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8" r:id="rId1"/>
    <p:sldMasterId id="2147483754" r:id="rId2"/>
  </p:sldMasterIdLst>
  <p:notesMasterIdLst>
    <p:notesMasterId r:id="rId26"/>
  </p:notesMasterIdLst>
  <p:handoutMasterIdLst>
    <p:handoutMasterId r:id="rId27"/>
  </p:handoutMasterIdLst>
  <p:sldIdLst>
    <p:sldId id="1956" r:id="rId3"/>
    <p:sldId id="1959" r:id="rId4"/>
    <p:sldId id="1895" r:id="rId5"/>
    <p:sldId id="2207" r:id="rId6"/>
    <p:sldId id="2138" r:id="rId7"/>
    <p:sldId id="2206" r:id="rId8"/>
    <p:sldId id="979" r:id="rId9"/>
    <p:sldId id="983" r:id="rId10"/>
    <p:sldId id="2295" r:id="rId11"/>
    <p:sldId id="984" r:id="rId12"/>
    <p:sldId id="2294" r:id="rId13"/>
    <p:sldId id="980" r:id="rId14"/>
    <p:sldId id="2202" r:id="rId15"/>
    <p:sldId id="2265" r:id="rId16"/>
    <p:sldId id="2287" r:id="rId17"/>
    <p:sldId id="2288" r:id="rId18"/>
    <p:sldId id="2289" r:id="rId19"/>
    <p:sldId id="2291" r:id="rId20"/>
    <p:sldId id="2292" r:id="rId21"/>
    <p:sldId id="2290" r:id="rId22"/>
    <p:sldId id="2146" r:id="rId23"/>
    <p:sldId id="1751" r:id="rId24"/>
    <p:sldId id="926"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53" userDrawn="1">
          <p15:clr>
            <a:srgbClr val="A4A3A4"/>
          </p15:clr>
        </p15:guide>
        <p15:guide id="2" pos="630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EBF6"/>
    <a:srgbClr val="90966D"/>
    <a:srgbClr val="8AC73F"/>
    <a:srgbClr val="CCCED2"/>
    <a:srgbClr val="951D22"/>
    <a:srgbClr val="971B1E"/>
    <a:srgbClr val="E279AF"/>
    <a:srgbClr val="F34A7F"/>
    <a:srgbClr val="1A7FB4"/>
    <a:srgbClr val="F6A53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43" autoAdjust="0"/>
    <p:restoredTop sz="91561" autoAdjust="0"/>
  </p:normalViewPr>
  <p:slideViewPr>
    <p:cSldViewPr snapToGrid="0" snapToObjects="1" showGuides="1">
      <p:cViewPr varScale="1">
        <p:scale>
          <a:sx n="103" d="100"/>
          <a:sy n="103" d="100"/>
        </p:scale>
        <p:origin x="114" y="108"/>
      </p:cViewPr>
      <p:guideLst>
        <p:guide orient="horz" pos="4153"/>
        <p:guide pos="6304"/>
      </p:guideLst>
    </p:cSldViewPr>
  </p:slideViewPr>
  <p:outlineViewPr>
    <p:cViewPr>
      <p:scale>
        <a:sx n="33" d="100"/>
        <a:sy n="33" d="100"/>
      </p:scale>
      <p:origin x="0" y="-7976"/>
    </p:cViewPr>
  </p:outlineViewPr>
  <p:notesTextViewPr>
    <p:cViewPr>
      <p:scale>
        <a:sx n="100" d="100"/>
        <a:sy n="100" d="100"/>
      </p:scale>
      <p:origin x="0" y="0"/>
    </p:cViewPr>
  </p:notesTextViewPr>
  <p:sorterViewPr>
    <p:cViewPr>
      <p:scale>
        <a:sx n="1" d="1"/>
        <a:sy n="1" d="1"/>
      </p:scale>
      <p:origin x="0" y="0"/>
    </p:cViewPr>
  </p:sorterViewPr>
  <p:notesViewPr>
    <p:cSldViewPr snapToGrid="0" snapToObjects="1">
      <p:cViewPr varScale="1">
        <p:scale>
          <a:sx n="166" d="100"/>
          <a:sy n="166" d="100"/>
        </p:scale>
        <p:origin x="3768"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0095022928217173"/>
          <c:y val="9.4097321766318104E-2"/>
          <c:w val="0.83840557896401102"/>
          <c:h val="0.78373639596854305"/>
        </c:manualLayout>
      </c:layout>
      <c:barChart>
        <c:barDir val="col"/>
        <c:grouping val="stacked"/>
        <c:varyColors val="0"/>
        <c:ser>
          <c:idx val="0"/>
          <c:order val="0"/>
          <c:tx>
            <c:strRef>
              <c:f>Sheet1!$B$1</c:f>
              <c:strCache>
                <c:ptCount val="1"/>
                <c:pt idx="0">
                  <c:v>Direct Costs</c:v>
                </c:pt>
              </c:strCache>
            </c:strRef>
          </c:tx>
          <c:spPr>
            <a:solidFill>
              <a:schemeClr val="accent5"/>
            </a:solidFill>
            <a:ln>
              <a:noFill/>
            </a:ln>
            <a:effectLst/>
          </c:spPr>
          <c:invertIfNegative val="0"/>
          <c:dPt>
            <c:idx val="0"/>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5-AF84-4CAC-9074-7ACC1CBEB4EF}"/>
              </c:ext>
            </c:extLst>
          </c:dPt>
          <c:dPt>
            <c:idx val="2"/>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6-5724-C241-A66F-64B5822F7D57}"/>
              </c:ext>
            </c:extLst>
          </c:dPt>
          <c:dPt>
            <c:idx val="4"/>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5-5724-C241-A66F-64B5822F7D57}"/>
              </c:ext>
            </c:extLst>
          </c:dPt>
          <c:dPt>
            <c:idx val="6"/>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4-AF84-4CAC-9074-7ACC1CBEB4EF}"/>
              </c:ext>
            </c:extLst>
          </c:dPt>
          <c:dLbls>
            <c:numFmt formatCode="&quot;$&quot;#,##0.0" sourceLinked="0"/>
            <c:spPr>
              <a:noFill/>
              <a:ln>
                <a:noFill/>
              </a:ln>
              <a:effectLst/>
            </c:spPr>
            <c:txPr>
              <a:bodyPr/>
              <a:lstStyle/>
              <a:p>
                <a:pPr>
                  <a:defRPr>
                    <a:solidFill>
                      <a:schemeClr val="bg1"/>
                    </a:solidFill>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Sheet1!$A$2:$A$9</c:f>
              <c:strCache>
                <c:ptCount val="8"/>
                <c:pt idx="0">
                  <c:v>2018</c:v>
                </c:pt>
                <c:pt idx="1">
                  <c:v>2021*</c:v>
                </c:pt>
                <c:pt idx="2">
                  <c:v>2018</c:v>
                </c:pt>
                <c:pt idx="3">
                  <c:v>2021*</c:v>
                </c:pt>
                <c:pt idx="4">
                  <c:v>2018</c:v>
                </c:pt>
                <c:pt idx="5">
                  <c:v>2021*</c:v>
                </c:pt>
                <c:pt idx="6">
                  <c:v>2018</c:v>
                </c:pt>
                <c:pt idx="7">
                  <c:v>2021*</c:v>
                </c:pt>
              </c:strCache>
            </c:strRef>
          </c:cat>
          <c:val>
            <c:numRef>
              <c:f>Sheet1!$B$2:$B$9</c:f>
              <c:numCache>
                <c:formatCode>General</c:formatCode>
                <c:ptCount val="8"/>
                <c:pt idx="0">
                  <c:v>8.4</c:v>
                </c:pt>
                <c:pt idx="1">
                  <c:v>11.5</c:v>
                </c:pt>
                <c:pt idx="2">
                  <c:v>8.8000000000000007</c:v>
                </c:pt>
                <c:pt idx="3">
                  <c:v>13.3</c:v>
                </c:pt>
                <c:pt idx="4">
                  <c:v>22.8</c:v>
                </c:pt>
                <c:pt idx="5">
                  <c:v>28.9</c:v>
                </c:pt>
                <c:pt idx="6">
                  <c:v>41.9</c:v>
                </c:pt>
                <c:pt idx="7">
                  <c:v>59.3</c:v>
                </c:pt>
              </c:numCache>
            </c:numRef>
          </c:val>
          <c:extLst xmlns:c16r2="http://schemas.microsoft.com/office/drawing/2015/06/chart">
            <c:ext xmlns:c16="http://schemas.microsoft.com/office/drawing/2014/chart" uri="{C3380CC4-5D6E-409C-BE32-E72D297353CC}">
              <c16:uniqueId val="{00000000-434F-6745-88C3-2CB1F29503EE}"/>
            </c:ext>
          </c:extLst>
        </c:ser>
        <c:dLbls>
          <c:showLegendKey val="0"/>
          <c:showVal val="0"/>
          <c:showCatName val="0"/>
          <c:showSerName val="0"/>
          <c:showPercent val="0"/>
          <c:showBubbleSize val="0"/>
        </c:dLbls>
        <c:gapWidth val="50"/>
        <c:overlap val="100"/>
        <c:axId val="398387016"/>
        <c:axId val="398388192"/>
      </c:barChart>
      <c:catAx>
        <c:axId val="398387016"/>
        <c:scaling>
          <c:orientation val="minMax"/>
        </c:scaling>
        <c:delete val="0"/>
        <c:axPos val="b"/>
        <c:numFmt formatCode="General" sourceLinked="1"/>
        <c:majorTickMark val="none"/>
        <c:minorTickMark val="none"/>
        <c:tickLblPos val="nextTo"/>
        <c:spPr>
          <a:ln w="12700">
            <a:solidFill>
              <a:schemeClr val="tx1"/>
            </a:solidFill>
          </a:ln>
        </c:spPr>
        <c:crossAx val="398388192"/>
        <c:crosses val="autoZero"/>
        <c:auto val="1"/>
        <c:lblAlgn val="ctr"/>
        <c:lblOffset val="100"/>
        <c:noMultiLvlLbl val="0"/>
      </c:catAx>
      <c:valAx>
        <c:axId val="398388192"/>
        <c:scaling>
          <c:orientation val="minMax"/>
        </c:scaling>
        <c:delete val="0"/>
        <c:axPos val="l"/>
        <c:numFmt formatCode="General" sourceLinked="1"/>
        <c:majorTickMark val="out"/>
        <c:minorTickMark val="none"/>
        <c:tickLblPos val="nextTo"/>
        <c:spPr>
          <a:ln w="12700">
            <a:solidFill>
              <a:schemeClr val="tx1"/>
            </a:solidFill>
          </a:ln>
        </c:spPr>
        <c:crossAx val="398387016"/>
        <c:crosses val="autoZero"/>
        <c:crossBetween val="between"/>
      </c:valAx>
    </c:plotArea>
    <c:plotVisOnly val="1"/>
    <c:dispBlanksAs val="gap"/>
    <c:showDLblsOverMax val="0"/>
  </c:chart>
  <c:txPr>
    <a:bodyPr/>
    <a:lstStyle/>
    <a:p>
      <a:pPr>
        <a:defRPr sz="1800" b="1">
          <a:latin typeface="Arial" panose="020B0604020202020204" pitchFamily="34" charset="0"/>
          <a:cs typeface="Arial" panose="020B0604020202020204" pitchFamily="34" charset="0"/>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47910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Arial" panose="020B0604020202020204" pitchFamily="34" charset="0"/>
              </a:defRPr>
            </a:lvl1pPr>
          </a:lstStyle>
          <a:p>
            <a:fld id="{B2CFA495-BE3C-5645-AD7A-575F665DDA69}" type="datetimeFigureOut">
              <a:rPr lang="en-US" smtClean="0"/>
              <a:pPr/>
              <a:t>12/9/2021</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49A6CA09-5408-C64D-8A58-8728EC5F301D}" type="slidenum">
              <a:rPr lang="en-US" smtClean="0"/>
              <a:pPr/>
              <a:t>‹#›</a:t>
            </a:fld>
            <a:endParaRPr lang="en-US" dirty="0"/>
          </a:p>
        </p:txBody>
      </p:sp>
    </p:spTree>
    <p:extLst>
      <p:ext uri="{BB962C8B-B14F-4D97-AF65-F5344CB8AC3E}">
        <p14:creationId xmlns:p14="http://schemas.microsoft.com/office/powerpoint/2010/main" val="885668306"/>
      </p:ext>
    </p:extLst>
  </p:cSld>
  <p:clrMap bg1="lt1" tx1="dk1" bg2="lt2" tx2="dk2" accent1="accent1" accent2="accent2" accent3="accent3" accent4="accent4" accent5="accent5" accent6="accent6" hlink="hlink" folHlink="folHlink"/>
  <p:notesStyle>
    <a:lvl1pPr marL="0" algn="l" defTabSz="457200" rtl="0" eaLnBrk="1" latinLnBrk="0" hangingPunct="1">
      <a:defRPr sz="1200" b="0" i="0" kern="1200">
        <a:solidFill>
          <a:schemeClr val="tx1"/>
        </a:solidFill>
        <a:latin typeface="Arial" panose="020B060402020202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Kentucky’s cancer burden has recently been highlighted in several national reports:</a:t>
            </a:r>
          </a:p>
          <a:p>
            <a:pPr marL="174708" indent="-174708">
              <a:buFont typeface="Arial" charset="0"/>
              <a:buChar char="•"/>
            </a:pPr>
            <a:r>
              <a:rPr lang="en-US" b="1" dirty="0"/>
              <a:t>[ANIMATE]</a:t>
            </a:r>
            <a:r>
              <a:rPr lang="en-US" dirty="0"/>
              <a:t> 6 of the 10 U.S. counties with the highest cancer death rates are in Kentucky </a:t>
            </a:r>
          </a:p>
          <a:p>
            <a:pPr marL="174708" indent="-174708">
              <a:buFont typeface="Arial" charset="0"/>
              <a:buChar char="•"/>
            </a:pPr>
            <a:r>
              <a:rPr lang="en-US" b="1" dirty="0"/>
              <a:t>[ANIMATE]</a:t>
            </a:r>
            <a:r>
              <a:rPr lang="en-US" dirty="0"/>
              <a:t> We have very high colorectal and lung cancer mortality rates</a:t>
            </a:r>
          </a:p>
          <a:p>
            <a:pPr marL="174708" indent="-174708">
              <a:buFont typeface="Arial" charset="0"/>
              <a:buChar char="•"/>
            </a:pPr>
            <a:r>
              <a:rPr lang="en-US" b="1" dirty="0"/>
              <a:t>[ANIMATE]</a:t>
            </a:r>
            <a:r>
              <a:rPr lang="en-US" dirty="0"/>
              <a:t> And we have the highest incidence of HPV-related cancers among men and women in the U.S.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80F3C9-1B79-2547-8805-DC97E71D3BA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7354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A6CA09-5408-C64D-8A58-8728EC5F301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06357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A6CA09-5408-C64D-8A58-8728EC5F301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28434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err="1">
                <a:solidFill>
                  <a:schemeClr val="accent2"/>
                </a:solidFill>
                <a:latin typeface="Arial" panose="020B0604020202020204" pitchFamily="34" charset="0"/>
                <a:cs typeface="Arial" panose="020B0604020202020204" pitchFamily="34" charset="0"/>
              </a:rPr>
              <a:t>Bocklage</a:t>
            </a:r>
            <a:r>
              <a:rPr lang="en-US" b="1" dirty="0">
                <a:solidFill>
                  <a:schemeClr val="accent2"/>
                </a:solidFill>
                <a:latin typeface="Arial" panose="020B0604020202020204" pitchFamily="34" charset="0"/>
                <a:cs typeface="Arial" panose="020B0604020202020204" pitchFamily="34" charset="0"/>
              </a:rPr>
              <a:t> is also a collaborator.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A6CA09-5408-C64D-8A58-8728EC5F301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59105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A6CA09-5408-C64D-8A58-8728EC5F301D}" type="slidenum">
              <a:rPr lang="en-US" smtClean="0"/>
              <a:pPr/>
              <a:t>5</a:t>
            </a:fld>
            <a:endParaRPr lang="en-US" dirty="0"/>
          </a:p>
        </p:txBody>
      </p:sp>
    </p:spTree>
    <p:extLst>
      <p:ext uri="{BB962C8B-B14F-4D97-AF65-F5344CB8AC3E}">
        <p14:creationId xmlns:p14="http://schemas.microsoft.com/office/powerpoint/2010/main" val="1618388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AS THE ONLY NCI-DESIGNATED CANCER CENTER IN THE STATE, THE MARKEY EMBRACES THE ENTIRE COMMONWEALTH OF KENTUCKY WITH A POPULATION OF OVER 4.4 MILLION AS ITS CATCHMENT AREA.  98% OF OUR PATIENTS ARE KENTUCKY RESIDENTS—91% ARE FROM CENTRAL AND EASTERN KENTUCKY, AND 7% FROM THE REMAINDER OF THE STATE, A FIGURE THAT IS GROWING WITH THE AGGRESSIVE EXPANSION OF OUR MARKEY NETWORK THROUGHOUT THE STATE AND REGION.  </a:t>
            </a:r>
            <a:r>
              <a:rPr lang="en-US" sz="1200" b="1" dirty="0"/>
              <a:t>(CLICK)</a:t>
            </a:r>
            <a:endParaRPr lang="en-US" dirty="0"/>
          </a:p>
        </p:txBody>
      </p:sp>
      <p:sp>
        <p:nvSpPr>
          <p:cNvPr id="4" name="Slide Number Placeholder 3"/>
          <p:cNvSpPr>
            <a:spLocks noGrp="1"/>
          </p:cNvSpPr>
          <p:nvPr>
            <p:ph type="sldNum" sz="quarter" idx="10"/>
          </p:nvPr>
        </p:nvSpPr>
        <p:spPr/>
        <p:txBody>
          <a:bodyPr/>
          <a:lstStyle/>
          <a:p>
            <a:fld id="{7A80F3C9-1B79-2547-8805-DC97E71D3BA6}" type="slidenum">
              <a:rPr lang="en-US" smtClean="0"/>
              <a:pPr/>
              <a:t>6</a:t>
            </a:fld>
            <a:endParaRPr lang="en-US"/>
          </a:p>
        </p:txBody>
      </p:sp>
    </p:spTree>
    <p:extLst>
      <p:ext uri="{BB962C8B-B14F-4D97-AF65-F5344CB8AC3E}">
        <p14:creationId xmlns:p14="http://schemas.microsoft.com/office/powerpoint/2010/main" val="449860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80F3C9-1B79-2547-8805-DC97E71D3BA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7909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A6CA09-5408-C64D-8A58-8728EC5F301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3711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A6CA09-5408-C64D-8A58-8728EC5F301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6593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A6CA09-5408-C64D-8A58-8728EC5F301D}" type="slidenum">
              <a:rPr lang="en-US" smtClean="0"/>
              <a:pPr/>
              <a:t>13</a:t>
            </a:fld>
            <a:endParaRPr lang="en-US" dirty="0"/>
          </a:p>
        </p:txBody>
      </p:sp>
    </p:spTree>
    <p:extLst>
      <p:ext uri="{BB962C8B-B14F-4D97-AF65-F5344CB8AC3E}">
        <p14:creationId xmlns:p14="http://schemas.microsoft.com/office/powerpoint/2010/main" val="696827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A6CA09-5408-C64D-8A58-8728EC5F301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63192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xmlns="" id="{37680500-D4AC-5F4F-9624-AA833823BEB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26062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3" Type="http://schemas.openxmlformats.org/officeDocument/2006/relationships/image" Target="../media/image12.jpeg"/><Relationship Id="rId18" Type="http://schemas.openxmlformats.org/officeDocument/2006/relationships/image" Target="../media/image17.tiff"/><Relationship Id="rId26" Type="http://schemas.openxmlformats.org/officeDocument/2006/relationships/image" Target="../media/image25.jpeg"/><Relationship Id="rId39" Type="http://schemas.openxmlformats.org/officeDocument/2006/relationships/image" Target="../media/image38.jpeg"/><Relationship Id="rId21" Type="http://schemas.openxmlformats.org/officeDocument/2006/relationships/image" Target="../media/image20.jpeg"/><Relationship Id="rId34" Type="http://schemas.openxmlformats.org/officeDocument/2006/relationships/image" Target="../media/image33.jpeg"/><Relationship Id="rId42" Type="http://schemas.openxmlformats.org/officeDocument/2006/relationships/image" Target="../media/image41.jpeg"/><Relationship Id="rId47" Type="http://schemas.openxmlformats.org/officeDocument/2006/relationships/image" Target="../media/image46.jpeg"/><Relationship Id="rId50" Type="http://schemas.openxmlformats.org/officeDocument/2006/relationships/image" Target="../media/image49.png"/><Relationship Id="rId55" Type="http://schemas.openxmlformats.org/officeDocument/2006/relationships/image" Target="../media/image54.jpeg"/><Relationship Id="rId63" Type="http://schemas.openxmlformats.org/officeDocument/2006/relationships/image" Target="../media/image62.jpeg"/><Relationship Id="rId68" Type="http://schemas.openxmlformats.org/officeDocument/2006/relationships/image" Target="../media/image67.jpeg"/><Relationship Id="rId7" Type="http://schemas.openxmlformats.org/officeDocument/2006/relationships/image" Target="../media/image6.jpeg"/><Relationship Id="rId2" Type="http://schemas.openxmlformats.org/officeDocument/2006/relationships/image" Target="../media/image1.jpeg"/><Relationship Id="rId16" Type="http://schemas.openxmlformats.org/officeDocument/2006/relationships/image" Target="../media/image15.jpeg"/><Relationship Id="rId29" Type="http://schemas.openxmlformats.org/officeDocument/2006/relationships/image" Target="../media/image28.jpeg"/><Relationship Id="rId1" Type="http://schemas.openxmlformats.org/officeDocument/2006/relationships/slideMaster" Target="../slideMasters/slideMaster1.xml"/><Relationship Id="rId6" Type="http://schemas.openxmlformats.org/officeDocument/2006/relationships/image" Target="../media/image5.jpeg"/><Relationship Id="rId11" Type="http://schemas.openxmlformats.org/officeDocument/2006/relationships/image" Target="../media/image10.tiff"/><Relationship Id="rId24" Type="http://schemas.openxmlformats.org/officeDocument/2006/relationships/image" Target="../media/image23.jpeg"/><Relationship Id="rId32" Type="http://schemas.openxmlformats.org/officeDocument/2006/relationships/image" Target="../media/image31.jpeg"/><Relationship Id="rId37" Type="http://schemas.openxmlformats.org/officeDocument/2006/relationships/image" Target="../media/image36.jpeg"/><Relationship Id="rId40" Type="http://schemas.openxmlformats.org/officeDocument/2006/relationships/image" Target="../media/image39.jpeg"/><Relationship Id="rId45" Type="http://schemas.openxmlformats.org/officeDocument/2006/relationships/image" Target="../media/image44.jpeg"/><Relationship Id="rId53" Type="http://schemas.openxmlformats.org/officeDocument/2006/relationships/image" Target="../media/image52.jpeg"/><Relationship Id="rId58" Type="http://schemas.openxmlformats.org/officeDocument/2006/relationships/image" Target="../media/image57.jpeg"/><Relationship Id="rId66" Type="http://schemas.openxmlformats.org/officeDocument/2006/relationships/image" Target="../media/image65.jpeg"/><Relationship Id="rId5" Type="http://schemas.openxmlformats.org/officeDocument/2006/relationships/image" Target="../media/image4.jpeg"/><Relationship Id="rId15" Type="http://schemas.openxmlformats.org/officeDocument/2006/relationships/image" Target="../media/image14.jpeg"/><Relationship Id="rId23" Type="http://schemas.openxmlformats.org/officeDocument/2006/relationships/image" Target="../media/image22.jpeg"/><Relationship Id="rId28" Type="http://schemas.openxmlformats.org/officeDocument/2006/relationships/image" Target="../media/image27.jpeg"/><Relationship Id="rId36" Type="http://schemas.openxmlformats.org/officeDocument/2006/relationships/image" Target="../media/image35.gif"/><Relationship Id="rId49" Type="http://schemas.openxmlformats.org/officeDocument/2006/relationships/image" Target="../media/image48.jpeg"/><Relationship Id="rId57" Type="http://schemas.openxmlformats.org/officeDocument/2006/relationships/image" Target="../media/image56.jpeg"/><Relationship Id="rId61" Type="http://schemas.openxmlformats.org/officeDocument/2006/relationships/image" Target="../media/image60.jpeg"/><Relationship Id="rId10" Type="http://schemas.openxmlformats.org/officeDocument/2006/relationships/image" Target="../media/image9.jpeg"/><Relationship Id="rId19" Type="http://schemas.openxmlformats.org/officeDocument/2006/relationships/image" Target="../media/image18.jpeg"/><Relationship Id="rId31" Type="http://schemas.openxmlformats.org/officeDocument/2006/relationships/image" Target="../media/image30.jpeg"/><Relationship Id="rId44" Type="http://schemas.openxmlformats.org/officeDocument/2006/relationships/image" Target="../media/image43.jpeg"/><Relationship Id="rId52" Type="http://schemas.openxmlformats.org/officeDocument/2006/relationships/image" Target="../media/image51.jpeg"/><Relationship Id="rId60" Type="http://schemas.openxmlformats.org/officeDocument/2006/relationships/image" Target="../media/image59.jpeg"/><Relationship Id="rId65" Type="http://schemas.openxmlformats.org/officeDocument/2006/relationships/image" Target="../media/image64.jpeg"/><Relationship Id="rId4" Type="http://schemas.openxmlformats.org/officeDocument/2006/relationships/image" Target="../media/image3.jpeg"/><Relationship Id="rId9" Type="http://schemas.openxmlformats.org/officeDocument/2006/relationships/image" Target="../media/image8.jpeg"/><Relationship Id="rId14" Type="http://schemas.openxmlformats.org/officeDocument/2006/relationships/image" Target="../media/image13.png"/><Relationship Id="rId22" Type="http://schemas.openxmlformats.org/officeDocument/2006/relationships/image" Target="../media/image21.tiff"/><Relationship Id="rId27" Type="http://schemas.openxmlformats.org/officeDocument/2006/relationships/image" Target="../media/image26.jpeg"/><Relationship Id="rId30" Type="http://schemas.openxmlformats.org/officeDocument/2006/relationships/image" Target="../media/image29.jpeg"/><Relationship Id="rId35" Type="http://schemas.openxmlformats.org/officeDocument/2006/relationships/image" Target="../media/image34.jpeg"/><Relationship Id="rId43" Type="http://schemas.openxmlformats.org/officeDocument/2006/relationships/image" Target="../media/image42.jpeg"/><Relationship Id="rId48" Type="http://schemas.openxmlformats.org/officeDocument/2006/relationships/image" Target="../media/image47.png"/><Relationship Id="rId56" Type="http://schemas.openxmlformats.org/officeDocument/2006/relationships/image" Target="../media/image55.jpeg"/><Relationship Id="rId64" Type="http://schemas.openxmlformats.org/officeDocument/2006/relationships/image" Target="../media/image63.jpeg"/><Relationship Id="rId8" Type="http://schemas.openxmlformats.org/officeDocument/2006/relationships/image" Target="../media/image7.jpeg"/><Relationship Id="rId51" Type="http://schemas.openxmlformats.org/officeDocument/2006/relationships/image" Target="../media/image50.jpeg"/><Relationship Id="rId3" Type="http://schemas.openxmlformats.org/officeDocument/2006/relationships/image" Target="../media/image2.jpeg"/><Relationship Id="rId12" Type="http://schemas.openxmlformats.org/officeDocument/2006/relationships/image" Target="../media/image11.jpeg"/><Relationship Id="rId17" Type="http://schemas.openxmlformats.org/officeDocument/2006/relationships/image" Target="../media/image16.png"/><Relationship Id="rId25" Type="http://schemas.openxmlformats.org/officeDocument/2006/relationships/image" Target="../media/image24.jpeg"/><Relationship Id="rId33" Type="http://schemas.openxmlformats.org/officeDocument/2006/relationships/image" Target="../media/image32.jpeg"/><Relationship Id="rId38" Type="http://schemas.openxmlformats.org/officeDocument/2006/relationships/image" Target="../media/image37.jpeg"/><Relationship Id="rId46" Type="http://schemas.openxmlformats.org/officeDocument/2006/relationships/image" Target="../media/image45.jpeg"/><Relationship Id="rId59" Type="http://schemas.openxmlformats.org/officeDocument/2006/relationships/image" Target="../media/image58.jpeg"/><Relationship Id="rId67" Type="http://schemas.openxmlformats.org/officeDocument/2006/relationships/image" Target="../media/image66.jpeg"/><Relationship Id="rId20" Type="http://schemas.openxmlformats.org/officeDocument/2006/relationships/image" Target="../media/image19.jpeg"/><Relationship Id="rId41" Type="http://schemas.openxmlformats.org/officeDocument/2006/relationships/image" Target="../media/image40.jpeg"/><Relationship Id="rId54" Type="http://schemas.openxmlformats.org/officeDocument/2006/relationships/image" Target="../media/image53.jpeg"/><Relationship Id="rId62" Type="http://schemas.openxmlformats.org/officeDocument/2006/relationships/image" Target="../media/image61.jpe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dirty="0"/>
          </a:p>
        </p:txBody>
      </p:sp>
      <p:sp>
        <p:nvSpPr>
          <p:cNvPr id="3" name="Content Placeholder 2"/>
          <p:cNvSpPr>
            <a:spLocks noGrp="1"/>
          </p:cNvSpPr>
          <p:nvPr>
            <p:ph idx="1"/>
          </p:nvPr>
        </p:nvSpPr>
        <p:spPr>
          <a:xfrm>
            <a:off x="152400" y="1397000"/>
            <a:ext cx="11887200" cy="5278117"/>
          </a:xfrm>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Tree>
    <p:extLst>
      <p:ext uri="{BB962C8B-B14F-4D97-AF65-F5344CB8AC3E}">
        <p14:creationId xmlns:p14="http://schemas.microsoft.com/office/powerpoint/2010/main" val="27615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00800" y="4624668"/>
            <a:ext cx="5384800" cy="933450"/>
          </a:xfrm>
        </p:spPr>
        <p:txBody>
          <a:bodyPr>
            <a:normAutofit/>
          </a:bodyPr>
          <a:lstStyle>
            <a:lvl1pPr algn="l">
              <a:defRPr sz="2800">
                <a:solidFill>
                  <a:srgbClr val="0033A0"/>
                </a:solidFill>
                <a:latin typeface="Franklin Gothic Demi" charset="0"/>
                <a:ea typeface="Franklin Gothic Demi" charset="0"/>
                <a:cs typeface="Franklin Gothic Demi" charset="0"/>
              </a:defRPr>
            </a:lvl1pPr>
          </a:lstStyle>
          <a:p>
            <a:r>
              <a:rPr lang="en-US" dirty="0"/>
              <a:t>Click to edit Master title style</a:t>
            </a:r>
            <a:endParaRPr dirty="0"/>
          </a:p>
        </p:txBody>
      </p:sp>
      <p:sp>
        <p:nvSpPr>
          <p:cNvPr id="3" name="Subtitle 2"/>
          <p:cNvSpPr>
            <a:spLocks noGrp="1"/>
          </p:cNvSpPr>
          <p:nvPr>
            <p:ph type="subTitle" idx="1"/>
          </p:nvPr>
        </p:nvSpPr>
        <p:spPr>
          <a:xfrm>
            <a:off x="6400800" y="5562600"/>
            <a:ext cx="5384800" cy="565014"/>
          </a:xfrm>
        </p:spPr>
        <p:txBody>
          <a:bodyPr>
            <a:normAutofit/>
          </a:bodyPr>
          <a:lstStyle>
            <a:lvl1pPr marL="0" indent="0" algn="l">
              <a:spcBef>
                <a:spcPts val="200"/>
              </a:spcBef>
              <a:buNone/>
              <a:defRPr sz="1600" b="0" i="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dirty="0"/>
          </a:p>
        </p:txBody>
      </p:sp>
      <p:sp>
        <p:nvSpPr>
          <p:cNvPr id="8" name="Picture Placeholder 12"/>
          <p:cNvSpPr>
            <a:spLocks noGrp="1"/>
          </p:cNvSpPr>
          <p:nvPr>
            <p:ph type="pic" sz="quarter" idx="12"/>
          </p:nvPr>
        </p:nvSpPr>
        <p:spPr>
          <a:xfrm>
            <a:off x="6165851" y="228600"/>
            <a:ext cx="2743200" cy="2039112"/>
          </a:xfrm>
        </p:spPr>
        <p:txBody>
          <a:bodyPr/>
          <a:lstStyle>
            <a:lvl1pPr>
              <a:buNone/>
              <a:defRPr/>
            </a:lvl1pPr>
          </a:lstStyle>
          <a:p>
            <a:r>
              <a:rPr lang="en-US"/>
              <a:t>Drag picture to placeholder or click icon to add</a:t>
            </a:r>
            <a:endParaRPr/>
          </a:p>
        </p:txBody>
      </p:sp>
      <p:sp>
        <p:nvSpPr>
          <p:cNvPr id="9" name="Picture Placeholder 12"/>
          <p:cNvSpPr>
            <a:spLocks noGrp="1"/>
          </p:cNvSpPr>
          <p:nvPr>
            <p:ph type="pic" sz="quarter" idx="13"/>
          </p:nvPr>
        </p:nvSpPr>
        <p:spPr>
          <a:xfrm>
            <a:off x="9069917" y="2377440"/>
            <a:ext cx="2743200" cy="2039112"/>
          </a:xfrm>
        </p:spPr>
        <p:txBody>
          <a:bodyPr/>
          <a:lstStyle>
            <a:lvl1pPr>
              <a:buNone/>
              <a:defRPr/>
            </a:lvl1pPr>
          </a:lstStyle>
          <a:p>
            <a:r>
              <a:rPr lang="en-US" dirty="0"/>
              <a:t>Drag picture to placeholder or click icon to add</a:t>
            </a:r>
            <a:endParaRPr dirty="0"/>
          </a:p>
        </p:txBody>
      </p:sp>
      <p:sp>
        <p:nvSpPr>
          <p:cNvPr id="10" name="Picture Placeholder 12"/>
          <p:cNvSpPr>
            <a:spLocks noGrp="1"/>
          </p:cNvSpPr>
          <p:nvPr>
            <p:ph type="pic" sz="quarter" idx="14"/>
          </p:nvPr>
        </p:nvSpPr>
        <p:spPr>
          <a:xfrm>
            <a:off x="9069917" y="228600"/>
            <a:ext cx="2743200" cy="2039112"/>
          </a:xfrm>
        </p:spPr>
        <p:txBody>
          <a:bodyPr/>
          <a:lstStyle>
            <a:lvl1pPr>
              <a:buNone/>
              <a:defRPr/>
            </a:lvl1pPr>
          </a:lstStyle>
          <a:p>
            <a:r>
              <a:rPr lang="en-US"/>
              <a:t>Drag picture to placeholder or click icon to add</a:t>
            </a:r>
            <a:endParaRPr/>
          </a:p>
        </p:txBody>
      </p:sp>
      <p:sp>
        <p:nvSpPr>
          <p:cNvPr id="13" name="Picture Placeholder 12"/>
          <p:cNvSpPr>
            <a:spLocks noGrp="1"/>
          </p:cNvSpPr>
          <p:nvPr>
            <p:ph type="pic" sz="quarter" idx="15"/>
          </p:nvPr>
        </p:nvSpPr>
        <p:spPr>
          <a:xfrm>
            <a:off x="6165851" y="2377440"/>
            <a:ext cx="2743200" cy="2039112"/>
          </a:xfrm>
        </p:spPr>
        <p:txBody>
          <a:bodyPr/>
          <a:lstStyle>
            <a:lvl1pPr>
              <a:buNone/>
              <a:defRPr/>
            </a:lvl1pPr>
          </a:lstStyle>
          <a:p>
            <a:r>
              <a:rPr lang="en-US" dirty="0"/>
              <a:t>Drag picture to placeholder or click icon to add</a:t>
            </a:r>
            <a:endParaRPr dirty="0"/>
          </a:p>
        </p:txBody>
      </p:sp>
      <p:sp>
        <p:nvSpPr>
          <p:cNvPr id="16" name="Picture Placeholder 15"/>
          <p:cNvSpPr>
            <a:spLocks noGrp="1"/>
          </p:cNvSpPr>
          <p:nvPr>
            <p:ph type="pic" sz="quarter" idx="16"/>
          </p:nvPr>
        </p:nvSpPr>
        <p:spPr>
          <a:xfrm>
            <a:off x="376767" y="228601"/>
            <a:ext cx="5647267" cy="4187825"/>
          </a:xfrm>
        </p:spPr>
        <p:txBody>
          <a:bodyPr/>
          <a:lstStyle/>
          <a:p>
            <a:endParaRPr lang="en-US"/>
          </a:p>
        </p:txBody>
      </p:sp>
      <p:sp>
        <p:nvSpPr>
          <p:cNvPr id="19" name="Text Placeholder 18"/>
          <p:cNvSpPr>
            <a:spLocks noGrp="1"/>
          </p:cNvSpPr>
          <p:nvPr>
            <p:ph type="body" sz="quarter" idx="17" hasCustomPrompt="1"/>
          </p:nvPr>
        </p:nvSpPr>
        <p:spPr>
          <a:xfrm>
            <a:off x="6400800" y="6127751"/>
            <a:ext cx="5384800" cy="492125"/>
          </a:xfrm>
        </p:spPr>
        <p:txBody>
          <a:bodyPr>
            <a:normAutofit/>
          </a:bodyPr>
          <a:lstStyle>
            <a:lvl1pPr marL="0" indent="0">
              <a:spcBef>
                <a:spcPts val="200"/>
              </a:spcBef>
              <a:buNone/>
              <a:defRPr sz="1400" baseline="0">
                <a:solidFill>
                  <a:schemeClr val="tx1"/>
                </a:solidFill>
                <a:latin typeface="Franklin Gothic Book" charset="0"/>
                <a:ea typeface="Franklin Gothic Book" charset="0"/>
                <a:cs typeface="Franklin Gothic Book" charset="0"/>
              </a:defRPr>
            </a:lvl1pPr>
          </a:lstStyle>
          <a:p>
            <a:pPr lvl="0"/>
            <a:r>
              <a:rPr lang="en-US" dirty="0"/>
              <a:t>NCI Cancer Center Support Grant Site Visit</a:t>
            </a:r>
          </a:p>
          <a:p>
            <a:pPr lvl="0"/>
            <a:r>
              <a:rPr lang="en-US" dirty="0"/>
              <a:t>February 6, 2018</a:t>
            </a:r>
          </a:p>
        </p:txBody>
      </p:sp>
      <p:pic>
        <p:nvPicPr>
          <p:cNvPr id="5" name="Picture 4"/>
          <p:cNvPicPr>
            <a:picLocks noChangeAspect="1"/>
          </p:cNvPicPr>
          <p:nvPr userDrawn="1"/>
        </p:nvPicPr>
        <p:blipFill rotWithShape="1">
          <a:blip r:embed="rId2" cstate="hqprint">
            <a:extLst>
              <a:ext uri="{28A0092B-C50C-407E-A947-70E740481C1C}">
                <a14:useLocalDpi xmlns:a14="http://schemas.microsoft.com/office/drawing/2010/main"/>
              </a:ext>
            </a:extLst>
          </a:blip>
          <a:srcRect b="19879"/>
          <a:stretch/>
        </p:blipFill>
        <p:spPr>
          <a:xfrm>
            <a:off x="656492" y="4672716"/>
            <a:ext cx="4673600" cy="885403"/>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219199" y="5594214"/>
            <a:ext cx="3556000" cy="1066800"/>
          </a:xfrm>
          <a:prstGeom prst="rect">
            <a:avLst/>
          </a:prstGeom>
        </p:spPr>
      </p:pic>
    </p:spTree>
    <p:extLst>
      <p:ext uri="{BB962C8B-B14F-4D97-AF65-F5344CB8AC3E}">
        <p14:creationId xmlns:p14="http://schemas.microsoft.com/office/powerpoint/2010/main" val="1139797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41881308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ogram Leaders">
    <p:spTree>
      <p:nvGrpSpPr>
        <p:cNvPr id="1" name=""/>
        <p:cNvGrpSpPr/>
        <p:nvPr/>
      </p:nvGrpSpPr>
      <p:grpSpPr>
        <a:xfrm>
          <a:off x="0" y="0"/>
          <a:ext cx="0" cy="0"/>
          <a:chOff x="0" y="0"/>
          <a:chExt cx="0" cy="0"/>
        </a:xfrm>
      </p:grpSpPr>
      <p:sp>
        <p:nvSpPr>
          <p:cNvPr id="2" name="Title 1"/>
          <p:cNvSpPr>
            <a:spLocks noGrp="1"/>
          </p:cNvSpPr>
          <p:nvPr>
            <p:ph type="title"/>
          </p:nvPr>
        </p:nvSpPr>
        <p:spPr>
          <a:xfrm>
            <a:off x="1" y="185155"/>
            <a:ext cx="12191999" cy="1116106"/>
          </a:xfrm>
        </p:spPr>
        <p:txBody>
          <a:bodyPr/>
          <a:lstStyle/>
          <a:p>
            <a:r>
              <a:rPr lang="en-US"/>
              <a:t>Click to edit Master title style</a:t>
            </a:r>
            <a:endParaRPr/>
          </a:p>
        </p:txBody>
      </p:sp>
      <p:sp>
        <p:nvSpPr>
          <p:cNvPr id="5" name="Text Placeholder 4"/>
          <p:cNvSpPr>
            <a:spLocks noGrp="1"/>
          </p:cNvSpPr>
          <p:nvPr>
            <p:ph type="body" sz="quarter" idx="10" hasCustomPrompt="1"/>
          </p:nvPr>
        </p:nvSpPr>
        <p:spPr>
          <a:xfrm>
            <a:off x="2853267" y="3860801"/>
            <a:ext cx="7886700" cy="1839913"/>
          </a:xfrm>
        </p:spPr>
        <p:txBody>
          <a:bodyPr/>
          <a:lstStyle>
            <a:lvl1pPr marL="0" indent="0">
              <a:spcBef>
                <a:spcPts val="0"/>
              </a:spcBef>
              <a:buNone/>
              <a:defRPr sz="1800" b="0" i="0">
                <a:latin typeface="Arial" panose="020B0604020202020204" pitchFamily="34" charset="0"/>
                <a:cs typeface="Arial" panose="020B0604020202020204" pitchFamily="34" charset="0"/>
              </a:defRPr>
            </a:lvl1pPr>
          </a:lstStyle>
          <a:p>
            <a:r>
              <a:rPr lang="en-US" dirty="0"/>
              <a:t>Rina Plattner, PhD</a:t>
            </a:r>
          </a:p>
          <a:p>
            <a:r>
              <a:rPr lang="en-US" dirty="0"/>
              <a:t>Title</a:t>
            </a:r>
          </a:p>
          <a:p>
            <a:pPr lvl="1"/>
            <a:r>
              <a:rPr lang="en-US" dirty="0"/>
              <a:t>Focus on cancer surveillance and cancer control research</a:t>
            </a:r>
          </a:p>
          <a:p>
            <a:pPr lvl="1"/>
            <a:r>
              <a:rPr lang="en-US" dirty="0"/>
              <a:t>Recruiting patients for population-based studies</a:t>
            </a:r>
          </a:p>
        </p:txBody>
      </p:sp>
      <p:sp>
        <p:nvSpPr>
          <p:cNvPr id="12" name="Text Placeholder 11"/>
          <p:cNvSpPr>
            <a:spLocks noGrp="1"/>
          </p:cNvSpPr>
          <p:nvPr>
            <p:ph type="body" sz="quarter" idx="11" hasCustomPrompt="1"/>
          </p:nvPr>
        </p:nvSpPr>
        <p:spPr>
          <a:xfrm>
            <a:off x="2853267" y="1890713"/>
            <a:ext cx="7886700" cy="1839912"/>
          </a:xfrm>
        </p:spPr>
        <p:txBody>
          <a:bodyPr/>
          <a:lstStyle>
            <a:lvl1pPr marL="0" indent="0">
              <a:spcBef>
                <a:spcPts val="0"/>
              </a:spcBef>
              <a:buNone/>
              <a:defRPr sz="1800" b="0" i="0">
                <a:latin typeface="Arial" panose="020B0604020202020204" pitchFamily="34" charset="0"/>
                <a:cs typeface="Arial" panose="020B0604020202020204" pitchFamily="34" charset="0"/>
              </a:defRPr>
            </a:lvl1pPr>
          </a:lstStyle>
          <a:p>
            <a:r>
              <a:rPr lang="en-US" dirty="0"/>
              <a:t>Rina Plattner, PhD</a:t>
            </a:r>
          </a:p>
          <a:p>
            <a:r>
              <a:rPr lang="en-US" dirty="0"/>
              <a:t>Title</a:t>
            </a:r>
          </a:p>
          <a:p>
            <a:pPr lvl="1"/>
            <a:r>
              <a:rPr lang="en-US" dirty="0"/>
              <a:t>Focus on cancer surveillance and cancer control research</a:t>
            </a:r>
          </a:p>
          <a:p>
            <a:pPr lvl="1"/>
            <a:r>
              <a:rPr lang="en-US" dirty="0"/>
              <a:t>Recruiting patients for population-based studies</a:t>
            </a:r>
          </a:p>
        </p:txBody>
      </p:sp>
      <p:sp>
        <p:nvSpPr>
          <p:cNvPr id="14" name="Picture Placeholder 13"/>
          <p:cNvSpPr>
            <a:spLocks noGrp="1"/>
          </p:cNvSpPr>
          <p:nvPr>
            <p:ph type="pic" sz="quarter" idx="12"/>
          </p:nvPr>
        </p:nvSpPr>
        <p:spPr>
          <a:xfrm>
            <a:off x="664632" y="1890713"/>
            <a:ext cx="1991784" cy="1839912"/>
          </a:xfrm>
        </p:spPr>
        <p:txBody>
          <a:bodyPr/>
          <a:lstStyle/>
          <a:p>
            <a:endParaRPr lang="en-US"/>
          </a:p>
        </p:txBody>
      </p:sp>
      <p:sp>
        <p:nvSpPr>
          <p:cNvPr id="15" name="Picture Placeholder 13"/>
          <p:cNvSpPr>
            <a:spLocks noGrp="1"/>
          </p:cNvSpPr>
          <p:nvPr>
            <p:ph type="pic" sz="quarter" idx="13"/>
          </p:nvPr>
        </p:nvSpPr>
        <p:spPr>
          <a:xfrm>
            <a:off x="664632" y="3871833"/>
            <a:ext cx="1991784" cy="1839912"/>
          </a:xfrm>
        </p:spPr>
        <p:txBody>
          <a:bodyPr/>
          <a:lstStyle/>
          <a:p>
            <a:endParaRPr lang="en-US"/>
          </a:p>
        </p:txBody>
      </p:sp>
    </p:spTree>
    <p:extLst>
      <p:ext uri="{BB962C8B-B14F-4D97-AF65-F5344CB8AC3E}">
        <p14:creationId xmlns:p14="http://schemas.microsoft.com/office/powerpoint/2010/main" val="15090478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cientific Example">
    <p:spTree>
      <p:nvGrpSpPr>
        <p:cNvPr id="1" name=""/>
        <p:cNvGrpSpPr/>
        <p:nvPr/>
      </p:nvGrpSpPr>
      <p:grpSpPr>
        <a:xfrm>
          <a:off x="0" y="0"/>
          <a:ext cx="0" cy="0"/>
          <a:chOff x="0" y="0"/>
          <a:chExt cx="0" cy="0"/>
        </a:xfrm>
      </p:grpSpPr>
      <p:sp>
        <p:nvSpPr>
          <p:cNvPr id="13" name="Title 1"/>
          <p:cNvSpPr>
            <a:spLocks noGrp="1"/>
          </p:cNvSpPr>
          <p:nvPr>
            <p:ph type="title"/>
          </p:nvPr>
        </p:nvSpPr>
        <p:spPr>
          <a:xfrm>
            <a:off x="1774091" y="173433"/>
            <a:ext cx="10417908" cy="674809"/>
          </a:xfrm>
        </p:spPr>
        <p:txBody>
          <a:bodyPr/>
          <a:lstStyle/>
          <a:p>
            <a:r>
              <a:rPr lang="en-US" dirty="0"/>
              <a:t>Click to edit Master title style</a:t>
            </a:r>
            <a:endParaRPr dirty="0"/>
          </a:p>
        </p:txBody>
      </p:sp>
      <p:sp>
        <p:nvSpPr>
          <p:cNvPr id="14" name="Content Placeholder 2"/>
          <p:cNvSpPr>
            <a:spLocks noGrp="1"/>
          </p:cNvSpPr>
          <p:nvPr>
            <p:ph idx="1"/>
          </p:nvPr>
        </p:nvSpPr>
        <p:spPr>
          <a:xfrm>
            <a:off x="672447" y="1582617"/>
            <a:ext cx="10075084" cy="4144963"/>
          </a:xfrm>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17" name="Text Placeholder 16"/>
          <p:cNvSpPr>
            <a:spLocks noGrp="1"/>
          </p:cNvSpPr>
          <p:nvPr>
            <p:ph type="body" sz="quarter" idx="10" hasCustomPrompt="1"/>
          </p:nvPr>
        </p:nvSpPr>
        <p:spPr>
          <a:xfrm>
            <a:off x="1773871" y="848242"/>
            <a:ext cx="10418165" cy="479425"/>
          </a:xfrm>
        </p:spPr>
        <p:txBody>
          <a:bodyPr>
            <a:normAutofit/>
          </a:bodyPr>
          <a:lstStyle>
            <a:lvl1pPr marL="0" indent="0" algn="ctr">
              <a:buNone/>
              <a:defRPr sz="1600" b="0" baseline="0"/>
            </a:lvl1pPr>
          </a:lstStyle>
          <a:p>
            <a:pPr lvl="0"/>
            <a:r>
              <a:rPr lang="en-US" dirty="0"/>
              <a:t>Click to edit collaborators</a:t>
            </a:r>
          </a:p>
        </p:txBody>
      </p:sp>
      <p:sp>
        <p:nvSpPr>
          <p:cNvPr id="12" name="Content Placeholder 2"/>
          <p:cNvSpPr>
            <a:spLocks noGrp="1"/>
          </p:cNvSpPr>
          <p:nvPr>
            <p:ph idx="12"/>
          </p:nvPr>
        </p:nvSpPr>
        <p:spPr>
          <a:xfrm>
            <a:off x="1" y="6400800"/>
            <a:ext cx="12191999" cy="228600"/>
          </a:xfrm>
          <a:solidFill>
            <a:srgbClr val="656569"/>
          </a:solidFill>
        </p:spPr>
        <p:txBody>
          <a:bodyPr anchor="ctr">
            <a:noAutofit/>
          </a:bodyPr>
          <a:lstStyle>
            <a:lvl1pPr marL="0" indent="0">
              <a:spcBef>
                <a:spcPts val="0"/>
              </a:spcBef>
              <a:buNone/>
              <a:defRPr sz="1400">
                <a:solidFill>
                  <a:schemeClr val="accent4"/>
                </a:solidFill>
              </a:defRPr>
            </a:lvl1pPr>
            <a:lvl2pPr marL="7938" indent="0">
              <a:spcBef>
                <a:spcPts val="0"/>
              </a:spcBef>
              <a:buNone/>
              <a:tabLst/>
              <a:defRPr sz="1400">
                <a:solidFill>
                  <a:schemeClr val="bg1"/>
                </a:solidFill>
              </a:defRPr>
            </a:lvl2pPr>
            <a:lvl5pPr>
              <a:defRPr/>
            </a:lvl5pPr>
          </a:lstStyle>
          <a:p>
            <a:pPr lvl="0"/>
            <a:r>
              <a:rPr lang="en-US" dirty="0"/>
              <a:t>Click to edit Master </a:t>
            </a:r>
            <a:r>
              <a:rPr lang="en-US"/>
              <a:t>text styles</a:t>
            </a:r>
            <a:endParaRPr lang="en-US" dirty="0"/>
          </a:p>
        </p:txBody>
      </p:sp>
      <p:sp>
        <p:nvSpPr>
          <p:cNvPr id="15" name="Content Placeholder 2"/>
          <p:cNvSpPr>
            <a:spLocks noGrp="1"/>
          </p:cNvSpPr>
          <p:nvPr>
            <p:ph idx="13"/>
          </p:nvPr>
        </p:nvSpPr>
        <p:spPr>
          <a:xfrm>
            <a:off x="0" y="6172200"/>
            <a:ext cx="9414933" cy="228600"/>
          </a:xfrm>
          <a:solidFill>
            <a:schemeClr val="accent1"/>
          </a:solidFill>
        </p:spPr>
        <p:txBody>
          <a:bodyPr anchor="ctr">
            <a:noAutofit/>
          </a:bodyPr>
          <a:lstStyle>
            <a:lvl1pPr marL="0" indent="0">
              <a:spcBef>
                <a:spcPts val="0"/>
              </a:spcBef>
              <a:buNone/>
              <a:defRPr sz="1400">
                <a:solidFill>
                  <a:schemeClr val="bg1"/>
                </a:solidFill>
              </a:defRPr>
            </a:lvl1pPr>
            <a:lvl2pPr marL="7938" indent="0">
              <a:spcBef>
                <a:spcPts val="0"/>
              </a:spcBef>
              <a:buNone/>
              <a:tabLst/>
              <a:defRPr sz="1400">
                <a:solidFill>
                  <a:schemeClr val="bg1"/>
                </a:solidFill>
              </a:defRPr>
            </a:lvl2pPr>
            <a:lvl5pPr>
              <a:defRPr/>
            </a:lvl5pPr>
          </a:lstStyle>
          <a:p>
            <a:pPr lvl="0"/>
            <a:r>
              <a:rPr lang="en-US" dirty="0"/>
              <a:t>Click to edit Master </a:t>
            </a:r>
            <a:r>
              <a:rPr lang="en-US"/>
              <a:t>text styles</a:t>
            </a:r>
            <a:endParaRPr lang="en-US" dirty="0"/>
          </a:p>
        </p:txBody>
      </p:sp>
      <p:sp>
        <p:nvSpPr>
          <p:cNvPr id="18" name="Content Placeholder 2"/>
          <p:cNvSpPr>
            <a:spLocks noGrp="1"/>
          </p:cNvSpPr>
          <p:nvPr>
            <p:ph idx="14"/>
          </p:nvPr>
        </p:nvSpPr>
        <p:spPr>
          <a:xfrm>
            <a:off x="1" y="6629400"/>
            <a:ext cx="12191999" cy="228600"/>
          </a:xfrm>
          <a:solidFill>
            <a:srgbClr val="656569"/>
          </a:solidFill>
        </p:spPr>
        <p:txBody>
          <a:bodyPr anchor="ctr">
            <a:noAutofit/>
          </a:bodyPr>
          <a:lstStyle>
            <a:lvl1pPr marL="0" indent="0">
              <a:spcBef>
                <a:spcPts val="0"/>
              </a:spcBef>
              <a:buNone/>
              <a:defRPr sz="1400">
                <a:solidFill>
                  <a:schemeClr val="bg1"/>
                </a:solidFill>
              </a:defRPr>
            </a:lvl1pPr>
            <a:lvl2pPr marL="7938" indent="0">
              <a:spcBef>
                <a:spcPts val="0"/>
              </a:spcBef>
              <a:buNone/>
              <a:tabLst/>
              <a:defRPr sz="1400">
                <a:solidFill>
                  <a:schemeClr val="bg1"/>
                </a:solidFill>
              </a:defRPr>
            </a:lvl2pPr>
            <a:lvl5pPr>
              <a:defRPr/>
            </a:lvl5pPr>
          </a:lstStyle>
          <a:p>
            <a:pPr lvl="0"/>
            <a:r>
              <a:rPr lang="en-US" dirty="0"/>
              <a:t>Click to edit Master text styles</a:t>
            </a:r>
          </a:p>
        </p:txBody>
      </p:sp>
    </p:spTree>
    <p:extLst>
      <p:ext uri="{BB962C8B-B14F-4D97-AF65-F5344CB8AC3E}">
        <p14:creationId xmlns:p14="http://schemas.microsoft.com/office/powerpoint/2010/main" val="2416241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666876"/>
            <a:ext cx="12192000" cy="2943225"/>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1741842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dirty="0"/>
          </a:p>
        </p:txBody>
      </p:sp>
    </p:spTree>
    <p:extLst>
      <p:ext uri="{BB962C8B-B14F-4D97-AF65-F5344CB8AC3E}">
        <p14:creationId xmlns:p14="http://schemas.microsoft.com/office/powerpoint/2010/main" val="1458603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aphicFrame>
        <p:nvGraphicFramePr>
          <p:cNvPr id="3" name="Table 38">
            <a:extLst>
              <a:ext uri="{FF2B5EF4-FFF2-40B4-BE49-F238E27FC236}">
                <a16:creationId xmlns:a16="http://schemas.microsoft.com/office/drawing/2014/main" xmlns="" id="{95A09CAA-D212-1145-93F6-E3B1A99D2CDC}"/>
              </a:ext>
            </a:extLst>
          </p:cNvPr>
          <p:cNvGraphicFramePr>
            <a:graphicFrameLocks noGrp="1"/>
          </p:cNvGraphicFramePr>
          <p:nvPr userDrawn="1">
            <p:extLst>
              <p:ext uri="{D42A27DB-BD31-4B8C-83A1-F6EECF244321}">
                <p14:modId xmlns:p14="http://schemas.microsoft.com/office/powerpoint/2010/main" val="3840688086"/>
              </p:ext>
            </p:extLst>
          </p:nvPr>
        </p:nvGraphicFramePr>
        <p:xfrm>
          <a:off x="8958070" y="1280974"/>
          <a:ext cx="3104548" cy="5441600"/>
        </p:xfrm>
        <a:graphic>
          <a:graphicData uri="http://schemas.openxmlformats.org/drawingml/2006/table">
            <a:tbl>
              <a:tblPr bandRow="1">
                <a:tableStyleId>{21E4AEA4-8DFA-4A89-87EB-49C32662AFE0}</a:tableStyleId>
              </a:tblPr>
              <a:tblGrid>
                <a:gridCol w="776137">
                  <a:extLst>
                    <a:ext uri="{9D8B030D-6E8A-4147-A177-3AD203B41FA5}">
                      <a16:colId xmlns:a16="http://schemas.microsoft.com/office/drawing/2014/main" xmlns="" val="549964289"/>
                    </a:ext>
                  </a:extLst>
                </a:gridCol>
                <a:gridCol w="776137">
                  <a:extLst>
                    <a:ext uri="{9D8B030D-6E8A-4147-A177-3AD203B41FA5}">
                      <a16:colId xmlns:a16="http://schemas.microsoft.com/office/drawing/2014/main" xmlns="" val="7434820"/>
                    </a:ext>
                  </a:extLst>
                </a:gridCol>
                <a:gridCol w="776137">
                  <a:extLst>
                    <a:ext uri="{9D8B030D-6E8A-4147-A177-3AD203B41FA5}">
                      <a16:colId xmlns:a16="http://schemas.microsoft.com/office/drawing/2014/main" xmlns="" val="3028051820"/>
                    </a:ext>
                  </a:extLst>
                </a:gridCol>
                <a:gridCol w="776137">
                  <a:extLst>
                    <a:ext uri="{9D8B030D-6E8A-4147-A177-3AD203B41FA5}">
                      <a16:colId xmlns:a16="http://schemas.microsoft.com/office/drawing/2014/main" xmlns="" val="3876192754"/>
                    </a:ext>
                  </a:extLst>
                </a:gridCol>
              </a:tblGrid>
              <a:tr h="1088320">
                <a:tc>
                  <a:txBody>
                    <a:bodyPr/>
                    <a:lstStyle/>
                    <a:p>
                      <a:pPr algn="ctr"/>
                      <a:r>
                        <a:rPr lang="en-US" sz="700" b="0" i="0" dirty="0">
                          <a:solidFill>
                            <a:schemeClr val="tx1"/>
                          </a:solidFill>
                          <a:latin typeface="Arial Narrow" panose="020B0604020202020204" pitchFamily="34" charset="0"/>
                          <a:cs typeface="Arial Narrow" panose="020B0604020202020204" pitchFamily="34" charset="0"/>
                        </a:rPr>
                        <a:t>ALAM</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700" b="0" i="0" dirty="0">
                          <a:solidFill>
                            <a:schemeClr val="tx1"/>
                          </a:solidFill>
                          <a:latin typeface="Arial Narrow" panose="020B0604020202020204" pitchFamily="34" charset="0"/>
                          <a:cs typeface="Arial Narrow" panose="020B0604020202020204" pitchFamily="34" charset="0"/>
                        </a:rPr>
                        <a:t>E. DUNCAN</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700" b="0" i="0" dirty="0">
                          <a:solidFill>
                            <a:schemeClr val="tx1"/>
                          </a:solidFill>
                          <a:latin typeface="Arial Narrow" panose="020B0604020202020204" pitchFamily="34" charset="0"/>
                          <a:cs typeface="Arial Narrow" panose="020B0604020202020204" pitchFamily="34" charset="0"/>
                        </a:rPr>
                        <a:t>FONG</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700" b="0" i="0" dirty="0">
                          <a:solidFill>
                            <a:schemeClr val="tx1"/>
                          </a:solidFill>
                          <a:latin typeface="Arial Narrow" panose="020B0604020202020204" pitchFamily="34" charset="0"/>
                          <a:cs typeface="Arial Narrow" panose="020B0604020202020204" pitchFamily="34" charset="0"/>
                        </a:rPr>
                        <a:t>GAO</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xmlns="" val="1212811921"/>
                  </a:ext>
                </a:extLst>
              </a:tr>
              <a:tr h="1088320">
                <a:tc>
                  <a:txBody>
                    <a:bodyPr/>
                    <a:lstStyle/>
                    <a:p>
                      <a:pPr algn="ctr"/>
                      <a:r>
                        <a:rPr lang="en-US" sz="700" b="0" i="0" dirty="0">
                          <a:solidFill>
                            <a:schemeClr val="tx1"/>
                          </a:solidFill>
                          <a:latin typeface="Arial Narrow" panose="020B0604020202020204" pitchFamily="34" charset="0"/>
                          <a:cs typeface="Arial Narrow" panose="020B0604020202020204" pitchFamily="34" charset="0"/>
                        </a:rPr>
                        <a:t>GIVENS</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700" b="0" i="0" dirty="0">
                          <a:solidFill>
                            <a:schemeClr val="tx1"/>
                          </a:solidFill>
                          <a:latin typeface="Arial Narrow" panose="020B0604020202020204" pitchFamily="34" charset="0"/>
                          <a:cs typeface="Arial Narrow" panose="020B0604020202020204" pitchFamily="34" charset="0"/>
                        </a:rPr>
                        <a:t>GOELLNER</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700" b="0" i="0" dirty="0">
                          <a:solidFill>
                            <a:schemeClr val="tx1"/>
                          </a:solidFill>
                          <a:latin typeface="Arial Narrow" panose="020B0604020202020204" pitchFamily="34" charset="0"/>
                          <a:cs typeface="Arial Narrow" panose="020B0604020202020204" pitchFamily="34" charset="0"/>
                        </a:rPr>
                        <a:t>GUO</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700" b="0" i="0" dirty="0">
                          <a:solidFill>
                            <a:schemeClr val="tx1"/>
                          </a:solidFill>
                          <a:latin typeface="Arial Narrow" panose="020B0604020202020204" pitchFamily="34" charset="0"/>
                          <a:cs typeface="Arial Narrow" panose="020B0604020202020204" pitchFamily="34" charset="0"/>
                        </a:rPr>
                        <a:t>HINDS</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xmlns="" val="1171328918"/>
                  </a:ext>
                </a:extLst>
              </a:tr>
              <a:tr h="1088320">
                <a:tc>
                  <a:txBody>
                    <a:bodyPr/>
                    <a:lstStyle/>
                    <a:p>
                      <a:pPr algn="ctr"/>
                      <a:r>
                        <a:rPr lang="en-US" sz="700" b="0" i="0" dirty="0">
                          <a:solidFill>
                            <a:schemeClr val="tx1"/>
                          </a:solidFill>
                          <a:latin typeface="Arial Narrow" panose="020B0604020202020204" pitchFamily="34" charset="0"/>
                          <a:cs typeface="Arial Narrow" panose="020B0604020202020204" pitchFamily="34" charset="0"/>
                        </a:rPr>
                        <a:t>LEE</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dirty="0">
                          <a:solidFill>
                            <a:schemeClr val="tx1"/>
                          </a:solidFill>
                          <a:latin typeface="Arial Narrow" panose="020B0604020202020204" pitchFamily="34" charset="0"/>
                          <a:cs typeface="Arial Narrow" panose="020B0604020202020204" pitchFamily="34" charset="0"/>
                        </a:rPr>
                        <a:t>XIA LIU</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dirty="0">
                          <a:latin typeface="Arial Narrow" panose="020B0604020202020204" pitchFamily="34" charset="0"/>
                          <a:cs typeface="Arial Narrow" panose="020B0604020202020204" pitchFamily="34" charset="0"/>
                        </a:rPr>
                        <a:t>XIAOQI LIU</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dirty="0">
                          <a:solidFill>
                            <a:schemeClr val="tx1"/>
                          </a:solidFill>
                          <a:latin typeface="Arial Narrow" panose="020B0604020202020204" pitchFamily="34" charset="0"/>
                          <a:cs typeface="Arial Narrow" panose="020B0604020202020204" pitchFamily="34" charset="0"/>
                        </a:rPr>
                        <a:t>MARTI</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xmlns="" val="3100925639"/>
                  </a:ext>
                </a:extLst>
              </a:tr>
              <a:tr h="10883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dirty="0">
                          <a:solidFill>
                            <a:schemeClr val="tx1"/>
                          </a:solidFill>
                          <a:latin typeface="Arial Narrow" panose="020B0604020202020204" pitchFamily="34" charset="0"/>
                          <a:cs typeface="Arial Narrow" panose="020B0604020202020204" pitchFamily="34" charset="0"/>
                        </a:rPr>
                        <a:t>STARR</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dirty="0">
                          <a:solidFill>
                            <a:schemeClr val="tx1"/>
                          </a:solidFill>
                          <a:latin typeface="Arial Narrow" panose="020B0604020202020204" pitchFamily="34" charset="0"/>
                          <a:cs typeface="Arial Narrow" panose="020B0604020202020204" pitchFamily="34" charset="0"/>
                        </a:rPr>
                        <a:t>SUN</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700" b="0" i="0" dirty="0">
                          <a:solidFill>
                            <a:schemeClr val="tx1"/>
                          </a:solidFill>
                          <a:latin typeface="Arial Narrow" panose="020B0604020202020204" pitchFamily="34" charset="0"/>
                          <a:cs typeface="Arial Narrow" panose="020B0604020202020204" pitchFamily="34" charset="0"/>
                        </a:rPr>
                        <a:t>WANG</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700" b="0" i="0" dirty="0">
                          <a:solidFill>
                            <a:schemeClr val="tx1"/>
                          </a:solidFill>
                          <a:latin typeface="Arial Narrow" panose="020B0604020202020204" pitchFamily="34" charset="0"/>
                          <a:cs typeface="Arial Narrow" panose="020B0604020202020204" pitchFamily="34" charset="0"/>
                        </a:rPr>
                        <a:t>YANG</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xmlns="" val="571891650"/>
                  </a:ext>
                </a:extLst>
              </a:tr>
              <a:tr h="10883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dirty="0">
                          <a:solidFill>
                            <a:schemeClr val="tx1"/>
                          </a:solidFill>
                          <a:latin typeface="Arial Narrow" panose="020B0604020202020204" pitchFamily="34" charset="0"/>
                          <a:cs typeface="Arial Narrow" panose="020B0604020202020204" pitchFamily="34" charset="0"/>
                        </a:rPr>
                        <a:t>ZHU</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sz="700" b="0" i="0" dirty="0">
                        <a:solidFill>
                          <a:schemeClr val="tx1"/>
                        </a:solidFill>
                        <a:latin typeface="Arial Narrow" panose="020B0604020202020204" pitchFamily="34" charset="0"/>
                        <a:cs typeface="Arial Narrow" panose="020B0604020202020204" pitchFamily="34"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sz="700" b="0" i="0" dirty="0">
                        <a:solidFill>
                          <a:schemeClr val="tx1"/>
                        </a:solidFill>
                        <a:latin typeface="Arial Narrow" panose="020B0604020202020204" pitchFamily="34" charset="0"/>
                        <a:cs typeface="Arial Narrow" panose="020B0604020202020204" pitchFamily="34"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700" b="0" i="0" dirty="0">
                        <a:solidFill>
                          <a:schemeClr val="tx1"/>
                        </a:solidFill>
                        <a:latin typeface="Arial Narrow" panose="020B0604020202020204" pitchFamily="34" charset="0"/>
                        <a:cs typeface="Arial Narrow" panose="020B0604020202020204" pitchFamily="34"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xmlns="" val="2763409562"/>
                  </a:ext>
                </a:extLst>
              </a:tr>
            </a:tbl>
          </a:graphicData>
        </a:graphic>
      </p:graphicFrame>
      <p:graphicFrame>
        <p:nvGraphicFramePr>
          <p:cNvPr id="4" name="Table 38">
            <a:extLst>
              <a:ext uri="{FF2B5EF4-FFF2-40B4-BE49-F238E27FC236}">
                <a16:creationId xmlns:a16="http://schemas.microsoft.com/office/drawing/2014/main" xmlns="" id="{09BBA69E-76EE-064D-86D5-3FC57A5D7158}"/>
              </a:ext>
            </a:extLst>
          </p:cNvPr>
          <p:cNvGraphicFramePr>
            <a:graphicFrameLocks noGrp="1"/>
          </p:cNvGraphicFramePr>
          <p:nvPr userDrawn="1">
            <p:extLst>
              <p:ext uri="{D42A27DB-BD31-4B8C-83A1-F6EECF244321}">
                <p14:modId xmlns:p14="http://schemas.microsoft.com/office/powerpoint/2010/main" val="3676718360"/>
              </p:ext>
            </p:extLst>
          </p:nvPr>
        </p:nvGraphicFramePr>
        <p:xfrm>
          <a:off x="4944238" y="1280974"/>
          <a:ext cx="3880685" cy="5441600"/>
        </p:xfrm>
        <a:graphic>
          <a:graphicData uri="http://schemas.openxmlformats.org/drawingml/2006/table">
            <a:tbl>
              <a:tblPr bandRow="1">
                <a:tableStyleId>{F5AB1C69-6EDB-4FF4-983F-18BD219EF322}</a:tableStyleId>
              </a:tblPr>
              <a:tblGrid>
                <a:gridCol w="776137">
                  <a:extLst>
                    <a:ext uri="{9D8B030D-6E8A-4147-A177-3AD203B41FA5}">
                      <a16:colId xmlns:a16="http://schemas.microsoft.com/office/drawing/2014/main" xmlns="" val="549964289"/>
                    </a:ext>
                  </a:extLst>
                </a:gridCol>
                <a:gridCol w="776137">
                  <a:extLst>
                    <a:ext uri="{9D8B030D-6E8A-4147-A177-3AD203B41FA5}">
                      <a16:colId xmlns:a16="http://schemas.microsoft.com/office/drawing/2014/main" xmlns="" val="7434820"/>
                    </a:ext>
                  </a:extLst>
                </a:gridCol>
                <a:gridCol w="776137">
                  <a:extLst>
                    <a:ext uri="{9D8B030D-6E8A-4147-A177-3AD203B41FA5}">
                      <a16:colId xmlns:a16="http://schemas.microsoft.com/office/drawing/2014/main" xmlns="" val="3028051820"/>
                    </a:ext>
                  </a:extLst>
                </a:gridCol>
                <a:gridCol w="776137">
                  <a:extLst>
                    <a:ext uri="{9D8B030D-6E8A-4147-A177-3AD203B41FA5}">
                      <a16:colId xmlns:a16="http://schemas.microsoft.com/office/drawing/2014/main" xmlns="" val="3876192754"/>
                    </a:ext>
                  </a:extLst>
                </a:gridCol>
                <a:gridCol w="776137">
                  <a:extLst>
                    <a:ext uri="{9D8B030D-6E8A-4147-A177-3AD203B41FA5}">
                      <a16:colId xmlns:a16="http://schemas.microsoft.com/office/drawing/2014/main" xmlns="" val="3389004162"/>
                    </a:ext>
                  </a:extLst>
                </a:gridCol>
              </a:tblGrid>
              <a:tr h="1088320">
                <a:tc>
                  <a:txBody>
                    <a:bodyPr/>
                    <a:lstStyle/>
                    <a:p>
                      <a:pPr algn="ctr"/>
                      <a:r>
                        <a:rPr lang="en-US" sz="700" b="0" i="0" dirty="0">
                          <a:solidFill>
                            <a:schemeClr val="tx1"/>
                          </a:solidFill>
                          <a:latin typeface="Arial Narrow" panose="020B0604020202020204" pitchFamily="34" charset="0"/>
                          <a:cs typeface="Arial Narrow" panose="020B0604020202020204" pitchFamily="34" charset="0"/>
                        </a:rPr>
                        <a:t>ALLISON</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6350" algn="ctr">
                        <a:defRPr/>
                      </a:pPr>
                      <a:r>
                        <a:rPr lang="en-US" sz="700" b="0" i="0" dirty="0">
                          <a:solidFill>
                            <a:schemeClr val="tx1"/>
                          </a:solidFill>
                          <a:latin typeface="Arial Narrow" panose="020B0604020202020204" pitchFamily="34" charset="0"/>
                          <a:cs typeface="Arial Narrow" panose="020B0604020202020204" pitchFamily="34" charset="0"/>
                        </a:rPr>
                        <a:t>BERNARD</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defRPr/>
                      </a:pPr>
                      <a:r>
                        <a:rPr lang="en-US" sz="700" b="0" i="0" dirty="0">
                          <a:solidFill>
                            <a:schemeClr val="tx1"/>
                          </a:solidFill>
                          <a:latin typeface="Arial Narrow" panose="020B0604020202020204" pitchFamily="34" charset="0"/>
                          <a:cs typeface="Arial Narrow" panose="020B0604020202020204" pitchFamily="34" charset="0"/>
                        </a:rPr>
                        <a:t>BRYSON</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defRPr/>
                      </a:pPr>
                      <a:r>
                        <a:rPr lang="en-US" sz="700" b="0" i="0" dirty="0">
                          <a:solidFill>
                            <a:schemeClr val="tx1"/>
                          </a:solidFill>
                          <a:latin typeface="Arial Narrow" panose="020B0604020202020204" pitchFamily="34" charset="0"/>
                          <a:cs typeface="Arial Narrow" panose="020B0604020202020204" pitchFamily="34" charset="0"/>
                        </a:rPr>
                        <a:t>BURKE</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defRPr/>
                      </a:pPr>
                      <a:r>
                        <a:rPr lang="en-US" sz="700" b="0" i="0" dirty="0">
                          <a:solidFill>
                            <a:schemeClr val="tx1"/>
                          </a:solidFill>
                          <a:latin typeface="Arial Narrow" panose="020B0604020202020204" pitchFamily="34" charset="0"/>
                          <a:cs typeface="Arial Narrow" panose="020B0604020202020204" pitchFamily="34" charset="0"/>
                        </a:rPr>
                        <a:t>CAVNAR</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xmlns="" val="1212811921"/>
                  </a:ext>
                </a:extLst>
              </a:tr>
              <a:tr h="1088320">
                <a:tc>
                  <a:txBody>
                    <a:bodyPr/>
                    <a:lstStyle/>
                    <a:p>
                      <a:pPr algn="ctr">
                        <a:defRPr/>
                      </a:pPr>
                      <a:r>
                        <a:rPr lang="en-US" sz="700" b="0" i="0" dirty="0">
                          <a:solidFill>
                            <a:schemeClr val="tx1"/>
                          </a:solidFill>
                          <a:latin typeface="Arial Narrow" panose="020B0604020202020204" pitchFamily="34" charset="0"/>
                          <a:cs typeface="Arial Narrow" panose="020B0604020202020204" pitchFamily="34" charset="0"/>
                        </a:rPr>
                        <a:t>CHAUHAN</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defRPr/>
                      </a:pPr>
                      <a:r>
                        <a:rPr lang="en-US" sz="700" b="0" i="0" dirty="0">
                          <a:solidFill>
                            <a:schemeClr val="tx1"/>
                          </a:solidFill>
                          <a:latin typeface="Arial Narrow" panose="020B0604020202020204" pitchFamily="34" charset="0"/>
                          <a:cs typeface="Arial Narrow" panose="020B0604020202020204" pitchFamily="34" charset="0"/>
                        </a:rPr>
                        <a:t>CHEN</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defRPr/>
                      </a:pPr>
                      <a:r>
                        <a:rPr lang="en-US" sz="700" b="0" i="0" dirty="0">
                          <a:solidFill>
                            <a:schemeClr val="tx1"/>
                          </a:solidFill>
                          <a:latin typeface="Arial Narrow" panose="020B0604020202020204" pitchFamily="34" charset="0"/>
                          <a:cs typeface="Arial Narrow" panose="020B0604020202020204" pitchFamily="34" charset="0"/>
                        </a:rPr>
                        <a:t>DIETRICH</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defRPr/>
                      </a:pPr>
                      <a:r>
                        <a:rPr lang="en-US" sz="700" b="0" i="0" dirty="0">
                          <a:solidFill>
                            <a:schemeClr val="tx1"/>
                          </a:solidFill>
                          <a:latin typeface="Arial Narrow" panose="020B0604020202020204" pitchFamily="34" charset="0"/>
                          <a:cs typeface="Arial Narrow" panose="020B0604020202020204" pitchFamily="34" charset="0"/>
                        </a:rPr>
                        <a:t>HAO</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dirty="0">
                          <a:solidFill>
                            <a:schemeClr val="tx1"/>
                          </a:solidFill>
                          <a:latin typeface="Arial Narrow" panose="020B0604020202020204" pitchFamily="34" charset="0"/>
                          <a:cs typeface="Arial Narrow" panose="020B0604020202020204" pitchFamily="34" charset="0"/>
                        </a:rPr>
                        <a:t>JEONG</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xmlns="" val="1171328918"/>
                  </a:ext>
                </a:extLst>
              </a:tr>
              <a:tr h="10883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dirty="0">
                          <a:solidFill>
                            <a:schemeClr val="tx1"/>
                          </a:solidFill>
                          <a:latin typeface="Arial Narrow" panose="020B0604020202020204" pitchFamily="34" charset="0"/>
                          <a:cs typeface="Arial Narrow" panose="020B0604020202020204" pitchFamily="34" charset="0"/>
                        </a:rPr>
                        <a:t>KIM</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dirty="0">
                          <a:solidFill>
                            <a:schemeClr val="tx1"/>
                          </a:solidFill>
                          <a:latin typeface="Arial Narrow" panose="020B0604020202020204" pitchFamily="34" charset="0"/>
                          <a:cs typeface="Arial Narrow" panose="020B0604020202020204" pitchFamily="34" charset="0"/>
                        </a:rPr>
                        <a:t>KUNOS</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dirty="0">
                          <a:solidFill>
                            <a:schemeClr val="tx1"/>
                          </a:solidFill>
                          <a:latin typeface="Arial Narrow" panose="020B0604020202020204" pitchFamily="34" charset="0"/>
                          <a:cs typeface="Arial Narrow" panose="020B0604020202020204" pitchFamily="34" charset="0"/>
                        </a:rPr>
                        <a:t>MARCINKOWSKI</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b="0" i="0" dirty="0">
                          <a:solidFill>
                            <a:schemeClr val="tx1"/>
                          </a:solidFill>
                          <a:latin typeface="Arial Narrow" panose="020B0604020202020204" pitchFamily="34" charset="0"/>
                          <a:cs typeface="Arial Narrow" panose="020B0604020202020204" pitchFamily="34" charset="0"/>
                        </a:rPr>
                        <a:t>MYINT</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dirty="0">
                          <a:solidFill>
                            <a:schemeClr val="tx1"/>
                          </a:solidFill>
                          <a:latin typeface="Arial Narrow" panose="020B0604020202020204" pitchFamily="34" charset="0"/>
                          <a:cs typeface="Arial Narrow" panose="020B0604020202020204" pitchFamily="34" charset="0"/>
                        </a:rPr>
                        <a:t>PANDALAI</a:t>
                      </a:r>
                      <a:endParaRPr lang="en-US" sz="600" b="0" i="0" dirty="0">
                        <a:solidFill>
                          <a:schemeClr val="tx1"/>
                        </a:solidFill>
                        <a:latin typeface="Arial Narrow" panose="020B0604020202020204" pitchFamily="34" charset="0"/>
                        <a:cs typeface="Arial Narrow" panose="020B0604020202020204" pitchFamily="34"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xmlns="" val="3100925639"/>
                  </a:ext>
                </a:extLst>
              </a:tr>
              <a:tr h="10883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dirty="0">
                          <a:solidFill>
                            <a:schemeClr val="tx1"/>
                          </a:solidFill>
                          <a:latin typeface="Arial Narrow" panose="020B0604020202020204" pitchFamily="34" charset="0"/>
                          <a:cs typeface="Arial Narrow" panose="020B0604020202020204" pitchFamily="34" charset="0"/>
                        </a:rPr>
                        <a:t>PATEL</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dirty="0">
                          <a:solidFill>
                            <a:schemeClr val="tx1"/>
                          </a:solidFill>
                          <a:latin typeface="Arial Narrow" panose="020B0604020202020204" pitchFamily="34" charset="0"/>
                          <a:cs typeface="Arial Narrow" panose="020B0604020202020204" pitchFamily="34" charset="0"/>
                        </a:rPr>
                        <a:t>POKHREL</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dirty="0">
                          <a:solidFill>
                            <a:schemeClr val="tx1"/>
                          </a:solidFill>
                          <a:latin typeface="Arial Narrow" panose="020B0604020202020204" pitchFamily="34" charset="0"/>
                          <a:cs typeface="Arial Narrow" panose="020B0604020202020204" pitchFamily="34" charset="0"/>
                        </a:rPr>
                        <a:t>SHELMAN</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b="0" i="0" dirty="0">
                          <a:solidFill>
                            <a:schemeClr val="tx1"/>
                          </a:solidFill>
                          <a:latin typeface="Arial Narrow" panose="020B0604020202020204" pitchFamily="34" charset="0"/>
                          <a:cs typeface="Arial Narrow" panose="020B0604020202020204" pitchFamily="34" charset="0"/>
                        </a:rPr>
                        <a:t>TIRUVANNAMALAI</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dirty="0">
                          <a:solidFill>
                            <a:schemeClr val="tx1"/>
                          </a:solidFill>
                          <a:latin typeface="Arial Narrow" panose="020B0604020202020204" pitchFamily="34" charset="0"/>
                          <a:cs typeface="Arial Narrow" panose="020B0604020202020204" pitchFamily="34" charset="0"/>
                        </a:rPr>
                        <a:t>TONG</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xmlns="" val="571891650"/>
                  </a:ext>
                </a:extLst>
              </a:tr>
              <a:tr h="10883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00" b="0" i="0" dirty="0">
                        <a:solidFill>
                          <a:schemeClr val="tx1"/>
                        </a:solidFill>
                        <a:latin typeface="Arial Narrow" panose="020B0604020202020204" pitchFamily="34" charset="0"/>
                        <a:cs typeface="Arial Narrow" panose="020B0604020202020204" pitchFamily="34"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defRPr/>
                      </a:pPr>
                      <a:r>
                        <a:rPr lang="en-US" sz="700" b="0" i="0" dirty="0">
                          <a:solidFill>
                            <a:schemeClr val="tx1"/>
                          </a:solidFill>
                          <a:latin typeface="Arial Narrow" panose="020B0604020202020204" pitchFamily="34" charset="0"/>
                          <a:cs typeface="Arial Narrow" panose="020B0604020202020204" pitchFamily="34" charset="0"/>
                        </a:rPr>
                        <a:t>WONG</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dirty="0">
                          <a:solidFill>
                            <a:schemeClr val="tx1"/>
                          </a:solidFill>
                          <a:latin typeface="Arial Narrow" panose="020B0604020202020204" pitchFamily="34" charset="0"/>
                          <a:cs typeface="Arial Narrow" panose="020B0604020202020204" pitchFamily="34" charset="0"/>
                        </a:rPr>
                        <a:t>ZHAN</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dirty="0">
                          <a:solidFill>
                            <a:schemeClr val="tx1"/>
                          </a:solidFill>
                          <a:latin typeface="Arial Narrow" panose="020B0604020202020204" pitchFamily="34" charset="0"/>
                          <a:cs typeface="Arial Narrow" panose="020B0604020202020204" pitchFamily="34" charset="0"/>
                        </a:rPr>
                        <a:t>ZINNER</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defRPr/>
                      </a:pPr>
                      <a:endParaRPr lang="en-US" sz="700" b="0" i="0" dirty="0">
                        <a:solidFill>
                          <a:schemeClr val="tx1"/>
                        </a:solidFill>
                        <a:latin typeface="Arial Narrow" panose="020B0604020202020204" pitchFamily="34" charset="0"/>
                        <a:cs typeface="Arial Narrow" panose="020B0604020202020204" pitchFamily="34"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xmlns="" val="2763409562"/>
                  </a:ext>
                </a:extLst>
              </a:tr>
            </a:tbl>
          </a:graphicData>
        </a:graphic>
      </p:graphicFrame>
      <p:graphicFrame>
        <p:nvGraphicFramePr>
          <p:cNvPr id="5" name="Table 38">
            <a:extLst>
              <a:ext uri="{FF2B5EF4-FFF2-40B4-BE49-F238E27FC236}">
                <a16:creationId xmlns:a16="http://schemas.microsoft.com/office/drawing/2014/main" xmlns="" id="{8435D044-5BD6-0447-A042-713DD96F6DF4}"/>
              </a:ext>
            </a:extLst>
          </p:cNvPr>
          <p:cNvGraphicFramePr>
            <a:graphicFrameLocks noGrp="1"/>
          </p:cNvGraphicFramePr>
          <p:nvPr userDrawn="1">
            <p:extLst>
              <p:ext uri="{D42A27DB-BD31-4B8C-83A1-F6EECF244321}">
                <p14:modId xmlns:p14="http://schemas.microsoft.com/office/powerpoint/2010/main" val="3593334534"/>
              </p:ext>
            </p:extLst>
          </p:nvPr>
        </p:nvGraphicFramePr>
        <p:xfrm>
          <a:off x="138677" y="1280974"/>
          <a:ext cx="4656822" cy="5441600"/>
        </p:xfrm>
        <a:graphic>
          <a:graphicData uri="http://schemas.openxmlformats.org/drawingml/2006/table">
            <a:tbl>
              <a:tblPr bandRow="1">
                <a:tableStyleId>{21E4AEA4-8DFA-4A89-87EB-49C32662AFE0}</a:tableStyleId>
              </a:tblPr>
              <a:tblGrid>
                <a:gridCol w="776137">
                  <a:extLst>
                    <a:ext uri="{9D8B030D-6E8A-4147-A177-3AD203B41FA5}">
                      <a16:colId xmlns:a16="http://schemas.microsoft.com/office/drawing/2014/main" xmlns="" val="549964289"/>
                    </a:ext>
                  </a:extLst>
                </a:gridCol>
                <a:gridCol w="776137">
                  <a:extLst>
                    <a:ext uri="{9D8B030D-6E8A-4147-A177-3AD203B41FA5}">
                      <a16:colId xmlns:a16="http://schemas.microsoft.com/office/drawing/2014/main" xmlns="" val="7434820"/>
                    </a:ext>
                  </a:extLst>
                </a:gridCol>
                <a:gridCol w="776137">
                  <a:extLst>
                    <a:ext uri="{9D8B030D-6E8A-4147-A177-3AD203B41FA5}">
                      <a16:colId xmlns:a16="http://schemas.microsoft.com/office/drawing/2014/main" xmlns="" val="3028051820"/>
                    </a:ext>
                  </a:extLst>
                </a:gridCol>
                <a:gridCol w="776137">
                  <a:extLst>
                    <a:ext uri="{9D8B030D-6E8A-4147-A177-3AD203B41FA5}">
                      <a16:colId xmlns:a16="http://schemas.microsoft.com/office/drawing/2014/main" xmlns="" val="3876192754"/>
                    </a:ext>
                  </a:extLst>
                </a:gridCol>
                <a:gridCol w="776137">
                  <a:extLst>
                    <a:ext uri="{9D8B030D-6E8A-4147-A177-3AD203B41FA5}">
                      <a16:colId xmlns:a16="http://schemas.microsoft.com/office/drawing/2014/main" xmlns="" val="3389004162"/>
                    </a:ext>
                  </a:extLst>
                </a:gridCol>
                <a:gridCol w="776137">
                  <a:extLst>
                    <a:ext uri="{9D8B030D-6E8A-4147-A177-3AD203B41FA5}">
                      <a16:colId xmlns:a16="http://schemas.microsoft.com/office/drawing/2014/main" xmlns="" val="1092227548"/>
                    </a:ext>
                  </a:extLst>
                </a:gridCol>
              </a:tblGrid>
              <a:tr h="1088320">
                <a:tc>
                  <a:txBody>
                    <a:bodyPr/>
                    <a:lstStyle/>
                    <a:p>
                      <a:pPr algn="ctr"/>
                      <a:r>
                        <a:rPr lang="en-US" sz="700" b="0" i="0" dirty="0">
                          <a:solidFill>
                            <a:schemeClr val="tx1"/>
                          </a:solidFill>
                          <a:latin typeface="Arial Narrow" panose="020B0604020202020204" pitchFamily="34" charset="0"/>
                          <a:cs typeface="Arial Narrow" panose="020B0604020202020204" pitchFamily="34" charset="0"/>
                        </a:rPr>
                        <a:t>ADATORWOVOR</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700" b="0" i="0" dirty="0">
                          <a:solidFill>
                            <a:schemeClr val="tx1"/>
                          </a:solidFill>
                          <a:latin typeface="Arial Narrow" panose="020B0604020202020204" pitchFamily="34" charset="0"/>
                          <a:cs typeface="Arial Narrow" panose="020B0604020202020204" pitchFamily="34" charset="0"/>
                        </a:rPr>
                        <a:t>ADEGBOYEGA</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700" b="0" i="0" dirty="0">
                          <a:solidFill>
                            <a:schemeClr val="tx1"/>
                          </a:solidFill>
                          <a:latin typeface="Arial Narrow" panose="020B0604020202020204" pitchFamily="34" charset="0"/>
                          <a:cs typeface="Arial Narrow" panose="020B0604020202020204" pitchFamily="34" charset="0"/>
                        </a:rPr>
                        <a:t>BHAKTA</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700" b="0" i="0" dirty="0">
                          <a:solidFill>
                            <a:schemeClr val="tx1"/>
                          </a:solidFill>
                          <a:latin typeface="Arial Narrow" panose="020B0604020202020204" pitchFamily="34" charset="0"/>
                          <a:cs typeface="Arial Narrow" panose="020B0604020202020204" pitchFamily="34" charset="0"/>
                        </a:rPr>
                        <a:t>BORDERS</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700" b="0" i="0" dirty="0">
                          <a:solidFill>
                            <a:schemeClr val="tx1"/>
                          </a:solidFill>
                          <a:latin typeface="Arial Narrow" panose="020B0604020202020204" pitchFamily="34" charset="0"/>
                          <a:cs typeface="Arial Narrow" panose="020B0604020202020204" pitchFamily="34" charset="0"/>
                        </a:rPr>
                        <a:t>CANEDO</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700" b="0" i="0" dirty="0">
                          <a:solidFill>
                            <a:schemeClr val="tx1"/>
                          </a:solidFill>
                          <a:latin typeface="Arial Narrow" panose="020B0604020202020204" pitchFamily="34" charset="0"/>
                          <a:cs typeface="Arial Narrow" panose="020B0604020202020204" pitchFamily="34" charset="0"/>
                        </a:rPr>
                        <a:t>M. DUNCAN</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xmlns="" val="1212811921"/>
                  </a:ext>
                </a:extLst>
              </a:tr>
              <a:tr h="1088320">
                <a:tc>
                  <a:txBody>
                    <a:bodyPr/>
                    <a:lstStyle/>
                    <a:p>
                      <a:pPr algn="ctr"/>
                      <a:r>
                        <a:rPr lang="en-US" sz="700" b="0" i="0" dirty="0">
                          <a:solidFill>
                            <a:schemeClr val="tx1"/>
                          </a:solidFill>
                          <a:latin typeface="Arial Narrow" panose="020B0604020202020204" pitchFamily="34" charset="0"/>
                          <a:cs typeface="Arial Narrow" panose="020B0604020202020204" pitchFamily="34" charset="0"/>
                        </a:rPr>
                        <a:t>FRANCIS</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700" b="0" i="0" dirty="0">
                          <a:solidFill>
                            <a:schemeClr val="tx1"/>
                          </a:solidFill>
                          <a:latin typeface="Arial Narrow" panose="020B0604020202020204" pitchFamily="34" charset="0"/>
                          <a:cs typeface="Arial Narrow" panose="020B0604020202020204" pitchFamily="34" charset="0"/>
                        </a:rPr>
                        <a:t>GORDON</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700" b="0" i="0" dirty="0">
                          <a:solidFill>
                            <a:schemeClr val="tx1"/>
                          </a:solidFill>
                          <a:latin typeface="Arial Narrow" panose="020B0604020202020204" pitchFamily="34" charset="0"/>
                          <a:cs typeface="Arial Narrow" panose="020B0604020202020204" pitchFamily="34" charset="0"/>
                        </a:rPr>
                        <a:t>HAYNES</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700" b="0" i="0" dirty="0">
                          <a:solidFill>
                            <a:schemeClr val="tx1"/>
                          </a:solidFill>
                          <a:latin typeface="Arial Narrow" panose="020B0604020202020204" pitchFamily="34" charset="0"/>
                          <a:cs typeface="Arial Narrow" panose="020B0604020202020204" pitchFamily="34" charset="0"/>
                        </a:rPr>
                        <a:t>HIMELHOCH</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700" b="0" i="0" dirty="0">
                          <a:solidFill>
                            <a:schemeClr val="tx1"/>
                          </a:solidFill>
                          <a:latin typeface="Arial Narrow" panose="020B0604020202020204" pitchFamily="34" charset="0"/>
                          <a:cs typeface="Arial Narrow" panose="020B0604020202020204" pitchFamily="34" charset="0"/>
                        </a:rPr>
                        <a:t>HULL</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dirty="0">
                          <a:solidFill>
                            <a:schemeClr val="tx1"/>
                          </a:solidFill>
                          <a:latin typeface="Arial Narrow" panose="020B0604020202020204" pitchFamily="34" charset="0"/>
                          <a:cs typeface="Arial Narrow" panose="020B0604020202020204" pitchFamily="34" charset="0"/>
                        </a:rPr>
                        <a:t>KOFFARMUS</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xmlns="" val="1171328918"/>
                  </a:ext>
                </a:extLst>
              </a:tr>
              <a:tr h="10883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dirty="0">
                          <a:solidFill>
                            <a:schemeClr val="tx1"/>
                          </a:solidFill>
                          <a:latin typeface="Arial Narrow" panose="020B0604020202020204" pitchFamily="34" charset="0"/>
                          <a:cs typeface="Arial Narrow" panose="020B0604020202020204" pitchFamily="34" charset="0"/>
                        </a:rPr>
                        <a:t>KRUSE-DIEHR</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700" b="0" i="0" dirty="0">
                          <a:solidFill>
                            <a:schemeClr val="tx1"/>
                          </a:solidFill>
                          <a:latin typeface="Arial Narrow" panose="020B0604020202020204" pitchFamily="34" charset="0"/>
                          <a:cs typeface="Arial Narrow" panose="020B0604020202020204" pitchFamily="34" charset="0"/>
                        </a:rPr>
                        <a:t>KUHS</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dirty="0">
                          <a:solidFill>
                            <a:schemeClr val="tx1"/>
                          </a:solidFill>
                          <a:latin typeface="Arial Narrow" panose="020B0604020202020204" pitchFamily="34" charset="0"/>
                          <a:cs typeface="Arial Narrow" panose="020B0604020202020204" pitchFamily="34" charset="0"/>
                        </a:rPr>
                        <a:t>LAUCKNER</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dirty="0">
                          <a:solidFill>
                            <a:schemeClr val="tx1"/>
                          </a:solidFill>
                          <a:latin typeface="Arial Narrow" panose="020B0604020202020204" pitchFamily="34" charset="0"/>
                          <a:cs typeface="Arial Narrow" panose="020B0604020202020204" pitchFamily="34" charset="0"/>
                        </a:rPr>
                        <a:t>MCLOUTH</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dirty="0">
                          <a:solidFill>
                            <a:schemeClr val="tx1"/>
                          </a:solidFill>
                          <a:latin typeface="Arial Narrow" panose="020B0604020202020204" pitchFamily="34" charset="0"/>
                          <a:cs typeface="Arial Narrow" panose="020B0604020202020204" pitchFamily="34" charset="0"/>
                        </a:rPr>
                        <a:t>MUDD-MARTIN</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dirty="0">
                          <a:solidFill>
                            <a:schemeClr val="tx1"/>
                          </a:solidFill>
                          <a:latin typeface="Arial Narrow" panose="020B0604020202020204" pitchFamily="34" charset="0"/>
                          <a:cs typeface="Arial Narrow" panose="020B0604020202020204" pitchFamily="34" charset="0"/>
                        </a:rPr>
                        <a:t>OCCA</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xmlns="" val="3100925639"/>
                  </a:ext>
                </a:extLst>
              </a:tr>
              <a:tr h="1088320">
                <a:tc>
                  <a:txBody>
                    <a:bodyPr/>
                    <a:lstStyle/>
                    <a:p>
                      <a:pPr algn="ctr"/>
                      <a:r>
                        <a:rPr lang="en-US" sz="700" b="0" i="0" dirty="0">
                          <a:solidFill>
                            <a:schemeClr val="tx1"/>
                          </a:solidFill>
                          <a:latin typeface="Arial Narrow" panose="020B0604020202020204" pitchFamily="34" charset="0"/>
                          <a:cs typeface="Arial Narrow" panose="020B0604020202020204" pitchFamily="34" charset="0"/>
                        </a:rPr>
                        <a:t>OYLER</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700" b="0" i="0" dirty="0">
                          <a:solidFill>
                            <a:schemeClr val="tx1"/>
                          </a:solidFill>
                          <a:latin typeface="Arial Narrow" panose="020B0604020202020204" pitchFamily="34" charset="0"/>
                          <a:cs typeface="Arial Narrow" panose="020B0604020202020204" pitchFamily="34" charset="0"/>
                        </a:rPr>
                        <a:t>RAKESH</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700" b="0" i="0" dirty="0">
                          <a:solidFill>
                            <a:schemeClr val="tx1"/>
                          </a:solidFill>
                          <a:latin typeface="Arial Narrow" panose="020B0604020202020204" pitchFamily="34" charset="0"/>
                          <a:cs typeface="Arial Narrow" panose="020B0604020202020204" pitchFamily="34" charset="0"/>
                        </a:rPr>
                        <a:t>RAY</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700" b="0" i="0" dirty="0">
                          <a:solidFill>
                            <a:schemeClr val="tx1"/>
                          </a:solidFill>
                          <a:latin typeface="Arial Narrow" panose="020B0604020202020204" pitchFamily="34" charset="0"/>
                          <a:cs typeface="Arial Narrow" panose="020B0604020202020204" pitchFamily="34" charset="0"/>
                        </a:rPr>
                        <a:t>ROSE</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700" b="0" i="0" dirty="0">
                          <a:solidFill>
                            <a:schemeClr val="tx1"/>
                          </a:solidFill>
                          <a:latin typeface="Arial Narrow" panose="020B0604020202020204" pitchFamily="34" charset="0"/>
                          <a:cs typeface="Arial Narrow" panose="020B0604020202020204" pitchFamily="34" charset="0"/>
                        </a:rPr>
                        <a:t>SALTZMAN</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dirty="0">
                          <a:solidFill>
                            <a:schemeClr val="tx1"/>
                          </a:solidFill>
                          <a:latin typeface="Arial Narrow" panose="020B0604020202020204" pitchFamily="34" charset="0"/>
                          <a:cs typeface="Arial Narrow" panose="020B0604020202020204" pitchFamily="34" charset="0"/>
                        </a:rPr>
                        <a:t>STANIFER</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xmlns="" val="571891650"/>
                  </a:ext>
                </a:extLst>
              </a:tr>
              <a:tr h="10883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700" b="0" i="0" dirty="0">
                        <a:solidFill>
                          <a:schemeClr val="tx1"/>
                        </a:solidFill>
                        <a:latin typeface="Arial Narrow" panose="020B0604020202020204" pitchFamily="34" charset="0"/>
                        <a:cs typeface="Arial Narrow" panose="020B0604020202020204" pitchFamily="34"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sz="700" b="0" i="0" dirty="0">
                        <a:solidFill>
                          <a:schemeClr val="tx1"/>
                        </a:solidFill>
                        <a:latin typeface="Arial Narrow" panose="020B0604020202020204" pitchFamily="34" charset="0"/>
                        <a:cs typeface="Arial Narrow" panose="020B0604020202020204" pitchFamily="34"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dirty="0">
                          <a:solidFill>
                            <a:schemeClr val="tx1"/>
                          </a:solidFill>
                          <a:latin typeface="Arial Narrow" panose="020B0604020202020204" pitchFamily="34" charset="0"/>
                          <a:cs typeface="Arial Narrow" panose="020B0604020202020204" pitchFamily="34" charset="0"/>
                        </a:rPr>
                        <a:t>STAPLETON</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700" b="0" i="0" dirty="0">
                          <a:solidFill>
                            <a:schemeClr val="tx1"/>
                          </a:solidFill>
                          <a:latin typeface="Arial Narrow" panose="020B0604020202020204" pitchFamily="34" charset="0"/>
                          <a:cs typeface="Arial Narrow" panose="020B0604020202020204" pitchFamily="34" charset="0"/>
                        </a:rPr>
                        <a:t>UNRINE</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700" b="0" i="0" dirty="0">
                          <a:solidFill>
                            <a:schemeClr val="tx1"/>
                          </a:solidFill>
                          <a:latin typeface="Arial Narrow" panose="020B0604020202020204" pitchFamily="34" charset="0"/>
                          <a:cs typeface="Arial Narrow" panose="020B0604020202020204" pitchFamily="34" charset="0"/>
                        </a:rPr>
                        <a:t>WILLIAMS</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sz="700" b="0" i="0" dirty="0">
                        <a:solidFill>
                          <a:schemeClr val="tx1"/>
                        </a:solidFill>
                        <a:latin typeface="Arial Narrow" panose="020B0604020202020204" pitchFamily="34" charset="0"/>
                        <a:cs typeface="Arial Narrow" panose="020B0604020202020204" pitchFamily="34"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xmlns="" val="2763409562"/>
                  </a:ext>
                </a:extLst>
              </a:tr>
            </a:tbl>
          </a:graphicData>
        </a:graphic>
      </p:graphicFrame>
      <p:pic>
        <p:nvPicPr>
          <p:cNvPr id="6" name="Picture 5" descr="A person posing for the camera&#10;&#10;Description automatically generated">
            <a:extLst>
              <a:ext uri="{FF2B5EF4-FFF2-40B4-BE49-F238E27FC236}">
                <a16:creationId xmlns:a16="http://schemas.microsoft.com/office/drawing/2014/main" xmlns="" id="{A98377E7-BEF2-E544-9B28-E89B6A9D9DD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794582" y="4556753"/>
            <a:ext cx="664254" cy="914400"/>
          </a:xfrm>
          <a:prstGeom prst="rect">
            <a:avLst/>
          </a:prstGeom>
          <a:noFill/>
          <a:ln>
            <a:noFill/>
          </a:ln>
        </p:spPr>
      </p:pic>
      <p:pic>
        <p:nvPicPr>
          <p:cNvPr id="7" name="Picture 6" descr="A person smiling for the camera&#10;&#10;Description automatically generated">
            <a:extLst>
              <a:ext uri="{FF2B5EF4-FFF2-40B4-BE49-F238E27FC236}">
                <a16:creationId xmlns:a16="http://schemas.microsoft.com/office/drawing/2014/main" xmlns="" id="{D435015B-DC59-2C4C-A8F1-37F6E5E5797E}"/>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9753736" y="1295022"/>
            <a:ext cx="745946" cy="914400"/>
          </a:xfrm>
          <a:prstGeom prst="rect">
            <a:avLst/>
          </a:prstGeom>
          <a:noFill/>
          <a:ln>
            <a:noFill/>
          </a:ln>
        </p:spPr>
      </p:pic>
      <p:pic>
        <p:nvPicPr>
          <p:cNvPr id="8" name="Picture 7">
            <a:extLst>
              <a:ext uri="{FF2B5EF4-FFF2-40B4-BE49-F238E27FC236}">
                <a16:creationId xmlns:a16="http://schemas.microsoft.com/office/drawing/2014/main" xmlns="" id="{A3E5A4DB-2E3E-BC44-94EB-090788D6A5F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9802207" y="2371607"/>
            <a:ext cx="649005" cy="914400"/>
          </a:xfrm>
          <a:prstGeom prst="rect">
            <a:avLst/>
          </a:prstGeom>
          <a:noFill/>
          <a:ln>
            <a:noFill/>
          </a:ln>
        </p:spPr>
      </p:pic>
      <p:pic>
        <p:nvPicPr>
          <p:cNvPr id="9" name="Picture 8" descr="A person lying on a bed&#10;&#10;Description automatically generated">
            <a:extLst>
              <a:ext uri="{FF2B5EF4-FFF2-40B4-BE49-F238E27FC236}">
                <a16:creationId xmlns:a16="http://schemas.microsoft.com/office/drawing/2014/main" xmlns="" id="{04D05DBA-7727-1C48-804D-A491CF5B92D6}"/>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rot="5400000">
            <a:off x="9669509" y="3570982"/>
            <a:ext cx="914400" cy="686984"/>
          </a:xfrm>
          <a:prstGeom prst="rect">
            <a:avLst/>
          </a:prstGeom>
          <a:noFill/>
          <a:ln>
            <a:noFill/>
          </a:ln>
        </p:spPr>
      </p:pic>
      <p:pic>
        <p:nvPicPr>
          <p:cNvPr id="10" name="Picture 9" descr="A person wearing a suit and tie smiling at the camera&#10;&#10;Description automatically generated">
            <a:extLst>
              <a:ext uri="{FF2B5EF4-FFF2-40B4-BE49-F238E27FC236}">
                <a16:creationId xmlns:a16="http://schemas.microsoft.com/office/drawing/2014/main" xmlns="" id="{CC583D0C-D76E-DE44-9D97-F85D3F7D0B43}"/>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8969829" y="1295022"/>
            <a:ext cx="745946" cy="914400"/>
          </a:xfrm>
          <a:prstGeom prst="rect">
            <a:avLst/>
          </a:prstGeom>
          <a:noFill/>
          <a:ln>
            <a:noFill/>
          </a:ln>
        </p:spPr>
      </p:pic>
      <p:pic>
        <p:nvPicPr>
          <p:cNvPr id="11" name="Picture 10" descr="A person smiling for the camera&#10;&#10;Description automatically generated with medium confidence">
            <a:extLst>
              <a:ext uri="{FF2B5EF4-FFF2-40B4-BE49-F238E27FC236}">
                <a16:creationId xmlns:a16="http://schemas.microsoft.com/office/drawing/2014/main" xmlns="" id="{E2101512-414B-2E4B-96A2-80F3D3D04705}"/>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9011332" y="2371607"/>
            <a:ext cx="662940" cy="914400"/>
          </a:xfrm>
          <a:prstGeom prst="rect">
            <a:avLst/>
          </a:prstGeom>
          <a:noFill/>
          <a:ln>
            <a:noFill/>
          </a:ln>
        </p:spPr>
      </p:pic>
      <p:pic>
        <p:nvPicPr>
          <p:cNvPr id="12" name="Picture 11" descr="A person wearing a suit and tie smiling at the camera&#10;&#10;Description automatically generated">
            <a:extLst>
              <a:ext uri="{FF2B5EF4-FFF2-40B4-BE49-F238E27FC236}">
                <a16:creationId xmlns:a16="http://schemas.microsoft.com/office/drawing/2014/main" xmlns="" id="{9A5405A6-CE8E-8F4E-8155-39F29A828DDA}"/>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89162" y="5634777"/>
            <a:ext cx="707281" cy="914400"/>
          </a:xfrm>
          <a:prstGeom prst="rect">
            <a:avLst/>
          </a:prstGeom>
          <a:noFill/>
          <a:ln>
            <a:noFill/>
          </a:ln>
        </p:spPr>
      </p:pic>
      <p:pic>
        <p:nvPicPr>
          <p:cNvPr id="13" name="Picture 12">
            <a:extLst>
              <a:ext uri="{FF2B5EF4-FFF2-40B4-BE49-F238E27FC236}">
                <a16:creationId xmlns:a16="http://schemas.microsoft.com/office/drawing/2014/main" xmlns="" id="{E5B1D601-4D02-DC40-AAB8-E49BB136F81B}"/>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a:stretch/>
        </p:blipFill>
        <p:spPr>
          <a:xfrm>
            <a:off x="9014668" y="3457274"/>
            <a:ext cx="656269" cy="914400"/>
          </a:xfrm>
          <a:prstGeom prst="rect">
            <a:avLst/>
          </a:prstGeom>
          <a:noFill/>
          <a:ln>
            <a:noFill/>
          </a:ln>
        </p:spPr>
      </p:pic>
      <p:pic>
        <p:nvPicPr>
          <p:cNvPr id="14" name="Picture 13">
            <a:extLst>
              <a:ext uri="{FF2B5EF4-FFF2-40B4-BE49-F238E27FC236}">
                <a16:creationId xmlns:a16="http://schemas.microsoft.com/office/drawing/2014/main" xmlns="" id="{C1A996DC-EE4E-854D-B9D6-1DA4ED581438}"/>
              </a:ext>
            </a:extLst>
          </p:cNvPr>
          <p:cNvPicPr>
            <a:picLocks noChangeAspect="1"/>
          </p:cNvPicPr>
          <p:nvPr userDrawn="1"/>
        </p:nvPicPr>
        <p:blipFill rotWithShape="1">
          <a:blip r:embed="rId10" cstate="hqprint">
            <a:extLst>
              <a:ext uri="{28A0092B-C50C-407E-A947-70E740481C1C}">
                <a14:useLocalDpi xmlns:a14="http://schemas.microsoft.com/office/drawing/2010/main"/>
              </a:ext>
            </a:extLst>
          </a:blip>
          <a:srcRect/>
          <a:stretch/>
        </p:blipFill>
        <p:spPr>
          <a:xfrm>
            <a:off x="8980775" y="4556753"/>
            <a:ext cx="724054" cy="914400"/>
          </a:xfrm>
          <a:prstGeom prst="rect">
            <a:avLst/>
          </a:prstGeom>
          <a:noFill/>
          <a:ln>
            <a:noFill/>
          </a:ln>
        </p:spPr>
      </p:pic>
      <p:pic>
        <p:nvPicPr>
          <p:cNvPr id="15" name="Picture 14">
            <a:extLst>
              <a:ext uri="{FF2B5EF4-FFF2-40B4-BE49-F238E27FC236}">
                <a16:creationId xmlns:a16="http://schemas.microsoft.com/office/drawing/2014/main" xmlns="" id="{36D8BFEA-0941-AB40-9B93-C321D1EEBDC2}"/>
              </a:ext>
            </a:extLst>
          </p:cNvPr>
          <p:cNvPicPr>
            <a:picLocks noChangeAspect="1"/>
          </p:cNvPicPr>
          <p:nvPr userDrawn="1"/>
        </p:nvPicPr>
        <p:blipFill rotWithShape="1">
          <a:blip r:embed="rId11" cstate="hqprint">
            <a:extLst>
              <a:ext uri="{28A0092B-C50C-407E-A947-70E740481C1C}">
                <a14:useLocalDpi xmlns:a14="http://schemas.microsoft.com/office/drawing/2010/main"/>
              </a:ext>
            </a:extLst>
          </a:blip>
          <a:srcRect/>
          <a:stretch/>
        </p:blipFill>
        <p:spPr>
          <a:xfrm>
            <a:off x="11325560" y="1295022"/>
            <a:ext cx="700376" cy="914400"/>
          </a:xfrm>
          <a:prstGeom prst="rect">
            <a:avLst/>
          </a:prstGeom>
          <a:noFill/>
          <a:ln>
            <a:noFill/>
          </a:ln>
        </p:spPr>
      </p:pic>
      <p:pic>
        <p:nvPicPr>
          <p:cNvPr id="16" name="Picture 15" descr="A person wearing a blue shirt&#10;&#10;Description automatically generated with medium confidence">
            <a:extLst>
              <a:ext uri="{FF2B5EF4-FFF2-40B4-BE49-F238E27FC236}">
                <a16:creationId xmlns:a16="http://schemas.microsoft.com/office/drawing/2014/main" xmlns="" id="{C1FA0D75-1445-0E45-A224-4DA9086CEBF0}"/>
              </a:ext>
            </a:extLst>
          </p:cNvPr>
          <p:cNvPicPr>
            <a:picLocks noChangeAspect="1"/>
          </p:cNvPicPr>
          <p:nvPr userDrawn="1"/>
        </p:nvPicPr>
        <p:blipFill rotWithShape="1">
          <a:blip r:embed="rId12" cstate="hqprint">
            <a:extLst>
              <a:ext uri="{28A0092B-C50C-407E-A947-70E740481C1C}">
                <a14:useLocalDpi xmlns:a14="http://schemas.microsoft.com/office/drawing/2010/main"/>
              </a:ext>
            </a:extLst>
          </a:blip>
          <a:srcRect/>
          <a:stretch/>
        </p:blipFill>
        <p:spPr>
          <a:xfrm>
            <a:off x="11321550" y="2371607"/>
            <a:ext cx="708397" cy="914400"/>
          </a:xfrm>
          <a:prstGeom prst="rect">
            <a:avLst/>
          </a:prstGeom>
          <a:noFill/>
          <a:ln>
            <a:noFill/>
          </a:ln>
        </p:spPr>
      </p:pic>
      <p:pic>
        <p:nvPicPr>
          <p:cNvPr id="17" name="Picture 16">
            <a:extLst>
              <a:ext uri="{FF2B5EF4-FFF2-40B4-BE49-F238E27FC236}">
                <a16:creationId xmlns:a16="http://schemas.microsoft.com/office/drawing/2014/main" xmlns="" id="{8C323FD3-C3FC-4E46-B262-F026F458E7C6}"/>
              </a:ext>
            </a:extLst>
          </p:cNvPr>
          <p:cNvPicPr>
            <a:picLocks noChangeAspect="1"/>
          </p:cNvPicPr>
          <p:nvPr userDrawn="1"/>
        </p:nvPicPr>
        <p:blipFill rotWithShape="1">
          <a:blip r:embed="rId13" cstate="screen">
            <a:extLst>
              <a:ext uri="{28A0092B-C50C-407E-A947-70E740481C1C}">
                <a14:useLocalDpi xmlns:a14="http://schemas.microsoft.com/office/drawing/2010/main"/>
              </a:ext>
            </a:extLst>
          </a:blip>
          <a:srcRect/>
          <a:stretch/>
        </p:blipFill>
        <p:spPr>
          <a:xfrm>
            <a:off x="11349175" y="4556753"/>
            <a:ext cx="653146" cy="914400"/>
          </a:xfrm>
          <a:prstGeom prst="rect">
            <a:avLst/>
          </a:prstGeom>
          <a:noFill/>
          <a:ln>
            <a:noFill/>
          </a:ln>
        </p:spPr>
      </p:pic>
      <p:pic>
        <p:nvPicPr>
          <p:cNvPr id="18" name="Picture 17">
            <a:extLst>
              <a:ext uri="{FF2B5EF4-FFF2-40B4-BE49-F238E27FC236}">
                <a16:creationId xmlns:a16="http://schemas.microsoft.com/office/drawing/2014/main" xmlns="" id="{AE342584-60BA-BD40-8BB6-FA519BCF517D}"/>
              </a:ext>
            </a:extLst>
          </p:cNvPr>
          <p:cNvPicPr>
            <a:picLocks noChangeAspect="1"/>
          </p:cNvPicPr>
          <p:nvPr userDrawn="1"/>
        </p:nvPicPr>
        <p:blipFill rotWithShape="1">
          <a:blip r:embed="rId14" cstate="hqprint">
            <a:extLst>
              <a:ext uri="{28A0092B-C50C-407E-A947-70E740481C1C}">
                <a14:useLocalDpi xmlns:a14="http://schemas.microsoft.com/office/drawing/2010/main"/>
              </a:ext>
            </a:extLst>
          </a:blip>
          <a:srcRect/>
          <a:stretch/>
        </p:blipFill>
        <p:spPr>
          <a:xfrm>
            <a:off x="11332730" y="3457274"/>
            <a:ext cx="686036" cy="914400"/>
          </a:xfrm>
          <a:prstGeom prst="rect">
            <a:avLst/>
          </a:prstGeom>
          <a:noFill/>
          <a:ln>
            <a:noFill/>
          </a:ln>
        </p:spPr>
      </p:pic>
      <p:pic>
        <p:nvPicPr>
          <p:cNvPr id="19" name="Picture 18" descr="A person wearing a suit and tie smiling at the camera&#10;&#10;Description automatically generated">
            <a:extLst>
              <a:ext uri="{FF2B5EF4-FFF2-40B4-BE49-F238E27FC236}">
                <a16:creationId xmlns:a16="http://schemas.microsoft.com/office/drawing/2014/main" xmlns="" id="{D36204C7-74D6-994B-90C9-1EB5D73B05E5}"/>
              </a:ext>
            </a:extLst>
          </p:cNvPr>
          <p:cNvPicPr>
            <a:picLocks noChangeAspect="1"/>
          </p:cNvPicPr>
          <p:nvPr userDrawn="1"/>
        </p:nvPicPr>
        <p:blipFill rotWithShape="1">
          <a:blip r:embed="rId15" cstate="hqprint">
            <a:extLst>
              <a:ext uri="{28A0092B-C50C-407E-A947-70E740481C1C}">
                <a14:useLocalDpi xmlns:a14="http://schemas.microsoft.com/office/drawing/2010/main"/>
              </a:ext>
            </a:extLst>
          </a:blip>
          <a:srcRect/>
          <a:stretch/>
        </p:blipFill>
        <p:spPr>
          <a:xfrm>
            <a:off x="8078337" y="4556753"/>
            <a:ext cx="648814" cy="914400"/>
          </a:xfrm>
          <a:prstGeom prst="rect">
            <a:avLst/>
          </a:prstGeom>
          <a:noFill/>
          <a:ln>
            <a:noFill/>
          </a:ln>
        </p:spPr>
      </p:pic>
      <p:pic>
        <p:nvPicPr>
          <p:cNvPr id="20" name="Picture 19" descr="A person wearing glasses and a suit&#10;&#10;Description automatically generated with medium confidence">
            <a:extLst>
              <a:ext uri="{FF2B5EF4-FFF2-40B4-BE49-F238E27FC236}">
                <a16:creationId xmlns:a16="http://schemas.microsoft.com/office/drawing/2014/main" xmlns="" id="{5CBB64C6-386C-4243-8CB9-B9CB9E3040C1}"/>
              </a:ext>
            </a:extLst>
          </p:cNvPr>
          <p:cNvPicPr>
            <a:picLocks noChangeAspect="1"/>
          </p:cNvPicPr>
          <p:nvPr userDrawn="1"/>
        </p:nvPicPr>
        <p:blipFill rotWithShape="1">
          <a:blip r:embed="rId16" cstate="hqprint">
            <a:extLst>
              <a:ext uri="{28A0092B-C50C-407E-A947-70E740481C1C}">
                <a14:useLocalDpi xmlns:a14="http://schemas.microsoft.com/office/drawing/2010/main"/>
              </a:ext>
            </a:extLst>
          </a:blip>
          <a:srcRect/>
          <a:stretch/>
        </p:blipFill>
        <p:spPr>
          <a:xfrm>
            <a:off x="7348818" y="2371607"/>
            <a:ext cx="610560" cy="914400"/>
          </a:xfrm>
          <a:prstGeom prst="rect">
            <a:avLst/>
          </a:prstGeom>
          <a:noFill/>
          <a:ln>
            <a:noFill/>
          </a:ln>
        </p:spPr>
      </p:pic>
      <p:pic>
        <p:nvPicPr>
          <p:cNvPr id="21" name="Picture 20" descr="A person smiling for the camera&#10;&#10;Description automatically generated">
            <a:extLst>
              <a:ext uri="{FF2B5EF4-FFF2-40B4-BE49-F238E27FC236}">
                <a16:creationId xmlns:a16="http://schemas.microsoft.com/office/drawing/2014/main" xmlns="" id="{18A2FC35-8B6D-D445-9BD6-DC57C3D2601E}"/>
              </a:ext>
            </a:extLst>
          </p:cNvPr>
          <p:cNvPicPr>
            <a:picLocks noChangeAspect="1"/>
          </p:cNvPicPr>
          <p:nvPr userDrawn="1"/>
        </p:nvPicPr>
        <p:blipFill rotWithShape="1">
          <a:blip r:embed="rId17" cstate="hqprint">
            <a:extLst>
              <a:ext uri="{28A0092B-C50C-407E-A947-70E740481C1C}">
                <a14:useLocalDpi xmlns:a14="http://schemas.microsoft.com/office/drawing/2010/main"/>
              </a:ext>
            </a:extLst>
          </a:blip>
          <a:srcRect b="-3045"/>
          <a:stretch/>
        </p:blipFill>
        <p:spPr>
          <a:xfrm>
            <a:off x="7326318" y="1295022"/>
            <a:ext cx="655561" cy="914400"/>
          </a:xfrm>
          <a:prstGeom prst="rect">
            <a:avLst/>
          </a:prstGeom>
          <a:noFill/>
          <a:ln>
            <a:noFill/>
          </a:ln>
        </p:spPr>
      </p:pic>
      <p:pic>
        <p:nvPicPr>
          <p:cNvPr id="22" name="Picture 21">
            <a:extLst>
              <a:ext uri="{FF2B5EF4-FFF2-40B4-BE49-F238E27FC236}">
                <a16:creationId xmlns:a16="http://schemas.microsoft.com/office/drawing/2014/main" xmlns="" id="{6956164F-7A7E-7147-8852-824D9A4A1417}"/>
              </a:ext>
            </a:extLst>
          </p:cNvPr>
          <p:cNvPicPr>
            <a:picLocks noChangeAspect="1"/>
          </p:cNvPicPr>
          <p:nvPr userDrawn="1"/>
        </p:nvPicPr>
        <p:blipFill rotWithShape="1">
          <a:blip r:embed="rId18" cstate="screen">
            <a:extLst>
              <a:ext uri="{28A0092B-C50C-407E-A947-70E740481C1C}">
                <a14:useLocalDpi xmlns:a14="http://schemas.microsoft.com/office/drawing/2010/main"/>
              </a:ext>
            </a:extLst>
          </a:blip>
          <a:srcRect/>
          <a:stretch/>
        </p:blipFill>
        <p:spPr>
          <a:xfrm>
            <a:off x="6512319" y="5634777"/>
            <a:ext cx="712804" cy="914400"/>
          </a:xfrm>
          <a:prstGeom prst="rect">
            <a:avLst/>
          </a:prstGeom>
          <a:noFill/>
          <a:ln>
            <a:noFill/>
          </a:ln>
        </p:spPr>
      </p:pic>
      <p:pic>
        <p:nvPicPr>
          <p:cNvPr id="23" name="Picture 22">
            <a:extLst>
              <a:ext uri="{FF2B5EF4-FFF2-40B4-BE49-F238E27FC236}">
                <a16:creationId xmlns:a16="http://schemas.microsoft.com/office/drawing/2014/main" xmlns="" id="{77A39983-3C36-F446-9E20-28DF8CA4467A}"/>
              </a:ext>
            </a:extLst>
          </p:cNvPr>
          <p:cNvPicPr>
            <a:picLocks noChangeAspect="1"/>
          </p:cNvPicPr>
          <p:nvPr userDrawn="1"/>
        </p:nvPicPr>
        <p:blipFill>
          <a:blip r:embed="rId19" cstate="hqprint">
            <a:extLst>
              <a:ext uri="{28A0092B-C50C-407E-A947-70E740481C1C}">
                <a14:useLocalDpi xmlns:a14="http://schemas.microsoft.com/office/drawing/2010/main"/>
              </a:ext>
            </a:extLst>
          </a:blip>
          <a:stretch>
            <a:fillRect/>
          </a:stretch>
        </p:blipFill>
        <p:spPr>
          <a:xfrm>
            <a:off x="8036984" y="3457274"/>
            <a:ext cx="731520" cy="914400"/>
          </a:xfrm>
          <a:prstGeom prst="rect">
            <a:avLst/>
          </a:prstGeom>
          <a:noFill/>
          <a:ln>
            <a:noFill/>
          </a:ln>
        </p:spPr>
      </p:pic>
      <p:pic>
        <p:nvPicPr>
          <p:cNvPr id="24" name="Picture 23">
            <a:extLst>
              <a:ext uri="{FF2B5EF4-FFF2-40B4-BE49-F238E27FC236}">
                <a16:creationId xmlns:a16="http://schemas.microsoft.com/office/drawing/2014/main" xmlns="" id="{BC13FFA0-C91A-EB4D-B199-F281D101F99A}"/>
              </a:ext>
            </a:extLst>
          </p:cNvPr>
          <p:cNvPicPr>
            <a:picLocks noChangeAspect="1"/>
          </p:cNvPicPr>
          <p:nvPr userDrawn="1"/>
        </p:nvPicPr>
        <p:blipFill rotWithShape="1">
          <a:blip r:embed="rId20" cstate="hqprint">
            <a:extLst>
              <a:ext uri="{28A0092B-C50C-407E-A947-70E740481C1C}">
                <a14:useLocalDpi xmlns:a14="http://schemas.microsoft.com/office/drawing/2010/main"/>
              </a:ext>
            </a:extLst>
          </a:blip>
          <a:srcRect/>
          <a:stretch/>
        </p:blipFill>
        <p:spPr>
          <a:xfrm>
            <a:off x="194868" y="1295022"/>
            <a:ext cx="706009" cy="914400"/>
          </a:xfrm>
          <a:prstGeom prst="rect">
            <a:avLst/>
          </a:prstGeom>
          <a:noFill/>
          <a:ln>
            <a:noFill/>
          </a:ln>
        </p:spPr>
      </p:pic>
      <p:pic>
        <p:nvPicPr>
          <p:cNvPr id="25" name="Picture 24" descr="A person wearing glasses and smiling at the camera&#10;&#10;Description automatically generated">
            <a:extLst>
              <a:ext uri="{FF2B5EF4-FFF2-40B4-BE49-F238E27FC236}">
                <a16:creationId xmlns:a16="http://schemas.microsoft.com/office/drawing/2014/main" xmlns="" id="{FA0129DC-CD4B-5848-8D6F-91EC20D4C60C}"/>
              </a:ext>
            </a:extLst>
          </p:cNvPr>
          <p:cNvPicPr>
            <a:picLocks noChangeAspect="1"/>
          </p:cNvPicPr>
          <p:nvPr userDrawn="1"/>
        </p:nvPicPr>
        <p:blipFill rotWithShape="1">
          <a:blip r:embed="rId21" cstate="screen">
            <a:extLst>
              <a:ext uri="{28A0092B-C50C-407E-A947-70E740481C1C}">
                <a14:useLocalDpi xmlns:a14="http://schemas.microsoft.com/office/drawing/2010/main"/>
              </a:ext>
            </a:extLst>
          </a:blip>
          <a:srcRect/>
          <a:stretch/>
        </p:blipFill>
        <p:spPr>
          <a:xfrm>
            <a:off x="176085" y="2371607"/>
            <a:ext cx="667512" cy="915630"/>
          </a:xfrm>
          <a:prstGeom prst="rect">
            <a:avLst/>
          </a:prstGeom>
          <a:noFill/>
          <a:ln>
            <a:noFill/>
          </a:ln>
        </p:spPr>
      </p:pic>
      <p:pic>
        <p:nvPicPr>
          <p:cNvPr id="26" name="Picture 25">
            <a:extLst>
              <a:ext uri="{FF2B5EF4-FFF2-40B4-BE49-F238E27FC236}">
                <a16:creationId xmlns:a16="http://schemas.microsoft.com/office/drawing/2014/main" xmlns="" id="{B4D5D3FD-D17E-2745-B474-11EDA4909E62}"/>
              </a:ext>
            </a:extLst>
          </p:cNvPr>
          <p:cNvPicPr>
            <a:picLocks noChangeAspect="1"/>
          </p:cNvPicPr>
          <p:nvPr userDrawn="1"/>
        </p:nvPicPr>
        <p:blipFill rotWithShape="1">
          <a:blip r:embed="rId22" cstate="screen">
            <a:extLst>
              <a:ext uri="{28A0092B-C50C-407E-A947-70E740481C1C}">
                <a14:useLocalDpi xmlns:a14="http://schemas.microsoft.com/office/drawing/2010/main"/>
              </a:ext>
            </a:extLst>
          </a:blip>
          <a:srcRect/>
          <a:stretch/>
        </p:blipFill>
        <p:spPr>
          <a:xfrm>
            <a:off x="4082692" y="2389548"/>
            <a:ext cx="653143" cy="914400"/>
          </a:xfrm>
          <a:prstGeom prst="rect">
            <a:avLst/>
          </a:prstGeom>
          <a:noFill/>
          <a:ln>
            <a:noFill/>
          </a:ln>
        </p:spPr>
      </p:pic>
      <p:pic>
        <p:nvPicPr>
          <p:cNvPr id="27" name="Picture 26" descr="A person smiling for the camera&#10;&#10;Description automatically generated">
            <a:extLst>
              <a:ext uri="{FF2B5EF4-FFF2-40B4-BE49-F238E27FC236}">
                <a16:creationId xmlns:a16="http://schemas.microsoft.com/office/drawing/2014/main" xmlns="" id="{FA1B49F6-9E94-B445-BCCE-53DFE59FFF43}"/>
              </a:ext>
            </a:extLst>
          </p:cNvPr>
          <p:cNvPicPr>
            <a:picLocks noChangeAspect="1"/>
          </p:cNvPicPr>
          <p:nvPr userDrawn="1"/>
        </p:nvPicPr>
        <p:blipFill rotWithShape="1">
          <a:blip r:embed="rId23" cstate="screen">
            <a:extLst>
              <a:ext uri="{28A0092B-C50C-407E-A947-70E740481C1C}">
                <a14:useLocalDpi xmlns:a14="http://schemas.microsoft.com/office/drawing/2010/main"/>
              </a:ext>
            </a:extLst>
          </a:blip>
          <a:srcRect/>
          <a:stretch/>
        </p:blipFill>
        <p:spPr>
          <a:xfrm>
            <a:off x="4081482" y="3429000"/>
            <a:ext cx="655562" cy="914400"/>
          </a:xfrm>
          <a:prstGeom prst="rect">
            <a:avLst/>
          </a:prstGeom>
          <a:noFill/>
          <a:ln>
            <a:noFill/>
          </a:ln>
        </p:spPr>
      </p:pic>
      <p:pic>
        <p:nvPicPr>
          <p:cNvPr id="28" name="Picture 27">
            <a:extLst>
              <a:ext uri="{FF2B5EF4-FFF2-40B4-BE49-F238E27FC236}">
                <a16:creationId xmlns:a16="http://schemas.microsoft.com/office/drawing/2014/main" xmlns="" id="{B7C7ADA6-41FA-844B-8883-6454A866A413}"/>
              </a:ext>
            </a:extLst>
          </p:cNvPr>
          <p:cNvPicPr>
            <a:picLocks noChangeAspect="1"/>
          </p:cNvPicPr>
          <p:nvPr userDrawn="1"/>
        </p:nvPicPr>
        <p:blipFill rotWithShape="1">
          <a:blip r:embed="rId24" cstate="hqprint">
            <a:extLst>
              <a:ext uri="{28A0092B-C50C-407E-A947-70E740481C1C}">
                <a14:useLocalDpi xmlns:a14="http://schemas.microsoft.com/office/drawing/2010/main"/>
              </a:ext>
            </a:extLst>
          </a:blip>
          <a:srcRect/>
          <a:stretch/>
        </p:blipFill>
        <p:spPr>
          <a:xfrm>
            <a:off x="2488188" y="1295022"/>
            <a:ext cx="740664" cy="912483"/>
          </a:xfrm>
          <a:prstGeom prst="rect">
            <a:avLst/>
          </a:prstGeom>
          <a:noFill/>
          <a:ln>
            <a:noFill/>
          </a:ln>
        </p:spPr>
      </p:pic>
      <p:pic>
        <p:nvPicPr>
          <p:cNvPr id="29" name="Picture 28">
            <a:extLst>
              <a:ext uri="{FF2B5EF4-FFF2-40B4-BE49-F238E27FC236}">
                <a16:creationId xmlns:a16="http://schemas.microsoft.com/office/drawing/2014/main" xmlns="" id="{1A5BE0C0-31E7-0B46-9B60-B0A2EBC9B26C}"/>
              </a:ext>
            </a:extLst>
          </p:cNvPr>
          <p:cNvPicPr>
            <a:picLocks noChangeAspect="1"/>
          </p:cNvPicPr>
          <p:nvPr userDrawn="1"/>
        </p:nvPicPr>
        <p:blipFill rotWithShape="1">
          <a:blip r:embed="rId25" cstate="screen">
            <a:extLst>
              <a:ext uri="{28A0092B-C50C-407E-A947-70E740481C1C}">
                <a14:useLocalDpi xmlns:a14="http://schemas.microsoft.com/office/drawing/2010/main"/>
              </a:ext>
            </a:extLst>
          </a:blip>
          <a:srcRect/>
          <a:stretch/>
        </p:blipFill>
        <p:spPr>
          <a:xfrm>
            <a:off x="2538921" y="2371607"/>
            <a:ext cx="639199" cy="914400"/>
          </a:xfrm>
          <a:prstGeom prst="rect">
            <a:avLst/>
          </a:prstGeom>
          <a:noFill/>
          <a:ln>
            <a:noFill/>
          </a:ln>
        </p:spPr>
      </p:pic>
      <p:pic>
        <p:nvPicPr>
          <p:cNvPr id="30" name="Picture 29" descr="A child in a blue shirt&#10;&#10;Description automatically generated">
            <a:extLst>
              <a:ext uri="{FF2B5EF4-FFF2-40B4-BE49-F238E27FC236}">
                <a16:creationId xmlns:a16="http://schemas.microsoft.com/office/drawing/2014/main" xmlns="" id="{5EFDDDB9-FC55-3147-BC38-B5ABC33E32ED}"/>
              </a:ext>
            </a:extLst>
          </p:cNvPr>
          <p:cNvPicPr>
            <a:picLocks noChangeAspect="1"/>
          </p:cNvPicPr>
          <p:nvPr userDrawn="1"/>
        </p:nvPicPr>
        <p:blipFill rotWithShape="1">
          <a:blip r:embed="rId26" cstate="hqprint">
            <a:extLst>
              <a:ext uri="{28A0092B-C50C-407E-A947-70E740481C1C}">
                <a14:useLocalDpi xmlns:a14="http://schemas.microsoft.com/office/drawing/2010/main"/>
              </a:ext>
            </a:extLst>
          </a:blip>
          <a:srcRect/>
          <a:stretch/>
        </p:blipFill>
        <p:spPr>
          <a:xfrm>
            <a:off x="1716287" y="3457274"/>
            <a:ext cx="723000" cy="914400"/>
          </a:xfrm>
          <a:prstGeom prst="rect">
            <a:avLst/>
          </a:prstGeom>
          <a:noFill/>
          <a:ln>
            <a:noFill/>
          </a:ln>
        </p:spPr>
      </p:pic>
      <p:pic>
        <p:nvPicPr>
          <p:cNvPr id="31" name="Picture 30" descr="A person smiling for the camera&#10;&#10;Description automatically generated with medium confidence">
            <a:extLst>
              <a:ext uri="{FF2B5EF4-FFF2-40B4-BE49-F238E27FC236}">
                <a16:creationId xmlns:a16="http://schemas.microsoft.com/office/drawing/2014/main" xmlns="" id="{7240FA91-C8D4-B34E-9F44-E0E1C8FC7F05}"/>
              </a:ext>
            </a:extLst>
          </p:cNvPr>
          <p:cNvPicPr>
            <a:picLocks noChangeAspect="1"/>
          </p:cNvPicPr>
          <p:nvPr userDrawn="1"/>
        </p:nvPicPr>
        <p:blipFill rotWithShape="1">
          <a:blip r:embed="rId27" cstate="hqprint">
            <a:extLst>
              <a:ext uri="{28A0092B-C50C-407E-A947-70E740481C1C}">
                <a14:useLocalDpi xmlns:a14="http://schemas.microsoft.com/office/drawing/2010/main"/>
              </a:ext>
            </a:extLst>
          </a:blip>
          <a:srcRect/>
          <a:stretch/>
        </p:blipFill>
        <p:spPr>
          <a:xfrm>
            <a:off x="1747944" y="4556753"/>
            <a:ext cx="659687" cy="914400"/>
          </a:xfrm>
          <a:prstGeom prst="rect">
            <a:avLst/>
          </a:prstGeom>
          <a:noFill/>
          <a:ln>
            <a:noFill/>
          </a:ln>
        </p:spPr>
      </p:pic>
      <p:pic>
        <p:nvPicPr>
          <p:cNvPr id="32" name="Picture 31">
            <a:extLst>
              <a:ext uri="{FF2B5EF4-FFF2-40B4-BE49-F238E27FC236}">
                <a16:creationId xmlns:a16="http://schemas.microsoft.com/office/drawing/2014/main" xmlns="" id="{6A4D9E75-604A-5343-9AF9-9F42170B8225}"/>
              </a:ext>
            </a:extLst>
          </p:cNvPr>
          <p:cNvPicPr>
            <a:picLocks noChangeAspect="1"/>
          </p:cNvPicPr>
          <p:nvPr userDrawn="1"/>
        </p:nvPicPr>
        <p:blipFill rotWithShape="1">
          <a:blip r:embed="rId28" cstate="hqprint">
            <a:extLst>
              <a:ext uri="{28A0092B-C50C-407E-A947-70E740481C1C}">
                <a14:useLocalDpi xmlns:a14="http://schemas.microsoft.com/office/drawing/2010/main"/>
              </a:ext>
            </a:extLst>
          </a:blip>
          <a:srcRect/>
          <a:stretch/>
        </p:blipFill>
        <p:spPr>
          <a:xfrm>
            <a:off x="2523306" y="5634777"/>
            <a:ext cx="670428" cy="914400"/>
          </a:xfrm>
          <a:prstGeom prst="rect">
            <a:avLst/>
          </a:prstGeom>
          <a:noFill/>
          <a:ln>
            <a:noFill/>
          </a:ln>
        </p:spPr>
      </p:pic>
      <p:pic>
        <p:nvPicPr>
          <p:cNvPr id="33" name="Picture 32" descr="A person smiling for the camera&#10;&#10;Description automatically generated">
            <a:extLst>
              <a:ext uri="{FF2B5EF4-FFF2-40B4-BE49-F238E27FC236}">
                <a16:creationId xmlns:a16="http://schemas.microsoft.com/office/drawing/2014/main" xmlns="" id="{8102C599-0990-A94A-9313-5A1E63CEFE15}"/>
              </a:ext>
            </a:extLst>
          </p:cNvPr>
          <p:cNvPicPr>
            <a:picLocks noChangeAspect="1"/>
          </p:cNvPicPr>
          <p:nvPr userDrawn="1"/>
        </p:nvPicPr>
        <p:blipFill rotWithShape="1">
          <a:blip r:embed="rId29" cstate="screen">
            <a:extLst>
              <a:ext uri="{28A0092B-C50C-407E-A947-70E740481C1C}">
                <a14:useLocalDpi xmlns:a14="http://schemas.microsoft.com/office/drawing/2010/main"/>
              </a:ext>
            </a:extLst>
          </a:blip>
          <a:srcRect/>
          <a:stretch/>
        </p:blipFill>
        <p:spPr>
          <a:xfrm>
            <a:off x="4080791" y="4559971"/>
            <a:ext cx="656945" cy="914400"/>
          </a:xfrm>
          <a:prstGeom prst="rect">
            <a:avLst/>
          </a:prstGeom>
          <a:noFill/>
          <a:ln>
            <a:noFill/>
          </a:ln>
        </p:spPr>
      </p:pic>
      <p:pic>
        <p:nvPicPr>
          <p:cNvPr id="34" name="Picture 33" descr="A person smiling for the camera&#10;&#10;Description automatically generated">
            <a:extLst>
              <a:ext uri="{FF2B5EF4-FFF2-40B4-BE49-F238E27FC236}">
                <a16:creationId xmlns:a16="http://schemas.microsoft.com/office/drawing/2014/main" xmlns="" id="{BAD5FAAE-4EBB-9140-A307-137F372618BC}"/>
              </a:ext>
            </a:extLst>
          </p:cNvPr>
          <p:cNvPicPr>
            <a:picLocks noChangeAspect="1"/>
          </p:cNvPicPr>
          <p:nvPr userDrawn="1"/>
        </p:nvPicPr>
        <p:blipFill rotWithShape="1">
          <a:blip r:embed="rId30" cstate="hqprint">
            <a:extLst>
              <a:ext uri="{28A0092B-C50C-407E-A947-70E740481C1C}">
                <a14:useLocalDpi xmlns:a14="http://schemas.microsoft.com/office/drawing/2010/main"/>
              </a:ext>
            </a:extLst>
          </a:blip>
          <a:srcRect/>
          <a:stretch/>
        </p:blipFill>
        <p:spPr>
          <a:xfrm>
            <a:off x="927794" y="1295022"/>
            <a:ext cx="740664" cy="919519"/>
          </a:xfrm>
          <a:prstGeom prst="rect">
            <a:avLst/>
          </a:prstGeom>
          <a:noFill/>
          <a:ln>
            <a:noFill/>
          </a:ln>
        </p:spPr>
      </p:pic>
      <p:pic>
        <p:nvPicPr>
          <p:cNvPr id="35" name="Picture 34">
            <a:extLst>
              <a:ext uri="{FF2B5EF4-FFF2-40B4-BE49-F238E27FC236}">
                <a16:creationId xmlns:a16="http://schemas.microsoft.com/office/drawing/2014/main" xmlns="" id="{842C7493-CC0A-A843-9671-715C62A17CE5}"/>
              </a:ext>
            </a:extLst>
          </p:cNvPr>
          <p:cNvPicPr>
            <a:picLocks noChangeAspect="1"/>
          </p:cNvPicPr>
          <p:nvPr userDrawn="1"/>
        </p:nvPicPr>
        <p:blipFill>
          <a:blip r:embed="rId31" cstate="hqprint">
            <a:extLst>
              <a:ext uri="{28A0092B-C50C-407E-A947-70E740481C1C}">
                <a14:useLocalDpi xmlns:a14="http://schemas.microsoft.com/office/drawing/2010/main"/>
              </a:ext>
            </a:extLst>
          </a:blip>
          <a:stretch>
            <a:fillRect/>
          </a:stretch>
        </p:blipFill>
        <p:spPr>
          <a:xfrm>
            <a:off x="955290" y="2371607"/>
            <a:ext cx="685673" cy="914400"/>
          </a:xfrm>
          <a:prstGeom prst="rect">
            <a:avLst/>
          </a:prstGeom>
          <a:noFill/>
          <a:ln>
            <a:noFill/>
          </a:ln>
        </p:spPr>
      </p:pic>
      <p:pic>
        <p:nvPicPr>
          <p:cNvPr id="36" name="Picture 35" descr="A person wearing a suit and tie&#10;&#10;Description automatically generated">
            <a:extLst>
              <a:ext uri="{FF2B5EF4-FFF2-40B4-BE49-F238E27FC236}">
                <a16:creationId xmlns:a16="http://schemas.microsoft.com/office/drawing/2014/main" xmlns="" id="{16B456CD-9870-BB4F-AEE8-5104EB62589E}"/>
              </a:ext>
            </a:extLst>
          </p:cNvPr>
          <p:cNvPicPr>
            <a:picLocks noChangeAspect="1"/>
          </p:cNvPicPr>
          <p:nvPr userDrawn="1"/>
        </p:nvPicPr>
        <p:blipFill rotWithShape="1">
          <a:blip r:embed="rId32" cstate="screen">
            <a:extLst>
              <a:ext uri="{28A0092B-C50C-407E-A947-70E740481C1C}">
                <a14:useLocalDpi xmlns:a14="http://schemas.microsoft.com/office/drawing/2010/main"/>
              </a:ext>
            </a:extLst>
          </a:blip>
          <a:srcRect/>
          <a:stretch/>
        </p:blipFill>
        <p:spPr>
          <a:xfrm>
            <a:off x="218558" y="3457274"/>
            <a:ext cx="658628" cy="914400"/>
          </a:xfrm>
          <a:prstGeom prst="rect">
            <a:avLst/>
          </a:prstGeom>
          <a:noFill/>
          <a:ln>
            <a:noFill/>
          </a:ln>
        </p:spPr>
      </p:pic>
      <p:pic>
        <p:nvPicPr>
          <p:cNvPr id="37" name="Picture 36">
            <a:extLst>
              <a:ext uri="{FF2B5EF4-FFF2-40B4-BE49-F238E27FC236}">
                <a16:creationId xmlns:a16="http://schemas.microsoft.com/office/drawing/2014/main" xmlns="" id="{2609A058-B0CC-D74C-8C99-4F41F766A307}"/>
              </a:ext>
            </a:extLst>
          </p:cNvPr>
          <p:cNvPicPr>
            <a:picLocks noChangeAspect="1"/>
          </p:cNvPicPr>
          <p:nvPr userDrawn="1"/>
        </p:nvPicPr>
        <p:blipFill>
          <a:blip r:embed="rId33" cstate="hqprint">
            <a:extLst>
              <a:ext uri="{28A0092B-C50C-407E-A947-70E740481C1C}">
                <a14:useLocalDpi xmlns:a14="http://schemas.microsoft.com/office/drawing/2010/main"/>
              </a:ext>
            </a:extLst>
          </a:blip>
          <a:stretch>
            <a:fillRect/>
          </a:stretch>
        </p:blipFill>
        <p:spPr>
          <a:xfrm>
            <a:off x="182112" y="4556753"/>
            <a:ext cx="731520" cy="914400"/>
          </a:xfrm>
          <a:prstGeom prst="rect">
            <a:avLst/>
          </a:prstGeom>
          <a:noFill/>
          <a:ln>
            <a:noFill/>
          </a:ln>
        </p:spPr>
      </p:pic>
      <p:pic>
        <p:nvPicPr>
          <p:cNvPr id="38" name="Picture 37" descr="A person smiling for the camera&#10;&#10;Description automatically generated with medium confidence">
            <a:extLst>
              <a:ext uri="{FF2B5EF4-FFF2-40B4-BE49-F238E27FC236}">
                <a16:creationId xmlns:a16="http://schemas.microsoft.com/office/drawing/2014/main" xmlns="" id="{BD398F72-D46C-1847-A0B8-85F9A7456A53}"/>
              </a:ext>
            </a:extLst>
          </p:cNvPr>
          <p:cNvPicPr>
            <a:picLocks noChangeAspect="1"/>
          </p:cNvPicPr>
          <p:nvPr userDrawn="1"/>
        </p:nvPicPr>
        <p:blipFill rotWithShape="1">
          <a:blip r:embed="rId34" cstate="hqprint">
            <a:extLst>
              <a:ext uri="{28A0092B-C50C-407E-A947-70E740481C1C}">
                <a14:useLocalDpi xmlns:a14="http://schemas.microsoft.com/office/drawing/2010/main"/>
              </a:ext>
            </a:extLst>
          </a:blip>
          <a:srcRect/>
          <a:stretch/>
        </p:blipFill>
        <p:spPr>
          <a:xfrm>
            <a:off x="4043503" y="1295022"/>
            <a:ext cx="731520" cy="909447"/>
          </a:xfrm>
          <a:prstGeom prst="rect">
            <a:avLst/>
          </a:prstGeom>
          <a:noFill/>
          <a:ln>
            <a:noFill/>
          </a:ln>
        </p:spPr>
      </p:pic>
      <p:pic>
        <p:nvPicPr>
          <p:cNvPr id="39" name="Picture 38">
            <a:extLst>
              <a:ext uri="{FF2B5EF4-FFF2-40B4-BE49-F238E27FC236}">
                <a16:creationId xmlns:a16="http://schemas.microsoft.com/office/drawing/2014/main" xmlns="" id="{FF73B557-D0BE-AA42-BDBF-377D38BA6E5B}"/>
              </a:ext>
            </a:extLst>
          </p:cNvPr>
          <p:cNvPicPr>
            <a:picLocks noChangeAspect="1"/>
          </p:cNvPicPr>
          <p:nvPr userDrawn="1"/>
        </p:nvPicPr>
        <p:blipFill rotWithShape="1">
          <a:blip r:embed="rId35" cstate="hqprint">
            <a:extLst>
              <a:ext uri="{28A0092B-C50C-407E-A947-70E740481C1C}">
                <a14:useLocalDpi xmlns:a14="http://schemas.microsoft.com/office/drawing/2010/main"/>
              </a:ext>
            </a:extLst>
          </a:blip>
          <a:srcRect/>
          <a:stretch/>
        </p:blipFill>
        <p:spPr>
          <a:xfrm>
            <a:off x="8065781" y="2371607"/>
            <a:ext cx="673926" cy="914400"/>
          </a:xfrm>
          <a:prstGeom prst="rect">
            <a:avLst/>
          </a:prstGeom>
          <a:noFill/>
          <a:ln>
            <a:noFill/>
          </a:ln>
        </p:spPr>
      </p:pic>
      <p:pic>
        <p:nvPicPr>
          <p:cNvPr id="40" name="Content Placeholder 20">
            <a:extLst>
              <a:ext uri="{FF2B5EF4-FFF2-40B4-BE49-F238E27FC236}">
                <a16:creationId xmlns:a16="http://schemas.microsoft.com/office/drawing/2014/main" xmlns="" id="{DD4B2EB7-8BE2-C543-8AED-9DDD3A61B2BA}"/>
              </a:ext>
            </a:extLst>
          </p:cNvPr>
          <p:cNvPicPr>
            <a:picLocks noChangeAspect="1"/>
          </p:cNvPicPr>
          <p:nvPr userDrawn="1"/>
        </p:nvPicPr>
        <p:blipFill rotWithShape="1">
          <a:blip r:embed="rId36" cstate="hqprint">
            <a:extLst>
              <a:ext uri="{28A0092B-C50C-407E-A947-70E740481C1C}">
                <a14:useLocalDpi xmlns:a14="http://schemas.microsoft.com/office/drawing/2010/main"/>
              </a:ext>
            </a:extLst>
          </a:blip>
          <a:srcRect l="4094" r="4094" b="6804"/>
          <a:stretch/>
        </p:blipFill>
        <p:spPr>
          <a:xfrm>
            <a:off x="3309747" y="3457274"/>
            <a:ext cx="688678" cy="914400"/>
          </a:xfrm>
          <a:prstGeom prst="rect">
            <a:avLst/>
          </a:prstGeom>
          <a:noFill/>
          <a:ln>
            <a:noFill/>
          </a:ln>
        </p:spPr>
      </p:pic>
      <p:pic>
        <p:nvPicPr>
          <p:cNvPr id="41" name="Picture 40">
            <a:extLst>
              <a:ext uri="{FF2B5EF4-FFF2-40B4-BE49-F238E27FC236}">
                <a16:creationId xmlns:a16="http://schemas.microsoft.com/office/drawing/2014/main" xmlns="" id="{C89B4F57-FFD6-2D4E-96DE-E808922BA7AC}"/>
              </a:ext>
            </a:extLst>
          </p:cNvPr>
          <p:cNvPicPr>
            <a:picLocks noChangeAspect="1"/>
          </p:cNvPicPr>
          <p:nvPr userDrawn="1"/>
        </p:nvPicPr>
        <p:blipFill>
          <a:blip r:embed="rId37" cstate="hqprint">
            <a:extLst>
              <a:ext uri="{28A0092B-C50C-407E-A947-70E740481C1C}">
                <a14:useLocalDpi xmlns:a14="http://schemas.microsoft.com/office/drawing/2010/main"/>
              </a:ext>
            </a:extLst>
          </a:blip>
          <a:stretch>
            <a:fillRect/>
          </a:stretch>
        </p:blipFill>
        <p:spPr>
          <a:xfrm>
            <a:off x="3288326" y="4556753"/>
            <a:ext cx="731520" cy="914400"/>
          </a:xfrm>
          <a:prstGeom prst="rect">
            <a:avLst/>
          </a:prstGeom>
          <a:noFill/>
          <a:ln>
            <a:noFill/>
          </a:ln>
        </p:spPr>
      </p:pic>
      <p:pic>
        <p:nvPicPr>
          <p:cNvPr id="42" name="Picture 41" descr="A person wearing glasses and a suit&#10;&#10;Description automatically generated with medium confidence">
            <a:extLst>
              <a:ext uri="{FF2B5EF4-FFF2-40B4-BE49-F238E27FC236}">
                <a16:creationId xmlns:a16="http://schemas.microsoft.com/office/drawing/2014/main" xmlns="" id="{F24A9223-0CF3-D34B-BF4B-13EA5E4EBDD1}"/>
              </a:ext>
            </a:extLst>
          </p:cNvPr>
          <p:cNvPicPr>
            <a:picLocks noChangeAspect="1"/>
          </p:cNvPicPr>
          <p:nvPr userDrawn="1"/>
        </p:nvPicPr>
        <p:blipFill rotWithShape="1">
          <a:blip r:embed="rId38" cstate="hqprint">
            <a:extLst>
              <a:ext uri="{28A0092B-C50C-407E-A947-70E740481C1C}">
                <a14:useLocalDpi xmlns:a14="http://schemas.microsoft.com/office/drawing/2010/main"/>
              </a:ext>
            </a:extLst>
          </a:blip>
          <a:srcRect/>
          <a:stretch/>
        </p:blipFill>
        <p:spPr>
          <a:xfrm>
            <a:off x="6537474" y="4556753"/>
            <a:ext cx="662494" cy="914400"/>
          </a:xfrm>
          <a:prstGeom prst="rect">
            <a:avLst/>
          </a:prstGeom>
          <a:noFill/>
          <a:ln>
            <a:noFill/>
          </a:ln>
        </p:spPr>
      </p:pic>
      <p:pic>
        <p:nvPicPr>
          <p:cNvPr id="43" name="Picture 42">
            <a:extLst>
              <a:ext uri="{FF2B5EF4-FFF2-40B4-BE49-F238E27FC236}">
                <a16:creationId xmlns:a16="http://schemas.microsoft.com/office/drawing/2014/main" xmlns="" id="{0A9E9A17-EFAD-1F46-937A-6D3FC7C21AFC}"/>
              </a:ext>
            </a:extLst>
          </p:cNvPr>
          <p:cNvPicPr>
            <a:picLocks noChangeAspect="1"/>
          </p:cNvPicPr>
          <p:nvPr userDrawn="1"/>
        </p:nvPicPr>
        <p:blipFill rotWithShape="1">
          <a:blip r:embed="rId39" cstate="screen">
            <a:extLst>
              <a:ext uri="{28A0092B-C50C-407E-A947-70E740481C1C}">
                <a14:useLocalDpi xmlns:a14="http://schemas.microsoft.com/office/drawing/2010/main"/>
              </a:ext>
            </a:extLst>
          </a:blip>
          <a:srcRect/>
          <a:stretch/>
        </p:blipFill>
        <p:spPr>
          <a:xfrm>
            <a:off x="5744886" y="1295022"/>
            <a:ext cx="694378" cy="914400"/>
          </a:xfrm>
          <a:prstGeom prst="rect">
            <a:avLst/>
          </a:prstGeom>
          <a:noFill/>
          <a:ln>
            <a:noFill/>
          </a:ln>
        </p:spPr>
      </p:pic>
      <p:pic>
        <p:nvPicPr>
          <p:cNvPr id="44" name="Picture 43">
            <a:extLst>
              <a:ext uri="{FF2B5EF4-FFF2-40B4-BE49-F238E27FC236}">
                <a16:creationId xmlns:a16="http://schemas.microsoft.com/office/drawing/2014/main" xmlns="" id="{0DDEC768-1FC3-334C-9B80-7B28769FB805}"/>
              </a:ext>
            </a:extLst>
          </p:cNvPr>
          <p:cNvPicPr>
            <a:picLocks noChangeAspect="1"/>
          </p:cNvPicPr>
          <p:nvPr userDrawn="1"/>
        </p:nvPicPr>
        <p:blipFill rotWithShape="1">
          <a:blip r:embed="rId40" cstate="hqprint">
            <a:extLst>
              <a:ext uri="{28A0092B-C50C-407E-A947-70E740481C1C}">
                <a14:useLocalDpi xmlns:a14="http://schemas.microsoft.com/office/drawing/2010/main"/>
              </a:ext>
            </a:extLst>
          </a:blip>
          <a:srcRect/>
          <a:stretch/>
        </p:blipFill>
        <p:spPr>
          <a:xfrm>
            <a:off x="5722373" y="2371607"/>
            <a:ext cx="739405" cy="914400"/>
          </a:xfrm>
          <a:prstGeom prst="rect">
            <a:avLst/>
          </a:prstGeom>
          <a:noFill/>
          <a:ln>
            <a:noFill/>
          </a:ln>
        </p:spPr>
      </p:pic>
      <p:pic>
        <p:nvPicPr>
          <p:cNvPr id="45" name="Picture 44">
            <a:extLst>
              <a:ext uri="{FF2B5EF4-FFF2-40B4-BE49-F238E27FC236}">
                <a16:creationId xmlns:a16="http://schemas.microsoft.com/office/drawing/2014/main" xmlns="" id="{1E1D3505-12A3-0F4E-AC9C-E1EAB44E5378}"/>
              </a:ext>
            </a:extLst>
          </p:cNvPr>
          <p:cNvPicPr>
            <a:picLocks noChangeAspect="1"/>
          </p:cNvPicPr>
          <p:nvPr userDrawn="1"/>
        </p:nvPicPr>
        <p:blipFill>
          <a:blip r:embed="rId41" cstate="hqprint">
            <a:extLst>
              <a:ext uri="{28A0092B-C50C-407E-A947-70E740481C1C}">
                <a14:useLocalDpi xmlns:a14="http://schemas.microsoft.com/office/drawing/2010/main"/>
              </a:ext>
            </a:extLst>
          </a:blip>
          <a:stretch>
            <a:fillRect/>
          </a:stretch>
        </p:blipFill>
        <p:spPr>
          <a:xfrm>
            <a:off x="6526329" y="3457274"/>
            <a:ext cx="684784" cy="914400"/>
          </a:xfrm>
          <a:prstGeom prst="rect">
            <a:avLst/>
          </a:prstGeom>
          <a:noFill/>
          <a:ln>
            <a:noFill/>
          </a:ln>
        </p:spPr>
      </p:pic>
      <p:pic>
        <p:nvPicPr>
          <p:cNvPr id="46" name="Picture 45" descr="A person wearing glasses&#10;&#10;Description automatically generated with low confidence">
            <a:extLst>
              <a:ext uri="{FF2B5EF4-FFF2-40B4-BE49-F238E27FC236}">
                <a16:creationId xmlns:a16="http://schemas.microsoft.com/office/drawing/2014/main" xmlns="" id="{A46C23BF-2F06-1B42-8A75-243A57A978A8}"/>
              </a:ext>
            </a:extLst>
          </p:cNvPr>
          <p:cNvPicPr>
            <a:picLocks noChangeAspect="1"/>
          </p:cNvPicPr>
          <p:nvPr userDrawn="1"/>
        </p:nvPicPr>
        <p:blipFill rotWithShape="1">
          <a:blip r:embed="rId42" cstate="hqprint">
            <a:extLst>
              <a:ext uri="{28A0092B-C50C-407E-A947-70E740481C1C}">
                <a14:useLocalDpi xmlns:a14="http://schemas.microsoft.com/office/drawing/2010/main"/>
              </a:ext>
            </a:extLst>
          </a:blip>
          <a:srcRect/>
          <a:stretch/>
        </p:blipFill>
        <p:spPr>
          <a:xfrm>
            <a:off x="3288326" y="1295022"/>
            <a:ext cx="731520" cy="915370"/>
          </a:xfrm>
          <a:prstGeom prst="rect">
            <a:avLst/>
          </a:prstGeom>
          <a:noFill/>
          <a:ln>
            <a:noFill/>
          </a:ln>
        </p:spPr>
      </p:pic>
      <p:pic>
        <p:nvPicPr>
          <p:cNvPr id="47" name="Picture 46" descr="A person smiling for the camera&#10;&#10;Description automatically generated">
            <a:extLst>
              <a:ext uri="{FF2B5EF4-FFF2-40B4-BE49-F238E27FC236}">
                <a16:creationId xmlns:a16="http://schemas.microsoft.com/office/drawing/2014/main" xmlns="" id="{41BD9118-07FA-E146-B1C3-665FF44D8438}"/>
              </a:ext>
            </a:extLst>
          </p:cNvPr>
          <p:cNvPicPr>
            <a:picLocks noChangeAspect="1"/>
          </p:cNvPicPr>
          <p:nvPr userDrawn="1"/>
        </p:nvPicPr>
        <p:blipFill rotWithShape="1">
          <a:blip r:embed="rId43" cstate="hqprint">
            <a:extLst>
              <a:ext uri="{28A0092B-C50C-407E-A947-70E740481C1C}">
                <a14:useLocalDpi xmlns:a14="http://schemas.microsoft.com/office/drawing/2010/main"/>
              </a:ext>
            </a:extLst>
          </a:blip>
          <a:srcRect/>
          <a:stretch/>
        </p:blipFill>
        <p:spPr>
          <a:xfrm>
            <a:off x="2517933" y="3457274"/>
            <a:ext cx="681175" cy="914400"/>
          </a:xfrm>
          <a:prstGeom prst="rect">
            <a:avLst/>
          </a:prstGeom>
          <a:noFill/>
          <a:ln>
            <a:noFill/>
          </a:ln>
        </p:spPr>
      </p:pic>
      <p:pic>
        <p:nvPicPr>
          <p:cNvPr id="48" name="Picture 47" descr="A person posing for the camera&#10;&#10;Description automatically generated">
            <a:extLst>
              <a:ext uri="{FF2B5EF4-FFF2-40B4-BE49-F238E27FC236}">
                <a16:creationId xmlns:a16="http://schemas.microsoft.com/office/drawing/2014/main" xmlns="" id="{54EED363-EEB9-FF48-9441-514977C5E054}"/>
              </a:ext>
            </a:extLst>
          </p:cNvPr>
          <p:cNvPicPr>
            <a:picLocks noChangeAspect="1"/>
          </p:cNvPicPr>
          <p:nvPr userDrawn="1"/>
        </p:nvPicPr>
        <p:blipFill rotWithShape="1">
          <a:blip r:embed="rId44" cstate="screen">
            <a:extLst>
              <a:ext uri="{28A0092B-C50C-407E-A947-70E740481C1C}">
                <a14:useLocalDpi xmlns:a14="http://schemas.microsoft.com/office/drawing/2010/main"/>
              </a:ext>
            </a:extLst>
          </a:blip>
          <a:srcRect/>
          <a:stretch/>
        </p:blipFill>
        <p:spPr>
          <a:xfrm>
            <a:off x="2535793" y="4556753"/>
            <a:ext cx="645455" cy="914400"/>
          </a:xfrm>
          <a:prstGeom prst="rect">
            <a:avLst/>
          </a:prstGeom>
          <a:noFill/>
          <a:ln>
            <a:noFill/>
          </a:ln>
        </p:spPr>
      </p:pic>
      <p:pic>
        <p:nvPicPr>
          <p:cNvPr id="49" name="Picture 48" descr="A person smiling for the camera&#10;&#10;Description automatically generated">
            <a:extLst>
              <a:ext uri="{FF2B5EF4-FFF2-40B4-BE49-F238E27FC236}">
                <a16:creationId xmlns:a16="http://schemas.microsoft.com/office/drawing/2014/main" xmlns="" id="{574EB521-C5D2-3B44-93BA-B33B70AF8DAC}"/>
              </a:ext>
            </a:extLst>
          </p:cNvPr>
          <p:cNvPicPr>
            <a:picLocks noChangeAspect="1"/>
          </p:cNvPicPr>
          <p:nvPr userDrawn="1"/>
        </p:nvPicPr>
        <p:blipFill rotWithShape="1">
          <a:blip r:embed="rId45" cstate="screen">
            <a:extLst>
              <a:ext uri="{28A0092B-C50C-407E-A947-70E740481C1C}">
                <a14:useLocalDpi xmlns:a14="http://schemas.microsoft.com/office/drawing/2010/main"/>
              </a:ext>
            </a:extLst>
          </a:blip>
          <a:srcRect/>
          <a:stretch/>
        </p:blipFill>
        <p:spPr>
          <a:xfrm>
            <a:off x="3288326" y="2371607"/>
            <a:ext cx="731521" cy="914400"/>
          </a:xfrm>
          <a:prstGeom prst="rect">
            <a:avLst/>
          </a:prstGeom>
          <a:noFill/>
          <a:ln w="19050">
            <a:noFill/>
          </a:ln>
        </p:spPr>
      </p:pic>
      <p:pic>
        <p:nvPicPr>
          <p:cNvPr id="50" name="Picture 49">
            <a:extLst>
              <a:ext uri="{FF2B5EF4-FFF2-40B4-BE49-F238E27FC236}">
                <a16:creationId xmlns:a16="http://schemas.microsoft.com/office/drawing/2014/main" xmlns="" id="{70054457-8895-4146-A03B-BBA393E2FEBA}"/>
              </a:ext>
            </a:extLst>
          </p:cNvPr>
          <p:cNvPicPr>
            <a:picLocks noChangeAspect="1"/>
          </p:cNvPicPr>
          <p:nvPr userDrawn="1"/>
        </p:nvPicPr>
        <p:blipFill rotWithShape="1">
          <a:blip r:embed="rId46">
            <a:extLst>
              <a:ext uri="{28A0092B-C50C-407E-A947-70E740481C1C}">
                <a14:useLocalDpi xmlns:a14="http://schemas.microsoft.com/office/drawing/2010/main"/>
              </a:ext>
            </a:extLst>
          </a:blip>
          <a:srcRect/>
          <a:stretch/>
        </p:blipFill>
        <p:spPr>
          <a:xfrm>
            <a:off x="3348497" y="5634777"/>
            <a:ext cx="611179" cy="914400"/>
          </a:xfrm>
          <a:prstGeom prst="rect">
            <a:avLst/>
          </a:prstGeom>
          <a:noFill/>
          <a:ln w="19050">
            <a:noFill/>
          </a:ln>
        </p:spPr>
      </p:pic>
      <p:pic>
        <p:nvPicPr>
          <p:cNvPr id="51" name="Picture 50">
            <a:extLst>
              <a:ext uri="{FF2B5EF4-FFF2-40B4-BE49-F238E27FC236}">
                <a16:creationId xmlns:a16="http://schemas.microsoft.com/office/drawing/2014/main" xmlns="" id="{7F85E733-4963-D243-97B3-9E26726A2C16}"/>
              </a:ext>
            </a:extLst>
          </p:cNvPr>
          <p:cNvPicPr>
            <a:picLocks noChangeAspect="1"/>
          </p:cNvPicPr>
          <p:nvPr userDrawn="1"/>
        </p:nvPicPr>
        <p:blipFill rotWithShape="1">
          <a:blip r:embed="rId47" cstate="hqprint">
            <a:extLst>
              <a:ext uri="{28A0092B-C50C-407E-A947-70E740481C1C}">
                <a14:useLocalDpi xmlns:a14="http://schemas.microsoft.com/office/drawing/2010/main"/>
              </a:ext>
            </a:extLst>
          </a:blip>
          <a:srcRect/>
          <a:stretch/>
        </p:blipFill>
        <p:spPr>
          <a:xfrm>
            <a:off x="1702883" y="1295022"/>
            <a:ext cx="749808" cy="913250"/>
          </a:xfrm>
          <a:prstGeom prst="rect">
            <a:avLst/>
          </a:prstGeom>
          <a:noFill/>
          <a:ln>
            <a:noFill/>
          </a:ln>
        </p:spPr>
      </p:pic>
      <p:pic>
        <p:nvPicPr>
          <p:cNvPr id="52" name="Picture 51" descr="A person smiling for the camera&#10;&#10;Description automatically generated with medium confidence">
            <a:extLst>
              <a:ext uri="{FF2B5EF4-FFF2-40B4-BE49-F238E27FC236}">
                <a16:creationId xmlns:a16="http://schemas.microsoft.com/office/drawing/2014/main" xmlns="" id="{1EF21706-158D-7449-9BF8-41EE22AAB3DC}"/>
              </a:ext>
            </a:extLst>
          </p:cNvPr>
          <p:cNvPicPr>
            <a:picLocks noChangeAspect="1"/>
          </p:cNvPicPr>
          <p:nvPr userDrawn="1"/>
        </p:nvPicPr>
        <p:blipFill rotWithShape="1">
          <a:blip r:embed="rId48" cstate="hqprint">
            <a:extLst>
              <a:ext uri="{28A0092B-C50C-407E-A947-70E740481C1C}">
                <a14:useLocalDpi xmlns:a14="http://schemas.microsoft.com/office/drawing/2010/main"/>
              </a:ext>
            </a:extLst>
          </a:blip>
          <a:srcRect/>
          <a:stretch/>
        </p:blipFill>
        <p:spPr>
          <a:xfrm>
            <a:off x="1747504" y="2371607"/>
            <a:ext cx="660567" cy="914400"/>
          </a:xfrm>
          <a:prstGeom prst="rect">
            <a:avLst/>
          </a:prstGeom>
          <a:noFill/>
          <a:ln>
            <a:noFill/>
          </a:ln>
        </p:spPr>
      </p:pic>
      <p:pic>
        <p:nvPicPr>
          <p:cNvPr id="53" name="Picture 52" descr="A person wearing glasses and a suit&#10;&#10;Description automatically generated with medium confidence">
            <a:extLst>
              <a:ext uri="{FF2B5EF4-FFF2-40B4-BE49-F238E27FC236}">
                <a16:creationId xmlns:a16="http://schemas.microsoft.com/office/drawing/2014/main" xmlns="" id="{BEB8B412-E33B-E44E-ABEB-4824811C629D}"/>
              </a:ext>
            </a:extLst>
          </p:cNvPr>
          <p:cNvPicPr>
            <a:picLocks noChangeAspect="1"/>
          </p:cNvPicPr>
          <p:nvPr userDrawn="1"/>
        </p:nvPicPr>
        <p:blipFill rotWithShape="1">
          <a:blip r:embed="rId49" cstate="hqprint">
            <a:extLst>
              <a:ext uri="{28A0092B-C50C-407E-A947-70E740481C1C}">
                <a14:useLocalDpi xmlns:a14="http://schemas.microsoft.com/office/drawing/2010/main"/>
              </a:ext>
            </a:extLst>
          </a:blip>
          <a:srcRect/>
          <a:stretch/>
        </p:blipFill>
        <p:spPr>
          <a:xfrm>
            <a:off x="962404" y="4556753"/>
            <a:ext cx="671445" cy="914400"/>
          </a:xfrm>
          <a:prstGeom prst="rect">
            <a:avLst/>
          </a:prstGeom>
          <a:noFill/>
          <a:ln>
            <a:noFill/>
          </a:ln>
        </p:spPr>
      </p:pic>
      <p:pic>
        <p:nvPicPr>
          <p:cNvPr id="54" name="Picture 53" descr="A person wearing a suit and tie&#10;&#10;Description automatically generated">
            <a:extLst>
              <a:ext uri="{FF2B5EF4-FFF2-40B4-BE49-F238E27FC236}">
                <a16:creationId xmlns:a16="http://schemas.microsoft.com/office/drawing/2014/main" xmlns="" id="{9D5C59D3-2C23-F04E-A0EA-847D156AAEC5}"/>
              </a:ext>
            </a:extLst>
          </p:cNvPr>
          <p:cNvPicPr>
            <a:picLocks noChangeAspect="1"/>
          </p:cNvPicPr>
          <p:nvPr userDrawn="1"/>
        </p:nvPicPr>
        <p:blipFill rotWithShape="1">
          <a:blip r:embed="rId50" cstate="screen">
            <a:extLst>
              <a:ext uri="{28A0092B-C50C-407E-A947-70E740481C1C}">
                <a14:useLocalDpi xmlns:a14="http://schemas.microsoft.com/office/drawing/2010/main"/>
              </a:ext>
            </a:extLst>
          </a:blip>
          <a:srcRect/>
          <a:stretch/>
        </p:blipFill>
        <p:spPr>
          <a:xfrm>
            <a:off x="1751215" y="5634777"/>
            <a:ext cx="653144" cy="914400"/>
          </a:xfrm>
          <a:prstGeom prst="rect">
            <a:avLst/>
          </a:prstGeom>
          <a:noFill/>
          <a:ln w="19050">
            <a:noFill/>
          </a:ln>
        </p:spPr>
      </p:pic>
      <p:pic>
        <p:nvPicPr>
          <p:cNvPr id="55" name="Picture 54" descr="A person posing for the camera&#10;&#10;Description automatically generated">
            <a:extLst>
              <a:ext uri="{FF2B5EF4-FFF2-40B4-BE49-F238E27FC236}">
                <a16:creationId xmlns:a16="http://schemas.microsoft.com/office/drawing/2014/main" xmlns="" id="{91CF2925-AF3B-3D4A-AB38-6AC341F31E88}"/>
              </a:ext>
            </a:extLst>
          </p:cNvPr>
          <p:cNvPicPr>
            <a:picLocks noChangeAspect="1"/>
          </p:cNvPicPr>
          <p:nvPr userDrawn="1"/>
        </p:nvPicPr>
        <p:blipFill rotWithShape="1">
          <a:blip r:embed="rId51" cstate="hqprint">
            <a:extLst>
              <a:ext uri="{28A0092B-C50C-407E-A947-70E740481C1C}">
                <a14:useLocalDpi xmlns:a14="http://schemas.microsoft.com/office/drawing/2010/main"/>
              </a:ext>
            </a:extLst>
          </a:blip>
          <a:srcRect/>
          <a:stretch/>
        </p:blipFill>
        <p:spPr>
          <a:xfrm>
            <a:off x="940849" y="3457274"/>
            <a:ext cx="714555" cy="914400"/>
          </a:xfrm>
          <a:prstGeom prst="rect">
            <a:avLst/>
          </a:prstGeom>
          <a:noFill/>
          <a:ln w="19050">
            <a:noFill/>
          </a:ln>
        </p:spPr>
      </p:pic>
      <p:pic>
        <p:nvPicPr>
          <p:cNvPr id="56" name="Picture 55">
            <a:extLst>
              <a:ext uri="{FF2B5EF4-FFF2-40B4-BE49-F238E27FC236}">
                <a16:creationId xmlns:a16="http://schemas.microsoft.com/office/drawing/2014/main" xmlns="" id="{31FEB448-8723-8B46-9E20-FF007B368178}"/>
              </a:ext>
            </a:extLst>
          </p:cNvPr>
          <p:cNvPicPr>
            <a:picLocks noChangeAspect="1"/>
          </p:cNvPicPr>
          <p:nvPr userDrawn="1"/>
        </p:nvPicPr>
        <p:blipFill rotWithShape="1">
          <a:blip r:embed="rId52" cstate="hqprint">
            <a:extLst>
              <a:ext uri="{28A0092B-C50C-407E-A947-70E740481C1C}">
                <a14:useLocalDpi xmlns:a14="http://schemas.microsoft.com/office/drawing/2010/main"/>
              </a:ext>
            </a:extLst>
          </a:blip>
          <a:srcRect/>
          <a:stretch/>
        </p:blipFill>
        <p:spPr>
          <a:xfrm>
            <a:off x="8056954" y="1295022"/>
            <a:ext cx="691580" cy="914400"/>
          </a:xfrm>
          <a:prstGeom prst="rect">
            <a:avLst/>
          </a:prstGeom>
          <a:noFill/>
          <a:ln>
            <a:noFill/>
          </a:ln>
        </p:spPr>
      </p:pic>
      <p:pic>
        <p:nvPicPr>
          <p:cNvPr id="57" name="Picture 56">
            <a:extLst>
              <a:ext uri="{FF2B5EF4-FFF2-40B4-BE49-F238E27FC236}">
                <a16:creationId xmlns:a16="http://schemas.microsoft.com/office/drawing/2014/main" xmlns="" id="{7F39AB69-1495-BE48-B91E-0A13B84E1551}"/>
              </a:ext>
            </a:extLst>
          </p:cNvPr>
          <p:cNvPicPr>
            <a:picLocks noChangeAspect="1"/>
          </p:cNvPicPr>
          <p:nvPr userDrawn="1"/>
        </p:nvPicPr>
        <p:blipFill rotWithShape="1">
          <a:blip r:embed="rId53" cstate="hqprint">
            <a:extLst>
              <a:ext uri="{28A0092B-C50C-407E-A947-70E740481C1C}">
                <a14:useLocalDpi xmlns:a14="http://schemas.microsoft.com/office/drawing/2010/main"/>
              </a:ext>
            </a:extLst>
          </a:blip>
          <a:srcRect/>
          <a:stretch/>
        </p:blipFill>
        <p:spPr>
          <a:xfrm>
            <a:off x="4993123" y="4556753"/>
            <a:ext cx="635756" cy="914400"/>
          </a:xfrm>
          <a:prstGeom prst="rect">
            <a:avLst/>
          </a:prstGeom>
          <a:noFill/>
          <a:ln>
            <a:noFill/>
          </a:ln>
        </p:spPr>
      </p:pic>
      <p:pic>
        <p:nvPicPr>
          <p:cNvPr id="58" name="Picture 57">
            <a:extLst>
              <a:ext uri="{FF2B5EF4-FFF2-40B4-BE49-F238E27FC236}">
                <a16:creationId xmlns:a16="http://schemas.microsoft.com/office/drawing/2014/main" xmlns="" id="{35178A3E-BBF8-614A-890E-782DA0C3E511}"/>
              </a:ext>
            </a:extLst>
          </p:cNvPr>
          <p:cNvPicPr>
            <a:picLocks noChangeAspect="1"/>
          </p:cNvPicPr>
          <p:nvPr userDrawn="1"/>
        </p:nvPicPr>
        <p:blipFill rotWithShape="1">
          <a:blip r:embed="rId54" cstate="hqprint">
            <a:extLst>
              <a:ext uri="{28A0092B-C50C-407E-A947-70E740481C1C}">
                <a14:useLocalDpi xmlns:a14="http://schemas.microsoft.com/office/drawing/2010/main"/>
              </a:ext>
            </a:extLst>
          </a:blip>
          <a:srcRect/>
          <a:stretch/>
        </p:blipFill>
        <p:spPr>
          <a:xfrm>
            <a:off x="5749175" y="5673876"/>
            <a:ext cx="685800" cy="914400"/>
          </a:xfrm>
          <a:prstGeom prst="rect">
            <a:avLst/>
          </a:prstGeom>
          <a:noFill/>
          <a:ln>
            <a:noFill/>
          </a:ln>
        </p:spPr>
      </p:pic>
      <p:pic>
        <p:nvPicPr>
          <p:cNvPr id="59" name="Picture 58" descr="A person wearing a suit and tie&#10;&#10;Description automatically generated">
            <a:extLst>
              <a:ext uri="{FF2B5EF4-FFF2-40B4-BE49-F238E27FC236}">
                <a16:creationId xmlns:a16="http://schemas.microsoft.com/office/drawing/2014/main" xmlns="" id="{60AA877E-F329-A74F-8BD3-823C9C18C0B5}"/>
              </a:ext>
            </a:extLst>
          </p:cNvPr>
          <p:cNvPicPr>
            <a:picLocks noChangeAspect="1"/>
          </p:cNvPicPr>
          <p:nvPr userDrawn="1"/>
        </p:nvPicPr>
        <p:blipFill rotWithShape="1">
          <a:blip r:embed="rId55" cstate="screen">
            <a:extLst>
              <a:ext uri="{28A0092B-C50C-407E-A947-70E740481C1C}">
                <a14:useLocalDpi xmlns:a14="http://schemas.microsoft.com/office/drawing/2010/main"/>
              </a:ext>
            </a:extLst>
          </a:blip>
          <a:srcRect/>
          <a:stretch/>
        </p:blipFill>
        <p:spPr>
          <a:xfrm>
            <a:off x="7328857" y="5634777"/>
            <a:ext cx="650483" cy="914400"/>
          </a:xfrm>
          <a:prstGeom prst="rect">
            <a:avLst/>
          </a:prstGeom>
          <a:noFill/>
          <a:ln w="19050">
            <a:noFill/>
          </a:ln>
        </p:spPr>
      </p:pic>
      <p:pic>
        <p:nvPicPr>
          <p:cNvPr id="60" name="Picture 59">
            <a:extLst>
              <a:ext uri="{FF2B5EF4-FFF2-40B4-BE49-F238E27FC236}">
                <a16:creationId xmlns:a16="http://schemas.microsoft.com/office/drawing/2014/main" xmlns="" id="{6B1A4558-6019-6B42-927C-C4BDCD61A035}"/>
              </a:ext>
            </a:extLst>
          </p:cNvPr>
          <p:cNvPicPr>
            <a:picLocks noChangeAspect="1"/>
          </p:cNvPicPr>
          <p:nvPr userDrawn="1"/>
        </p:nvPicPr>
        <p:blipFill rotWithShape="1">
          <a:blip r:embed="rId56" cstate="screen">
            <a:extLst>
              <a:ext uri="{28A0092B-C50C-407E-A947-70E740481C1C}">
                <a14:useLocalDpi xmlns:a14="http://schemas.microsoft.com/office/drawing/2010/main"/>
              </a:ext>
            </a:extLst>
          </a:blip>
          <a:srcRect/>
          <a:stretch/>
        </p:blipFill>
        <p:spPr>
          <a:xfrm>
            <a:off x="4992377" y="3457274"/>
            <a:ext cx="637249" cy="914400"/>
          </a:xfrm>
          <a:prstGeom prst="rect">
            <a:avLst/>
          </a:prstGeom>
          <a:noFill/>
          <a:ln w="19050">
            <a:noFill/>
          </a:ln>
        </p:spPr>
      </p:pic>
      <p:pic>
        <p:nvPicPr>
          <p:cNvPr id="61" name="Picture 60" descr="A person in a blue shirt and tie&#10;&#10;Description automatically generated with low confidence">
            <a:extLst>
              <a:ext uri="{FF2B5EF4-FFF2-40B4-BE49-F238E27FC236}">
                <a16:creationId xmlns:a16="http://schemas.microsoft.com/office/drawing/2014/main" xmlns="" id="{885517FB-E5BE-ED42-A546-44F8E0A68632}"/>
              </a:ext>
            </a:extLst>
          </p:cNvPr>
          <p:cNvPicPr>
            <a:picLocks noChangeAspect="1"/>
          </p:cNvPicPr>
          <p:nvPr userDrawn="1"/>
        </p:nvPicPr>
        <p:blipFill rotWithShape="1">
          <a:blip r:embed="rId57" cstate="hqprint">
            <a:extLst>
              <a:ext uri="{28A0092B-C50C-407E-A947-70E740481C1C}">
                <a14:useLocalDpi xmlns:a14="http://schemas.microsoft.com/office/drawing/2010/main"/>
              </a:ext>
            </a:extLst>
          </a:blip>
          <a:srcRect/>
          <a:stretch/>
        </p:blipFill>
        <p:spPr>
          <a:xfrm>
            <a:off x="6518449" y="1295022"/>
            <a:ext cx="700545" cy="914400"/>
          </a:xfrm>
          <a:prstGeom prst="rect">
            <a:avLst/>
          </a:prstGeom>
          <a:noFill/>
          <a:ln>
            <a:noFill/>
          </a:ln>
        </p:spPr>
      </p:pic>
      <p:pic>
        <p:nvPicPr>
          <p:cNvPr id="62" name="Picture 61" descr="A person smiling for the camera&#10;&#10;Description automatically generated">
            <a:extLst>
              <a:ext uri="{FF2B5EF4-FFF2-40B4-BE49-F238E27FC236}">
                <a16:creationId xmlns:a16="http://schemas.microsoft.com/office/drawing/2014/main" xmlns="" id="{6D377D3B-88D7-DA46-831A-A7A9040A6B33}"/>
              </a:ext>
            </a:extLst>
          </p:cNvPr>
          <p:cNvPicPr>
            <a:picLocks noChangeAspect="1"/>
          </p:cNvPicPr>
          <p:nvPr userDrawn="1"/>
        </p:nvPicPr>
        <p:blipFill rotWithShape="1">
          <a:blip r:embed="rId58" cstate="hqprint">
            <a:extLst>
              <a:ext uri="{28A0092B-C50C-407E-A947-70E740481C1C}">
                <a14:useLocalDpi xmlns:a14="http://schemas.microsoft.com/office/drawing/2010/main"/>
              </a:ext>
            </a:extLst>
          </a:blip>
          <a:srcRect b="-2335"/>
          <a:stretch/>
        </p:blipFill>
        <p:spPr>
          <a:xfrm>
            <a:off x="7335329" y="3457274"/>
            <a:ext cx="637539" cy="914400"/>
          </a:xfrm>
          <a:prstGeom prst="rect">
            <a:avLst/>
          </a:prstGeom>
          <a:noFill/>
          <a:ln>
            <a:noFill/>
          </a:ln>
        </p:spPr>
      </p:pic>
      <p:pic>
        <p:nvPicPr>
          <p:cNvPr id="63" name="Picture 62">
            <a:extLst>
              <a:ext uri="{FF2B5EF4-FFF2-40B4-BE49-F238E27FC236}">
                <a16:creationId xmlns:a16="http://schemas.microsoft.com/office/drawing/2014/main" xmlns="" id="{523F73F4-191F-6D48-931F-D3344F8B57B2}"/>
              </a:ext>
            </a:extLst>
          </p:cNvPr>
          <p:cNvPicPr>
            <a:picLocks noChangeAspect="1"/>
          </p:cNvPicPr>
          <p:nvPr userDrawn="1"/>
        </p:nvPicPr>
        <p:blipFill rotWithShape="1">
          <a:blip r:embed="rId59" cstate="hqprint">
            <a:extLst>
              <a:ext uri="{28A0092B-C50C-407E-A947-70E740481C1C}">
                <a14:useLocalDpi xmlns:a14="http://schemas.microsoft.com/office/drawing/2010/main"/>
              </a:ext>
            </a:extLst>
          </a:blip>
          <a:srcRect/>
          <a:stretch/>
        </p:blipFill>
        <p:spPr>
          <a:xfrm>
            <a:off x="7322852" y="4556753"/>
            <a:ext cx="662493" cy="914400"/>
          </a:xfrm>
          <a:prstGeom prst="rect">
            <a:avLst/>
          </a:prstGeom>
          <a:noFill/>
          <a:ln>
            <a:noFill/>
          </a:ln>
        </p:spPr>
      </p:pic>
      <p:pic>
        <p:nvPicPr>
          <p:cNvPr id="64" name="Picture 63">
            <a:extLst>
              <a:ext uri="{FF2B5EF4-FFF2-40B4-BE49-F238E27FC236}">
                <a16:creationId xmlns:a16="http://schemas.microsoft.com/office/drawing/2014/main" xmlns="" id="{51FDCA2A-40D9-9843-9478-973752660C7A}"/>
              </a:ext>
            </a:extLst>
          </p:cNvPr>
          <p:cNvPicPr>
            <a:picLocks noChangeAspect="1"/>
          </p:cNvPicPr>
          <p:nvPr userDrawn="1"/>
        </p:nvPicPr>
        <p:blipFill rotWithShape="1">
          <a:blip r:embed="rId60" cstate="screen">
            <a:extLst>
              <a:ext uri="{28A0092B-C50C-407E-A947-70E740481C1C}">
                <a14:useLocalDpi xmlns:a14="http://schemas.microsoft.com/office/drawing/2010/main"/>
              </a:ext>
            </a:extLst>
          </a:blip>
          <a:srcRect/>
          <a:stretch/>
        </p:blipFill>
        <p:spPr>
          <a:xfrm>
            <a:off x="6533784" y="2371607"/>
            <a:ext cx="669874" cy="914400"/>
          </a:xfrm>
          <a:prstGeom prst="rect">
            <a:avLst/>
          </a:prstGeom>
          <a:noFill/>
          <a:ln w="19050">
            <a:noFill/>
          </a:ln>
        </p:spPr>
      </p:pic>
      <p:pic>
        <p:nvPicPr>
          <p:cNvPr id="65" name="Picture 64" descr="A person wearing a suit and tie looking at the camera&#10;&#10;Description automatically generated">
            <a:extLst>
              <a:ext uri="{FF2B5EF4-FFF2-40B4-BE49-F238E27FC236}">
                <a16:creationId xmlns:a16="http://schemas.microsoft.com/office/drawing/2014/main" xmlns="" id="{E1BC39D2-BD73-2A43-88AA-5F2AF7A37AC1}"/>
              </a:ext>
            </a:extLst>
          </p:cNvPr>
          <p:cNvPicPr>
            <a:picLocks noChangeAspect="1"/>
          </p:cNvPicPr>
          <p:nvPr userDrawn="1"/>
        </p:nvPicPr>
        <p:blipFill rotWithShape="1">
          <a:blip r:embed="rId61" cstate="hqprint">
            <a:extLst>
              <a:ext uri="{28A0092B-C50C-407E-A947-70E740481C1C}">
                <a14:useLocalDpi xmlns:a14="http://schemas.microsoft.com/office/drawing/2010/main"/>
              </a:ext>
            </a:extLst>
          </a:blip>
          <a:srcRect/>
          <a:stretch/>
        </p:blipFill>
        <p:spPr>
          <a:xfrm>
            <a:off x="4992453" y="1295022"/>
            <a:ext cx="637097" cy="914400"/>
          </a:xfrm>
          <a:prstGeom prst="rect">
            <a:avLst/>
          </a:prstGeom>
          <a:noFill/>
          <a:ln>
            <a:noFill/>
          </a:ln>
        </p:spPr>
      </p:pic>
      <p:pic>
        <p:nvPicPr>
          <p:cNvPr id="66" name="Picture 65">
            <a:extLst>
              <a:ext uri="{FF2B5EF4-FFF2-40B4-BE49-F238E27FC236}">
                <a16:creationId xmlns:a16="http://schemas.microsoft.com/office/drawing/2014/main" xmlns="" id="{CAE3106B-AD3E-CD44-90C6-C769593E9AC6}"/>
              </a:ext>
            </a:extLst>
          </p:cNvPr>
          <p:cNvPicPr>
            <a:picLocks noChangeAspect="1"/>
          </p:cNvPicPr>
          <p:nvPr userDrawn="1"/>
        </p:nvPicPr>
        <p:blipFill rotWithShape="1">
          <a:blip r:embed="rId62" cstate="hqprint">
            <a:extLst>
              <a:ext uri="{28A0092B-C50C-407E-A947-70E740481C1C}">
                <a14:useLocalDpi xmlns:a14="http://schemas.microsoft.com/office/drawing/2010/main"/>
              </a:ext>
            </a:extLst>
          </a:blip>
          <a:srcRect/>
          <a:stretch/>
        </p:blipFill>
        <p:spPr>
          <a:xfrm>
            <a:off x="4985924" y="2371607"/>
            <a:ext cx="650154" cy="914400"/>
          </a:xfrm>
          <a:prstGeom prst="rect">
            <a:avLst/>
          </a:prstGeom>
          <a:noFill/>
          <a:ln>
            <a:noFill/>
          </a:ln>
        </p:spPr>
      </p:pic>
      <p:pic>
        <p:nvPicPr>
          <p:cNvPr id="67" name="Picture 66">
            <a:extLst>
              <a:ext uri="{FF2B5EF4-FFF2-40B4-BE49-F238E27FC236}">
                <a16:creationId xmlns:a16="http://schemas.microsoft.com/office/drawing/2014/main" xmlns="" id="{BC2ECD14-B693-AE42-BFC8-276CCCD87071}"/>
              </a:ext>
            </a:extLst>
          </p:cNvPr>
          <p:cNvPicPr>
            <a:picLocks noChangeAspect="1"/>
          </p:cNvPicPr>
          <p:nvPr userDrawn="1"/>
        </p:nvPicPr>
        <p:blipFill rotWithShape="1">
          <a:blip r:embed="rId63" cstate="hqprint">
            <a:extLst>
              <a:ext uri="{28A0092B-C50C-407E-A947-70E740481C1C}">
                <a14:useLocalDpi xmlns:a14="http://schemas.microsoft.com/office/drawing/2010/main"/>
              </a:ext>
            </a:extLst>
          </a:blip>
          <a:srcRect/>
          <a:stretch/>
        </p:blipFill>
        <p:spPr>
          <a:xfrm>
            <a:off x="5769064" y="4556753"/>
            <a:ext cx="646023" cy="914400"/>
          </a:xfrm>
          <a:prstGeom prst="rect">
            <a:avLst/>
          </a:prstGeom>
          <a:noFill/>
          <a:ln>
            <a:noFill/>
          </a:ln>
        </p:spPr>
      </p:pic>
      <p:pic>
        <p:nvPicPr>
          <p:cNvPr id="68" name="Picture 4" descr="Charles Kunos, MD, PhD | Investigational Drug Branch (IDB) | CTEP">
            <a:extLst>
              <a:ext uri="{FF2B5EF4-FFF2-40B4-BE49-F238E27FC236}">
                <a16:creationId xmlns:a16="http://schemas.microsoft.com/office/drawing/2014/main" xmlns="" id="{C9682791-6AB9-A640-AD41-D527CC2A6CF3}"/>
              </a:ext>
            </a:extLst>
          </p:cNvPr>
          <p:cNvPicPr>
            <a:picLocks noChangeAspect="1" noChangeArrowheads="1"/>
          </p:cNvPicPr>
          <p:nvPr userDrawn="1"/>
        </p:nvPicPr>
        <p:blipFill rotWithShape="1">
          <a:blip r:embed="rId64">
            <a:extLst>
              <a:ext uri="{28A0092B-C50C-407E-A947-70E740481C1C}">
                <a14:useLocalDpi xmlns:a14="http://schemas.microsoft.com/office/drawing/2010/main"/>
              </a:ext>
            </a:extLst>
          </a:blip>
          <a:srcRect/>
          <a:stretch/>
        </p:blipFill>
        <p:spPr bwMode="auto">
          <a:xfrm>
            <a:off x="5762846" y="3457274"/>
            <a:ext cx="658459" cy="914400"/>
          </a:xfrm>
          <a:prstGeom prst="roundRect">
            <a:avLst>
              <a:gd name="adj" fmla="val 0"/>
            </a:avLst>
          </a:prstGeom>
          <a:noFill/>
          <a:ln w="19050">
            <a:noFill/>
          </a:ln>
          <a:extLst>
            <a:ext uri="{909E8E84-426E-40DD-AFC4-6F175D3DCCD1}">
              <a14:hiddenFill xmlns:a14="http://schemas.microsoft.com/office/drawing/2010/main">
                <a:solidFill>
                  <a:srgbClr val="FFFFFF"/>
                </a:solidFill>
              </a14:hiddenFill>
            </a:ext>
          </a:extLst>
        </p:spPr>
      </p:pic>
      <p:pic>
        <p:nvPicPr>
          <p:cNvPr id="69" name="Picture 68" descr="A person wearing a tie and glasses&#10;&#10;Description automatically generated with low confidence">
            <a:extLst>
              <a:ext uri="{FF2B5EF4-FFF2-40B4-BE49-F238E27FC236}">
                <a16:creationId xmlns:a16="http://schemas.microsoft.com/office/drawing/2014/main" xmlns="" id="{1D4ECCC8-D930-B04A-8D3E-31CA48212D0B}"/>
              </a:ext>
            </a:extLst>
          </p:cNvPr>
          <p:cNvPicPr>
            <a:picLocks noChangeAspect="1"/>
          </p:cNvPicPr>
          <p:nvPr userDrawn="1"/>
        </p:nvPicPr>
        <p:blipFill rotWithShape="1">
          <a:blip r:embed="rId65" cstate="hqprint">
            <a:extLst>
              <a:ext uri="{28A0092B-C50C-407E-A947-70E740481C1C}">
                <a14:useLocalDpi xmlns:a14="http://schemas.microsoft.com/office/drawing/2010/main"/>
              </a:ext>
            </a:extLst>
          </a:blip>
          <a:srcRect/>
          <a:stretch/>
        </p:blipFill>
        <p:spPr>
          <a:xfrm>
            <a:off x="10537643" y="1295022"/>
            <a:ext cx="745945" cy="914400"/>
          </a:xfrm>
          <a:prstGeom prst="rect">
            <a:avLst/>
          </a:prstGeom>
          <a:noFill/>
          <a:ln>
            <a:noFill/>
          </a:ln>
        </p:spPr>
      </p:pic>
      <p:pic>
        <p:nvPicPr>
          <p:cNvPr id="70" name="Picture 69" descr="A person posing for the camera&#10;&#10;Description automatically generated">
            <a:extLst>
              <a:ext uri="{FF2B5EF4-FFF2-40B4-BE49-F238E27FC236}">
                <a16:creationId xmlns:a16="http://schemas.microsoft.com/office/drawing/2014/main" xmlns="" id="{2D310BA8-D461-4640-847F-55947917B3F5}"/>
              </a:ext>
            </a:extLst>
          </p:cNvPr>
          <p:cNvPicPr>
            <a:picLocks noChangeAspect="1"/>
          </p:cNvPicPr>
          <p:nvPr userDrawn="1"/>
        </p:nvPicPr>
        <p:blipFill>
          <a:blip r:embed="rId66" cstate="screen">
            <a:extLst>
              <a:ext uri="{28A0092B-C50C-407E-A947-70E740481C1C}">
                <a14:useLocalDpi xmlns:a14="http://schemas.microsoft.com/office/drawing/2010/main"/>
              </a:ext>
            </a:extLst>
          </a:blip>
          <a:stretch>
            <a:fillRect/>
          </a:stretch>
        </p:blipFill>
        <p:spPr>
          <a:xfrm>
            <a:off x="10565925" y="2371607"/>
            <a:ext cx="689380" cy="914400"/>
          </a:xfrm>
          <a:prstGeom prst="rect">
            <a:avLst/>
          </a:prstGeom>
          <a:noFill/>
          <a:ln>
            <a:noFill/>
          </a:ln>
        </p:spPr>
      </p:pic>
      <p:pic>
        <p:nvPicPr>
          <p:cNvPr id="71" name="Picture 70">
            <a:extLst>
              <a:ext uri="{FF2B5EF4-FFF2-40B4-BE49-F238E27FC236}">
                <a16:creationId xmlns:a16="http://schemas.microsoft.com/office/drawing/2014/main" xmlns="" id="{6A5F0299-A95B-EB4C-9FF0-9DFA88242B02}"/>
              </a:ext>
            </a:extLst>
          </p:cNvPr>
          <p:cNvPicPr>
            <a:picLocks noChangeAspect="1"/>
          </p:cNvPicPr>
          <p:nvPr userDrawn="1"/>
        </p:nvPicPr>
        <p:blipFill rotWithShape="1">
          <a:blip r:embed="rId67" cstate="hqprint">
            <a:extLst>
              <a:ext uri="{28A0092B-C50C-407E-A947-70E740481C1C}">
                <a14:useLocalDpi xmlns:a14="http://schemas.microsoft.com/office/drawing/2010/main"/>
              </a:ext>
            </a:extLst>
          </a:blip>
          <a:srcRect/>
          <a:stretch/>
        </p:blipFill>
        <p:spPr>
          <a:xfrm>
            <a:off x="10576697" y="4556753"/>
            <a:ext cx="667836" cy="914400"/>
          </a:xfrm>
          <a:prstGeom prst="rect">
            <a:avLst/>
          </a:prstGeom>
          <a:noFill/>
          <a:ln>
            <a:noFill/>
          </a:ln>
        </p:spPr>
      </p:pic>
      <p:pic>
        <p:nvPicPr>
          <p:cNvPr id="72" name="Picture 71">
            <a:extLst>
              <a:ext uri="{FF2B5EF4-FFF2-40B4-BE49-F238E27FC236}">
                <a16:creationId xmlns:a16="http://schemas.microsoft.com/office/drawing/2014/main" xmlns="" id="{9577676A-643C-EE4C-98C2-D8E9CDB72792}"/>
              </a:ext>
            </a:extLst>
          </p:cNvPr>
          <p:cNvPicPr>
            <a:picLocks noChangeAspect="1"/>
          </p:cNvPicPr>
          <p:nvPr userDrawn="1"/>
        </p:nvPicPr>
        <p:blipFill rotWithShape="1">
          <a:blip r:embed="rId68" cstate="hqprint">
            <a:extLst>
              <a:ext uri="{28A0092B-C50C-407E-A947-70E740481C1C}">
                <a14:useLocalDpi xmlns:a14="http://schemas.microsoft.com/office/drawing/2010/main"/>
              </a:ext>
            </a:extLst>
          </a:blip>
          <a:srcRect r="-1"/>
          <a:stretch/>
        </p:blipFill>
        <p:spPr>
          <a:xfrm>
            <a:off x="10576824" y="3457274"/>
            <a:ext cx="667582" cy="914400"/>
          </a:xfrm>
          <a:prstGeom prst="rect">
            <a:avLst/>
          </a:prstGeom>
          <a:noFill/>
          <a:ln w="19050">
            <a:noFill/>
          </a:ln>
        </p:spPr>
      </p:pic>
      <p:grpSp>
        <p:nvGrpSpPr>
          <p:cNvPr id="73" name="Group 72">
            <a:extLst>
              <a:ext uri="{FF2B5EF4-FFF2-40B4-BE49-F238E27FC236}">
                <a16:creationId xmlns:a16="http://schemas.microsoft.com/office/drawing/2014/main" xmlns="" id="{C5B13C04-4DDA-834A-9777-07EBF40DBA0C}"/>
              </a:ext>
            </a:extLst>
          </p:cNvPr>
          <p:cNvGrpSpPr/>
          <p:nvPr userDrawn="1"/>
        </p:nvGrpSpPr>
        <p:grpSpPr>
          <a:xfrm rot="16200000">
            <a:off x="-375554" y="1603444"/>
            <a:ext cx="5687658" cy="4849017"/>
            <a:chOff x="-3047" y="1146650"/>
            <a:chExt cx="12192000" cy="4849017"/>
          </a:xfrm>
          <a:solidFill>
            <a:schemeClr val="bg1"/>
          </a:solidFill>
        </p:grpSpPr>
        <p:sp>
          <p:nvSpPr>
            <p:cNvPr id="74" name="Rectangle 73">
              <a:extLst>
                <a:ext uri="{FF2B5EF4-FFF2-40B4-BE49-F238E27FC236}">
                  <a16:creationId xmlns:a16="http://schemas.microsoft.com/office/drawing/2014/main" xmlns="" id="{DFCA6241-9409-6F46-A514-BA0DF13739CA}"/>
                </a:ext>
              </a:extLst>
            </p:cNvPr>
            <p:cNvSpPr/>
            <p:nvPr/>
          </p:nvSpPr>
          <p:spPr>
            <a:xfrm>
              <a:off x="0" y="1927112"/>
              <a:ext cx="12188952" cy="16459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xmlns="" id="{C961F509-AA03-E941-95F3-0C37F9B71693}"/>
                </a:ext>
              </a:extLst>
            </p:cNvPr>
            <p:cNvSpPr/>
            <p:nvPr/>
          </p:nvSpPr>
          <p:spPr>
            <a:xfrm>
              <a:off x="0" y="2707574"/>
              <a:ext cx="12188952" cy="16459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xmlns="" id="{CDB37D9E-030D-A04A-8C51-CD25FFDBD533}"/>
                </a:ext>
              </a:extLst>
            </p:cNvPr>
            <p:cNvSpPr/>
            <p:nvPr/>
          </p:nvSpPr>
          <p:spPr>
            <a:xfrm>
              <a:off x="0" y="4268498"/>
              <a:ext cx="12188952" cy="16459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xmlns="" id="{1EBC75CE-1187-2841-8253-E2960C959E0D}"/>
                </a:ext>
              </a:extLst>
            </p:cNvPr>
            <p:cNvSpPr/>
            <p:nvPr/>
          </p:nvSpPr>
          <p:spPr>
            <a:xfrm>
              <a:off x="0" y="5048960"/>
              <a:ext cx="12188952" cy="16459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xmlns="" id="{A1585C6D-2E4A-A945-8B26-5FC3174FCBC2}"/>
                </a:ext>
              </a:extLst>
            </p:cNvPr>
            <p:cNvSpPr/>
            <p:nvPr/>
          </p:nvSpPr>
          <p:spPr>
            <a:xfrm>
              <a:off x="-3047" y="5829423"/>
              <a:ext cx="12192000" cy="16624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xmlns="" id="{1EB93A56-64EF-9940-A353-2861ABE28BBD}"/>
                </a:ext>
              </a:extLst>
            </p:cNvPr>
            <p:cNvSpPr/>
            <p:nvPr/>
          </p:nvSpPr>
          <p:spPr>
            <a:xfrm>
              <a:off x="-1" y="1146650"/>
              <a:ext cx="12188952" cy="16459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xmlns="" id="{20735540-43EC-024C-842F-9F6A1C97BDE8}"/>
                </a:ext>
              </a:extLst>
            </p:cNvPr>
            <p:cNvSpPr/>
            <p:nvPr/>
          </p:nvSpPr>
          <p:spPr>
            <a:xfrm>
              <a:off x="0" y="3488036"/>
              <a:ext cx="12188952" cy="16459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1" name="Group 80">
            <a:extLst>
              <a:ext uri="{FF2B5EF4-FFF2-40B4-BE49-F238E27FC236}">
                <a16:creationId xmlns:a16="http://schemas.microsoft.com/office/drawing/2014/main" xmlns="" id="{EB239F0D-F740-D04A-BA24-3ABBC31A4BA3}"/>
              </a:ext>
            </a:extLst>
          </p:cNvPr>
          <p:cNvGrpSpPr/>
          <p:nvPr userDrawn="1"/>
        </p:nvGrpSpPr>
        <p:grpSpPr>
          <a:xfrm rot="16200000">
            <a:off x="4030217" y="1993792"/>
            <a:ext cx="5686237" cy="4066902"/>
            <a:chOff x="-1" y="1146650"/>
            <a:chExt cx="12188953" cy="4066902"/>
          </a:xfrm>
          <a:solidFill>
            <a:schemeClr val="bg1"/>
          </a:solidFill>
        </p:grpSpPr>
        <p:sp>
          <p:nvSpPr>
            <p:cNvPr id="82" name="Rectangle 81">
              <a:extLst>
                <a:ext uri="{FF2B5EF4-FFF2-40B4-BE49-F238E27FC236}">
                  <a16:creationId xmlns:a16="http://schemas.microsoft.com/office/drawing/2014/main" xmlns="" id="{E0142C1C-8124-0942-AB13-60A66ADB0C06}"/>
                </a:ext>
              </a:extLst>
            </p:cNvPr>
            <p:cNvSpPr/>
            <p:nvPr/>
          </p:nvSpPr>
          <p:spPr>
            <a:xfrm>
              <a:off x="0" y="1927112"/>
              <a:ext cx="12188952" cy="16459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xmlns="" id="{61304C0D-FF7E-FC4E-834E-6CACE8A08B91}"/>
                </a:ext>
              </a:extLst>
            </p:cNvPr>
            <p:cNvSpPr/>
            <p:nvPr/>
          </p:nvSpPr>
          <p:spPr>
            <a:xfrm>
              <a:off x="0" y="2707574"/>
              <a:ext cx="12188952" cy="16459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xmlns="" id="{09393CDC-8BD6-E34F-A5F2-9CA239981302}"/>
                </a:ext>
              </a:extLst>
            </p:cNvPr>
            <p:cNvSpPr/>
            <p:nvPr/>
          </p:nvSpPr>
          <p:spPr>
            <a:xfrm>
              <a:off x="0" y="4268498"/>
              <a:ext cx="12188952" cy="16459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xmlns="" id="{436A90D6-B528-EC41-9678-350049B51F79}"/>
                </a:ext>
              </a:extLst>
            </p:cNvPr>
            <p:cNvSpPr/>
            <p:nvPr/>
          </p:nvSpPr>
          <p:spPr>
            <a:xfrm>
              <a:off x="0" y="5048960"/>
              <a:ext cx="12188952" cy="16459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xmlns="" id="{6C8580D2-B2C1-D746-B19B-DD3954582462}"/>
                </a:ext>
              </a:extLst>
            </p:cNvPr>
            <p:cNvSpPr/>
            <p:nvPr/>
          </p:nvSpPr>
          <p:spPr>
            <a:xfrm>
              <a:off x="-1" y="1146650"/>
              <a:ext cx="12188952" cy="16459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xmlns="" id="{EEBC2441-97C6-924B-BF75-DDE2BB8C7D63}"/>
                </a:ext>
              </a:extLst>
            </p:cNvPr>
            <p:cNvSpPr/>
            <p:nvPr/>
          </p:nvSpPr>
          <p:spPr>
            <a:xfrm>
              <a:off x="0" y="3488036"/>
              <a:ext cx="12188952" cy="16459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8" name="Group 87">
            <a:extLst>
              <a:ext uri="{FF2B5EF4-FFF2-40B4-BE49-F238E27FC236}">
                <a16:creationId xmlns:a16="http://schemas.microsoft.com/office/drawing/2014/main" xmlns="" id="{BCEB4FA5-D4B2-6843-8D1B-32F8FF3241B1}"/>
              </a:ext>
            </a:extLst>
          </p:cNvPr>
          <p:cNvGrpSpPr/>
          <p:nvPr userDrawn="1"/>
        </p:nvGrpSpPr>
        <p:grpSpPr>
          <a:xfrm rot="16200000">
            <a:off x="7661176" y="2384024"/>
            <a:ext cx="5686237" cy="3286440"/>
            <a:chOff x="-1" y="1146650"/>
            <a:chExt cx="12188953" cy="3286440"/>
          </a:xfrm>
          <a:solidFill>
            <a:schemeClr val="bg1"/>
          </a:solidFill>
        </p:grpSpPr>
        <p:sp>
          <p:nvSpPr>
            <p:cNvPr id="89" name="Rectangle 88">
              <a:extLst>
                <a:ext uri="{FF2B5EF4-FFF2-40B4-BE49-F238E27FC236}">
                  <a16:creationId xmlns:a16="http://schemas.microsoft.com/office/drawing/2014/main" xmlns="" id="{86001F21-A242-614F-AAFA-D5826FD83E8A}"/>
                </a:ext>
              </a:extLst>
            </p:cNvPr>
            <p:cNvSpPr/>
            <p:nvPr/>
          </p:nvSpPr>
          <p:spPr>
            <a:xfrm>
              <a:off x="0" y="1927112"/>
              <a:ext cx="12188952" cy="16459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xmlns="" id="{44BBCE4E-3D42-6245-BE26-E58905823ABE}"/>
                </a:ext>
              </a:extLst>
            </p:cNvPr>
            <p:cNvSpPr/>
            <p:nvPr/>
          </p:nvSpPr>
          <p:spPr>
            <a:xfrm>
              <a:off x="0" y="2707574"/>
              <a:ext cx="12188952" cy="16459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xmlns="" id="{14828CB7-9A61-CD4C-A673-691118BABFB9}"/>
                </a:ext>
              </a:extLst>
            </p:cNvPr>
            <p:cNvSpPr/>
            <p:nvPr/>
          </p:nvSpPr>
          <p:spPr>
            <a:xfrm>
              <a:off x="0" y="4268498"/>
              <a:ext cx="12188952" cy="16459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xmlns="" id="{9045CD52-EB79-454C-9AF8-CF288218A813}"/>
                </a:ext>
              </a:extLst>
            </p:cNvPr>
            <p:cNvSpPr/>
            <p:nvPr/>
          </p:nvSpPr>
          <p:spPr>
            <a:xfrm>
              <a:off x="-1" y="1146650"/>
              <a:ext cx="12188952" cy="16459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xmlns="" id="{FB0A5D96-6474-314A-8ABD-B7C6BDE49372}"/>
                </a:ext>
              </a:extLst>
            </p:cNvPr>
            <p:cNvSpPr/>
            <p:nvPr/>
          </p:nvSpPr>
          <p:spPr>
            <a:xfrm>
              <a:off x="0" y="3488036"/>
              <a:ext cx="12188952" cy="16459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17934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dirty="0"/>
          </a:p>
        </p:txBody>
      </p:sp>
      <p:grpSp>
        <p:nvGrpSpPr>
          <p:cNvPr id="8" name="Group 7">
            <a:extLst>
              <a:ext uri="{FF2B5EF4-FFF2-40B4-BE49-F238E27FC236}">
                <a16:creationId xmlns:a16="http://schemas.microsoft.com/office/drawing/2014/main" xmlns="" id="{8F77ED78-BE1B-BA4D-8BD4-152BFDED3D61}"/>
              </a:ext>
            </a:extLst>
          </p:cNvPr>
          <p:cNvGrpSpPr/>
          <p:nvPr userDrawn="1"/>
        </p:nvGrpSpPr>
        <p:grpSpPr>
          <a:xfrm>
            <a:off x="621506" y="3958919"/>
            <a:ext cx="5384801" cy="2688617"/>
            <a:chOff x="6007099" y="860959"/>
            <a:chExt cx="5384801" cy="2688617"/>
          </a:xfrm>
        </p:grpSpPr>
        <p:sp>
          <p:nvSpPr>
            <p:cNvPr id="9" name="Rectangle 8">
              <a:extLst>
                <a:ext uri="{FF2B5EF4-FFF2-40B4-BE49-F238E27FC236}">
                  <a16:creationId xmlns:a16="http://schemas.microsoft.com/office/drawing/2014/main" xmlns="" id="{AD9BF61E-5BEA-BF45-98FA-C5315B73F9F4}"/>
                </a:ext>
              </a:extLst>
            </p:cNvPr>
            <p:cNvSpPr/>
            <p:nvPr/>
          </p:nvSpPr>
          <p:spPr>
            <a:xfrm>
              <a:off x="6096000" y="860959"/>
              <a:ext cx="5295900" cy="26886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xmlns="" id="{4E3AA1F5-FD5F-9840-AB2D-4FCA76061FD6}"/>
                </a:ext>
              </a:extLst>
            </p:cNvPr>
            <p:cNvGrpSpPr/>
            <p:nvPr/>
          </p:nvGrpSpPr>
          <p:grpSpPr>
            <a:xfrm>
              <a:off x="6007099" y="886803"/>
              <a:ext cx="5273808" cy="2502757"/>
              <a:chOff x="5718870" y="1218573"/>
              <a:chExt cx="5273808" cy="2502757"/>
            </a:xfrm>
          </p:grpSpPr>
          <p:grpSp>
            <p:nvGrpSpPr>
              <p:cNvPr id="11" name="Group 10">
                <a:extLst>
                  <a:ext uri="{FF2B5EF4-FFF2-40B4-BE49-F238E27FC236}">
                    <a16:creationId xmlns:a16="http://schemas.microsoft.com/office/drawing/2014/main" xmlns="" id="{093B3593-D2F2-C74A-A799-EB23F43A8770}"/>
                  </a:ext>
                </a:extLst>
              </p:cNvPr>
              <p:cNvGrpSpPr/>
              <p:nvPr/>
            </p:nvGrpSpPr>
            <p:grpSpPr>
              <a:xfrm>
                <a:off x="6896602" y="1881064"/>
                <a:ext cx="4096076" cy="1840266"/>
                <a:chOff x="1291619" y="1871380"/>
                <a:chExt cx="9608763" cy="4316981"/>
              </a:xfrm>
              <a:solidFill>
                <a:schemeClr val="accent6">
                  <a:lumMod val="75000"/>
                </a:schemeClr>
              </a:solidFill>
            </p:grpSpPr>
            <p:grpSp>
              <p:nvGrpSpPr>
                <p:cNvPr id="14" name="Group 13">
                  <a:extLst>
                    <a:ext uri="{FF2B5EF4-FFF2-40B4-BE49-F238E27FC236}">
                      <a16:creationId xmlns:a16="http://schemas.microsoft.com/office/drawing/2014/main" xmlns="" id="{9C5F5395-08B7-5548-9EC0-26488CF42D6D}"/>
                    </a:ext>
                  </a:extLst>
                </p:cNvPr>
                <p:cNvGrpSpPr/>
                <p:nvPr/>
              </p:nvGrpSpPr>
              <p:grpSpPr>
                <a:xfrm>
                  <a:off x="1291619" y="1871380"/>
                  <a:ext cx="7418623" cy="4316981"/>
                  <a:chOff x="971873" y="1901988"/>
                  <a:chExt cx="7418623" cy="4316981"/>
                </a:xfrm>
                <a:grpFill/>
              </p:grpSpPr>
              <p:sp>
                <p:nvSpPr>
                  <p:cNvPr id="81" name="Freeform 759">
                    <a:extLst>
                      <a:ext uri="{FF2B5EF4-FFF2-40B4-BE49-F238E27FC236}">
                        <a16:creationId xmlns:a16="http://schemas.microsoft.com/office/drawing/2014/main" xmlns="" id="{F1E80B4A-F376-5D40-8A16-FEF5E9166D02}"/>
                      </a:ext>
                    </a:extLst>
                  </p:cNvPr>
                  <p:cNvSpPr>
                    <a:spLocks/>
                  </p:cNvSpPr>
                  <p:nvPr/>
                </p:nvSpPr>
                <p:spPr bwMode="auto">
                  <a:xfrm>
                    <a:off x="6921963" y="2459018"/>
                    <a:ext cx="392453" cy="531710"/>
                  </a:xfrm>
                  <a:custGeom>
                    <a:avLst/>
                    <a:gdLst/>
                    <a:ahLst/>
                    <a:cxnLst>
                      <a:cxn ang="0">
                        <a:pos x="96" y="0"/>
                      </a:cxn>
                      <a:cxn ang="0">
                        <a:pos x="108" y="6"/>
                      </a:cxn>
                      <a:cxn ang="0">
                        <a:pos x="150" y="6"/>
                      </a:cxn>
                      <a:cxn ang="0">
                        <a:pos x="186" y="198"/>
                      </a:cxn>
                      <a:cxn ang="0">
                        <a:pos x="180" y="222"/>
                      </a:cxn>
                      <a:cxn ang="0">
                        <a:pos x="150" y="228"/>
                      </a:cxn>
                      <a:cxn ang="0">
                        <a:pos x="138" y="234"/>
                      </a:cxn>
                      <a:cxn ang="0">
                        <a:pos x="126" y="252"/>
                      </a:cxn>
                      <a:cxn ang="0">
                        <a:pos x="102" y="246"/>
                      </a:cxn>
                      <a:cxn ang="0">
                        <a:pos x="90" y="234"/>
                      </a:cxn>
                      <a:cxn ang="0">
                        <a:pos x="90" y="222"/>
                      </a:cxn>
                      <a:cxn ang="0">
                        <a:pos x="84" y="216"/>
                      </a:cxn>
                      <a:cxn ang="0">
                        <a:pos x="72" y="198"/>
                      </a:cxn>
                      <a:cxn ang="0">
                        <a:pos x="66" y="186"/>
                      </a:cxn>
                      <a:cxn ang="0">
                        <a:pos x="6" y="144"/>
                      </a:cxn>
                      <a:cxn ang="0">
                        <a:pos x="0" y="66"/>
                      </a:cxn>
                      <a:cxn ang="0">
                        <a:pos x="0" y="30"/>
                      </a:cxn>
                      <a:cxn ang="0">
                        <a:pos x="72" y="18"/>
                      </a:cxn>
                      <a:cxn ang="0">
                        <a:pos x="72" y="12"/>
                      </a:cxn>
                      <a:cxn ang="0">
                        <a:pos x="84" y="6"/>
                      </a:cxn>
                      <a:cxn ang="0">
                        <a:pos x="90" y="0"/>
                      </a:cxn>
                      <a:cxn ang="0">
                        <a:pos x="96" y="0"/>
                      </a:cxn>
                    </a:cxnLst>
                    <a:rect l="0" t="0" r="r" b="b"/>
                    <a:pathLst>
                      <a:path w="186" h="252">
                        <a:moveTo>
                          <a:pt x="96" y="0"/>
                        </a:moveTo>
                        <a:lnTo>
                          <a:pt x="108" y="6"/>
                        </a:lnTo>
                        <a:lnTo>
                          <a:pt x="150" y="6"/>
                        </a:lnTo>
                        <a:lnTo>
                          <a:pt x="186" y="198"/>
                        </a:lnTo>
                        <a:lnTo>
                          <a:pt x="180" y="222"/>
                        </a:lnTo>
                        <a:lnTo>
                          <a:pt x="150" y="228"/>
                        </a:lnTo>
                        <a:lnTo>
                          <a:pt x="138" y="234"/>
                        </a:lnTo>
                        <a:lnTo>
                          <a:pt x="126" y="252"/>
                        </a:lnTo>
                        <a:lnTo>
                          <a:pt x="102" y="246"/>
                        </a:lnTo>
                        <a:lnTo>
                          <a:pt x="90" y="234"/>
                        </a:lnTo>
                        <a:lnTo>
                          <a:pt x="90" y="222"/>
                        </a:lnTo>
                        <a:lnTo>
                          <a:pt x="84" y="216"/>
                        </a:lnTo>
                        <a:lnTo>
                          <a:pt x="72" y="198"/>
                        </a:lnTo>
                        <a:lnTo>
                          <a:pt x="66" y="186"/>
                        </a:lnTo>
                        <a:lnTo>
                          <a:pt x="6" y="144"/>
                        </a:lnTo>
                        <a:lnTo>
                          <a:pt x="0" y="66"/>
                        </a:lnTo>
                        <a:lnTo>
                          <a:pt x="0" y="30"/>
                        </a:lnTo>
                        <a:lnTo>
                          <a:pt x="72" y="18"/>
                        </a:lnTo>
                        <a:lnTo>
                          <a:pt x="72" y="12"/>
                        </a:lnTo>
                        <a:lnTo>
                          <a:pt x="84" y="6"/>
                        </a:lnTo>
                        <a:lnTo>
                          <a:pt x="90" y="0"/>
                        </a:lnTo>
                        <a:lnTo>
                          <a:pt x="96" y="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82" name="Freeform 762">
                    <a:extLst>
                      <a:ext uri="{FF2B5EF4-FFF2-40B4-BE49-F238E27FC236}">
                        <a16:creationId xmlns:a16="http://schemas.microsoft.com/office/drawing/2014/main" xmlns="" id="{BA093BB1-53FD-124E-B8AA-CAED990973EA}"/>
                      </a:ext>
                    </a:extLst>
                  </p:cNvPr>
                  <p:cNvSpPr>
                    <a:spLocks/>
                  </p:cNvSpPr>
                  <p:nvPr/>
                </p:nvSpPr>
                <p:spPr bwMode="auto">
                  <a:xfrm>
                    <a:off x="7251117" y="1939967"/>
                    <a:ext cx="354474" cy="506391"/>
                  </a:xfrm>
                  <a:custGeom>
                    <a:avLst/>
                    <a:gdLst/>
                    <a:ahLst/>
                    <a:cxnLst>
                      <a:cxn ang="0">
                        <a:pos x="6" y="30"/>
                      </a:cxn>
                      <a:cxn ang="0">
                        <a:pos x="0" y="18"/>
                      </a:cxn>
                      <a:cxn ang="0">
                        <a:pos x="6" y="18"/>
                      </a:cxn>
                      <a:cxn ang="0">
                        <a:pos x="12" y="6"/>
                      </a:cxn>
                      <a:cxn ang="0">
                        <a:pos x="12" y="0"/>
                      </a:cxn>
                      <a:cxn ang="0">
                        <a:pos x="18" y="0"/>
                      </a:cxn>
                      <a:cxn ang="0">
                        <a:pos x="30" y="0"/>
                      </a:cxn>
                      <a:cxn ang="0">
                        <a:pos x="36" y="6"/>
                      </a:cxn>
                      <a:cxn ang="0">
                        <a:pos x="42" y="12"/>
                      </a:cxn>
                      <a:cxn ang="0">
                        <a:pos x="42" y="24"/>
                      </a:cxn>
                      <a:cxn ang="0">
                        <a:pos x="42" y="36"/>
                      </a:cxn>
                      <a:cxn ang="0">
                        <a:pos x="54" y="48"/>
                      </a:cxn>
                      <a:cxn ang="0">
                        <a:pos x="60" y="54"/>
                      </a:cxn>
                      <a:cxn ang="0">
                        <a:pos x="72" y="54"/>
                      </a:cxn>
                      <a:cxn ang="0">
                        <a:pos x="78" y="54"/>
                      </a:cxn>
                      <a:cxn ang="0">
                        <a:pos x="96" y="60"/>
                      </a:cxn>
                      <a:cxn ang="0">
                        <a:pos x="108" y="66"/>
                      </a:cxn>
                      <a:cxn ang="0">
                        <a:pos x="120" y="78"/>
                      </a:cxn>
                      <a:cxn ang="0">
                        <a:pos x="126" y="90"/>
                      </a:cxn>
                      <a:cxn ang="0">
                        <a:pos x="126" y="102"/>
                      </a:cxn>
                      <a:cxn ang="0">
                        <a:pos x="132" y="120"/>
                      </a:cxn>
                      <a:cxn ang="0">
                        <a:pos x="138" y="132"/>
                      </a:cxn>
                      <a:cxn ang="0">
                        <a:pos x="150" y="144"/>
                      </a:cxn>
                      <a:cxn ang="0">
                        <a:pos x="156" y="150"/>
                      </a:cxn>
                      <a:cxn ang="0">
                        <a:pos x="168" y="168"/>
                      </a:cxn>
                      <a:cxn ang="0">
                        <a:pos x="168" y="186"/>
                      </a:cxn>
                      <a:cxn ang="0">
                        <a:pos x="78" y="234"/>
                      </a:cxn>
                      <a:cxn ang="0">
                        <a:pos x="60" y="240"/>
                      </a:cxn>
                      <a:cxn ang="0">
                        <a:pos x="60" y="234"/>
                      </a:cxn>
                      <a:cxn ang="0">
                        <a:pos x="60" y="228"/>
                      </a:cxn>
                      <a:cxn ang="0">
                        <a:pos x="54" y="222"/>
                      </a:cxn>
                      <a:cxn ang="0">
                        <a:pos x="48" y="222"/>
                      </a:cxn>
                      <a:cxn ang="0">
                        <a:pos x="42" y="228"/>
                      </a:cxn>
                      <a:cxn ang="0">
                        <a:pos x="36" y="228"/>
                      </a:cxn>
                      <a:cxn ang="0">
                        <a:pos x="30" y="222"/>
                      </a:cxn>
                      <a:cxn ang="0">
                        <a:pos x="30" y="204"/>
                      </a:cxn>
                      <a:cxn ang="0">
                        <a:pos x="36" y="192"/>
                      </a:cxn>
                      <a:cxn ang="0">
                        <a:pos x="42" y="180"/>
                      </a:cxn>
                      <a:cxn ang="0">
                        <a:pos x="42" y="162"/>
                      </a:cxn>
                      <a:cxn ang="0">
                        <a:pos x="42" y="156"/>
                      </a:cxn>
                      <a:cxn ang="0">
                        <a:pos x="30" y="144"/>
                      </a:cxn>
                      <a:cxn ang="0">
                        <a:pos x="24" y="138"/>
                      </a:cxn>
                      <a:cxn ang="0">
                        <a:pos x="24" y="132"/>
                      </a:cxn>
                      <a:cxn ang="0">
                        <a:pos x="30" y="132"/>
                      </a:cxn>
                      <a:cxn ang="0">
                        <a:pos x="36" y="132"/>
                      </a:cxn>
                      <a:cxn ang="0">
                        <a:pos x="48" y="120"/>
                      </a:cxn>
                      <a:cxn ang="0">
                        <a:pos x="54" y="114"/>
                      </a:cxn>
                      <a:cxn ang="0">
                        <a:pos x="54" y="108"/>
                      </a:cxn>
                      <a:cxn ang="0">
                        <a:pos x="48" y="108"/>
                      </a:cxn>
                      <a:cxn ang="0">
                        <a:pos x="42" y="108"/>
                      </a:cxn>
                      <a:cxn ang="0">
                        <a:pos x="30" y="108"/>
                      </a:cxn>
                      <a:cxn ang="0">
                        <a:pos x="30" y="102"/>
                      </a:cxn>
                      <a:cxn ang="0">
                        <a:pos x="30" y="96"/>
                      </a:cxn>
                      <a:cxn ang="0">
                        <a:pos x="24" y="90"/>
                      </a:cxn>
                      <a:cxn ang="0">
                        <a:pos x="18" y="84"/>
                      </a:cxn>
                      <a:cxn ang="0">
                        <a:pos x="12" y="78"/>
                      </a:cxn>
                      <a:cxn ang="0">
                        <a:pos x="12" y="66"/>
                      </a:cxn>
                      <a:cxn ang="0">
                        <a:pos x="12" y="60"/>
                      </a:cxn>
                      <a:cxn ang="0">
                        <a:pos x="12" y="48"/>
                      </a:cxn>
                      <a:cxn ang="0">
                        <a:pos x="12" y="36"/>
                      </a:cxn>
                      <a:cxn ang="0">
                        <a:pos x="6" y="30"/>
                      </a:cxn>
                    </a:cxnLst>
                    <a:rect l="0" t="0" r="r" b="b"/>
                    <a:pathLst>
                      <a:path w="168" h="240">
                        <a:moveTo>
                          <a:pt x="6" y="30"/>
                        </a:moveTo>
                        <a:lnTo>
                          <a:pt x="0" y="18"/>
                        </a:lnTo>
                        <a:lnTo>
                          <a:pt x="6" y="18"/>
                        </a:lnTo>
                        <a:lnTo>
                          <a:pt x="12" y="6"/>
                        </a:lnTo>
                        <a:lnTo>
                          <a:pt x="12" y="0"/>
                        </a:lnTo>
                        <a:lnTo>
                          <a:pt x="18" y="0"/>
                        </a:lnTo>
                        <a:lnTo>
                          <a:pt x="30" y="0"/>
                        </a:lnTo>
                        <a:lnTo>
                          <a:pt x="36" y="6"/>
                        </a:lnTo>
                        <a:lnTo>
                          <a:pt x="42" y="12"/>
                        </a:lnTo>
                        <a:lnTo>
                          <a:pt x="42" y="24"/>
                        </a:lnTo>
                        <a:lnTo>
                          <a:pt x="42" y="36"/>
                        </a:lnTo>
                        <a:lnTo>
                          <a:pt x="54" y="48"/>
                        </a:lnTo>
                        <a:lnTo>
                          <a:pt x="60" y="54"/>
                        </a:lnTo>
                        <a:lnTo>
                          <a:pt x="72" y="54"/>
                        </a:lnTo>
                        <a:lnTo>
                          <a:pt x="78" y="54"/>
                        </a:lnTo>
                        <a:lnTo>
                          <a:pt x="96" y="60"/>
                        </a:lnTo>
                        <a:lnTo>
                          <a:pt x="108" y="66"/>
                        </a:lnTo>
                        <a:lnTo>
                          <a:pt x="120" y="78"/>
                        </a:lnTo>
                        <a:lnTo>
                          <a:pt x="126" y="90"/>
                        </a:lnTo>
                        <a:lnTo>
                          <a:pt x="126" y="102"/>
                        </a:lnTo>
                        <a:lnTo>
                          <a:pt x="132" y="120"/>
                        </a:lnTo>
                        <a:lnTo>
                          <a:pt x="138" y="132"/>
                        </a:lnTo>
                        <a:lnTo>
                          <a:pt x="150" y="144"/>
                        </a:lnTo>
                        <a:lnTo>
                          <a:pt x="156" y="150"/>
                        </a:lnTo>
                        <a:lnTo>
                          <a:pt x="168" y="168"/>
                        </a:lnTo>
                        <a:lnTo>
                          <a:pt x="168" y="186"/>
                        </a:lnTo>
                        <a:lnTo>
                          <a:pt x="78" y="234"/>
                        </a:lnTo>
                        <a:lnTo>
                          <a:pt x="60" y="240"/>
                        </a:lnTo>
                        <a:lnTo>
                          <a:pt x="60" y="234"/>
                        </a:lnTo>
                        <a:lnTo>
                          <a:pt x="60" y="228"/>
                        </a:lnTo>
                        <a:lnTo>
                          <a:pt x="54" y="222"/>
                        </a:lnTo>
                        <a:lnTo>
                          <a:pt x="48" y="222"/>
                        </a:lnTo>
                        <a:lnTo>
                          <a:pt x="42" y="228"/>
                        </a:lnTo>
                        <a:lnTo>
                          <a:pt x="36" y="228"/>
                        </a:lnTo>
                        <a:lnTo>
                          <a:pt x="30" y="222"/>
                        </a:lnTo>
                        <a:lnTo>
                          <a:pt x="30" y="204"/>
                        </a:lnTo>
                        <a:lnTo>
                          <a:pt x="36" y="192"/>
                        </a:lnTo>
                        <a:lnTo>
                          <a:pt x="42" y="180"/>
                        </a:lnTo>
                        <a:lnTo>
                          <a:pt x="42" y="162"/>
                        </a:lnTo>
                        <a:lnTo>
                          <a:pt x="42" y="156"/>
                        </a:lnTo>
                        <a:lnTo>
                          <a:pt x="30" y="144"/>
                        </a:lnTo>
                        <a:lnTo>
                          <a:pt x="24" y="138"/>
                        </a:lnTo>
                        <a:lnTo>
                          <a:pt x="24" y="132"/>
                        </a:lnTo>
                        <a:lnTo>
                          <a:pt x="30" y="132"/>
                        </a:lnTo>
                        <a:lnTo>
                          <a:pt x="36" y="132"/>
                        </a:lnTo>
                        <a:lnTo>
                          <a:pt x="48" y="120"/>
                        </a:lnTo>
                        <a:lnTo>
                          <a:pt x="54" y="114"/>
                        </a:lnTo>
                        <a:lnTo>
                          <a:pt x="54" y="108"/>
                        </a:lnTo>
                        <a:lnTo>
                          <a:pt x="48" y="108"/>
                        </a:lnTo>
                        <a:lnTo>
                          <a:pt x="42" y="108"/>
                        </a:lnTo>
                        <a:lnTo>
                          <a:pt x="30" y="108"/>
                        </a:lnTo>
                        <a:lnTo>
                          <a:pt x="30" y="102"/>
                        </a:lnTo>
                        <a:lnTo>
                          <a:pt x="30" y="96"/>
                        </a:lnTo>
                        <a:lnTo>
                          <a:pt x="24" y="90"/>
                        </a:lnTo>
                        <a:lnTo>
                          <a:pt x="18" y="84"/>
                        </a:lnTo>
                        <a:lnTo>
                          <a:pt x="12" y="78"/>
                        </a:lnTo>
                        <a:lnTo>
                          <a:pt x="12" y="66"/>
                        </a:lnTo>
                        <a:lnTo>
                          <a:pt x="12" y="60"/>
                        </a:lnTo>
                        <a:lnTo>
                          <a:pt x="12" y="48"/>
                        </a:lnTo>
                        <a:lnTo>
                          <a:pt x="12" y="36"/>
                        </a:lnTo>
                        <a:lnTo>
                          <a:pt x="6" y="3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83" name="Freeform 763">
                    <a:extLst>
                      <a:ext uri="{FF2B5EF4-FFF2-40B4-BE49-F238E27FC236}">
                        <a16:creationId xmlns:a16="http://schemas.microsoft.com/office/drawing/2014/main" xmlns="" id="{4D1D3327-26C8-794B-B54D-602EEB95D693}"/>
                      </a:ext>
                    </a:extLst>
                  </p:cNvPr>
                  <p:cNvSpPr>
                    <a:spLocks/>
                  </p:cNvSpPr>
                  <p:nvPr/>
                </p:nvSpPr>
                <p:spPr bwMode="auto">
                  <a:xfrm>
                    <a:off x="7111859" y="1977947"/>
                    <a:ext cx="265855" cy="493731"/>
                  </a:xfrm>
                  <a:custGeom>
                    <a:avLst/>
                    <a:gdLst/>
                    <a:ahLst/>
                    <a:cxnLst>
                      <a:cxn ang="0">
                        <a:pos x="120" y="204"/>
                      </a:cxn>
                      <a:cxn ang="0">
                        <a:pos x="126" y="210"/>
                      </a:cxn>
                      <a:cxn ang="0">
                        <a:pos x="126" y="216"/>
                      </a:cxn>
                      <a:cxn ang="0">
                        <a:pos x="126" y="222"/>
                      </a:cxn>
                      <a:cxn ang="0">
                        <a:pos x="60" y="234"/>
                      </a:cxn>
                      <a:cxn ang="0">
                        <a:pos x="18" y="234"/>
                      </a:cxn>
                      <a:cxn ang="0">
                        <a:pos x="6" y="228"/>
                      </a:cxn>
                      <a:cxn ang="0">
                        <a:pos x="18" y="168"/>
                      </a:cxn>
                      <a:cxn ang="0">
                        <a:pos x="6" y="78"/>
                      </a:cxn>
                      <a:cxn ang="0">
                        <a:pos x="0" y="18"/>
                      </a:cxn>
                      <a:cxn ang="0">
                        <a:pos x="6" y="18"/>
                      </a:cxn>
                      <a:cxn ang="0">
                        <a:pos x="24" y="12"/>
                      </a:cxn>
                      <a:cxn ang="0">
                        <a:pos x="36" y="6"/>
                      </a:cxn>
                      <a:cxn ang="0">
                        <a:pos x="36" y="0"/>
                      </a:cxn>
                      <a:cxn ang="0">
                        <a:pos x="42" y="0"/>
                      </a:cxn>
                      <a:cxn ang="0">
                        <a:pos x="48" y="0"/>
                      </a:cxn>
                      <a:cxn ang="0">
                        <a:pos x="54" y="6"/>
                      </a:cxn>
                      <a:cxn ang="0">
                        <a:pos x="66" y="0"/>
                      </a:cxn>
                      <a:cxn ang="0">
                        <a:pos x="72" y="12"/>
                      </a:cxn>
                      <a:cxn ang="0">
                        <a:pos x="78" y="18"/>
                      </a:cxn>
                      <a:cxn ang="0">
                        <a:pos x="78" y="30"/>
                      </a:cxn>
                      <a:cxn ang="0">
                        <a:pos x="78" y="42"/>
                      </a:cxn>
                      <a:cxn ang="0">
                        <a:pos x="78" y="48"/>
                      </a:cxn>
                      <a:cxn ang="0">
                        <a:pos x="78" y="60"/>
                      </a:cxn>
                      <a:cxn ang="0">
                        <a:pos x="84" y="66"/>
                      </a:cxn>
                      <a:cxn ang="0">
                        <a:pos x="90" y="72"/>
                      </a:cxn>
                      <a:cxn ang="0">
                        <a:pos x="96" y="78"/>
                      </a:cxn>
                      <a:cxn ang="0">
                        <a:pos x="96" y="84"/>
                      </a:cxn>
                      <a:cxn ang="0">
                        <a:pos x="96" y="90"/>
                      </a:cxn>
                      <a:cxn ang="0">
                        <a:pos x="108" y="90"/>
                      </a:cxn>
                      <a:cxn ang="0">
                        <a:pos x="114" y="90"/>
                      </a:cxn>
                      <a:cxn ang="0">
                        <a:pos x="120" y="90"/>
                      </a:cxn>
                      <a:cxn ang="0">
                        <a:pos x="120" y="96"/>
                      </a:cxn>
                      <a:cxn ang="0">
                        <a:pos x="114" y="102"/>
                      </a:cxn>
                      <a:cxn ang="0">
                        <a:pos x="114" y="108"/>
                      </a:cxn>
                      <a:cxn ang="0">
                        <a:pos x="102" y="114"/>
                      </a:cxn>
                      <a:cxn ang="0">
                        <a:pos x="96" y="114"/>
                      </a:cxn>
                      <a:cxn ang="0">
                        <a:pos x="90" y="114"/>
                      </a:cxn>
                      <a:cxn ang="0">
                        <a:pos x="90" y="120"/>
                      </a:cxn>
                      <a:cxn ang="0">
                        <a:pos x="96" y="120"/>
                      </a:cxn>
                      <a:cxn ang="0">
                        <a:pos x="96" y="126"/>
                      </a:cxn>
                      <a:cxn ang="0">
                        <a:pos x="108" y="138"/>
                      </a:cxn>
                      <a:cxn ang="0">
                        <a:pos x="108" y="144"/>
                      </a:cxn>
                      <a:cxn ang="0">
                        <a:pos x="108" y="162"/>
                      </a:cxn>
                      <a:cxn ang="0">
                        <a:pos x="102" y="174"/>
                      </a:cxn>
                      <a:cxn ang="0">
                        <a:pos x="96" y="186"/>
                      </a:cxn>
                      <a:cxn ang="0">
                        <a:pos x="96" y="204"/>
                      </a:cxn>
                      <a:cxn ang="0">
                        <a:pos x="102" y="210"/>
                      </a:cxn>
                      <a:cxn ang="0">
                        <a:pos x="108" y="210"/>
                      </a:cxn>
                      <a:cxn ang="0">
                        <a:pos x="114" y="204"/>
                      </a:cxn>
                      <a:cxn ang="0">
                        <a:pos x="120" y="204"/>
                      </a:cxn>
                    </a:cxnLst>
                    <a:rect l="0" t="0" r="r" b="b"/>
                    <a:pathLst>
                      <a:path w="126" h="234">
                        <a:moveTo>
                          <a:pt x="120" y="204"/>
                        </a:moveTo>
                        <a:lnTo>
                          <a:pt x="126" y="210"/>
                        </a:lnTo>
                        <a:lnTo>
                          <a:pt x="126" y="216"/>
                        </a:lnTo>
                        <a:lnTo>
                          <a:pt x="126" y="222"/>
                        </a:lnTo>
                        <a:lnTo>
                          <a:pt x="60" y="234"/>
                        </a:lnTo>
                        <a:lnTo>
                          <a:pt x="18" y="234"/>
                        </a:lnTo>
                        <a:lnTo>
                          <a:pt x="6" y="228"/>
                        </a:lnTo>
                        <a:lnTo>
                          <a:pt x="18" y="168"/>
                        </a:lnTo>
                        <a:lnTo>
                          <a:pt x="6" y="78"/>
                        </a:lnTo>
                        <a:lnTo>
                          <a:pt x="0" y="18"/>
                        </a:lnTo>
                        <a:lnTo>
                          <a:pt x="6" y="18"/>
                        </a:lnTo>
                        <a:lnTo>
                          <a:pt x="24" y="12"/>
                        </a:lnTo>
                        <a:lnTo>
                          <a:pt x="36" y="6"/>
                        </a:lnTo>
                        <a:lnTo>
                          <a:pt x="36" y="0"/>
                        </a:lnTo>
                        <a:lnTo>
                          <a:pt x="42" y="0"/>
                        </a:lnTo>
                        <a:lnTo>
                          <a:pt x="48" y="0"/>
                        </a:lnTo>
                        <a:lnTo>
                          <a:pt x="54" y="6"/>
                        </a:lnTo>
                        <a:lnTo>
                          <a:pt x="66" y="0"/>
                        </a:lnTo>
                        <a:lnTo>
                          <a:pt x="72" y="12"/>
                        </a:lnTo>
                        <a:lnTo>
                          <a:pt x="78" y="18"/>
                        </a:lnTo>
                        <a:lnTo>
                          <a:pt x="78" y="30"/>
                        </a:lnTo>
                        <a:lnTo>
                          <a:pt x="78" y="42"/>
                        </a:lnTo>
                        <a:lnTo>
                          <a:pt x="78" y="48"/>
                        </a:lnTo>
                        <a:lnTo>
                          <a:pt x="78" y="60"/>
                        </a:lnTo>
                        <a:lnTo>
                          <a:pt x="84" y="66"/>
                        </a:lnTo>
                        <a:lnTo>
                          <a:pt x="90" y="72"/>
                        </a:lnTo>
                        <a:lnTo>
                          <a:pt x="96" y="78"/>
                        </a:lnTo>
                        <a:lnTo>
                          <a:pt x="96" y="84"/>
                        </a:lnTo>
                        <a:lnTo>
                          <a:pt x="96" y="90"/>
                        </a:lnTo>
                        <a:lnTo>
                          <a:pt x="108" y="90"/>
                        </a:lnTo>
                        <a:lnTo>
                          <a:pt x="114" y="90"/>
                        </a:lnTo>
                        <a:lnTo>
                          <a:pt x="120" y="90"/>
                        </a:lnTo>
                        <a:lnTo>
                          <a:pt x="120" y="96"/>
                        </a:lnTo>
                        <a:lnTo>
                          <a:pt x="114" y="102"/>
                        </a:lnTo>
                        <a:lnTo>
                          <a:pt x="114" y="108"/>
                        </a:lnTo>
                        <a:lnTo>
                          <a:pt x="102" y="114"/>
                        </a:lnTo>
                        <a:lnTo>
                          <a:pt x="96" y="114"/>
                        </a:lnTo>
                        <a:lnTo>
                          <a:pt x="90" y="114"/>
                        </a:lnTo>
                        <a:lnTo>
                          <a:pt x="90" y="120"/>
                        </a:lnTo>
                        <a:lnTo>
                          <a:pt x="96" y="120"/>
                        </a:lnTo>
                        <a:lnTo>
                          <a:pt x="96" y="126"/>
                        </a:lnTo>
                        <a:lnTo>
                          <a:pt x="108" y="138"/>
                        </a:lnTo>
                        <a:lnTo>
                          <a:pt x="108" y="144"/>
                        </a:lnTo>
                        <a:lnTo>
                          <a:pt x="108" y="162"/>
                        </a:lnTo>
                        <a:lnTo>
                          <a:pt x="102" y="174"/>
                        </a:lnTo>
                        <a:lnTo>
                          <a:pt x="96" y="186"/>
                        </a:lnTo>
                        <a:lnTo>
                          <a:pt x="96" y="204"/>
                        </a:lnTo>
                        <a:lnTo>
                          <a:pt x="102" y="210"/>
                        </a:lnTo>
                        <a:lnTo>
                          <a:pt x="108" y="210"/>
                        </a:lnTo>
                        <a:lnTo>
                          <a:pt x="114" y="204"/>
                        </a:lnTo>
                        <a:lnTo>
                          <a:pt x="120" y="20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84" name="Freeform 765">
                    <a:extLst>
                      <a:ext uri="{FF2B5EF4-FFF2-40B4-BE49-F238E27FC236}">
                        <a16:creationId xmlns:a16="http://schemas.microsoft.com/office/drawing/2014/main" xmlns="" id="{3D52FFDC-9DD5-944F-8A0A-4A656B47589D}"/>
                      </a:ext>
                    </a:extLst>
                  </p:cNvPr>
                  <p:cNvSpPr>
                    <a:spLocks/>
                  </p:cNvSpPr>
                  <p:nvPr/>
                </p:nvSpPr>
                <p:spPr bwMode="auto">
                  <a:xfrm>
                    <a:off x="7618250" y="2408379"/>
                    <a:ext cx="405113" cy="443092"/>
                  </a:xfrm>
                  <a:custGeom>
                    <a:avLst/>
                    <a:gdLst/>
                    <a:ahLst/>
                    <a:cxnLst>
                      <a:cxn ang="0">
                        <a:pos x="18" y="186"/>
                      </a:cxn>
                      <a:cxn ang="0">
                        <a:pos x="18" y="198"/>
                      </a:cxn>
                      <a:cxn ang="0">
                        <a:pos x="12" y="198"/>
                      </a:cxn>
                      <a:cxn ang="0">
                        <a:pos x="12" y="204"/>
                      </a:cxn>
                      <a:cxn ang="0">
                        <a:pos x="18" y="210"/>
                      </a:cxn>
                      <a:cxn ang="0">
                        <a:pos x="24" y="210"/>
                      </a:cxn>
                      <a:cxn ang="0">
                        <a:pos x="36" y="204"/>
                      </a:cxn>
                      <a:cxn ang="0">
                        <a:pos x="42" y="204"/>
                      </a:cxn>
                      <a:cxn ang="0">
                        <a:pos x="54" y="210"/>
                      </a:cxn>
                      <a:cxn ang="0">
                        <a:pos x="60" y="204"/>
                      </a:cxn>
                      <a:cxn ang="0">
                        <a:pos x="66" y="198"/>
                      </a:cxn>
                      <a:cxn ang="0">
                        <a:pos x="72" y="192"/>
                      </a:cxn>
                      <a:cxn ang="0">
                        <a:pos x="78" y="186"/>
                      </a:cxn>
                      <a:cxn ang="0">
                        <a:pos x="84" y="174"/>
                      </a:cxn>
                      <a:cxn ang="0">
                        <a:pos x="90" y="168"/>
                      </a:cxn>
                      <a:cxn ang="0">
                        <a:pos x="96" y="168"/>
                      </a:cxn>
                      <a:cxn ang="0">
                        <a:pos x="102" y="168"/>
                      </a:cxn>
                      <a:cxn ang="0">
                        <a:pos x="120" y="168"/>
                      </a:cxn>
                      <a:cxn ang="0">
                        <a:pos x="132" y="174"/>
                      </a:cxn>
                      <a:cxn ang="0">
                        <a:pos x="138" y="180"/>
                      </a:cxn>
                      <a:cxn ang="0">
                        <a:pos x="144" y="180"/>
                      </a:cxn>
                      <a:cxn ang="0">
                        <a:pos x="144" y="174"/>
                      </a:cxn>
                      <a:cxn ang="0">
                        <a:pos x="150" y="174"/>
                      </a:cxn>
                      <a:cxn ang="0">
                        <a:pos x="144" y="174"/>
                      </a:cxn>
                      <a:cxn ang="0">
                        <a:pos x="192" y="48"/>
                      </a:cxn>
                      <a:cxn ang="0">
                        <a:pos x="192" y="36"/>
                      </a:cxn>
                      <a:cxn ang="0">
                        <a:pos x="180" y="36"/>
                      </a:cxn>
                      <a:cxn ang="0">
                        <a:pos x="174" y="30"/>
                      </a:cxn>
                      <a:cxn ang="0">
                        <a:pos x="174" y="24"/>
                      </a:cxn>
                      <a:cxn ang="0">
                        <a:pos x="168" y="24"/>
                      </a:cxn>
                      <a:cxn ang="0">
                        <a:pos x="162" y="24"/>
                      </a:cxn>
                      <a:cxn ang="0">
                        <a:pos x="150" y="24"/>
                      </a:cxn>
                      <a:cxn ang="0">
                        <a:pos x="144" y="24"/>
                      </a:cxn>
                      <a:cxn ang="0">
                        <a:pos x="138" y="30"/>
                      </a:cxn>
                      <a:cxn ang="0">
                        <a:pos x="126" y="30"/>
                      </a:cxn>
                      <a:cxn ang="0">
                        <a:pos x="108" y="36"/>
                      </a:cxn>
                      <a:cxn ang="0">
                        <a:pos x="96" y="36"/>
                      </a:cxn>
                      <a:cxn ang="0">
                        <a:pos x="84" y="36"/>
                      </a:cxn>
                      <a:cxn ang="0">
                        <a:pos x="66" y="30"/>
                      </a:cxn>
                      <a:cxn ang="0">
                        <a:pos x="48" y="24"/>
                      </a:cxn>
                      <a:cxn ang="0">
                        <a:pos x="30" y="18"/>
                      </a:cxn>
                      <a:cxn ang="0">
                        <a:pos x="12" y="18"/>
                      </a:cxn>
                      <a:cxn ang="0">
                        <a:pos x="6" y="6"/>
                      </a:cxn>
                      <a:cxn ang="0">
                        <a:pos x="0" y="0"/>
                      </a:cxn>
                      <a:cxn ang="0">
                        <a:pos x="24" y="174"/>
                      </a:cxn>
                      <a:cxn ang="0">
                        <a:pos x="18" y="186"/>
                      </a:cxn>
                    </a:cxnLst>
                    <a:rect l="0" t="0" r="r" b="b"/>
                    <a:pathLst>
                      <a:path w="192" h="210">
                        <a:moveTo>
                          <a:pt x="18" y="186"/>
                        </a:moveTo>
                        <a:lnTo>
                          <a:pt x="18" y="198"/>
                        </a:lnTo>
                        <a:lnTo>
                          <a:pt x="12" y="198"/>
                        </a:lnTo>
                        <a:lnTo>
                          <a:pt x="12" y="204"/>
                        </a:lnTo>
                        <a:lnTo>
                          <a:pt x="18" y="210"/>
                        </a:lnTo>
                        <a:lnTo>
                          <a:pt x="24" y="210"/>
                        </a:lnTo>
                        <a:lnTo>
                          <a:pt x="36" y="204"/>
                        </a:lnTo>
                        <a:lnTo>
                          <a:pt x="42" y="204"/>
                        </a:lnTo>
                        <a:lnTo>
                          <a:pt x="54" y="210"/>
                        </a:lnTo>
                        <a:lnTo>
                          <a:pt x="60" y="204"/>
                        </a:lnTo>
                        <a:lnTo>
                          <a:pt x="66" y="198"/>
                        </a:lnTo>
                        <a:lnTo>
                          <a:pt x="72" y="192"/>
                        </a:lnTo>
                        <a:lnTo>
                          <a:pt x="78" y="186"/>
                        </a:lnTo>
                        <a:lnTo>
                          <a:pt x="84" y="174"/>
                        </a:lnTo>
                        <a:lnTo>
                          <a:pt x="90" y="168"/>
                        </a:lnTo>
                        <a:lnTo>
                          <a:pt x="96" y="168"/>
                        </a:lnTo>
                        <a:lnTo>
                          <a:pt x="102" y="168"/>
                        </a:lnTo>
                        <a:lnTo>
                          <a:pt x="120" y="168"/>
                        </a:lnTo>
                        <a:lnTo>
                          <a:pt x="132" y="174"/>
                        </a:lnTo>
                        <a:lnTo>
                          <a:pt x="138" y="180"/>
                        </a:lnTo>
                        <a:lnTo>
                          <a:pt x="144" y="180"/>
                        </a:lnTo>
                        <a:lnTo>
                          <a:pt x="144" y="174"/>
                        </a:lnTo>
                        <a:lnTo>
                          <a:pt x="150" y="174"/>
                        </a:lnTo>
                        <a:lnTo>
                          <a:pt x="144" y="174"/>
                        </a:lnTo>
                        <a:lnTo>
                          <a:pt x="192" y="48"/>
                        </a:lnTo>
                        <a:lnTo>
                          <a:pt x="192" y="36"/>
                        </a:lnTo>
                        <a:lnTo>
                          <a:pt x="180" y="36"/>
                        </a:lnTo>
                        <a:lnTo>
                          <a:pt x="174" y="30"/>
                        </a:lnTo>
                        <a:lnTo>
                          <a:pt x="174" y="24"/>
                        </a:lnTo>
                        <a:lnTo>
                          <a:pt x="168" y="24"/>
                        </a:lnTo>
                        <a:lnTo>
                          <a:pt x="162" y="24"/>
                        </a:lnTo>
                        <a:lnTo>
                          <a:pt x="150" y="24"/>
                        </a:lnTo>
                        <a:lnTo>
                          <a:pt x="144" y="24"/>
                        </a:lnTo>
                        <a:lnTo>
                          <a:pt x="138" y="30"/>
                        </a:lnTo>
                        <a:lnTo>
                          <a:pt x="126" y="30"/>
                        </a:lnTo>
                        <a:lnTo>
                          <a:pt x="108" y="36"/>
                        </a:lnTo>
                        <a:lnTo>
                          <a:pt x="96" y="36"/>
                        </a:lnTo>
                        <a:lnTo>
                          <a:pt x="84" y="36"/>
                        </a:lnTo>
                        <a:lnTo>
                          <a:pt x="66" y="30"/>
                        </a:lnTo>
                        <a:lnTo>
                          <a:pt x="48" y="24"/>
                        </a:lnTo>
                        <a:lnTo>
                          <a:pt x="30" y="18"/>
                        </a:lnTo>
                        <a:lnTo>
                          <a:pt x="12" y="18"/>
                        </a:lnTo>
                        <a:lnTo>
                          <a:pt x="6" y="6"/>
                        </a:lnTo>
                        <a:lnTo>
                          <a:pt x="0" y="0"/>
                        </a:lnTo>
                        <a:lnTo>
                          <a:pt x="24" y="174"/>
                        </a:lnTo>
                        <a:lnTo>
                          <a:pt x="18" y="18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85" name="Freeform 766">
                    <a:extLst>
                      <a:ext uri="{FF2B5EF4-FFF2-40B4-BE49-F238E27FC236}">
                        <a16:creationId xmlns:a16="http://schemas.microsoft.com/office/drawing/2014/main" xmlns="" id="{3AB69802-E40F-ED4E-A832-0A16F4226B15}"/>
                      </a:ext>
                    </a:extLst>
                  </p:cNvPr>
                  <p:cNvSpPr>
                    <a:spLocks/>
                  </p:cNvSpPr>
                  <p:nvPr/>
                </p:nvSpPr>
                <p:spPr bwMode="auto">
                  <a:xfrm>
                    <a:off x="7238457" y="2332420"/>
                    <a:ext cx="430432" cy="557030"/>
                  </a:xfrm>
                  <a:custGeom>
                    <a:avLst/>
                    <a:gdLst/>
                    <a:ahLst/>
                    <a:cxnLst>
                      <a:cxn ang="0">
                        <a:pos x="36" y="258"/>
                      </a:cxn>
                      <a:cxn ang="0">
                        <a:pos x="0" y="66"/>
                      </a:cxn>
                      <a:cxn ang="0">
                        <a:pos x="66" y="54"/>
                      </a:cxn>
                      <a:cxn ang="0">
                        <a:pos x="84" y="48"/>
                      </a:cxn>
                      <a:cxn ang="0">
                        <a:pos x="174" y="0"/>
                      </a:cxn>
                      <a:cxn ang="0">
                        <a:pos x="180" y="36"/>
                      </a:cxn>
                      <a:cxn ang="0">
                        <a:pos x="204" y="210"/>
                      </a:cxn>
                      <a:cxn ang="0">
                        <a:pos x="198" y="222"/>
                      </a:cxn>
                      <a:cxn ang="0">
                        <a:pos x="84" y="240"/>
                      </a:cxn>
                      <a:cxn ang="0">
                        <a:pos x="78" y="240"/>
                      </a:cxn>
                      <a:cxn ang="0">
                        <a:pos x="72" y="240"/>
                      </a:cxn>
                      <a:cxn ang="0">
                        <a:pos x="66" y="246"/>
                      </a:cxn>
                      <a:cxn ang="0">
                        <a:pos x="66" y="252"/>
                      </a:cxn>
                      <a:cxn ang="0">
                        <a:pos x="72" y="258"/>
                      </a:cxn>
                      <a:cxn ang="0">
                        <a:pos x="66" y="258"/>
                      </a:cxn>
                      <a:cxn ang="0">
                        <a:pos x="60" y="264"/>
                      </a:cxn>
                      <a:cxn ang="0">
                        <a:pos x="54" y="264"/>
                      </a:cxn>
                      <a:cxn ang="0">
                        <a:pos x="48" y="264"/>
                      </a:cxn>
                      <a:cxn ang="0">
                        <a:pos x="42" y="258"/>
                      </a:cxn>
                      <a:cxn ang="0">
                        <a:pos x="36" y="258"/>
                      </a:cxn>
                    </a:cxnLst>
                    <a:rect l="0" t="0" r="r" b="b"/>
                    <a:pathLst>
                      <a:path w="204" h="264">
                        <a:moveTo>
                          <a:pt x="36" y="258"/>
                        </a:moveTo>
                        <a:lnTo>
                          <a:pt x="0" y="66"/>
                        </a:lnTo>
                        <a:lnTo>
                          <a:pt x="66" y="54"/>
                        </a:lnTo>
                        <a:lnTo>
                          <a:pt x="84" y="48"/>
                        </a:lnTo>
                        <a:lnTo>
                          <a:pt x="174" y="0"/>
                        </a:lnTo>
                        <a:lnTo>
                          <a:pt x="180" y="36"/>
                        </a:lnTo>
                        <a:lnTo>
                          <a:pt x="204" y="210"/>
                        </a:lnTo>
                        <a:lnTo>
                          <a:pt x="198" y="222"/>
                        </a:lnTo>
                        <a:lnTo>
                          <a:pt x="84" y="240"/>
                        </a:lnTo>
                        <a:lnTo>
                          <a:pt x="78" y="240"/>
                        </a:lnTo>
                        <a:lnTo>
                          <a:pt x="72" y="240"/>
                        </a:lnTo>
                        <a:lnTo>
                          <a:pt x="66" y="246"/>
                        </a:lnTo>
                        <a:lnTo>
                          <a:pt x="66" y="252"/>
                        </a:lnTo>
                        <a:lnTo>
                          <a:pt x="72" y="258"/>
                        </a:lnTo>
                        <a:lnTo>
                          <a:pt x="66" y="258"/>
                        </a:lnTo>
                        <a:lnTo>
                          <a:pt x="60" y="264"/>
                        </a:lnTo>
                        <a:lnTo>
                          <a:pt x="54" y="264"/>
                        </a:lnTo>
                        <a:lnTo>
                          <a:pt x="48" y="264"/>
                        </a:lnTo>
                        <a:lnTo>
                          <a:pt x="42" y="258"/>
                        </a:lnTo>
                        <a:lnTo>
                          <a:pt x="36" y="258"/>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86" name="Freeform 791">
                    <a:extLst>
                      <a:ext uri="{FF2B5EF4-FFF2-40B4-BE49-F238E27FC236}">
                        <a16:creationId xmlns:a16="http://schemas.microsoft.com/office/drawing/2014/main" xmlns="" id="{1B133E40-5306-8642-9194-EC94A15EB209}"/>
                      </a:ext>
                    </a:extLst>
                  </p:cNvPr>
                  <p:cNvSpPr>
                    <a:spLocks/>
                  </p:cNvSpPr>
                  <p:nvPr/>
                </p:nvSpPr>
                <p:spPr bwMode="auto">
                  <a:xfrm>
                    <a:off x="5845883" y="2927429"/>
                    <a:ext cx="455752" cy="392453"/>
                  </a:xfrm>
                  <a:custGeom>
                    <a:avLst/>
                    <a:gdLst/>
                    <a:ahLst/>
                    <a:cxnLst>
                      <a:cxn ang="0">
                        <a:pos x="102" y="186"/>
                      </a:cxn>
                      <a:cxn ang="0">
                        <a:pos x="108" y="180"/>
                      </a:cxn>
                      <a:cxn ang="0">
                        <a:pos x="108" y="174"/>
                      </a:cxn>
                      <a:cxn ang="0">
                        <a:pos x="114" y="168"/>
                      </a:cxn>
                      <a:cxn ang="0">
                        <a:pos x="126" y="168"/>
                      </a:cxn>
                      <a:cxn ang="0">
                        <a:pos x="156" y="168"/>
                      </a:cxn>
                      <a:cxn ang="0">
                        <a:pos x="168" y="168"/>
                      </a:cxn>
                      <a:cxn ang="0">
                        <a:pos x="216" y="126"/>
                      </a:cxn>
                      <a:cxn ang="0">
                        <a:pos x="186" y="90"/>
                      </a:cxn>
                      <a:cxn ang="0">
                        <a:pos x="186" y="60"/>
                      </a:cxn>
                      <a:cxn ang="0">
                        <a:pos x="174" y="48"/>
                      </a:cxn>
                      <a:cxn ang="0">
                        <a:pos x="192" y="24"/>
                      </a:cxn>
                      <a:cxn ang="0">
                        <a:pos x="192" y="18"/>
                      </a:cxn>
                      <a:cxn ang="0">
                        <a:pos x="180" y="12"/>
                      </a:cxn>
                      <a:cxn ang="0">
                        <a:pos x="174" y="12"/>
                      </a:cxn>
                      <a:cxn ang="0">
                        <a:pos x="168" y="12"/>
                      </a:cxn>
                      <a:cxn ang="0">
                        <a:pos x="162" y="12"/>
                      </a:cxn>
                      <a:cxn ang="0">
                        <a:pos x="156" y="6"/>
                      </a:cxn>
                      <a:cxn ang="0">
                        <a:pos x="150" y="6"/>
                      </a:cxn>
                      <a:cxn ang="0">
                        <a:pos x="138" y="6"/>
                      </a:cxn>
                      <a:cxn ang="0">
                        <a:pos x="132" y="6"/>
                      </a:cxn>
                      <a:cxn ang="0">
                        <a:pos x="126" y="6"/>
                      </a:cxn>
                      <a:cxn ang="0">
                        <a:pos x="120" y="0"/>
                      </a:cxn>
                      <a:cxn ang="0">
                        <a:pos x="114" y="6"/>
                      </a:cxn>
                      <a:cxn ang="0">
                        <a:pos x="102" y="12"/>
                      </a:cxn>
                      <a:cxn ang="0">
                        <a:pos x="96" y="18"/>
                      </a:cxn>
                      <a:cxn ang="0">
                        <a:pos x="90" y="30"/>
                      </a:cxn>
                      <a:cxn ang="0">
                        <a:pos x="90" y="36"/>
                      </a:cxn>
                      <a:cxn ang="0">
                        <a:pos x="78" y="48"/>
                      </a:cxn>
                      <a:cxn ang="0">
                        <a:pos x="66" y="54"/>
                      </a:cxn>
                      <a:cxn ang="0">
                        <a:pos x="48" y="54"/>
                      </a:cxn>
                      <a:cxn ang="0">
                        <a:pos x="36" y="60"/>
                      </a:cxn>
                      <a:cxn ang="0">
                        <a:pos x="18" y="66"/>
                      </a:cxn>
                      <a:cxn ang="0">
                        <a:pos x="12" y="78"/>
                      </a:cxn>
                      <a:cxn ang="0">
                        <a:pos x="6" y="102"/>
                      </a:cxn>
                      <a:cxn ang="0">
                        <a:pos x="0" y="114"/>
                      </a:cxn>
                      <a:cxn ang="0">
                        <a:pos x="6" y="120"/>
                      </a:cxn>
                      <a:cxn ang="0">
                        <a:pos x="42" y="144"/>
                      </a:cxn>
                      <a:cxn ang="0">
                        <a:pos x="48" y="144"/>
                      </a:cxn>
                      <a:cxn ang="0">
                        <a:pos x="102" y="186"/>
                      </a:cxn>
                    </a:cxnLst>
                    <a:rect l="0" t="0" r="r" b="b"/>
                    <a:pathLst>
                      <a:path w="216" h="186">
                        <a:moveTo>
                          <a:pt x="102" y="186"/>
                        </a:moveTo>
                        <a:lnTo>
                          <a:pt x="108" y="180"/>
                        </a:lnTo>
                        <a:lnTo>
                          <a:pt x="108" y="174"/>
                        </a:lnTo>
                        <a:lnTo>
                          <a:pt x="114" y="168"/>
                        </a:lnTo>
                        <a:lnTo>
                          <a:pt x="126" y="168"/>
                        </a:lnTo>
                        <a:lnTo>
                          <a:pt x="156" y="168"/>
                        </a:lnTo>
                        <a:lnTo>
                          <a:pt x="168" y="168"/>
                        </a:lnTo>
                        <a:lnTo>
                          <a:pt x="216" y="126"/>
                        </a:lnTo>
                        <a:lnTo>
                          <a:pt x="186" y="90"/>
                        </a:lnTo>
                        <a:lnTo>
                          <a:pt x="186" y="60"/>
                        </a:lnTo>
                        <a:lnTo>
                          <a:pt x="174" y="48"/>
                        </a:lnTo>
                        <a:lnTo>
                          <a:pt x="192" y="24"/>
                        </a:lnTo>
                        <a:lnTo>
                          <a:pt x="192" y="18"/>
                        </a:lnTo>
                        <a:lnTo>
                          <a:pt x="180" y="12"/>
                        </a:lnTo>
                        <a:lnTo>
                          <a:pt x="174" y="12"/>
                        </a:lnTo>
                        <a:lnTo>
                          <a:pt x="168" y="12"/>
                        </a:lnTo>
                        <a:lnTo>
                          <a:pt x="162" y="12"/>
                        </a:lnTo>
                        <a:lnTo>
                          <a:pt x="156" y="6"/>
                        </a:lnTo>
                        <a:lnTo>
                          <a:pt x="150" y="6"/>
                        </a:lnTo>
                        <a:lnTo>
                          <a:pt x="138" y="6"/>
                        </a:lnTo>
                        <a:lnTo>
                          <a:pt x="132" y="6"/>
                        </a:lnTo>
                        <a:lnTo>
                          <a:pt x="126" y="6"/>
                        </a:lnTo>
                        <a:lnTo>
                          <a:pt x="120" y="0"/>
                        </a:lnTo>
                        <a:lnTo>
                          <a:pt x="114" y="6"/>
                        </a:lnTo>
                        <a:lnTo>
                          <a:pt x="102" y="12"/>
                        </a:lnTo>
                        <a:lnTo>
                          <a:pt x="96" y="18"/>
                        </a:lnTo>
                        <a:lnTo>
                          <a:pt x="90" y="30"/>
                        </a:lnTo>
                        <a:lnTo>
                          <a:pt x="90" y="36"/>
                        </a:lnTo>
                        <a:lnTo>
                          <a:pt x="78" y="48"/>
                        </a:lnTo>
                        <a:lnTo>
                          <a:pt x="66" y="54"/>
                        </a:lnTo>
                        <a:lnTo>
                          <a:pt x="48" y="54"/>
                        </a:lnTo>
                        <a:lnTo>
                          <a:pt x="36" y="60"/>
                        </a:lnTo>
                        <a:lnTo>
                          <a:pt x="18" y="66"/>
                        </a:lnTo>
                        <a:lnTo>
                          <a:pt x="12" y="78"/>
                        </a:lnTo>
                        <a:lnTo>
                          <a:pt x="6" y="102"/>
                        </a:lnTo>
                        <a:lnTo>
                          <a:pt x="0" y="114"/>
                        </a:lnTo>
                        <a:lnTo>
                          <a:pt x="6" y="120"/>
                        </a:lnTo>
                        <a:lnTo>
                          <a:pt x="42" y="144"/>
                        </a:lnTo>
                        <a:lnTo>
                          <a:pt x="48" y="144"/>
                        </a:lnTo>
                        <a:lnTo>
                          <a:pt x="102" y="18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87" name="Freeform 797">
                    <a:extLst>
                      <a:ext uri="{FF2B5EF4-FFF2-40B4-BE49-F238E27FC236}">
                        <a16:creationId xmlns:a16="http://schemas.microsoft.com/office/drawing/2014/main" xmlns="" id="{92DAB085-1B89-264E-9F49-70FE4699989E}"/>
                      </a:ext>
                    </a:extLst>
                  </p:cNvPr>
                  <p:cNvSpPr>
                    <a:spLocks/>
                  </p:cNvSpPr>
                  <p:nvPr/>
                </p:nvSpPr>
                <p:spPr bwMode="auto">
                  <a:xfrm>
                    <a:off x="6213016" y="2800831"/>
                    <a:ext cx="607669" cy="417772"/>
                  </a:xfrm>
                  <a:custGeom>
                    <a:avLst/>
                    <a:gdLst/>
                    <a:ahLst/>
                    <a:cxnLst>
                      <a:cxn ang="0">
                        <a:pos x="288" y="186"/>
                      </a:cxn>
                      <a:cxn ang="0">
                        <a:pos x="288" y="174"/>
                      </a:cxn>
                      <a:cxn ang="0">
                        <a:pos x="288" y="168"/>
                      </a:cxn>
                      <a:cxn ang="0">
                        <a:pos x="282" y="162"/>
                      </a:cxn>
                      <a:cxn ang="0">
                        <a:pos x="276" y="162"/>
                      </a:cxn>
                      <a:cxn ang="0">
                        <a:pos x="270" y="156"/>
                      </a:cxn>
                      <a:cxn ang="0">
                        <a:pos x="276" y="150"/>
                      </a:cxn>
                      <a:cxn ang="0">
                        <a:pos x="276" y="144"/>
                      </a:cxn>
                      <a:cxn ang="0">
                        <a:pos x="282" y="144"/>
                      </a:cxn>
                      <a:cxn ang="0">
                        <a:pos x="282" y="138"/>
                      </a:cxn>
                      <a:cxn ang="0">
                        <a:pos x="282" y="126"/>
                      </a:cxn>
                      <a:cxn ang="0">
                        <a:pos x="276" y="120"/>
                      </a:cxn>
                      <a:cxn ang="0">
                        <a:pos x="270" y="114"/>
                      </a:cxn>
                      <a:cxn ang="0">
                        <a:pos x="264" y="114"/>
                      </a:cxn>
                      <a:cxn ang="0">
                        <a:pos x="258" y="114"/>
                      </a:cxn>
                      <a:cxn ang="0">
                        <a:pos x="252" y="120"/>
                      </a:cxn>
                      <a:cxn ang="0">
                        <a:pos x="252" y="126"/>
                      </a:cxn>
                      <a:cxn ang="0">
                        <a:pos x="246" y="132"/>
                      </a:cxn>
                      <a:cxn ang="0">
                        <a:pos x="234" y="126"/>
                      </a:cxn>
                      <a:cxn ang="0">
                        <a:pos x="228" y="120"/>
                      </a:cxn>
                      <a:cxn ang="0">
                        <a:pos x="228" y="114"/>
                      </a:cxn>
                      <a:cxn ang="0">
                        <a:pos x="222" y="102"/>
                      </a:cxn>
                      <a:cxn ang="0">
                        <a:pos x="228" y="96"/>
                      </a:cxn>
                      <a:cxn ang="0">
                        <a:pos x="228" y="90"/>
                      </a:cxn>
                      <a:cxn ang="0">
                        <a:pos x="228" y="78"/>
                      </a:cxn>
                      <a:cxn ang="0">
                        <a:pos x="222" y="66"/>
                      </a:cxn>
                      <a:cxn ang="0">
                        <a:pos x="216" y="60"/>
                      </a:cxn>
                      <a:cxn ang="0">
                        <a:pos x="210" y="60"/>
                      </a:cxn>
                      <a:cxn ang="0">
                        <a:pos x="204" y="66"/>
                      </a:cxn>
                      <a:cxn ang="0">
                        <a:pos x="198" y="72"/>
                      </a:cxn>
                      <a:cxn ang="0">
                        <a:pos x="192" y="72"/>
                      </a:cxn>
                      <a:cxn ang="0">
                        <a:pos x="186" y="66"/>
                      </a:cxn>
                      <a:cxn ang="0">
                        <a:pos x="192" y="54"/>
                      </a:cxn>
                      <a:cxn ang="0">
                        <a:pos x="198" y="48"/>
                      </a:cxn>
                      <a:cxn ang="0">
                        <a:pos x="198" y="36"/>
                      </a:cxn>
                      <a:cxn ang="0">
                        <a:pos x="204" y="30"/>
                      </a:cxn>
                      <a:cxn ang="0">
                        <a:pos x="198" y="24"/>
                      </a:cxn>
                      <a:cxn ang="0">
                        <a:pos x="192" y="18"/>
                      </a:cxn>
                      <a:cxn ang="0">
                        <a:pos x="180" y="18"/>
                      </a:cxn>
                      <a:cxn ang="0">
                        <a:pos x="174" y="24"/>
                      </a:cxn>
                      <a:cxn ang="0">
                        <a:pos x="168" y="24"/>
                      </a:cxn>
                      <a:cxn ang="0">
                        <a:pos x="162" y="24"/>
                      </a:cxn>
                      <a:cxn ang="0">
                        <a:pos x="162" y="18"/>
                      </a:cxn>
                      <a:cxn ang="0">
                        <a:pos x="162" y="6"/>
                      </a:cxn>
                      <a:cxn ang="0">
                        <a:pos x="162" y="0"/>
                      </a:cxn>
                      <a:cxn ang="0">
                        <a:pos x="108" y="12"/>
                      </a:cxn>
                      <a:cxn ang="0">
                        <a:pos x="60" y="60"/>
                      </a:cxn>
                      <a:cxn ang="0">
                        <a:pos x="42" y="78"/>
                      </a:cxn>
                      <a:cxn ang="0">
                        <a:pos x="24" y="78"/>
                      </a:cxn>
                      <a:cxn ang="0">
                        <a:pos x="18" y="84"/>
                      </a:cxn>
                      <a:cxn ang="0">
                        <a:pos x="0" y="108"/>
                      </a:cxn>
                      <a:cxn ang="0">
                        <a:pos x="12" y="120"/>
                      </a:cxn>
                      <a:cxn ang="0">
                        <a:pos x="12" y="150"/>
                      </a:cxn>
                      <a:cxn ang="0">
                        <a:pos x="42" y="186"/>
                      </a:cxn>
                      <a:cxn ang="0">
                        <a:pos x="210" y="198"/>
                      </a:cxn>
                      <a:cxn ang="0">
                        <a:pos x="216" y="198"/>
                      </a:cxn>
                      <a:cxn ang="0">
                        <a:pos x="270" y="168"/>
                      </a:cxn>
                      <a:cxn ang="0">
                        <a:pos x="276" y="186"/>
                      </a:cxn>
                      <a:cxn ang="0">
                        <a:pos x="282" y="186"/>
                      </a:cxn>
                      <a:cxn ang="0">
                        <a:pos x="288" y="186"/>
                      </a:cxn>
                    </a:cxnLst>
                    <a:rect l="0" t="0" r="r" b="b"/>
                    <a:pathLst>
                      <a:path w="288" h="198">
                        <a:moveTo>
                          <a:pt x="288" y="186"/>
                        </a:moveTo>
                        <a:lnTo>
                          <a:pt x="288" y="174"/>
                        </a:lnTo>
                        <a:lnTo>
                          <a:pt x="288" y="168"/>
                        </a:lnTo>
                        <a:lnTo>
                          <a:pt x="282" y="162"/>
                        </a:lnTo>
                        <a:lnTo>
                          <a:pt x="276" y="162"/>
                        </a:lnTo>
                        <a:lnTo>
                          <a:pt x="270" y="156"/>
                        </a:lnTo>
                        <a:lnTo>
                          <a:pt x="276" y="150"/>
                        </a:lnTo>
                        <a:lnTo>
                          <a:pt x="276" y="144"/>
                        </a:lnTo>
                        <a:lnTo>
                          <a:pt x="282" y="144"/>
                        </a:lnTo>
                        <a:lnTo>
                          <a:pt x="282" y="138"/>
                        </a:lnTo>
                        <a:lnTo>
                          <a:pt x="282" y="126"/>
                        </a:lnTo>
                        <a:lnTo>
                          <a:pt x="276" y="120"/>
                        </a:lnTo>
                        <a:lnTo>
                          <a:pt x="270" y="114"/>
                        </a:lnTo>
                        <a:lnTo>
                          <a:pt x="264" y="114"/>
                        </a:lnTo>
                        <a:lnTo>
                          <a:pt x="258" y="114"/>
                        </a:lnTo>
                        <a:lnTo>
                          <a:pt x="252" y="120"/>
                        </a:lnTo>
                        <a:lnTo>
                          <a:pt x="252" y="126"/>
                        </a:lnTo>
                        <a:lnTo>
                          <a:pt x="246" y="132"/>
                        </a:lnTo>
                        <a:lnTo>
                          <a:pt x="234" y="126"/>
                        </a:lnTo>
                        <a:lnTo>
                          <a:pt x="228" y="120"/>
                        </a:lnTo>
                        <a:lnTo>
                          <a:pt x="228" y="114"/>
                        </a:lnTo>
                        <a:lnTo>
                          <a:pt x="222" y="102"/>
                        </a:lnTo>
                        <a:lnTo>
                          <a:pt x="228" y="96"/>
                        </a:lnTo>
                        <a:lnTo>
                          <a:pt x="228" y="90"/>
                        </a:lnTo>
                        <a:lnTo>
                          <a:pt x="228" y="78"/>
                        </a:lnTo>
                        <a:lnTo>
                          <a:pt x="222" y="66"/>
                        </a:lnTo>
                        <a:lnTo>
                          <a:pt x="216" y="60"/>
                        </a:lnTo>
                        <a:lnTo>
                          <a:pt x="210" y="60"/>
                        </a:lnTo>
                        <a:lnTo>
                          <a:pt x="204" y="66"/>
                        </a:lnTo>
                        <a:lnTo>
                          <a:pt x="198" y="72"/>
                        </a:lnTo>
                        <a:lnTo>
                          <a:pt x="192" y="72"/>
                        </a:lnTo>
                        <a:lnTo>
                          <a:pt x="186" y="66"/>
                        </a:lnTo>
                        <a:lnTo>
                          <a:pt x="192" y="54"/>
                        </a:lnTo>
                        <a:lnTo>
                          <a:pt x="198" y="48"/>
                        </a:lnTo>
                        <a:lnTo>
                          <a:pt x="198" y="36"/>
                        </a:lnTo>
                        <a:lnTo>
                          <a:pt x="204" y="30"/>
                        </a:lnTo>
                        <a:lnTo>
                          <a:pt x="198" y="24"/>
                        </a:lnTo>
                        <a:lnTo>
                          <a:pt x="192" y="18"/>
                        </a:lnTo>
                        <a:lnTo>
                          <a:pt x="180" y="18"/>
                        </a:lnTo>
                        <a:lnTo>
                          <a:pt x="174" y="24"/>
                        </a:lnTo>
                        <a:lnTo>
                          <a:pt x="168" y="24"/>
                        </a:lnTo>
                        <a:lnTo>
                          <a:pt x="162" y="24"/>
                        </a:lnTo>
                        <a:lnTo>
                          <a:pt x="162" y="18"/>
                        </a:lnTo>
                        <a:lnTo>
                          <a:pt x="162" y="6"/>
                        </a:lnTo>
                        <a:lnTo>
                          <a:pt x="162" y="0"/>
                        </a:lnTo>
                        <a:lnTo>
                          <a:pt x="108" y="12"/>
                        </a:lnTo>
                        <a:lnTo>
                          <a:pt x="60" y="60"/>
                        </a:lnTo>
                        <a:lnTo>
                          <a:pt x="42" y="78"/>
                        </a:lnTo>
                        <a:lnTo>
                          <a:pt x="24" y="78"/>
                        </a:lnTo>
                        <a:lnTo>
                          <a:pt x="18" y="84"/>
                        </a:lnTo>
                        <a:lnTo>
                          <a:pt x="0" y="108"/>
                        </a:lnTo>
                        <a:lnTo>
                          <a:pt x="12" y="120"/>
                        </a:lnTo>
                        <a:lnTo>
                          <a:pt x="12" y="150"/>
                        </a:lnTo>
                        <a:lnTo>
                          <a:pt x="42" y="186"/>
                        </a:lnTo>
                        <a:lnTo>
                          <a:pt x="210" y="198"/>
                        </a:lnTo>
                        <a:lnTo>
                          <a:pt x="216" y="198"/>
                        </a:lnTo>
                        <a:lnTo>
                          <a:pt x="270" y="168"/>
                        </a:lnTo>
                        <a:lnTo>
                          <a:pt x="276" y="186"/>
                        </a:lnTo>
                        <a:lnTo>
                          <a:pt x="282" y="186"/>
                        </a:lnTo>
                        <a:lnTo>
                          <a:pt x="288" y="18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88" name="Freeform 824">
                    <a:extLst>
                      <a:ext uri="{FF2B5EF4-FFF2-40B4-BE49-F238E27FC236}">
                        <a16:creationId xmlns:a16="http://schemas.microsoft.com/office/drawing/2014/main" xmlns="" id="{B6EDD478-E825-7341-A416-B7EEF0BD4B8E}"/>
                      </a:ext>
                    </a:extLst>
                  </p:cNvPr>
                  <p:cNvSpPr>
                    <a:spLocks/>
                  </p:cNvSpPr>
                  <p:nvPr/>
                </p:nvSpPr>
                <p:spPr bwMode="auto">
                  <a:xfrm>
                    <a:off x="5934501" y="4611178"/>
                    <a:ext cx="658308" cy="468411"/>
                  </a:xfrm>
                  <a:custGeom>
                    <a:avLst/>
                    <a:gdLst/>
                    <a:ahLst/>
                    <a:cxnLst>
                      <a:cxn ang="0">
                        <a:pos x="132" y="204"/>
                      </a:cxn>
                      <a:cxn ang="0">
                        <a:pos x="120" y="180"/>
                      </a:cxn>
                      <a:cxn ang="0">
                        <a:pos x="0" y="42"/>
                      </a:cxn>
                      <a:cxn ang="0">
                        <a:pos x="6" y="18"/>
                      </a:cxn>
                      <a:cxn ang="0">
                        <a:pos x="18" y="24"/>
                      </a:cxn>
                      <a:cxn ang="0">
                        <a:pos x="36" y="24"/>
                      </a:cxn>
                      <a:cxn ang="0">
                        <a:pos x="42" y="12"/>
                      </a:cxn>
                      <a:cxn ang="0">
                        <a:pos x="54" y="0"/>
                      </a:cxn>
                      <a:cxn ang="0">
                        <a:pos x="60" y="12"/>
                      </a:cxn>
                      <a:cxn ang="0">
                        <a:pos x="66" y="18"/>
                      </a:cxn>
                      <a:cxn ang="0">
                        <a:pos x="78" y="12"/>
                      </a:cxn>
                      <a:cxn ang="0">
                        <a:pos x="90" y="6"/>
                      </a:cxn>
                      <a:cxn ang="0">
                        <a:pos x="108" y="6"/>
                      </a:cxn>
                      <a:cxn ang="0">
                        <a:pos x="120" y="12"/>
                      </a:cxn>
                      <a:cxn ang="0">
                        <a:pos x="138" y="12"/>
                      </a:cxn>
                      <a:cxn ang="0">
                        <a:pos x="150" y="12"/>
                      </a:cxn>
                      <a:cxn ang="0">
                        <a:pos x="168" y="24"/>
                      </a:cxn>
                      <a:cxn ang="0">
                        <a:pos x="198" y="42"/>
                      </a:cxn>
                      <a:cxn ang="0">
                        <a:pos x="216" y="42"/>
                      </a:cxn>
                      <a:cxn ang="0">
                        <a:pos x="234" y="30"/>
                      </a:cxn>
                      <a:cxn ang="0">
                        <a:pos x="252" y="18"/>
                      </a:cxn>
                      <a:cxn ang="0">
                        <a:pos x="258" y="12"/>
                      </a:cxn>
                      <a:cxn ang="0">
                        <a:pos x="276" y="18"/>
                      </a:cxn>
                      <a:cxn ang="0">
                        <a:pos x="282" y="30"/>
                      </a:cxn>
                      <a:cxn ang="0">
                        <a:pos x="300" y="36"/>
                      </a:cxn>
                      <a:cxn ang="0">
                        <a:pos x="306" y="48"/>
                      </a:cxn>
                      <a:cxn ang="0">
                        <a:pos x="312" y="54"/>
                      </a:cxn>
                      <a:cxn ang="0">
                        <a:pos x="306" y="66"/>
                      </a:cxn>
                      <a:cxn ang="0">
                        <a:pos x="294" y="66"/>
                      </a:cxn>
                      <a:cxn ang="0">
                        <a:pos x="282" y="78"/>
                      </a:cxn>
                      <a:cxn ang="0">
                        <a:pos x="276" y="96"/>
                      </a:cxn>
                      <a:cxn ang="0">
                        <a:pos x="252" y="132"/>
                      </a:cxn>
                      <a:cxn ang="0">
                        <a:pos x="246" y="150"/>
                      </a:cxn>
                      <a:cxn ang="0">
                        <a:pos x="240" y="162"/>
                      </a:cxn>
                      <a:cxn ang="0">
                        <a:pos x="228" y="168"/>
                      </a:cxn>
                      <a:cxn ang="0">
                        <a:pos x="198" y="168"/>
                      </a:cxn>
                      <a:cxn ang="0">
                        <a:pos x="174" y="186"/>
                      </a:cxn>
                      <a:cxn ang="0">
                        <a:pos x="144" y="222"/>
                      </a:cxn>
                    </a:cxnLst>
                    <a:rect l="0" t="0" r="r" b="b"/>
                    <a:pathLst>
                      <a:path w="312" h="222">
                        <a:moveTo>
                          <a:pt x="144" y="222"/>
                        </a:moveTo>
                        <a:lnTo>
                          <a:pt x="132" y="204"/>
                        </a:lnTo>
                        <a:lnTo>
                          <a:pt x="126" y="186"/>
                        </a:lnTo>
                        <a:lnTo>
                          <a:pt x="120" y="180"/>
                        </a:lnTo>
                        <a:lnTo>
                          <a:pt x="66" y="96"/>
                        </a:lnTo>
                        <a:lnTo>
                          <a:pt x="0" y="42"/>
                        </a:lnTo>
                        <a:lnTo>
                          <a:pt x="0" y="12"/>
                        </a:lnTo>
                        <a:lnTo>
                          <a:pt x="6" y="18"/>
                        </a:lnTo>
                        <a:lnTo>
                          <a:pt x="12" y="24"/>
                        </a:lnTo>
                        <a:lnTo>
                          <a:pt x="18" y="24"/>
                        </a:lnTo>
                        <a:lnTo>
                          <a:pt x="30" y="24"/>
                        </a:lnTo>
                        <a:lnTo>
                          <a:pt x="36" y="24"/>
                        </a:lnTo>
                        <a:lnTo>
                          <a:pt x="42" y="18"/>
                        </a:lnTo>
                        <a:lnTo>
                          <a:pt x="42" y="12"/>
                        </a:lnTo>
                        <a:lnTo>
                          <a:pt x="48" y="6"/>
                        </a:lnTo>
                        <a:lnTo>
                          <a:pt x="54" y="0"/>
                        </a:lnTo>
                        <a:lnTo>
                          <a:pt x="54" y="6"/>
                        </a:lnTo>
                        <a:lnTo>
                          <a:pt x="60" y="12"/>
                        </a:lnTo>
                        <a:lnTo>
                          <a:pt x="60" y="18"/>
                        </a:lnTo>
                        <a:lnTo>
                          <a:pt x="66" y="18"/>
                        </a:lnTo>
                        <a:lnTo>
                          <a:pt x="72" y="18"/>
                        </a:lnTo>
                        <a:lnTo>
                          <a:pt x="78" y="12"/>
                        </a:lnTo>
                        <a:lnTo>
                          <a:pt x="84" y="6"/>
                        </a:lnTo>
                        <a:lnTo>
                          <a:pt x="90" y="6"/>
                        </a:lnTo>
                        <a:lnTo>
                          <a:pt x="96" y="6"/>
                        </a:lnTo>
                        <a:lnTo>
                          <a:pt x="108" y="6"/>
                        </a:lnTo>
                        <a:lnTo>
                          <a:pt x="114" y="6"/>
                        </a:lnTo>
                        <a:lnTo>
                          <a:pt x="120" y="12"/>
                        </a:lnTo>
                        <a:lnTo>
                          <a:pt x="132" y="12"/>
                        </a:lnTo>
                        <a:lnTo>
                          <a:pt x="138" y="12"/>
                        </a:lnTo>
                        <a:lnTo>
                          <a:pt x="144" y="12"/>
                        </a:lnTo>
                        <a:lnTo>
                          <a:pt x="150" y="12"/>
                        </a:lnTo>
                        <a:lnTo>
                          <a:pt x="156" y="18"/>
                        </a:lnTo>
                        <a:lnTo>
                          <a:pt x="168" y="24"/>
                        </a:lnTo>
                        <a:lnTo>
                          <a:pt x="186" y="36"/>
                        </a:lnTo>
                        <a:lnTo>
                          <a:pt x="198" y="42"/>
                        </a:lnTo>
                        <a:lnTo>
                          <a:pt x="210" y="48"/>
                        </a:lnTo>
                        <a:lnTo>
                          <a:pt x="216" y="42"/>
                        </a:lnTo>
                        <a:lnTo>
                          <a:pt x="222" y="36"/>
                        </a:lnTo>
                        <a:lnTo>
                          <a:pt x="234" y="30"/>
                        </a:lnTo>
                        <a:lnTo>
                          <a:pt x="246" y="24"/>
                        </a:lnTo>
                        <a:lnTo>
                          <a:pt x="252" y="18"/>
                        </a:lnTo>
                        <a:lnTo>
                          <a:pt x="252" y="12"/>
                        </a:lnTo>
                        <a:lnTo>
                          <a:pt x="258" y="12"/>
                        </a:lnTo>
                        <a:lnTo>
                          <a:pt x="264" y="12"/>
                        </a:lnTo>
                        <a:lnTo>
                          <a:pt x="276" y="18"/>
                        </a:lnTo>
                        <a:lnTo>
                          <a:pt x="282" y="24"/>
                        </a:lnTo>
                        <a:lnTo>
                          <a:pt x="282" y="30"/>
                        </a:lnTo>
                        <a:lnTo>
                          <a:pt x="288" y="36"/>
                        </a:lnTo>
                        <a:lnTo>
                          <a:pt x="300" y="36"/>
                        </a:lnTo>
                        <a:lnTo>
                          <a:pt x="300" y="42"/>
                        </a:lnTo>
                        <a:lnTo>
                          <a:pt x="306" y="48"/>
                        </a:lnTo>
                        <a:lnTo>
                          <a:pt x="312" y="48"/>
                        </a:lnTo>
                        <a:lnTo>
                          <a:pt x="312" y="54"/>
                        </a:lnTo>
                        <a:lnTo>
                          <a:pt x="312" y="60"/>
                        </a:lnTo>
                        <a:lnTo>
                          <a:pt x="306" y="66"/>
                        </a:lnTo>
                        <a:lnTo>
                          <a:pt x="300" y="66"/>
                        </a:lnTo>
                        <a:lnTo>
                          <a:pt x="294" y="66"/>
                        </a:lnTo>
                        <a:lnTo>
                          <a:pt x="288" y="72"/>
                        </a:lnTo>
                        <a:lnTo>
                          <a:pt x="282" y="78"/>
                        </a:lnTo>
                        <a:lnTo>
                          <a:pt x="276" y="84"/>
                        </a:lnTo>
                        <a:lnTo>
                          <a:pt x="276" y="96"/>
                        </a:lnTo>
                        <a:lnTo>
                          <a:pt x="258" y="132"/>
                        </a:lnTo>
                        <a:lnTo>
                          <a:pt x="252" y="132"/>
                        </a:lnTo>
                        <a:lnTo>
                          <a:pt x="246" y="132"/>
                        </a:lnTo>
                        <a:lnTo>
                          <a:pt x="246" y="150"/>
                        </a:lnTo>
                        <a:lnTo>
                          <a:pt x="240" y="156"/>
                        </a:lnTo>
                        <a:lnTo>
                          <a:pt x="240" y="162"/>
                        </a:lnTo>
                        <a:lnTo>
                          <a:pt x="234" y="168"/>
                        </a:lnTo>
                        <a:lnTo>
                          <a:pt x="228" y="168"/>
                        </a:lnTo>
                        <a:lnTo>
                          <a:pt x="210" y="168"/>
                        </a:lnTo>
                        <a:lnTo>
                          <a:pt x="198" y="168"/>
                        </a:lnTo>
                        <a:lnTo>
                          <a:pt x="186" y="174"/>
                        </a:lnTo>
                        <a:lnTo>
                          <a:pt x="174" y="186"/>
                        </a:lnTo>
                        <a:lnTo>
                          <a:pt x="174" y="198"/>
                        </a:lnTo>
                        <a:lnTo>
                          <a:pt x="144" y="222"/>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89" name="Freeform 836">
                    <a:extLst>
                      <a:ext uri="{FF2B5EF4-FFF2-40B4-BE49-F238E27FC236}">
                        <a16:creationId xmlns:a16="http://schemas.microsoft.com/office/drawing/2014/main" xmlns="" id="{3E4848A0-FA0D-7B48-80A2-F1090A30AEBA}"/>
                      </a:ext>
                    </a:extLst>
                  </p:cNvPr>
                  <p:cNvSpPr>
                    <a:spLocks/>
                  </p:cNvSpPr>
                  <p:nvPr/>
                </p:nvSpPr>
                <p:spPr bwMode="auto">
                  <a:xfrm>
                    <a:off x="5048318" y="3775633"/>
                    <a:ext cx="759586" cy="924163"/>
                  </a:xfrm>
                  <a:custGeom>
                    <a:avLst/>
                    <a:gdLst/>
                    <a:ahLst/>
                    <a:cxnLst>
                      <a:cxn ang="0">
                        <a:pos x="360" y="204"/>
                      </a:cxn>
                      <a:cxn ang="0">
                        <a:pos x="354" y="186"/>
                      </a:cxn>
                      <a:cxn ang="0">
                        <a:pos x="342" y="174"/>
                      </a:cxn>
                      <a:cxn ang="0">
                        <a:pos x="324" y="174"/>
                      </a:cxn>
                      <a:cxn ang="0">
                        <a:pos x="324" y="156"/>
                      </a:cxn>
                      <a:cxn ang="0">
                        <a:pos x="324" y="138"/>
                      </a:cxn>
                      <a:cxn ang="0">
                        <a:pos x="312" y="132"/>
                      </a:cxn>
                      <a:cxn ang="0">
                        <a:pos x="282" y="120"/>
                      </a:cxn>
                      <a:cxn ang="0">
                        <a:pos x="270" y="102"/>
                      </a:cxn>
                      <a:cxn ang="0">
                        <a:pos x="270" y="90"/>
                      </a:cxn>
                      <a:cxn ang="0">
                        <a:pos x="276" y="84"/>
                      </a:cxn>
                      <a:cxn ang="0">
                        <a:pos x="270" y="66"/>
                      </a:cxn>
                      <a:cxn ang="0">
                        <a:pos x="252" y="48"/>
                      </a:cxn>
                      <a:cxn ang="0">
                        <a:pos x="240" y="48"/>
                      </a:cxn>
                      <a:cxn ang="0">
                        <a:pos x="228" y="54"/>
                      </a:cxn>
                      <a:cxn ang="0">
                        <a:pos x="222" y="42"/>
                      </a:cxn>
                      <a:cxn ang="0">
                        <a:pos x="216" y="18"/>
                      </a:cxn>
                      <a:cxn ang="0">
                        <a:pos x="198" y="6"/>
                      </a:cxn>
                      <a:cxn ang="0">
                        <a:pos x="162" y="6"/>
                      </a:cxn>
                      <a:cxn ang="0">
                        <a:pos x="168" y="138"/>
                      </a:cxn>
                      <a:cxn ang="0">
                        <a:pos x="72" y="162"/>
                      </a:cxn>
                      <a:cxn ang="0">
                        <a:pos x="12" y="288"/>
                      </a:cxn>
                      <a:cxn ang="0">
                        <a:pos x="0" y="318"/>
                      </a:cxn>
                      <a:cxn ang="0">
                        <a:pos x="18" y="318"/>
                      </a:cxn>
                      <a:cxn ang="0">
                        <a:pos x="30" y="330"/>
                      </a:cxn>
                      <a:cxn ang="0">
                        <a:pos x="48" y="342"/>
                      </a:cxn>
                      <a:cxn ang="0">
                        <a:pos x="60" y="342"/>
                      </a:cxn>
                      <a:cxn ang="0">
                        <a:pos x="78" y="336"/>
                      </a:cxn>
                      <a:cxn ang="0">
                        <a:pos x="96" y="336"/>
                      </a:cxn>
                      <a:cxn ang="0">
                        <a:pos x="132" y="414"/>
                      </a:cxn>
                      <a:cxn ang="0">
                        <a:pos x="132" y="426"/>
                      </a:cxn>
                      <a:cxn ang="0">
                        <a:pos x="138" y="426"/>
                      </a:cxn>
                      <a:cxn ang="0">
                        <a:pos x="234" y="438"/>
                      </a:cxn>
                      <a:cxn ang="0">
                        <a:pos x="246" y="354"/>
                      </a:cxn>
                      <a:cxn ang="0">
                        <a:pos x="264" y="336"/>
                      </a:cxn>
                      <a:cxn ang="0">
                        <a:pos x="288" y="324"/>
                      </a:cxn>
                      <a:cxn ang="0">
                        <a:pos x="288" y="300"/>
                      </a:cxn>
                      <a:cxn ang="0">
                        <a:pos x="294" y="288"/>
                      </a:cxn>
                      <a:cxn ang="0">
                        <a:pos x="306" y="288"/>
                      </a:cxn>
                      <a:cxn ang="0">
                        <a:pos x="324" y="270"/>
                      </a:cxn>
                    </a:cxnLst>
                    <a:rect l="0" t="0" r="r" b="b"/>
                    <a:pathLst>
                      <a:path w="360" h="438">
                        <a:moveTo>
                          <a:pt x="360" y="210"/>
                        </a:moveTo>
                        <a:lnTo>
                          <a:pt x="360" y="204"/>
                        </a:lnTo>
                        <a:lnTo>
                          <a:pt x="360" y="192"/>
                        </a:lnTo>
                        <a:lnTo>
                          <a:pt x="354" y="186"/>
                        </a:lnTo>
                        <a:lnTo>
                          <a:pt x="348" y="180"/>
                        </a:lnTo>
                        <a:lnTo>
                          <a:pt x="342" y="174"/>
                        </a:lnTo>
                        <a:lnTo>
                          <a:pt x="330" y="180"/>
                        </a:lnTo>
                        <a:lnTo>
                          <a:pt x="324" y="174"/>
                        </a:lnTo>
                        <a:lnTo>
                          <a:pt x="324" y="162"/>
                        </a:lnTo>
                        <a:lnTo>
                          <a:pt x="324" y="156"/>
                        </a:lnTo>
                        <a:lnTo>
                          <a:pt x="324" y="150"/>
                        </a:lnTo>
                        <a:lnTo>
                          <a:pt x="324" y="138"/>
                        </a:lnTo>
                        <a:lnTo>
                          <a:pt x="318" y="132"/>
                        </a:lnTo>
                        <a:lnTo>
                          <a:pt x="312" y="132"/>
                        </a:lnTo>
                        <a:lnTo>
                          <a:pt x="294" y="126"/>
                        </a:lnTo>
                        <a:lnTo>
                          <a:pt x="282" y="120"/>
                        </a:lnTo>
                        <a:lnTo>
                          <a:pt x="276" y="114"/>
                        </a:lnTo>
                        <a:lnTo>
                          <a:pt x="270" y="102"/>
                        </a:lnTo>
                        <a:lnTo>
                          <a:pt x="264" y="96"/>
                        </a:lnTo>
                        <a:lnTo>
                          <a:pt x="270" y="90"/>
                        </a:lnTo>
                        <a:lnTo>
                          <a:pt x="276" y="90"/>
                        </a:lnTo>
                        <a:lnTo>
                          <a:pt x="276" y="84"/>
                        </a:lnTo>
                        <a:lnTo>
                          <a:pt x="276" y="78"/>
                        </a:lnTo>
                        <a:lnTo>
                          <a:pt x="270" y="66"/>
                        </a:lnTo>
                        <a:lnTo>
                          <a:pt x="252" y="54"/>
                        </a:lnTo>
                        <a:lnTo>
                          <a:pt x="252" y="48"/>
                        </a:lnTo>
                        <a:lnTo>
                          <a:pt x="246" y="48"/>
                        </a:lnTo>
                        <a:lnTo>
                          <a:pt x="240" y="48"/>
                        </a:lnTo>
                        <a:lnTo>
                          <a:pt x="234" y="48"/>
                        </a:lnTo>
                        <a:lnTo>
                          <a:pt x="228" y="54"/>
                        </a:lnTo>
                        <a:lnTo>
                          <a:pt x="222" y="48"/>
                        </a:lnTo>
                        <a:lnTo>
                          <a:pt x="222" y="42"/>
                        </a:lnTo>
                        <a:lnTo>
                          <a:pt x="222" y="30"/>
                        </a:lnTo>
                        <a:lnTo>
                          <a:pt x="216" y="18"/>
                        </a:lnTo>
                        <a:lnTo>
                          <a:pt x="210" y="12"/>
                        </a:lnTo>
                        <a:lnTo>
                          <a:pt x="198" y="6"/>
                        </a:lnTo>
                        <a:lnTo>
                          <a:pt x="198" y="0"/>
                        </a:lnTo>
                        <a:lnTo>
                          <a:pt x="162" y="6"/>
                        </a:lnTo>
                        <a:lnTo>
                          <a:pt x="180" y="102"/>
                        </a:lnTo>
                        <a:lnTo>
                          <a:pt x="168" y="138"/>
                        </a:lnTo>
                        <a:lnTo>
                          <a:pt x="162" y="144"/>
                        </a:lnTo>
                        <a:lnTo>
                          <a:pt x="72" y="162"/>
                        </a:lnTo>
                        <a:lnTo>
                          <a:pt x="54" y="198"/>
                        </a:lnTo>
                        <a:lnTo>
                          <a:pt x="12" y="288"/>
                        </a:lnTo>
                        <a:lnTo>
                          <a:pt x="12" y="294"/>
                        </a:lnTo>
                        <a:lnTo>
                          <a:pt x="0" y="318"/>
                        </a:lnTo>
                        <a:lnTo>
                          <a:pt x="6" y="318"/>
                        </a:lnTo>
                        <a:lnTo>
                          <a:pt x="18" y="318"/>
                        </a:lnTo>
                        <a:lnTo>
                          <a:pt x="24" y="324"/>
                        </a:lnTo>
                        <a:lnTo>
                          <a:pt x="30" y="330"/>
                        </a:lnTo>
                        <a:lnTo>
                          <a:pt x="42" y="336"/>
                        </a:lnTo>
                        <a:lnTo>
                          <a:pt x="48" y="342"/>
                        </a:lnTo>
                        <a:lnTo>
                          <a:pt x="54" y="348"/>
                        </a:lnTo>
                        <a:lnTo>
                          <a:pt x="60" y="342"/>
                        </a:lnTo>
                        <a:lnTo>
                          <a:pt x="66" y="342"/>
                        </a:lnTo>
                        <a:lnTo>
                          <a:pt x="78" y="336"/>
                        </a:lnTo>
                        <a:lnTo>
                          <a:pt x="84" y="336"/>
                        </a:lnTo>
                        <a:lnTo>
                          <a:pt x="96" y="336"/>
                        </a:lnTo>
                        <a:lnTo>
                          <a:pt x="138" y="396"/>
                        </a:lnTo>
                        <a:lnTo>
                          <a:pt x="132" y="414"/>
                        </a:lnTo>
                        <a:lnTo>
                          <a:pt x="132" y="420"/>
                        </a:lnTo>
                        <a:lnTo>
                          <a:pt x="132" y="426"/>
                        </a:lnTo>
                        <a:lnTo>
                          <a:pt x="132" y="432"/>
                        </a:lnTo>
                        <a:lnTo>
                          <a:pt x="138" y="426"/>
                        </a:lnTo>
                        <a:lnTo>
                          <a:pt x="168" y="432"/>
                        </a:lnTo>
                        <a:lnTo>
                          <a:pt x="234" y="438"/>
                        </a:lnTo>
                        <a:lnTo>
                          <a:pt x="234" y="414"/>
                        </a:lnTo>
                        <a:lnTo>
                          <a:pt x="246" y="354"/>
                        </a:lnTo>
                        <a:lnTo>
                          <a:pt x="252" y="342"/>
                        </a:lnTo>
                        <a:lnTo>
                          <a:pt x="264" y="336"/>
                        </a:lnTo>
                        <a:lnTo>
                          <a:pt x="276" y="330"/>
                        </a:lnTo>
                        <a:lnTo>
                          <a:pt x="288" y="324"/>
                        </a:lnTo>
                        <a:lnTo>
                          <a:pt x="288" y="306"/>
                        </a:lnTo>
                        <a:lnTo>
                          <a:pt x="288" y="300"/>
                        </a:lnTo>
                        <a:lnTo>
                          <a:pt x="294" y="294"/>
                        </a:lnTo>
                        <a:lnTo>
                          <a:pt x="294" y="288"/>
                        </a:lnTo>
                        <a:lnTo>
                          <a:pt x="300" y="288"/>
                        </a:lnTo>
                        <a:lnTo>
                          <a:pt x="306" y="288"/>
                        </a:lnTo>
                        <a:lnTo>
                          <a:pt x="318" y="282"/>
                        </a:lnTo>
                        <a:lnTo>
                          <a:pt x="324" y="270"/>
                        </a:lnTo>
                        <a:lnTo>
                          <a:pt x="360" y="21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90" name="Freeform 840">
                    <a:extLst>
                      <a:ext uri="{FF2B5EF4-FFF2-40B4-BE49-F238E27FC236}">
                        <a16:creationId xmlns:a16="http://schemas.microsoft.com/office/drawing/2014/main" xmlns="" id="{66461948-D021-8843-8204-C09FF629FEC2}"/>
                      </a:ext>
                    </a:extLst>
                  </p:cNvPr>
                  <p:cNvSpPr>
                    <a:spLocks/>
                  </p:cNvSpPr>
                  <p:nvPr/>
                </p:nvSpPr>
                <p:spPr bwMode="auto">
                  <a:xfrm>
                    <a:off x="4769804" y="3471799"/>
                    <a:ext cx="658308" cy="645648"/>
                  </a:xfrm>
                  <a:custGeom>
                    <a:avLst/>
                    <a:gdLst/>
                    <a:ahLst/>
                    <a:cxnLst>
                      <a:cxn ang="0">
                        <a:pos x="6" y="120"/>
                      </a:cxn>
                      <a:cxn ang="0">
                        <a:pos x="30" y="108"/>
                      </a:cxn>
                      <a:cxn ang="0">
                        <a:pos x="36" y="90"/>
                      </a:cxn>
                      <a:cxn ang="0">
                        <a:pos x="18" y="78"/>
                      </a:cxn>
                      <a:cxn ang="0">
                        <a:pos x="12" y="66"/>
                      </a:cxn>
                      <a:cxn ang="0">
                        <a:pos x="30" y="54"/>
                      </a:cxn>
                      <a:cxn ang="0">
                        <a:pos x="36" y="60"/>
                      </a:cxn>
                      <a:cxn ang="0">
                        <a:pos x="42" y="66"/>
                      </a:cxn>
                      <a:cxn ang="0">
                        <a:pos x="54" y="72"/>
                      </a:cxn>
                      <a:cxn ang="0">
                        <a:pos x="60" y="60"/>
                      </a:cxn>
                      <a:cxn ang="0">
                        <a:pos x="78" y="54"/>
                      </a:cxn>
                      <a:cxn ang="0">
                        <a:pos x="90" y="54"/>
                      </a:cxn>
                      <a:cxn ang="0">
                        <a:pos x="102" y="42"/>
                      </a:cxn>
                      <a:cxn ang="0">
                        <a:pos x="96" y="30"/>
                      </a:cxn>
                      <a:cxn ang="0">
                        <a:pos x="78" y="30"/>
                      </a:cxn>
                      <a:cxn ang="0">
                        <a:pos x="66" y="24"/>
                      </a:cxn>
                      <a:cxn ang="0">
                        <a:pos x="66" y="6"/>
                      </a:cxn>
                      <a:cxn ang="0">
                        <a:pos x="78" y="0"/>
                      </a:cxn>
                      <a:cxn ang="0">
                        <a:pos x="90" y="6"/>
                      </a:cxn>
                      <a:cxn ang="0">
                        <a:pos x="120" y="30"/>
                      </a:cxn>
                      <a:cxn ang="0">
                        <a:pos x="132" y="42"/>
                      </a:cxn>
                      <a:cxn ang="0">
                        <a:pos x="132" y="66"/>
                      </a:cxn>
                      <a:cxn ang="0">
                        <a:pos x="126" y="84"/>
                      </a:cxn>
                      <a:cxn ang="0">
                        <a:pos x="132" y="102"/>
                      </a:cxn>
                      <a:cxn ang="0">
                        <a:pos x="156" y="120"/>
                      </a:cxn>
                      <a:cxn ang="0">
                        <a:pos x="174" y="138"/>
                      </a:cxn>
                      <a:cxn ang="0">
                        <a:pos x="198" y="144"/>
                      </a:cxn>
                      <a:cxn ang="0">
                        <a:pos x="216" y="138"/>
                      </a:cxn>
                      <a:cxn ang="0">
                        <a:pos x="228" y="138"/>
                      </a:cxn>
                      <a:cxn ang="0">
                        <a:pos x="246" y="150"/>
                      </a:cxn>
                      <a:cxn ang="0">
                        <a:pos x="258" y="174"/>
                      </a:cxn>
                      <a:cxn ang="0">
                        <a:pos x="270" y="180"/>
                      </a:cxn>
                      <a:cxn ang="0">
                        <a:pos x="276" y="174"/>
                      </a:cxn>
                      <a:cxn ang="0">
                        <a:pos x="276" y="162"/>
                      </a:cxn>
                      <a:cxn ang="0">
                        <a:pos x="288" y="150"/>
                      </a:cxn>
                      <a:cxn ang="0">
                        <a:pos x="312" y="246"/>
                      </a:cxn>
                      <a:cxn ang="0">
                        <a:pos x="294" y="288"/>
                      </a:cxn>
                      <a:cxn ang="0">
                        <a:pos x="144" y="240"/>
                      </a:cxn>
                      <a:cxn ang="0">
                        <a:pos x="36" y="150"/>
                      </a:cxn>
                    </a:cxnLst>
                    <a:rect l="0" t="0" r="r" b="b"/>
                    <a:pathLst>
                      <a:path w="312" h="306">
                        <a:moveTo>
                          <a:pt x="0" y="120"/>
                        </a:moveTo>
                        <a:lnTo>
                          <a:pt x="6" y="120"/>
                        </a:lnTo>
                        <a:lnTo>
                          <a:pt x="18" y="114"/>
                        </a:lnTo>
                        <a:lnTo>
                          <a:pt x="30" y="108"/>
                        </a:lnTo>
                        <a:lnTo>
                          <a:pt x="36" y="102"/>
                        </a:lnTo>
                        <a:lnTo>
                          <a:pt x="36" y="90"/>
                        </a:lnTo>
                        <a:lnTo>
                          <a:pt x="30" y="84"/>
                        </a:lnTo>
                        <a:lnTo>
                          <a:pt x="18" y="78"/>
                        </a:lnTo>
                        <a:lnTo>
                          <a:pt x="12" y="72"/>
                        </a:lnTo>
                        <a:lnTo>
                          <a:pt x="12" y="66"/>
                        </a:lnTo>
                        <a:lnTo>
                          <a:pt x="18" y="54"/>
                        </a:lnTo>
                        <a:lnTo>
                          <a:pt x="30" y="54"/>
                        </a:lnTo>
                        <a:lnTo>
                          <a:pt x="36" y="54"/>
                        </a:lnTo>
                        <a:lnTo>
                          <a:pt x="36" y="60"/>
                        </a:lnTo>
                        <a:lnTo>
                          <a:pt x="42" y="60"/>
                        </a:lnTo>
                        <a:lnTo>
                          <a:pt x="42" y="66"/>
                        </a:lnTo>
                        <a:lnTo>
                          <a:pt x="48" y="72"/>
                        </a:lnTo>
                        <a:lnTo>
                          <a:pt x="54" y="72"/>
                        </a:lnTo>
                        <a:lnTo>
                          <a:pt x="60" y="66"/>
                        </a:lnTo>
                        <a:lnTo>
                          <a:pt x="60" y="60"/>
                        </a:lnTo>
                        <a:lnTo>
                          <a:pt x="66" y="54"/>
                        </a:lnTo>
                        <a:lnTo>
                          <a:pt x="78" y="54"/>
                        </a:lnTo>
                        <a:lnTo>
                          <a:pt x="84" y="54"/>
                        </a:lnTo>
                        <a:lnTo>
                          <a:pt x="90" y="54"/>
                        </a:lnTo>
                        <a:lnTo>
                          <a:pt x="96" y="48"/>
                        </a:lnTo>
                        <a:lnTo>
                          <a:pt x="102" y="42"/>
                        </a:lnTo>
                        <a:lnTo>
                          <a:pt x="96" y="36"/>
                        </a:lnTo>
                        <a:lnTo>
                          <a:pt x="96" y="30"/>
                        </a:lnTo>
                        <a:lnTo>
                          <a:pt x="90" y="30"/>
                        </a:lnTo>
                        <a:lnTo>
                          <a:pt x="78" y="30"/>
                        </a:lnTo>
                        <a:lnTo>
                          <a:pt x="72" y="30"/>
                        </a:lnTo>
                        <a:lnTo>
                          <a:pt x="66" y="24"/>
                        </a:lnTo>
                        <a:lnTo>
                          <a:pt x="66" y="12"/>
                        </a:lnTo>
                        <a:lnTo>
                          <a:pt x="66" y="6"/>
                        </a:lnTo>
                        <a:lnTo>
                          <a:pt x="72" y="0"/>
                        </a:lnTo>
                        <a:lnTo>
                          <a:pt x="78" y="0"/>
                        </a:lnTo>
                        <a:lnTo>
                          <a:pt x="84" y="0"/>
                        </a:lnTo>
                        <a:lnTo>
                          <a:pt x="90" y="6"/>
                        </a:lnTo>
                        <a:lnTo>
                          <a:pt x="102" y="18"/>
                        </a:lnTo>
                        <a:lnTo>
                          <a:pt x="120" y="30"/>
                        </a:lnTo>
                        <a:lnTo>
                          <a:pt x="126" y="36"/>
                        </a:lnTo>
                        <a:lnTo>
                          <a:pt x="132" y="42"/>
                        </a:lnTo>
                        <a:lnTo>
                          <a:pt x="132" y="54"/>
                        </a:lnTo>
                        <a:lnTo>
                          <a:pt x="132" y="66"/>
                        </a:lnTo>
                        <a:lnTo>
                          <a:pt x="126" y="72"/>
                        </a:lnTo>
                        <a:lnTo>
                          <a:pt x="126" y="84"/>
                        </a:lnTo>
                        <a:lnTo>
                          <a:pt x="126" y="96"/>
                        </a:lnTo>
                        <a:lnTo>
                          <a:pt x="132" y="102"/>
                        </a:lnTo>
                        <a:lnTo>
                          <a:pt x="138" y="108"/>
                        </a:lnTo>
                        <a:lnTo>
                          <a:pt x="156" y="120"/>
                        </a:lnTo>
                        <a:lnTo>
                          <a:pt x="162" y="132"/>
                        </a:lnTo>
                        <a:lnTo>
                          <a:pt x="174" y="138"/>
                        </a:lnTo>
                        <a:lnTo>
                          <a:pt x="192" y="144"/>
                        </a:lnTo>
                        <a:lnTo>
                          <a:pt x="198" y="144"/>
                        </a:lnTo>
                        <a:lnTo>
                          <a:pt x="204" y="144"/>
                        </a:lnTo>
                        <a:lnTo>
                          <a:pt x="216" y="138"/>
                        </a:lnTo>
                        <a:lnTo>
                          <a:pt x="222" y="138"/>
                        </a:lnTo>
                        <a:lnTo>
                          <a:pt x="228" y="138"/>
                        </a:lnTo>
                        <a:lnTo>
                          <a:pt x="234" y="144"/>
                        </a:lnTo>
                        <a:lnTo>
                          <a:pt x="246" y="150"/>
                        </a:lnTo>
                        <a:lnTo>
                          <a:pt x="252" y="162"/>
                        </a:lnTo>
                        <a:lnTo>
                          <a:pt x="258" y="174"/>
                        </a:lnTo>
                        <a:lnTo>
                          <a:pt x="264" y="180"/>
                        </a:lnTo>
                        <a:lnTo>
                          <a:pt x="270" y="180"/>
                        </a:lnTo>
                        <a:lnTo>
                          <a:pt x="276" y="180"/>
                        </a:lnTo>
                        <a:lnTo>
                          <a:pt x="276" y="174"/>
                        </a:lnTo>
                        <a:lnTo>
                          <a:pt x="276" y="168"/>
                        </a:lnTo>
                        <a:lnTo>
                          <a:pt x="276" y="162"/>
                        </a:lnTo>
                        <a:lnTo>
                          <a:pt x="276" y="156"/>
                        </a:lnTo>
                        <a:lnTo>
                          <a:pt x="288" y="150"/>
                        </a:lnTo>
                        <a:lnTo>
                          <a:pt x="294" y="150"/>
                        </a:lnTo>
                        <a:lnTo>
                          <a:pt x="312" y="246"/>
                        </a:lnTo>
                        <a:lnTo>
                          <a:pt x="300" y="282"/>
                        </a:lnTo>
                        <a:lnTo>
                          <a:pt x="294" y="288"/>
                        </a:lnTo>
                        <a:lnTo>
                          <a:pt x="204" y="306"/>
                        </a:lnTo>
                        <a:lnTo>
                          <a:pt x="144" y="240"/>
                        </a:lnTo>
                        <a:lnTo>
                          <a:pt x="72" y="180"/>
                        </a:lnTo>
                        <a:lnTo>
                          <a:pt x="36" y="150"/>
                        </a:lnTo>
                        <a:lnTo>
                          <a:pt x="0" y="12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91" name="Freeform 847">
                    <a:extLst>
                      <a:ext uri="{FF2B5EF4-FFF2-40B4-BE49-F238E27FC236}">
                        <a16:creationId xmlns:a16="http://schemas.microsoft.com/office/drawing/2014/main" xmlns="" id="{F025BE55-CE28-BF4B-AA65-C3884FCEBA92}"/>
                      </a:ext>
                    </a:extLst>
                  </p:cNvPr>
                  <p:cNvSpPr>
                    <a:spLocks/>
                  </p:cNvSpPr>
                  <p:nvPr/>
                </p:nvSpPr>
                <p:spPr bwMode="auto">
                  <a:xfrm>
                    <a:off x="3022755" y="4484580"/>
                    <a:ext cx="708947" cy="759586"/>
                  </a:xfrm>
                  <a:custGeom>
                    <a:avLst/>
                    <a:gdLst/>
                    <a:ahLst/>
                    <a:cxnLst>
                      <a:cxn ang="0">
                        <a:pos x="18" y="174"/>
                      </a:cxn>
                      <a:cxn ang="0">
                        <a:pos x="90" y="132"/>
                      </a:cxn>
                      <a:cxn ang="0">
                        <a:pos x="216" y="66"/>
                      </a:cxn>
                      <a:cxn ang="0">
                        <a:pos x="288" y="0"/>
                      </a:cxn>
                      <a:cxn ang="0">
                        <a:pos x="294" y="24"/>
                      </a:cxn>
                      <a:cxn ang="0">
                        <a:pos x="300" y="36"/>
                      </a:cxn>
                      <a:cxn ang="0">
                        <a:pos x="306" y="48"/>
                      </a:cxn>
                      <a:cxn ang="0">
                        <a:pos x="300" y="72"/>
                      </a:cxn>
                      <a:cxn ang="0">
                        <a:pos x="300" y="96"/>
                      </a:cxn>
                      <a:cxn ang="0">
                        <a:pos x="312" y="120"/>
                      </a:cxn>
                      <a:cxn ang="0">
                        <a:pos x="330" y="132"/>
                      </a:cxn>
                      <a:cxn ang="0">
                        <a:pos x="336" y="138"/>
                      </a:cxn>
                      <a:cxn ang="0">
                        <a:pos x="336" y="138"/>
                      </a:cxn>
                      <a:cxn ang="0">
                        <a:pos x="336" y="150"/>
                      </a:cxn>
                      <a:cxn ang="0">
                        <a:pos x="330" y="162"/>
                      </a:cxn>
                      <a:cxn ang="0">
                        <a:pos x="312" y="180"/>
                      </a:cxn>
                      <a:cxn ang="0">
                        <a:pos x="288" y="198"/>
                      </a:cxn>
                      <a:cxn ang="0">
                        <a:pos x="282" y="228"/>
                      </a:cxn>
                      <a:cxn ang="0">
                        <a:pos x="282" y="240"/>
                      </a:cxn>
                      <a:cxn ang="0">
                        <a:pos x="294" y="252"/>
                      </a:cxn>
                      <a:cxn ang="0">
                        <a:pos x="306" y="270"/>
                      </a:cxn>
                      <a:cxn ang="0">
                        <a:pos x="324" y="288"/>
                      </a:cxn>
                      <a:cxn ang="0">
                        <a:pos x="330" y="300"/>
                      </a:cxn>
                      <a:cxn ang="0">
                        <a:pos x="312" y="318"/>
                      </a:cxn>
                      <a:cxn ang="0">
                        <a:pos x="288" y="336"/>
                      </a:cxn>
                      <a:cxn ang="0">
                        <a:pos x="198" y="360"/>
                      </a:cxn>
                      <a:cxn ang="0">
                        <a:pos x="102" y="324"/>
                      </a:cxn>
                      <a:cxn ang="0">
                        <a:pos x="84" y="306"/>
                      </a:cxn>
                      <a:cxn ang="0">
                        <a:pos x="54" y="288"/>
                      </a:cxn>
                      <a:cxn ang="0">
                        <a:pos x="48" y="276"/>
                      </a:cxn>
                      <a:cxn ang="0">
                        <a:pos x="42" y="264"/>
                      </a:cxn>
                      <a:cxn ang="0">
                        <a:pos x="24" y="252"/>
                      </a:cxn>
                      <a:cxn ang="0">
                        <a:pos x="30" y="240"/>
                      </a:cxn>
                      <a:cxn ang="0">
                        <a:pos x="36" y="216"/>
                      </a:cxn>
                      <a:cxn ang="0">
                        <a:pos x="36" y="198"/>
                      </a:cxn>
                      <a:cxn ang="0">
                        <a:pos x="24" y="192"/>
                      </a:cxn>
                      <a:cxn ang="0">
                        <a:pos x="18" y="204"/>
                      </a:cxn>
                      <a:cxn ang="0">
                        <a:pos x="6" y="204"/>
                      </a:cxn>
                      <a:cxn ang="0">
                        <a:pos x="0" y="192"/>
                      </a:cxn>
                      <a:cxn ang="0">
                        <a:pos x="6" y="180"/>
                      </a:cxn>
                    </a:cxnLst>
                    <a:rect l="0" t="0" r="r" b="b"/>
                    <a:pathLst>
                      <a:path w="336" h="360">
                        <a:moveTo>
                          <a:pt x="6" y="180"/>
                        </a:moveTo>
                        <a:lnTo>
                          <a:pt x="18" y="174"/>
                        </a:lnTo>
                        <a:lnTo>
                          <a:pt x="36" y="168"/>
                        </a:lnTo>
                        <a:lnTo>
                          <a:pt x="90" y="132"/>
                        </a:lnTo>
                        <a:lnTo>
                          <a:pt x="156" y="84"/>
                        </a:lnTo>
                        <a:lnTo>
                          <a:pt x="216" y="66"/>
                        </a:lnTo>
                        <a:lnTo>
                          <a:pt x="228" y="54"/>
                        </a:lnTo>
                        <a:lnTo>
                          <a:pt x="288" y="0"/>
                        </a:lnTo>
                        <a:lnTo>
                          <a:pt x="288" y="12"/>
                        </a:lnTo>
                        <a:lnTo>
                          <a:pt x="294" y="24"/>
                        </a:lnTo>
                        <a:lnTo>
                          <a:pt x="294" y="30"/>
                        </a:lnTo>
                        <a:lnTo>
                          <a:pt x="300" y="36"/>
                        </a:lnTo>
                        <a:lnTo>
                          <a:pt x="306" y="42"/>
                        </a:lnTo>
                        <a:lnTo>
                          <a:pt x="306" y="48"/>
                        </a:lnTo>
                        <a:lnTo>
                          <a:pt x="300" y="54"/>
                        </a:lnTo>
                        <a:lnTo>
                          <a:pt x="300" y="72"/>
                        </a:lnTo>
                        <a:lnTo>
                          <a:pt x="300" y="84"/>
                        </a:lnTo>
                        <a:lnTo>
                          <a:pt x="300" y="96"/>
                        </a:lnTo>
                        <a:lnTo>
                          <a:pt x="306" y="114"/>
                        </a:lnTo>
                        <a:lnTo>
                          <a:pt x="312" y="120"/>
                        </a:lnTo>
                        <a:lnTo>
                          <a:pt x="318" y="126"/>
                        </a:lnTo>
                        <a:lnTo>
                          <a:pt x="330" y="132"/>
                        </a:lnTo>
                        <a:lnTo>
                          <a:pt x="330" y="138"/>
                        </a:lnTo>
                        <a:lnTo>
                          <a:pt x="336" y="138"/>
                        </a:lnTo>
                        <a:lnTo>
                          <a:pt x="336" y="144"/>
                        </a:lnTo>
                        <a:lnTo>
                          <a:pt x="336" y="138"/>
                        </a:lnTo>
                        <a:lnTo>
                          <a:pt x="336" y="144"/>
                        </a:lnTo>
                        <a:lnTo>
                          <a:pt x="336" y="150"/>
                        </a:lnTo>
                        <a:lnTo>
                          <a:pt x="336" y="156"/>
                        </a:lnTo>
                        <a:lnTo>
                          <a:pt x="330" y="162"/>
                        </a:lnTo>
                        <a:lnTo>
                          <a:pt x="318" y="174"/>
                        </a:lnTo>
                        <a:lnTo>
                          <a:pt x="312" y="180"/>
                        </a:lnTo>
                        <a:lnTo>
                          <a:pt x="294" y="198"/>
                        </a:lnTo>
                        <a:lnTo>
                          <a:pt x="288" y="198"/>
                        </a:lnTo>
                        <a:lnTo>
                          <a:pt x="288" y="204"/>
                        </a:lnTo>
                        <a:lnTo>
                          <a:pt x="282" y="228"/>
                        </a:lnTo>
                        <a:lnTo>
                          <a:pt x="282" y="234"/>
                        </a:lnTo>
                        <a:lnTo>
                          <a:pt x="282" y="240"/>
                        </a:lnTo>
                        <a:lnTo>
                          <a:pt x="282" y="246"/>
                        </a:lnTo>
                        <a:lnTo>
                          <a:pt x="294" y="252"/>
                        </a:lnTo>
                        <a:lnTo>
                          <a:pt x="300" y="258"/>
                        </a:lnTo>
                        <a:lnTo>
                          <a:pt x="306" y="270"/>
                        </a:lnTo>
                        <a:lnTo>
                          <a:pt x="312" y="276"/>
                        </a:lnTo>
                        <a:lnTo>
                          <a:pt x="324" y="288"/>
                        </a:lnTo>
                        <a:lnTo>
                          <a:pt x="330" y="294"/>
                        </a:lnTo>
                        <a:lnTo>
                          <a:pt x="330" y="300"/>
                        </a:lnTo>
                        <a:lnTo>
                          <a:pt x="318" y="312"/>
                        </a:lnTo>
                        <a:lnTo>
                          <a:pt x="312" y="318"/>
                        </a:lnTo>
                        <a:lnTo>
                          <a:pt x="300" y="330"/>
                        </a:lnTo>
                        <a:lnTo>
                          <a:pt x="288" y="336"/>
                        </a:lnTo>
                        <a:lnTo>
                          <a:pt x="222" y="342"/>
                        </a:lnTo>
                        <a:lnTo>
                          <a:pt x="198" y="360"/>
                        </a:lnTo>
                        <a:lnTo>
                          <a:pt x="120" y="324"/>
                        </a:lnTo>
                        <a:lnTo>
                          <a:pt x="102" y="324"/>
                        </a:lnTo>
                        <a:lnTo>
                          <a:pt x="102" y="318"/>
                        </a:lnTo>
                        <a:lnTo>
                          <a:pt x="84" y="306"/>
                        </a:lnTo>
                        <a:lnTo>
                          <a:pt x="66" y="288"/>
                        </a:lnTo>
                        <a:lnTo>
                          <a:pt x="54" y="288"/>
                        </a:lnTo>
                        <a:lnTo>
                          <a:pt x="48" y="282"/>
                        </a:lnTo>
                        <a:lnTo>
                          <a:pt x="48" y="276"/>
                        </a:lnTo>
                        <a:lnTo>
                          <a:pt x="48" y="270"/>
                        </a:lnTo>
                        <a:lnTo>
                          <a:pt x="42" y="264"/>
                        </a:lnTo>
                        <a:lnTo>
                          <a:pt x="30" y="258"/>
                        </a:lnTo>
                        <a:lnTo>
                          <a:pt x="24" y="252"/>
                        </a:lnTo>
                        <a:lnTo>
                          <a:pt x="30" y="246"/>
                        </a:lnTo>
                        <a:lnTo>
                          <a:pt x="30" y="240"/>
                        </a:lnTo>
                        <a:lnTo>
                          <a:pt x="36" y="228"/>
                        </a:lnTo>
                        <a:lnTo>
                          <a:pt x="36" y="216"/>
                        </a:lnTo>
                        <a:lnTo>
                          <a:pt x="36" y="204"/>
                        </a:lnTo>
                        <a:lnTo>
                          <a:pt x="36" y="198"/>
                        </a:lnTo>
                        <a:lnTo>
                          <a:pt x="30" y="192"/>
                        </a:lnTo>
                        <a:lnTo>
                          <a:pt x="24" y="192"/>
                        </a:lnTo>
                        <a:lnTo>
                          <a:pt x="18" y="198"/>
                        </a:lnTo>
                        <a:lnTo>
                          <a:pt x="18" y="204"/>
                        </a:lnTo>
                        <a:lnTo>
                          <a:pt x="12" y="210"/>
                        </a:lnTo>
                        <a:lnTo>
                          <a:pt x="6" y="204"/>
                        </a:lnTo>
                        <a:lnTo>
                          <a:pt x="0" y="198"/>
                        </a:lnTo>
                        <a:lnTo>
                          <a:pt x="0" y="192"/>
                        </a:lnTo>
                        <a:lnTo>
                          <a:pt x="6" y="186"/>
                        </a:lnTo>
                        <a:lnTo>
                          <a:pt x="6" y="18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92" name="Freeform 860">
                    <a:extLst>
                      <a:ext uri="{FF2B5EF4-FFF2-40B4-BE49-F238E27FC236}">
                        <a16:creationId xmlns:a16="http://schemas.microsoft.com/office/drawing/2014/main" xmlns="" id="{80F5856E-0AB6-6B4D-AF08-4FEA9755CE07}"/>
                      </a:ext>
                    </a:extLst>
                  </p:cNvPr>
                  <p:cNvSpPr>
                    <a:spLocks/>
                  </p:cNvSpPr>
                  <p:nvPr/>
                </p:nvSpPr>
                <p:spPr bwMode="auto">
                  <a:xfrm>
                    <a:off x="3934257" y="4218725"/>
                    <a:ext cx="721607" cy="848204"/>
                  </a:xfrm>
                  <a:custGeom>
                    <a:avLst/>
                    <a:gdLst/>
                    <a:ahLst/>
                    <a:cxnLst>
                      <a:cxn ang="0">
                        <a:pos x="342" y="138"/>
                      </a:cxn>
                      <a:cxn ang="0">
                        <a:pos x="342" y="150"/>
                      </a:cxn>
                      <a:cxn ang="0">
                        <a:pos x="324" y="156"/>
                      </a:cxn>
                      <a:cxn ang="0">
                        <a:pos x="312" y="144"/>
                      </a:cxn>
                      <a:cxn ang="0">
                        <a:pos x="294" y="138"/>
                      </a:cxn>
                      <a:cxn ang="0">
                        <a:pos x="288" y="150"/>
                      </a:cxn>
                      <a:cxn ang="0">
                        <a:pos x="300" y="180"/>
                      </a:cxn>
                      <a:cxn ang="0">
                        <a:pos x="306" y="276"/>
                      </a:cxn>
                      <a:cxn ang="0">
                        <a:pos x="282" y="312"/>
                      </a:cxn>
                      <a:cxn ang="0">
                        <a:pos x="258" y="330"/>
                      </a:cxn>
                      <a:cxn ang="0">
                        <a:pos x="234" y="330"/>
                      </a:cxn>
                      <a:cxn ang="0">
                        <a:pos x="222" y="324"/>
                      </a:cxn>
                      <a:cxn ang="0">
                        <a:pos x="216" y="312"/>
                      </a:cxn>
                      <a:cxn ang="0">
                        <a:pos x="198" y="312"/>
                      </a:cxn>
                      <a:cxn ang="0">
                        <a:pos x="198" y="324"/>
                      </a:cxn>
                      <a:cxn ang="0">
                        <a:pos x="204" y="336"/>
                      </a:cxn>
                      <a:cxn ang="0">
                        <a:pos x="198" y="348"/>
                      </a:cxn>
                      <a:cxn ang="0">
                        <a:pos x="180" y="366"/>
                      </a:cxn>
                      <a:cxn ang="0">
                        <a:pos x="162" y="378"/>
                      </a:cxn>
                      <a:cxn ang="0">
                        <a:pos x="156" y="396"/>
                      </a:cxn>
                      <a:cxn ang="0">
                        <a:pos x="144" y="402"/>
                      </a:cxn>
                      <a:cxn ang="0">
                        <a:pos x="138" y="390"/>
                      </a:cxn>
                      <a:cxn ang="0">
                        <a:pos x="126" y="372"/>
                      </a:cxn>
                      <a:cxn ang="0">
                        <a:pos x="108" y="372"/>
                      </a:cxn>
                      <a:cxn ang="0">
                        <a:pos x="96" y="360"/>
                      </a:cxn>
                      <a:cxn ang="0">
                        <a:pos x="96" y="348"/>
                      </a:cxn>
                      <a:cxn ang="0">
                        <a:pos x="96" y="330"/>
                      </a:cxn>
                      <a:cxn ang="0">
                        <a:pos x="96" y="318"/>
                      </a:cxn>
                      <a:cxn ang="0">
                        <a:pos x="78" y="300"/>
                      </a:cxn>
                      <a:cxn ang="0">
                        <a:pos x="54" y="282"/>
                      </a:cxn>
                      <a:cxn ang="0">
                        <a:pos x="36" y="288"/>
                      </a:cxn>
                      <a:cxn ang="0">
                        <a:pos x="30" y="300"/>
                      </a:cxn>
                      <a:cxn ang="0">
                        <a:pos x="30" y="312"/>
                      </a:cxn>
                      <a:cxn ang="0">
                        <a:pos x="18" y="318"/>
                      </a:cxn>
                      <a:cxn ang="0">
                        <a:pos x="6" y="312"/>
                      </a:cxn>
                      <a:cxn ang="0">
                        <a:pos x="6" y="294"/>
                      </a:cxn>
                      <a:cxn ang="0">
                        <a:pos x="18" y="282"/>
                      </a:cxn>
                      <a:cxn ang="0">
                        <a:pos x="30" y="258"/>
                      </a:cxn>
                      <a:cxn ang="0">
                        <a:pos x="12" y="252"/>
                      </a:cxn>
                      <a:cxn ang="0">
                        <a:pos x="12" y="234"/>
                      </a:cxn>
                      <a:cxn ang="0">
                        <a:pos x="0" y="210"/>
                      </a:cxn>
                      <a:cxn ang="0">
                        <a:pos x="6" y="192"/>
                      </a:cxn>
                      <a:cxn ang="0">
                        <a:pos x="18" y="198"/>
                      </a:cxn>
                      <a:cxn ang="0">
                        <a:pos x="30" y="192"/>
                      </a:cxn>
                      <a:cxn ang="0">
                        <a:pos x="66" y="138"/>
                      </a:cxn>
                      <a:cxn ang="0">
                        <a:pos x="114" y="84"/>
                      </a:cxn>
                      <a:cxn ang="0">
                        <a:pos x="138" y="90"/>
                      </a:cxn>
                      <a:cxn ang="0">
                        <a:pos x="162" y="72"/>
                      </a:cxn>
                      <a:cxn ang="0">
                        <a:pos x="198" y="48"/>
                      </a:cxn>
                      <a:cxn ang="0">
                        <a:pos x="192" y="0"/>
                      </a:cxn>
                      <a:cxn ang="0">
                        <a:pos x="306" y="72"/>
                      </a:cxn>
                      <a:cxn ang="0">
                        <a:pos x="312" y="108"/>
                      </a:cxn>
                      <a:cxn ang="0">
                        <a:pos x="336" y="132"/>
                      </a:cxn>
                    </a:cxnLst>
                    <a:rect l="0" t="0" r="r" b="b"/>
                    <a:pathLst>
                      <a:path w="342" h="402">
                        <a:moveTo>
                          <a:pt x="336" y="132"/>
                        </a:moveTo>
                        <a:lnTo>
                          <a:pt x="342" y="138"/>
                        </a:lnTo>
                        <a:lnTo>
                          <a:pt x="342" y="144"/>
                        </a:lnTo>
                        <a:lnTo>
                          <a:pt x="342" y="150"/>
                        </a:lnTo>
                        <a:lnTo>
                          <a:pt x="330" y="156"/>
                        </a:lnTo>
                        <a:lnTo>
                          <a:pt x="324" y="156"/>
                        </a:lnTo>
                        <a:lnTo>
                          <a:pt x="318" y="150"/>
                        </a:lnTo>
                        <a:lnTo>
                          <a:pt x="312" y="144"/>
                        </a:lnTo>
                        <a:lnTo>
                          <a:pt x="300" y="138"/>
                        </a:lnTo>
                        <a:lnTo>
                          <a:pt x="294" y="138"/>
                        </a:lnTo>
                        <a:lnTo>
                          <a:pt x="288" y="144"/>
                        </a:lnTo>
                        <a:lnTo>
                          <a:pt x="288" y="150"/>
                        </a:lnTo>
                        <a:lnTo>
                          <a:pt x="294" y="150"/>
                        </a:lnTo>
                        <a:lnTo>
                          <a:pt x="300" y="180"/>
                        </a:lnTo>
                        <a:lnTo>
                          <a:pt x="324" y="264"/>
                        </a:lnTo>
                        <a:lnTo>
                          <a:pt x="306" y="276"/>
                        </a:lnTo>
                        <a:lnTo>
                          <a:pt x="294" y="288"/>
                        </a:lnTo>
                        <a:lnTo>
                          <a:pt x="282" y="312"/>
                        </a:lnTo>
                        <a:lnTo>
                          <a:pt x="270" y="324"/>
                        </a:lnTo>
                        <a:lnTo>
                          <a:pt x="258" y="330"/>
                        </a:lnTo>
                        <a:lnTo>
                          <a:pt x="246" y="336"/>
                        </a:lnTo>
                        <a:lnTo>
                          <a:pt x="234" y="330"/>
                        </a:lnTo>
                        <a:lnTo>
                          <a:pt x="228" y="330"/>
                        </a:lnTo>
                        <a:lnTo>
                          <a:pt x="222" y="324"/>
                        </a:lnTo>
                        <a:lnTo>
                          <a:pt x="222" y="318"/>
                        </a:lnTo>
                        <a:lnTo>
                          <a:pt x="216" y="312"/>
                        </a:lnTo>
                        <a:lnTo>
                          <a:pt x="210" y="312"/>
                        </a:lnTo>
                        <a:lnTo>
                          <a:pt x="198" y="312"/>
                        </a:lnTo>
                        <a:lnTo>
                          <a:pt x="198" y="318"/>
                        </a:lnTo>
                        <a:lnTo>
                          <a:pt x="198" y="324"/>
                        </a:lnTo>
                        <a:lnTo>
                          <a:pt x="198" y="330"/>
                        </a:lnTo>
                        <a:lnTo>
                          <a:pt x="204" y="336"/>
                        </a:lnTo>
                        <a:lnTo>
                          <a:pt x="204" y="342"/>
                        </a:lnTo>
                        <a:lnTo>
                          <a:pt x="198" y="348"/>
                        </a:lnTo>
                        <a:lnTo>
                          <a:pt x="192" y="348"/>
                        </a:lnTo>
                        <a:lnTo>
                          <a:pt x="180" y="366"/>
                        </a:lnTo>
                        <a:lnTo>
                          <a:pt x="174" y="372"/>
                        </a:lnTo>
                        <a:lnTo>
                          <a:pt x="162" y="378"/>
                        </a:lnTo>
                        <a:lnTo>
                          <a:pt x="156" y="390"/>
                        </a:lnTo>
                        <a:lnTo>
                          <a:pt x="156" y="396"/>
                        </a:lnTo>
                        <a:lnTo>
                          <a:pt x="150" y="402"/>
                        </a:lnTo>
                        <a:lnTo>
                          <a:pt x="144" y="402"/>
                        </a:lnTo>
                        <a:lnTo>
                          <a:pt x="138" y="396"/>
                        </a:lnTo>
                        <a:lnTo>
                          <a:pt x="138" y="390"/>
                        </a:lnTo>
                        <a:lnTo>
                          <a:pt x="132" y="384"/>
                        </a:lnTo>
                        <a:lnTo>
                          <a:pt x="126" y="372"/>
                        </a:lnTo>
                        <a:lnTo>
                          <a:pt x="114" y="366"/>
                        </a:lnTo>
                        <a:lnTo>
                          <a:pt x="108" y="372"/>
                        </a:lnTo>
                        <a:lnTo>
                          <a:pt x="102" y="366"/>
                        </a:lnTo>
                        <a:lnTo>
                          <a:pt x="96" y="360"/>
                        </a:lnTo>
                        <a:lnTo>
                          <a:pt x="96" y="354"/>
                        </a:lnTo>
                        <a:lnTo>
                          <a:pt x="96" y="348"/>
                        </a:lnTo>
                        <a:lnTo>
                          <a:pt x="96" y="342"/>
                        </a:lnTo>
                        <a:lnTo>
                          <a:pt x="96" y="330"/>
                        </a:lnTo>
                        <a:lnTo>
                          <a:pt x="96" y="324"/>
                        </a:lnTo>
                        <a:lnTo>
                          <a:pt x="96" y="318"/>
                        </a:lnTo>
                        <a:lnTo>
                          <a:pt x="84" y="312"/>
                        </a:lnTo>
                        <a:lnTo>
                          <a:pt x="78" y="300"/>
                        </a:lnTo>
                        <a:lnTo>
                          <a:pt x="66" y="288"/>
                        </a:lnTo>
                        <a:lnTo>
                          <a:pt x="54" y="282"/>
                        </a:lnTo>
                        <a:lnTo>
                          <a:pt x="42" y="282"/>
                        </a:lnTo>
                        <a:lnTo>
                          <a:pt x="36" y="288"/>
                        </a:lnTo>
                        <a:lnTo>
                          <a:pt x="30" y="288"/>
                        </a:lnTo>
                        <a:lnTo>
                          <a:pt x="30" y="300"/>
                        </a:lnTo>
                        <a:lnTo>
                          <a:pt x="30" y="306"/>
                        </a:lnTo>
                        <a:lnTo>
                          <a:pt x="30" y="312"/>
                        </a:lnTo>
                        <a:lnTo>
                          <a:pt x="24" y="312"/>
                        </a:lnTo>
                        <a:lnTo>
                          <a:pt x="18" y="318"/>
                        </a:lnTo>
                        <a:lnTo>
                          <a:pt x="12" y="318"/>
                        </a:lnTo>
                        <a:lnTo>
                          <a:pt x="6" y="312"/>
                        </a:lnTo>
                        <a:lnTo>
                          <a:pt x="6" y="306"/>
                        </a:lnTo>
                        <a:lnTo>
                          <a:pt x="6" y="294"/>
                        </a:lnTo>
                        <a:lnTo>
                          <a:pt x="12" y="288"/>
                        </a:lnTo>
                        <a:lnTo>
                          <a:pt x="18" y="282"/>
                        </a:lnTo>
                        <a:lnTo>
                          <a:pt x="24" y="270"/>
                        </a:lnTo>
                        <a:lnTo>
                          <a:pt x="30" y="258"/>
                        </a:lnTo>
                        <a:lnTo>
                          <a:pt x="24" y="246"/>
                        </a:lnTo>
                        <a:lnTo>
                          <a:pt x="12" y="252"/>
                        </a:lnTo>
                        <a:lnTo>
                          <a:pt x="24" y="246"/>
                        </a:lnTo>
                        <a:lnTo>
                          <a:pt x="12" y="234"/>
                        </a:lnTo>
                        <a:lnTo>
                          <a:pt x="6" y="222"/>
                        </a:lnTo>
                        <a:lnTo>
                          <a:pt x="0" y="210"/>
                        </a:lnTo>
                        <a:lnTo>
                          <a:pt x="6" y="198"/>
                        </a:lnTo>
                        <a:lnTo>
                          <a:pt x="6" y="192"/>
                        </a:lnTo>
                        <a:lnTo>
                          <a:pt x="12" y="192"/>
                        </a:lnTo>
                        <a:lnTo>
                          <a:pt x="18" y="198"/>
                        </a:lnTo>
                        <a:lnTo>
                          <a:pt x="24" y="198"/>
                        </a:lnTo>
                        <a:lnTo>
                          <a:pt x="30" y="192"/>
                        </a:lnTo>
                        <a:lnTo>
                          <a:pt x="30" y="186"/>
                        </a:lnTo>
                        <a:lnTo>
                          <a:pt x="66" y="138"/>
                        </a:lnTo>
                        <a:lnTo>
                          <a:pt x="84" y="114"/>
                        </a:lnTo>
                        <a:lnTo>
                          <a:pt x="114" y="84"/>
                        </a:lnTo>
                        <a:lnTo>
                          <a:pt x="126" y="90"/>
                        </a:lnTo>
                        <a:lnTo>
                          <a:pt x="138" y="90"/>
                        </a:lnTo>
                        <a:lnTo>
                          <a:pt x="144" y="84"/>
                        </a:lnTo>
                        <a:lnTo>
                          <a:pt x="162" y="72"/>
                        </a:lnTo>
                        <a:lnTo>
                          <a:pt x="180" y="54"/>
                        </a:lnTo>
                        <a:lnTo>
                          <a:pt x="198" y="48"/>
                        </a:lnTo>
                        <a:lnTo>
                          <a:pt x="168" y="24"/>
                        </a:lnTo>
                        <a:lnTo>
                          <a:pt x="192" y="0"/>
                        </a:lnTo>
                        <a:lnTo>
                          <a:pt x="306" y="60"/>
                        </a:lnTo>
                        <a:lnTo>
                          <a:pt x="306" y="72"/>
                        </a:lnTo>
                        <a:lnTo>
                          <a:pt x="306" y="90"/>
                        </a:lnTo>
                        <a:lnTo>
                          <a:pt x="312" y="108"/>
                        </a:lnTo>
                        <a:lnTo>
                          <a:pt x="318" y="120"/>
                        </a:lnTo>
                        <a:lnTo>
                          <a:pt x="336" y="132"/>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93" name="Freeform 863">
                    <a:extLst>
                      <a:ext uri="{FF2B5EF4-FFF2-40B4-BE49-F238E27FC236}">
                        <a16:creationId xmlns:a16="http://schemas.microsoft.com/office/drawing/2014/main" xmlns="" id="{7ADB23CA-96FB-F24E-9AAD-ACF6E8FB8E4A}"/>
                      </a:ext>
                    </a:extLst>
                  </p:cNvPr>
                  <p:cNvSpPr>
                    <a:spLocks/>
                  </p:cNvSpPr>
                  <p:nvPr/>
                </p:nvSpPr>
                <p:spPr bwMode="auto">
                  <a:xfrm>
                    <a:off x="1617521" y="5028950"/>
                    <a:ext cx="582349" cy="468411"/>
                  </a:xfrm>
                  <a:custGeom>
                    <a:avLst/>
                    <a:gdLst/>
                    <a:ahLst/>
                    <a:cxnLst>
                      <a:cxn ang="0">
                        <a:pos x="0" y="0"/>
                      </a:cxn>
                      <a:cxn ang="0">
                        <a:pos x="36" y="12"/>
                      </a:cxn>
                      <a:cxn ang="0">
                        <a:pos x="60" y="18"/>
                      </a:cxn>
                      <a:cxn ang="0">
                        <a:pos x="84" y="30"/>
                      </a:cxn>
                      <a:cxn ang="0">
                        <a:pos x="96" y="42"/>
                      </a:cxn>
                      <a:cxn ang="0">
                        <a:pos x="114" y="54"/>
                      </a:cxn>
                      <a:cxn ang="0">
                        <a:pos x="126" y="66"/>
                      </a:cxn>
                      <a:cxn ang="0">
                        <a:pos x="150" y="72"/>
                      </a:cxn>
                      <a:cxn ang="0">
                        <a:pos x="174" y="78"/>
                      </a:cxn>
                      <a:cxn ang="0">
                        <a:pos x="192" y="84"/>
                      </a:cxn>
                      <a:cxn ang="0">
                        <a:pos x="204" y="90"/>
                      </a:cxn>
                      <a:cxn ang="0">
                        <a:pos x="216" y="102"/>
                      </a:cxn>
                      <a:cxn ang="0">
                        <a:pos x="222" y="108"/>
                      </a:cxn>
                      <a:cxn ang="0">
                        <a:pos x="228" y="120"/>
                      </a:cxn>
                      <a:cxn ang="0">
                        <a:pos x="252" y="156"/>
                      </a:cxn>
                      <a:cxn ang="0">
                        <a:pos x="276" y="156"/>
                      </a:cxn>
                      <a:cxn ang="0">
                        <a:pos x="276" y="174"/>
                      </a:cxn>
                      <a:cxn ang="0">
                        <a:pos x="276" y="222"/>
                      </a:cxn>
                      <a:cxn ang="0">
                        <a:pos x="264" y="222"/>
                      </a:cxn>
                      <a:cxn ang="0">
                        <a:pos x="114" y="216"/>
                      </a:cxn>
                      <a:cxn ang="0">
                        <a:pos x="72" y="216"/>
                      </a:cxn>
                      <a:cxn ang="0">
                        <a:pos x="72" y="204"/>
                      </a:cxn>
                      <a:cxn ang="0">
                        <a:pos x="60" y="174"/>
                      </a:cxn>
                      <a:cxn ang="0">
                        <a:pos x="0" y="0"/>
                      </a:cxn>
                    </a:cxnLst>
                    <a:rect l="0" t="0" r="r" b="b"/>
                    <a:pathLst>
                      <a:path w="276" h="222">
                        <a:moveTo>
                          <a:pt x="0" y="0"/>
                        </a:moveTo>
                        <a:lnTo>
                          <a:pt x="36" y="12"/>
                        </a:lnTo>
                        <a:lnTo>
                          <a:pt x="60" y="18"/>
                        </a:lnTo>
                        <a:lnTo>
                          <a:pt x="84" y="30"/>
                        </a:lnTo>
                        <a:lnTo>
                          <a:pt x="96" y="42"/>
                        </a:lnTo>
                        <a:lnTo>
                          <a:pt x="114" y="54"/>
                        </a:lnTo>
                        <a:lnTo>
                          <a:pt x="126" y="66"/>
                        </a:lnTo>
                        <a:lnTo>
                          <a:pt x="150" y="72"/>
                        </a:lnTo>
                        <a:lnTo>
                          <a:pt x="174" y="78"/>
                        </a:lnTo>
                        <a:lnTo>
                          <a:pt x="192" y="84"/>
                        </a:lnTo>
                        <a:lnTo>
                          <a:pt x="204" y="90"/>
                        </a:lnTo>
                        <a:lnTo>
                          <a:pt x="216" y="102"/>
                        </a:lnTo>
                        <a:lnTo>
                          <a:pt x="222" y="108"/>
                        </a:lnTo>
                        <a:lnTo>
                          <a:pt x="228" y="120"/>
                        </a:lnTo>
                        <a:lnTo>
                          <a:pt x="252" y="156"/>
                        </a:lnTo>
                        <a:lnTo>
                          <a:pt x="276" y="156"/>
                        </a:lnTo>
                        <a:lnTo>
                          <a:pt x="276" y="174"/>
                        </a:lnTo>
                        <a:lnTo>
                          <a:pt x="276" y="222"/>
                        </a:lnTo>
                        <a:lnTo>
                          <a:pt x="264" y="222"/>
                        </a:lnTo>
                        <a:lnTo>
                          <a:pt x="114" y="216"/>
                        </a:lnTo>
                        <a:lnTo>
                          <a:pt x="72" y="216"/>
                        </a:lnTo>
                        <a:lnTo>
                          <a:pt x="72" y="204"/>
                        </a:lnTo>
                        <a:lnTo>
                          <a:pt x="60" y="174"/>
                        </a:lnTo>
                        <a:lnTo>
                          <a:pt x="0" y="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94" name="Freeform 866">
                    <a:extLst>
                      <a:ext uri="{FF2B5EF4-FFF2-40B4-BE49-F238E27FC236}">
                        <a16:creationId xmlns:a16="http://schemas.microsoft.com/office/drawing/2014/main" xmlns="" id="{1F051646-BE69-AB48-AF67-B1BD469C6930}"/>
                      </a:ext>
                    </a:extLst>
                  </p:cNvPr>
                  <p:cNvSpPr>
                    <a:spLocks/>
                  </p:cNvSpPr>
                  <p:nvPr/>
                </p:nvSpPr>
                <p:spPr bwMode="auto">
                  <a:xfrm>
                    <a:off x="3617765" y="4737775"/>
                    <a:ext cx="645648" cy="607669"/>
                  </a:xfrm>
                  <a:custGeom>
                    <a:avLst/>
                    <a:gdLst/>
                    <a:ahLst/>
                    <a:cxnLst>
                      <a:cxn ang="0">
                        <a:pos x="300" y="168"/>
                      </a:cxn>
                      <a:cxn ang="0">
                        <a:pos x="306" y="174"/>
                      </a:cxn>
                      <a:cxn ang="0">
                        <a:pos x="300" y="186"/>
                      </a:cxn>
                      <a:cxn ang="0">
                        <a:pos x="288" y="180"/>
                      </a:cxn>
                      <a:cxn ang="0">
                        <a:pos x="282" y="186"/>
                      </a:cxn>
                      <a:cxn ang="0">
                        <a:pos x="282" y="210"/>
                      </a:cxn>
                      <a:cxn ang="0">
                        <a:pos x="288" y="222"/>
                      </a:cxn>
                      <a:cxn ang="0">
                        <a:pos x="300" y="228"/>
                      </a:cxn>
                      <a:cxn ang="0">
                        <a:pos x="306" y="246"/>
                      </a:cxn>
                      <a:cxn ang="0">
                        <a:pos x="294" y="258"/>
                      </a:cxn>
                      <a:cxn ang="0">
                        <a:pos x="270" y="270"/>
                      </a:cxn>
                      <a:cxn ang="0">
                        <a:pos x="234" y="270"/>
                      </a:cxn>
                      <a:cxn ang="0">
                        <a:pos x="162" y="288"/>
                      </a:cxn>
                      <a:cxn ang="0">
                        <a:pos x="72" y="264"/>
                      </a:cxn>
                      <a:cxn ang="0">
                        <a:pos x="60" y="264"/>
                      </a:cxn>
                      <a:cxn ang="0">
                        <a:pos x="66" y="252"/>
                      </a:cxn>
                      <a:cxn ang="0">
                        <a:pos x="60" y="240"/>
                      </a:cxn>
                      <a:cxn ang="0">
                        <a:pos x="54" y="234"/>
                      </a:cxn>
                      <a:cxn ang="0">
                        <a:pos x="42" y="228"/>
                      </a:cxn>
                      <a:cxn ang="0">
                        <a:pos x="36" y="210"/>
                      </a:cxn>
                      <a:cxn ang="0">
                        <a:pos x="36" y="192"/>
                      </a:cxn>
                      <a:cxn ang="0">
                        <a:pos x="48" y="174"/>
                      </a:cxn>
                      <a:cxn ang="0">
                        <a:pos x="42" y="168"/>
                      </a:cxn>
                      <a:cxn ang="0">
                        <a:pos x="24" y="150"/>
                      </a:cxn>
                      <a:cxn ang="0">
                        <a:pos x="12" y="132"/>
                      </a:cxn>
                      <a:cxn ang="0">
                        <a:pos x="0" y="120"/>
                      </a:cxn>
                      <a:cxn ang="0">
                        <a:pos x="0" y="108"/>
                      </a:cxn>
                      <a:cxn ang="0">
                        <a:pos x="6" y="78"/>
                      </a:cxn>
                      <a:cxn ang="0">
                        <a:pos x="30" y="60"/>
                      </a:cxn>
                      <a:cxn ang="0">
                        <a:pos x="36" y="54"/>
                      </a:cxn>
                      <a:cxn ang="0">
                        <a:pos x="54" y="36"/>
                      </a:cxn>
                      <a:cxn ang="0">
                        <a:pos x="54" y="24"/>
                      </a:cxn>
                      <a:cxn ang="0">
                        <a:pos x="54" y="24"/>
                      </a:cxn>
                      <a:cxn ang="0">
                        <a:pos x="108" y="30"/>
                      </a:cxn>
                      <a:cxn ang="0">
                        <a:pos x="162" y="6"/>
                      </a:cxn>
                      <a:cxn ang="0">
                        <a:pos x="162" y="6"/>
                      </a:cxn>
                      <a:cxn ang="0">
                        <a:pos x="180" y="12"/>
                      </a:cxn>
                      <a:cxn ang="0">
                        <a:pos x="168" y="36"/>
                      </a:cxn>
                      <a:cxn ang="0">
                        <a:pos x="156" y="48"/>
                      </a:cxn>
                      <a:cxn ang="0">
                        <a:pos x="156" y="66"/>
                      </a:cxn>
                      <a:cxn ang="0">
                        <a:pos x="168" y="72"/>
                      </a:cxn>
                      <a:cxn ang="0">
                        <a:pos x="180" y="66"/>
                      </a:cxn>
                      <a:cxn ang="0">
                        <a:pos x="180" y="54"/>
                      </a:cxn>
                      <a:cxn ang="0">
                        <a:pos x="186" y="42"/>
                      </a:cxn>
                      <a:cxn ang="0">
                        <a:pos x="204" y="36"/>
                      </a:cxn>
                      <a:cxn ang="0">
                        <a:pos x="222" y="48"/>
                      </a:cxn>
                      <a:cxn ang="0">
                        <a:pos x="234" y="66"/>
                      </a:cxn>
                      <a:cxn ang="0">
                        <a:pos x="246" y="84"/>
                      </a:cxn>
                      <a:cxn ang="0">
                        <a:pos x="246" y="102"/>
                      </a:cxn>
                      <a:cxn ang="0">
                        <a:pos x="252" y="120"/>
                      </a:cxn>
                      <a:cxn ang="0">
                        <a:pos x="264" y="120"/>
                      </a:cxn>
                      <a:cxn ang="0">
                        <a:pos x="282" y="138"/>
                      </a:cxn>
                      <a:cxn ang="0">
                        <a:pos x="288" y="150"/>
                      </a:cxn>
                      <a:cxn ang="0">
                        <a:pos x="300" y="156"/>
                      </a:cxn>
                    </a:cxnLst>
                    <a:rect l="0" t="0" r="r" b="b"/>
                    <a:pathLst>
                      <a:path w="306" h="288">
                        <a:moveTo>
                          <a:pt x="294" y="162"/>
                        </a:moveTo>
                        <a:lnTo>
                          <a:pt x="300" y="168"/>
                        </a:lnTo>
                        <a:lnTo>
                          <a:pt x="300" y="174"/>
                        </a:lnTo>
                        <a:lnTo>
                          <a:pt x="306" y="174"/>
                        </a:lnTo>
                        <a:lnTo>
                          <a:pt x="300" y="180"/>
                        </a:lnTo>
                        <a:lnTo>
                          <a:pt x="300" y="186"/>
                        </a:lnTo>
                        <a:lnTo>
                          <a:pt x="294" y="186"/>
                        </a:lnTo>
                        <a:lnTo>
                          <a:pt x="288" y="180"/>
                        </a:lnTo>
                        <a:lnTo>
                          <a:pt x="282" y="180"/>
                        </a:lnTo>
                        <a:lnTo>
                          <a:pt x="282" y="186"/>
                        </a:lnTo>
                        <a:lnTo>
                          <a:pt x="282" y="198"/>
                        </a:lnTo>
                        <a:lnTo>
                          <a:pt x="282" y="210"/>
                        </a:lnTo>
                        <a:lnTo>
                          <a:pt x="282" y="216"/>
                        </a:lnTo>
                        <a:lnTo>
                          <a:pt x="288" y="222"/>
                        </a:lnTo>
                        <a:lnTo>
                          <a:pt x="294" y="222"/>
                        </a:lnTo>
                        <a:lnTo>
                          <a:pt x="300" y="228"/>
                        </a:lnTo>
                        <a:lnTo>
                          <a:pt x="306" y="240"/>
                        </a:lnTo>
                        <a:lnTo>
                          <a:pt x="306" y="246"/>
                        </a:lnTo>
                        <a:lnTo>
                          <a:pt x="300" y="252"/>
                        </a:lnTo>
                        <a:lnTo>
                          <a:pt x="294" y="258"/>
                        </a:lnTo>
                        <a:lnTo>
                          <a:pt x="288" y="258"/>
                        </a:lnTo>
                        <a:lnTo>
                          <a:pt x="270" y="270"/>
                        </a:lnTo>
                        <a:lnTo>
                          <a:pt x="252" y="264"/>
                        </a:lnTo>
                        <a:lnTo>
                          <a:pt x="234" y="270"/>
                        </a:lnTo>
                        <a:lnTo>
                          <a:pt x="204" y="276"/>
                        </a:lnTo>
                        <a:lnTo>
                          <a:pt x="162" y="288"/>
                        </a:lnTo>
                        <a:lnTo>
                          <a:pt x="84" y="270"/>
                        </a:lnTo>
                        <a:lnTo>
                          <a:pt x="72" y="264"/>
                        </a:lnTo>
                        <a:lnTo>
                          <a:pt x="66" y="264"/>
                        </a:lnTo>
                        <a:lnTo>
                          <a:pt x="60" y="264"/>
                        </a:lnTo>
                        <a:lnTo>
                          <a:pt x="60" y="252"/>
                        </a:lnTo>
                        <a:lnTo>
                          <a:pt x="66" y="252"/>
                        </a:lnTo>
                        <a:lnTo>
                          <a:pt x="66" y="246"/>
                        </a:lnTo>
                        <a:lnTo>
                          <a:pt x="60" y="240"/>
                        </a:lnTo>
                        <a:lnTo>
                          <a:pt x="60" y="234"/>
                        </a:lnTo>
                        <a:lnTo>
                          <a:pt x="54" y="234"/>
                        </a:lnTo>
                        <a:lnTo>
                          <a:pt x="42" y="234"/>
                        </a:lnTo>
                        <a:lnTo>
                          <a:pt x="42" y="228"/>
                        </a:lnTo>
                        <a:lnTo>
                          <a:pt x="36" y="222"/>
                        </a:lnTo>
                        <a:lnTo>
                          <a:pt x="36" y="210"/>
                        </a:lnTo>
                        <a:lnTo>
                          <a:pt x="30" y="198"/>
                        </a:lnTo>
                        <a:lnTo>
                          <a:pt x="36" y="192"/>
                        </a:lnTo>
                        <a:lnTo>
                          <a:pt x="48" y="180"/>
                        </a:lnTo>
                        <a:lnTo>
                          <a:pt x="48" y="174"/>
                        </a:lnTo>
                        <a:lnTo>
                          <a:pt x="48" y="168"/>
                        </a:lnTo>
                        <a:lnTo>
                          <a:pt x="42" y="168"/>
                        </a:lnTo>
                        <a:lnTo>
                          <a:pt x="30" y="156"/>
                        </a:lnTo>
                        <a:lnTo>
                          <a:pt x="24" y="150"/>
                        </a:lnTo>
                        <a:lnTo>
                          <a:pt x="18" y="138"/>
                        </a:lnTo>
                        <a:lnTo>
                          <a:pt x="12" y="132"/>
                        </a:lnTo>
                        <a:lnTo>
                          <a:pt x="0" y="126"/>
                        </a:lnTo>
                        <a:lnTo>
                          <a:pt x="0" y="120"/>
                        </a:lnTo>
                        <a:lnTo>
                          <a:pt x="0" y="114"/>
                        </a:lnTo>
                        <a:lnTo>
                          <a:pt x="0" y="108"/>
                        </a:lnTo>
                        <a:lnTo>
                          <a:pt x="6" y="84"/>
                        </a:lnTo>
                        <a:lnTo>
                          <a:pt x="6" y="78"/>
                        </a:lnTo>
                        <a:lnTo>
                          <a:pt x="12" y="78"/>
                        </a:lnTo>
                        <a:lnTo>
                          <a:pt x="30" y="60"/>
                        </a:lnTo>
                        <a:lnTo>
                          <a:pt x="36" y="60"/>
                        </a:lnTo>
                        <a:lnTo>
                          <a:pt x="36" y="54"/>
                        </a:lnTo>
                        <a:lnTo>
                          <a:pt x="48" y="42"/>
                        </a:lnTo>
                        <a:lnTo>
                          <a:pt x="54" y="36"/>
                        </a:lnTo>
                        <a:lnTo>
                          <a:pt x="54" y="30"/>
                        </a:lnTo>
                        <a:lnTo>
                          <a:pt x="54" y="24"/>
                        </a:lnTo>
                        <a:lnTo>
                          <a:pt x="54" y="18"/>
                        </a:lnTo>
                        <a:lnTo>
                          <a:pt x="54" y="24"/>
                        </a:lnTo>
                        <a:lnTo>
                          <a:pt x="54" y="18"/>
                        </a:lnTo>
                        <a:lnTo>
                          <a:pt x="108" y="30"/>
                        </a:lnTo>
                        <a:lnTo>
                          <a:pt x="132" y="6"/>
                        </a:lnTo>
                        <a:lnTo>
                          <a:pt x="162" y="6"/>
                        </a:lnTo>
                        <a:lnTo>
                          <a:pt x="174" y="0"/>
                        </a:lnTo>
                        <a:lnTo>
                          <a:pt x="162" y="6"/>
                        </a:lnTo>
                        <a:lnTo>
                          <a:pt x="174" y="0"/>
                        </a:lnTo>
                        <a:lnTo>
                          <a:pt x="180" y="12"/>
                        </a:lnTo>
                        <a:lnTo>
                          <a:pt x="174" y="24"/>
                        </a:lnTo>
                        <a:lnTo>
                          <a:pt x="168" y="36"/>
                        </a:lnTo>
                        <a:lnTo>
                          <a:pt x="162" y="42"/>
                        </a:lnTo>
                        <a:lnTo>
                          <a:pt x="156" y="48"/>
                        </a:lnTo>
                        <a:lnTo>
                          <a:pt x="156" y="60"/>
                        </a:lnTo>
                        <a:lnTo>
                          <a:pt x="156" y="66"/>
                        </a:lnTo>
                        <a:lnTo>
                          <a:pt x="162" y="72"/>
                        </a:lnTo>
                        <a:lnTo>
                          <a:pt x="168" y="72"/>
                        </a:lnTo>
                        <a:lnTo>
                          <a:pt x="174" y="66"/>
                        </a:lnTo>
                        <a:lnTo>
                          <a:pt x="180" y="66"/>
                        </a:lnTo>
                        <a:lnTo>
                          <a:pt x="180" y="60"/>
                        </a:lnTo>
                        <a:lnTo>
                          <a:pt x="180" y="54"/>
                        </a:lnTo>
                        <a:lnTo>
                          <a:pt x="180" y="42"/>
                        </a:lnTo>
                        <a:lnTo>
                          <a:pt x="186" y="42"/>
                        </a:lnTo>
                        <a:lnTo>
                          <a:pt x="192" y="36"/>
                        </a:lnTo>
                        <a:lnTo>
                          <a:pt x="204" y="36"/>
                        </a:lnTo>
                        <a:lnTo>
                          <a:pt x="216" y="42"/>
                        </a:lnTo>
                        <a:lnTo>
                          <a:pt x="222" y="48"/>
                        </a:lnTo>
                        <a:lnTo>
                          <a:pt x="228" y="54"/>
                        </a:lnTo>
                        <a:lnTo>
                          <a:pt x="234" y="66"/>
                        </a:lnTo>
                        <a:lnTo>
                          <a:pt x="246" y="72"/>
                        </a:lnTo>
                        <a:lnTo>
                          <a:pt x="246" y="84"/>
                        </a:lnTo>
                        <a:lnTo>
                          <a:pt x="246" y="96"/>
                        </a:lnTo>
                        <a:lnTo>
                          <a:pt x="246" y="102"/>
                        </a:lnTo>
                        <a:lnTo>
                          <a:pt x="246" y="114"/>
                        </a:lnTo>
                        <a:lnTo>
                          <a:pt x="252" y="120"/>
                        </a:lnTo>
                        <a:lnTo>
                          <a:pt x="258" y="126"/>
                        </a:lnTo>
                        <a:lnTo>
                          <a:pt x="264" y="120"/>
                        </a:lnTo>
                        <a:lnTo>
                          <a:pt x="276" y="126"/>
                        </a:lnTo>
                        <a:lnTo>
                          <a:pt x="282" y="138"/>
                        </a:lnTo>
                        <a:lnTo>
                          <a:pt x="288" y="144"/>
                        </a:lnTo>
                        <a:lnTo>
                          <a:pt x="288" y="150"/>
                        </a:lnTo>
                        <a:lnTo>
                          <a:pt x="294" y="156"/>
                        </a:lnTo>
                        <a:lnTo>
                          <a:pt x="300" y="156"/>
                        </a:lnTo>
                        <a:lnTo>
                          <a:pt x="294" y="162"/>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95" name="Freeform 871">
                    <a:extLst>
                      <a:ext uri="{FF2B5EF4-FFF2-40B4-BE49-F238E27FC236}">
                        <a16:creationId xmlns:a16="http://schemas.microsoft.com/office/drawing/2014/main" xmlns="" id="{ADB7CA13-45B1-E443-AC1D-ED43411AB76A}"/>
                      </a:ext>
                    </a:extLst>
                  </p:cNvPr>
                  <p:cNvSpPr>
                    <a:spLocks/>
                  </p:cNvSpPr>
                  <p:nvPr/>
                </p:nvSpPr>
                <p:spPr bwMode="auto">
                  <a:xfrm>
                    <a:off x="2617643" y="5408743"/>
                    <a:ext cx="645648" cy="595009"/>
                  </a:xfrm>
                  <a:custGeom>
                    <a:avLst/>
                    <a:gdLst/>
                    <a:ahLst/>
                    <a:cxnLst>
                      <a:cxn ang="0">
                        <a:pos x="258" y="0"/>
                      </a:cxn>
                      <a:cxn ang="0">
                        <a:pos x="264" y="0"/>
                      </a:cxn>
                      <a:cxn ang="0">
                        <a:pos x="306" y="24"/>
                      </a:cxn>
                      <a:cxn ang="0">
                        <a:pos x="300" y="96"/>
                      </a:cxn>
                      <a:cxn ang="0">
                        <a:pos x="294" y="186"/>
                      </a:cxn>
                      <a:cxn ang="0">
                        <a:pos x="282" y="276"/>
                      </a:cxn>
                      <a:cxn ang="0">
                        <a:pos x="186" y="282"/>
                      </a:cxn>
                      <a:cxn ang="0">
                        <a:pos x="186" y="258"/>
                      </a:cxn>
                      <a:cxn ang="0">
                        <a:pos x="96" y="246"/>
                      </a:cxn>
                      <a:cxn ang="0">
                        <a:pos x="48" y="246"/>
                      </a:cxn>
                      <a:cxn ang="0">
                        <a:pos x="48" y="222"/>
                      </a:cxn>
                      <a:cxn ang="0">
                        <a:pos x="24" y="192"/>
                      </a:cxn>
                      <a:cxn ang="0">
                        <a:pos x="18" y="162"/>
                      </a:cxn>
                      <a:cxn ang="0">
                        <a:pos x="18" y="144"/>
                      </a:cxn>
                      <a:cxn ang="0">
                        <a:pos x="0" y="102"/>
                      </a:cxn>
                      <a:cxn ang="0">
                        <a:pos x="18" y="96"/>
                      </a:cxn>
                      <a:cxn ang="0">
                        <a:pos x="18" y="90"/>
                      </a:cxn>
                      <a:cxn ang="0">
                        <a:pos x="96" y="66"/>
                      </a:cxn>
                      <a:cxn ang="0">
                        <a:pos x="162" y="30"/>
                      </a:cxn>
                      <a:cxn ang="0">
                        <a:pos x="174" y="30"/>
                      </a:cxn>
                      <a:cxn ang="0">
                        <a:pos x="186" y="36"/>
                      </a:cxn>
                      <a:cxn ang="0">
                        <a:pos x="240" y="18"/>
                      </a:cxn>
                      <a:cxn ang="0">
                        <a:pos x="258" y="0"/>
                      </a:cxn>
                    </a:cxnLst>
                    <a:rect l="0" t="0" r="r" b="b"/>
                    <a:pathLst>
                      <a:path w="306" h="282">
                        <a:moveTo>
                          <a:pt x="258" y="0"/>
                        </a:moveTo>
                        <a:lnTo>
                          <a:pt x="264" y="0"/>
                        </a:lnTo>
                        <a:lnTo>
                          <a:pt x="306" y="24"/>
                        </a:lnTo>
                        <a:lnTo>
                          <a:pt x="300" y="96"/>
                        </a:lnTo>
                        <a:lnTo>
                          <a:pt x="294" y="186"/>
                        </a:lnTo>
                        <a:lnTo>
                          <a:pt x="282" y="276"/>
                        </a:lnTo>
                        <a:lnTo>
                          <a:pt x="186" y="282"/>
                        </a:lnTo>
                        <a:lnTo>
                          <a:pt x="186" y="258"/>
                        </a:lnTo>
                        <a:lnTo>
                          <a:pt x="96" y="246"/>
                        </a:lnTo>
                        <a:lnTo>
                          <a:pt x="48" y="246"/>
                        </a:lnTo>
                        <a:lnTo>
                          <a:pt x="48" y="222"/>
                        </a:lnTo>
                        <a:lnTo>
                          <a:pt x="24" y="192"/>
                        </a:lnTo>
                        <a:lnTo>
                          <a:pt x="18" y="162"/>
                        </a:lnTo>
                        <a:lnTo>
                          <a:pt x="18" y="144"/>
                        </a:lnTo>
                        <a:lnTo>
                          <a:pt x="0" y="102"/>
                        </a:lnTo>
                        <a:lnTo>
                          <a:pt x="18" y="96"/>
                        </a:lnTo>
                        <a:lnTo>
                          <a:pt x="18" y="90"/>
                        </a:lnTo>
                        <a:lnTo>
                          <a:pt x="96" y="66"/>
                        </a:lnTo>
                        <a:lnTo>
                          <a:pt x="162" y="30"/>
                        </a:lnTo>
                        <a:lnTo>
                          <a:pt x="174" y="30"/>
                        </a:lnTo>
                        <a:lnTo>
                          <a:pt x="186" y="36"/>
                        </a:lnTo>
                        <a:lnTo>
                          <a:pt x="240" y="18"/>
                        </a:lnTo>
                        <a:lnTo>
                          <a:pt x="258" y="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96" name="Freeform 874">
                    <a:extLst>
                      <a:ext uri="{FF2B5EF4-FFF2-40B4-BE49-F238E27FC236}">
                        <a16:creationId xmlns:a16="http://schemas.microsoft.com/office/drawing/2014/main" xmlns="" id="{25B95F21-8CFA-494F-9693-6C0D244F0279}"/>
                      </a:ext>
                    </a:extLst>
                  </p:cNvPr>
                  <p:cNvSpPr>
                    <a:spLocks/>
                  </p:cNvSpPr>
                  <p:nvPr/>
                </p:nvSpPr>
                <p:spPr bwMode="auto">
                  <a:xfrm>
                    <a:off x="1288367" y="5459382"/>
                    <a:ext cx="481071" cy="303834"/>
                  </a:xfrm>
                  <a:custGeom>
                    <a:avLst/>
                    <a:gdLst/>
                    <a:ahLst/>
                    <a:cxnLst>
                      <a:cxn ang="0">
                        <a:pos x="54" y="6"/>
                      </a:cxn>
                      <a:cxn ang="0">
                        <a:pos x="60" y="6"/>
                      </a:cxn>
                      <a:cxn ang="0">
                        <a:pos x="60" y="12"/>
                      </a:cxn>
                      <a:cxn ang="0">
                        <a:pos x="66" y="18"/>
                      </a:cxn>
                      <a:cxn ang="0">
                        <a:pos x="72" y="18"/>
                      </a:cxn>
                      <a:cxn ang="0">
                        <a:pos x="90" y="18"/>
                      </a:cxn>
                      <a:cxn ang="0">
                        <a:pos x="102" y="18"/>
                      </a:cxn>
                      <a:cxn ang="0">
                        <a:pos x="120" y="18"/>
                      </a:cxn>
                      <a:cxn ang="0">
                        <a:pos x="126" y="18"/>
                      </a:cxn>
                      <a:cxn ang="0">
                        <a:pos x="138" y="18"/>
                      </a:cxn>
                      <a:cxn ang="0">
                        <a:pos x="150" y="18"/>
                      </a:cxn>
                      <a:cxn ang="0">
                        <a:pos x="156" y="12"/>
                      </a:cxn>
                      <a:cxn ang="0">
                        <a:pos x="162" y="12"/>
                      </a:cxn>
                      <a:cxn ang="0">
                        <a:pos x="168" y="12"/>
                      </a:cxn>
                      <a:cxn ang="0">
                        <a:pos x="174" y="12"/>
                      </a:cxn>
                      <a:cxn ang="0">
                        <a:pos x="186" y="12"/>
                      </a:cxn>
                      <a:cxn ang="0">
                        <a:pos x="192" y="12"/>
                      </a:cxn>
                      <a:cxn ang="0">
                        <a:pos x="204" y="12"/>
                      </a:cxn>
                      <a:cxn ang="0">
                        <a:pos x="216" y="12"/>
                      </a:cxn>
                      <a:cxn ang="0">
                        <a:pos x="222" y="12"/>
                      </a:cxn>
                      <a:cxn ang="0">
                        <a:pos x="228" y="6"/>
                      </a:cxn>
                      <a:cxn ang="0">
                        <a:pos x="228" y="0"/>
                      </a:cxn>
                      <a:cxn ang="0">
                        <a:pos x="228" y="12"/>
                      </a:cxn>
                      <a:cxn ang="0">
                        <a:pos x="228" y="66"/>
                      </a:cxn>
                      <a:cxn ang="0">
                        <a:pos x="228" y="144"/>
                      </a:cxn>
                      <a:cxn ang="0">
                        <a:pos x="186" y="144"/>
                      </a:cxn>
                      <a:cxn ang="0">
                        <a:pos x="72" y="138"/>
                      </a:cxn>
                      <a:cxn ang="0">
                        <a:pos x="48" y="120"/>
                      </a:cxn>
                      <a:cxn ang="0">
                        <a:pos x="36" y="126"/>
                      </a:cxn>
                      <a:cxn ang="0">
                        <a:pos x="30" y="126"/>
                      </a:cxn>
                      <a:cxn ang="0">
                        <a:pos x="24" y="126"/>
                      </a:cxn>
                      <a:cxn ang="0">
                        <a:pos x="12" y="126"/>
                      </a:cxn>
                      <a:cxn ang="0">
                        <a:pos x="6" y="120"/>
                      </a:cxn>
                      <a:cxn ang="0">
                        <a:pos x="0" y="108"/>
                      </a:cxn>
                      <a:cxn ang="0">
                        <a:pos x="0" y="96"/>
                      </a:cxn>
                      <a:cxn ang="0">
                        <a:pos x="6" y="84"/>
                      </a:cxn>
                      <a:cxn ang="0">
                        <a:pos x="18" y="78"/>
                      </a:cxn>
                      <a:cxn ang="0">
                        <a:pos x="24" y="84"/>
                      </a:cxn>
                      <a:cxn ang="0">
                        <a:pos x="36" y="60"/>
                      </a:cxn>
                      <a:cxn ang="0">
                        <a:pos x="54" y="6"/>
                      </a:cxn>
                    </a:cxnLst>
                    <a:rect l="0" t="0" r="r" b="b"/>
                    <a:pathLst>
                      <a:path w="228" h="144">
                        <a:moveTo>
                          <a:pt x="54" y="6"/>
                        </a:moveTo>
                        <a:lnTo>
                          <a:pt x="60" y="6"/>
                        </a:lnTo>
                        <a:lnTo>
                          <a:pt x="60" y="12"/>
                        </a:lnTo>
                        <a:lnTo>
                          <a:pt x="66" y="18"/>
                        </a:lnTo>
                        <a:lnTo>
                          <a:pt x="72" y="18"/>
                        </a:lnTo>
                        <a:lnTo>
                          <a:pt x="90" y="18"/>
                        </a:lnTo>
                        <a:lnTo>
                          <a:pt x="102" y="18"/>
                        </a:lnTo>
                        <a:lnTo>
                          <a:pt x="120" y="18"/>
                        </a:lnTo>
                        <a:lnTo>
                          <a:pt x="126" y="18"/>
                        </a:lnTo>
                        <a:lnTo>
                          <a:pt x="138" y="18"/>
                        </a:lnTo>
                        <a:lnTo>
                          <a:pt x="150" y="18"/>
                        </a:lnTo>
                        <a:lnTo>
                          <a:pt x="156" y="12"/>
                        </a:lnTo>
                        <a:lnTo>
                          <a:pt x="162" y="12"/>
                        </a:lnTo>
                        <a:lnTo>
                          <a:pt x="168" y="12"/>
                        </a:lnTo>
                        <a:lnTo>
                          <a:pt x="174" y="12"/>
                        </a:lnTo>
                        <a:lnTo>
                          <a:pt x="186" y="12"/>
                        </a:lnTo>
                        <a:lnTo>
                          <a:pt x="192" y="12"/>
                        </a:lnTo>
                        <a:lnTo>
                          <a:pt x="204" y="12"/>
                        </a:lnTo>
                        <a:lnTo>
                          <a:pt x="216" y="12"/>
                        </a:lnTo>
                        <a:lnTo>
                          <a:pt x="222" y="12"/>
                        </a:lnTo>
                        <a:lnTo>
                          <a:pt x="228" y="6"/>
                        </a:lnTo>
                        <a:lnTo>
                          <a:pt x="228" y="0"/>
                        </a:lnTo>
                        <a:lnTo>
                          <a:pt x="228" y="12"/>
                        </a:lnTo>
                        <a:lnTo>
                          <a:pt x="228" y="66"/>
                        </a:lnTo>
                        <a:lnTo>
                          <a:pt x="228" y="144"/>
                        </a:lnTo>
                        <a:lnTo>
                          <a:pt x="186" y="144"/>
                        </a:lnTo>
                        <a:lnTo>
                          <a:pt x="72" y="138"/>
                        </a:lnTo>
                        <a:lnTo>
                          <a:pt x="48" y="120"/>
                        </a:lnTo>
                        <a:lnTo>
                          <a:pt x="36" y="126"/>
                        </a:lnTo>
                        <a:lnTo>
                          <a:pt x="30" y="126"/>
                        </a:lnTo>
                        <a:lnTo>
                          <a:pt x="24" y="126"/>
                        </a:lnTo>
                        <a:lnTo>
                          <a:pt x="12" y="126"/>
                        </a:lnTo>
                        <a:lnTo>
                          <a:pt x="6" y="120"/>
                        </a:lnTo>
                        <a:lnTo>
                          <a:pt x="0" y="108"/>
                        </a:lnTo>
                        <a:lnTo>
                          <a:pt x="0" y="96"/>
                        </a:lnTo>
                        <a:lnTo>
                          <a:pt x="6" y="84"/>
                        </a:lnTo>
                        <a:lnTo>
                          <a:pt x="18" y="78"/>
                        </a:lnTo>
                        <a:lnTo>
                          <a:pt x="24" y="84"/>
                        </a:lnTo>
                        <a:lnTo>
                          <a:pt x="36" y="60"/>
                        </a:lnTo>
                        <a:lnTo>
                          <a:pt x="54" y="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97" name="Freeform 757">
                    <a:extLst>
                      <a:ext uri="{FF2B5EF4-FFF2-40B4-BE49-F238E27FC236}">
                        <a16:creationId xmlns:a16="http://schemas.microsoft.com/office/drawing/2014/main" xmlns="" id="{ED8508B6-F0E4-7444-87C1-502EF7C9F577}"/>
                      </a:ext>
                    </a:extLst>
                  </p:cNvPr>
                  <p:cNvSpPr>
                    <a:spLocks/>
                  </p:cNvSpPr>
                  <p:nvPr/>
                </p:nvSpPr>
                <p:spPr bwMode="auto">
                  <a:xfrm>
                    <a:off x="6554830" y="2585615"/>
                    <a:ext cx="632988" cy="632988"/>
                  </a:xfrm>
                  <a:custGeom>
                    <a:avLst/>
                    <a:gdLst/>
                    <a:ahLst/>
                    <a:cxnLst>
                      <a:cxn ang="0">
                        <a:pos x="6" y="96"/>
                      </a:cxn>
                      <a:cxn ang="0">
                        <a:pos x="18" y="90"/>
                      </a:cxn>
                      <a:cxn ang="0">
                        <a:pos x="30" y="90"/>
                      </a:cxn>
                      <a:cxn ang="0">
                        <a:pos x="36" y="78"/>
                      </a:cxn>
                      <a:cxn ang="0">
                        <a:pos x="54" y="72"/>
                      </a:cxn>
                      <a:cxn ang="0">
                        <a:pos x="78" y="60"/>
                      </a:cxn>
                      <a:cxn ang="0">
                        <a:pos x="84" y="54"/>
                      </a:cxn>
                      <a:cxn ang="0">
                        <a:pos x="96" y="42"/>
                      </a:cxn>
                      <a:cxn ang="0">
                        <a:pos x="108" y="42"/>
                      </a:cxn>
                      <a:cxn ang="0">
                        <a:pos x="120" y="30"/>
                      </a:cxn>
                      <a:cxn ang="0">
                        <a:pos x="126" y="18"/>
                      </a:cxn>
                      <a:cxn ang="0">
                        <a:pos x="144" y="12"/>
                      </a:cxn>
                      <a:cxn ang="0">
                        <a:pos x="162" y="0"/>
                      </a:cxn>
                      <a:cxn ang="0">
                        <a:pos x="174" y="6"/>
                      </a:cxn>
                      <a:cxn ang="0">
                        <a:pos x="240" y="126"/>
                      </a:cxn>
                      <a:cxn ang="0">
                        <a:pos x="258" y="156"/>
                      </a:cxn>
                      <a:cxn ang="0">
                        <a:pos x="264" y="174"/>
                      </a:cxn>
                      <a:cxn ang="0">
                        <a:pos x="300" y="192"/>
                      </a:cxn>
                      <a:cxn ang="0">
                        <a:pos x="258" y="234"/>
                      </a:cxn>
                      <a:cxn ang="0">
                        <a:pos x="204" y="288"/>
                      </a:cxn>
                      <a:cxn ang="0">
                        <a:pos x="168" y="288"/>
                      </a:cxn>
                      <a:cxn ang="0">
                        <a:pos x="126" y="288"/>
                      </a:cxn>
                      <a:cxn ang="0">
                        <a:pos x="126" y="270"/>
                      </a:cxn>
                      <a:cxn ang="0">
                        <a:pos x="114" y="264"/>
                      </a:cxn>
                      <a:cxn ang="0">
                        <a:pos x="114" y="252"/>
                      </a:cxn>
                      <a:cxn ang="0">
                        <a:pos x="120" y="246"/>
                      </a:cxn>
                      <a:cxn ang="0">
                        <a:pos x="120" y="228"/>
                      </a:cxn>
                      <a:cxn ang="0">
                        <a:pos x="108" y="216"/>
                      </a:cxn>
                      <a:cxn ang="0">
                        <a:pos x="96" y="216"/>
                      </a:cxn>
                      <a:cxn ang="0">
                        <a:pos x="90" y="228"/>
                      </a:cxn>
                      <a:cxn ang="0">
                        <a:pos x="72" y="228"/>
                      </a:cxn>
                      <a:cxn ang="0">
                        <a:pos x="66" y="216"/>
                      </a:cxn>
                      <a:cxn ang="0">
                        <a:pos x="66" y="198"/>
                      </a:cxn>
                      <a:cxn ang="0">
                        <a:pos x="66" y="180"/>
                      </a:cxn>
                      <a:cxn ang="0">
                        <a:pos x="54" y="162"/>
                      </a:cxn>
                      <a:cxn ang="0">
                        <a:pos x="42" y="168"/>
                      </a:cxn>
                      <a:cxn ang="0">
                        <a:pos x="30" y="174"/>
                      </a:cxn>
                      <a:cxn ang="0">
                        <a:pos x="30" y="156"/>
                      </a:cxn>
                      <a:cxn ang="0">
                        <a:pos x="36" y="138"/>
                      </a:cxn>
                      <a:cxn ang="0">
                        <a:pos x="36" y="126"/>
                      </a:cxn>
                      <a:cxn ang="0">
                        <a:pos x="18" y="120"/>
                      </a:cxn>
                      <a:cxn ang="0">
                        <a:pos x="6" y="126"/>
                      </a:cxn>
                      <a:cxn ang="0">
                        <a:pos x="0" y="120"/>
                      </a:cxn>
                      <a:cxn ang="0">
                        <a:pos x="0" y="102"/>
                      </a:cxn>
                    </a:cxnLst>
                    <a:rect l="0" t="0" r="r" b="b"/>
                    <a:pathLst>
                      <a:path w="300" h="300">
                        <a:moveTo>
                          <a:pt x="0" y="102"/>
                        </a:moveTo>
                        <a:lnTo>
                          <a:pt x="6" y="96"/>
                        </a:lnTo>
                        <a:lnTo>
                          <a:pt x="12" y="90"/>
                        </a:lnTo>
                        <a:lnTo>
                          <a:pt x="18" y="90"/>
                        </a:lnTo>
                        <a:lnTo>
                          <a:pt x="24" y="90"/>
                        </a:lnTo>
                        <a:lnTo>
                          <a:pt x="30" y="90"/>
                        </a:lnTo>
                        <a:lnTo>
                          <a:pt x="36" y="84"/>
                        </a:lnTo>
                        <a:lnTo>
                          <a:pt x="36" y="78"/>
                        </a:lnTo>
                        <a:lnTo>
                          <a:pt x="42" y="78"/>
                        </a:lnTo>
                        <a:lnTo>
                          <a:pt x="54" y="72"/>
                        </a:lnTo>
                        <a:lnTo>
                          <a:pt x="72" y="60"/>
                        </a:lnTo>
                        <a:lnTo>
                          <a:pt x="78" y="60"/>
                        </a:lnTo>
                        <a:lnTo>
                          <a:pt x="84" y="60"/>
                        </a:lnTo>
                        <a:lnTo>
                          <a:pt x="84" y="54"/>
                        </a:lnTo>
                        <a:lnTo>
                          <a:pt x="90" y="42"/>
                        </a:lnTo>
                        <a:lnTo>
                          <a:pt x="96" y="42"/>
                        </a:lnTo>
                        <a:lnTo>
                          <a:pt x="102" y="42"/>
                        </a:lnTo>
                        <a:lnTo>
                          <a:pt x="108" y="42"/>
                        </a:lnTo>
                        <a:lnTo>
                          <a:pt x="114" y="36"/>
                        </a:lnTo>
                        <a:lnTo>
                          <a:pt x="120" y="30"/>
                        </a:lnTo>
                        <a:lnTo>
                          <a:pt x="120" y="24"/>
                        </a:lnTo>
                        <a:lnTo>
                          <a:pt x="126" y="18"/>
                        </a:lnTo>
                        <a:lnTo>
                          <a:pt x="132" y="18"/>
                        </a:lnTo>
                        <a:lnTo>
                          <a:pt x="144" y="12"/>
                        </a:lnTo>
                        <a:lnTo>
                          <a:pt x="156" y="6"/>
                        </a:lnTo>
                        <a:lnTo>
                          <a:pt x="162" y="0"/>
                        </a:lnTo>
                        <a:lnTo>
                          <a:pt x="168" y="0"/>
                        </a:lnTo>
                        <a:lnTo>
                          <a:pt x="174" y="6"/>
                        </a:lnTo>
                        <a:lnTo>
                          <a:pt x="180" y="84"/>
                        </a:lnTo>
                        <a:lnTo>
                          <a:pt x="240" y="126"/>
                        </a:lnTo>
                        <a:lnTo>
                          <a:pt x="246" y="138"/>
                        </a:lnTo>
                        <a:lnTo>
                          <a:pt x="258" y="156"/>
                        </a:lnTo>
                        <a:lnTo>
                          <a:pt x="264" y="162"/>
                        </a:lnTo>
                        <a:lnTo>
                          <a:pt x="264" y="174"/>
                        </a:lnTo>
                        <a:lnTo>
                          <a:pt x="276" y="186"/>
                        </a:lnTo>
                        <a:lnTo>
                          <a:pt x="300" y="192"/>
                        </a:lnTo>
                        <a:lnTo>
                          <a:pt x="276" y="222"/>
                        </a:lnTo>
                        <a:lnTo>
                          <a:pt x="258" y="234"/>
                        </a:lnTo>
                        <a:lnTo>
                          <a:pt x="228" y="270"/>
                        </a:lnTo>
                        <a:lnTo>
                          <a:pt x="204" y="288"/>
                        </a:lnTo>
                        <a:lnTo>
                          <a:pt x="174" y="300"/>
                        </a:lnTo>
                        <a:lnTo>
                          <a:pt x="168" y="288"/>
                        </a:lnTo>
                        <a:lnTo>
                          <a:pt x="156" y="288"/>
                        </a:lnTo>
                        <a:lnTo>
                          <a:pt x="126" y="288"/>
                        </a:lnTo>
                        <a:lnTo>
                          <a:pt x="126" y="276"/>
                        </a:lnTo>
                        <a:lnTo>
                          <a:pt x="126" y="270"/>
                        </a:lnTo>
                        <a:lnTo>
                          <a:pt x="120" y="264"/>
                        </a:lnTo>
                        <a:lnTo>
                          <a:pt x="114" y="264"/>
                        </a:lnTo>
                        <a:lnTo>
                          <a:pt x="108" y="258"/>
                        </a:lnTo>
                        <a:lnTo>
                          <a:pt x="114" y="252"/>
                        </a:lnTo>
                        <a:lnTo>
                          <a:pt x="114" y="246"/>
                        </a:lnTo>
                        <a:lnTo>
                          <a:pt x="120" y="246"/>
                        </a:lnTo>
                        <a:lnTo>
                          <a:pt x="120" y="240"/>
                        </a:lnTo>
                        <a:lnTo>
                          <a:pt x="120" y="228"/>
                        </a:lnTo>
                        <a:lnTo>
                          <a:pt x="114" y="222"/>
                        </a:lnTo>
                        <a:lnTo>
                          <a:pt x="108" y="216"/>
                        </a:lnTo>
                        <a:lnTo>
                          <a:pt x="102" y="216"/>
                        </a:lnTo>
                        <a:lnTo>
                          <a:pt x="96" y="216"/>
                        </a:lnTo>
                        <a:lnTo>
                          <a:pt x="90" y="222"/>
                        </a:lnTo>
                        <a:lnTo>
                          <a:pt x="90" y="228"/>
                        </a:lnTo>
                        <a:lnTo>
                          <a:pt x="84" y="234"/>
                        </a:lnTo>
                        <a:lnTo>
                          <a:pt x="72" y="228"/>
                        </a:lnTo>
                        <a:lnTo>
                          <a:pt x="66" y="222"/>
                        </a:lnTo>
                        <a:lnTo>
                          <a:pt x="66" y="216"/>
                        </a:lnTo>
                        <a:lnTo>
                          <a:pt x="60" y="204"/>
                        </a:lnTo>
                        <a:lnTo>
                          <a:pt x="66" y="198"/>
                        </a:lnTo>
                        <a:lnTo>
                          <a:pt x="66" y="192"/>
                        </a:lnTo>
                        <a:lnTo>
                          <a:pt x="66" y="180"/>
                        </a:lnTo>
                        <a:lnTo>
                          <a:pt x="60" y="168"/>
                        </a:lnTo>
                        <a:lnTo>
                          <a:pt x="54" y="162"/>
                        </a:lnTo>
                        <a:lnTo>
                          <a:pt x="48" y="162"/>
                        </a:lnTo>
                        <a:lnTo>
                          <a:pt x="42" y="168"/>
                        </a:lnTo>
                        <a:lnTo>
                          <a:pt x="36" y="174"/>
                        </a:lnTo>
                        <a:lnTo>
                          <a:pt x="30" y="174"/>
                        </a:lnTo>
                        <a:lnTo>
                          <a:pt x="24" y="168"/>
                        </a:lnTo>
                        <a:lnTo>
                          <a:pt x="30" y="156"/>
                        </a:lnTo>
                        <a:lnTo>
                          <a:pt x="36" y="150"/>
                        </a:lnTo>
                        <a:lnTo>
                          <a:pt x="36" y="138"/>
                        </a:lnTo>
                        <a:lnTo>
                          <a:pt x="42" y="132"/>
                        </a:lnTo>
                        <a:lnTo>
                          <a:pt x="36" y="126"/>
                        </a:lnTo>
                        <a:lnTo>
                          <a:pt x="30" y="120"/>
                        </a:lnTo>
                        <a:lnTo>
                          <a:pt x="18" y="120"/>
                        </a:lnTo>
                        <a:lnTo>
                          <a:pt x="12" y="126"/>
                        </a:lnTo>
                        <a:lnTo>
                          <a:pt x="6" y="126"/>
                        </a:lnTo>
                        <a:lnTo>
                          <a:pt x="0" y="126"/>
                        </a:lnTo>
                        <a:lnTo>
                          <a:pt x="0" y="120"/>
                        </a:lnTo>
                        <a:lnTo>
                          <a:pt x="0" y="108"/>
                        </a:lnTo>
                        <a:lnTo>
                          <a:pt x="0" y="102"/>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98" name="Freeform 790">
                    <a:extLst>
                      <a:ext uri="{FF2B5EF4-FFF2-40B4-BE49-F238E27FC236}">
                        <a16:creationId xmlns:a16="http://schemas.microsoft.com/office/drawing/2014/main" xmlns="" id="{9D10B48B-7673-D647-A90B-76F493E99EA1}"/>
                      </a:ext>
                    </a:extLst>
                  </p:cNvPr>
                  <p:cNvSpPr>
                    <a:spLocks/>
                  </p:cNvSpPr>
                  <p:nvPr/>
                </p:nvSpPr>
                <p:spPr bwMode="auto">
                  <a:xfrm>
                    <a:off x="6073758" y="2585615"/>
                    <a:ext cx="367133" cy="392453"/>
                  </a:xfrm>
                  <a:custGeom>
                    <a:avLst/>
                    <a:gdLst/>
                    <a:ahLst/>
                    <a:cxnLst>
                      <a:cxn ang="0">
                        <a:pos x="84" y="186"/>
                      </a:cxn>
                      <a:cxn ang="0">
                        <a:pos x="84" y="180"/>
                      </a:cxn>
                      <a:cxn ang="0">
                        <a:pos x="72" y="174"/>
                      </a:cxn>
                      <a:cxn ang="0">
                        <a:pos x="66" y="174"/>
                      </a:cxn>
                      <a:cxn ang="0">
                        <a:pos x="60" y="174"/>
                      </a:cxn>
                      <a:cxn ang="0">
                        <a:pos x="54" y="174"/>
                      </a:cxn>
                      <a:cxn ang="0">
                        <a:pos x="48" y="168"/>
                      </a:cxn>
                      <a:cxn ang="0">
                        <a:pos x="42" y="168"/>
                      </a:cxn>
                      <a:cxn ang="0">
                        <a:pos x="30" y="168"/>
                      </a:cxn>
                      <a:cxn ang="0">
                        <a:pos x="24" y="168"/>
                      </a:cxn>
                      <a:cxn ang="0">
                        <a:pos x="18" y="168"/>
                      </a:cxn>
                      <a:cxn ang="0">
                        <a:pos x="12" y="162"/>
                      </a:cxn>
                      <a:cxn ang="0">
                        <a:pos x="18" y="162"/>
                      </a:cxn>
                      <a:cxn ang="0">
                        <a:pos x="24" y="150"/>
                      </a:cxn>
                      <a:cxn ang="0">
                        <a:pos x="24" y="144"/>
                      </a:cxn>
                      <a:cxn ang="0">
                        <a:pos x="24" y="126"/>
                      </a:cxn>
                      <a:cxn ang="0">
                        <a:pos x="18" y="114"/>
                      </a:cxn>
                      <a:cxn ang="0">
                        <a:pos x="12" y="102"/>
                      </a:cxn>
                      <a:cxn ang="0">
                        <a:pos x="12" y="84"/>
                      </a:cxn>
                      <a:cxn ang="0">
                        <a:pos x="12" y="66"/>
                      </a:cxn>
                      <a:cxn ang="0">
                        <a:pos x="0" y="54"/>
                      </a:cxn>
                      <a:cxn ang="0">
                        <a:pos x="0" y="48"/>
                      </a:cxn>
                      <a:cxn ang="0">
                        <a:pos x="0" y="42"/>
                      </a:cxn>
                      <a:cxn ang="0">
                        <a:pos x="0" y="30"/>
                      </a:cxn>
                      <a:cxn ang="0">
                        <a:pos x="0" y="24"/>
                      </a:cxn>
                      <a:cxn ang="0">
                        <a:pos x="12" y="6"/>
                      </a:cxn>
                      <a:cxn ang="0">
                        <a:pos x="18" y="0"/>
                      </a:cxn>
                      <a:cxn ang="0">
                        <a:pos x="36" y="0"/>
                      </a:cxn>
                      <a:cxn ang="0">
                        <a:pos x="48" y="6"/>
                      </a:cxn>
                      <a:cxn ang="0">
                        <a:pos x="72" y="0"/>
                      </a:cxn>
                      <a:cxn ang="0">
                        <a:pos x="120" y="66"/>
                      </a:cxn>
                      <a:cxn ang="0">
                        <a:pos x="132" y="84"/>
                      </a:cxn>
                      <a:cxn ang="0">
                        <a:pos x="132" y="90"/>
                      </a:cxn>
                      <a:cxn ang="0">
                        <a:pos x="144" y="102"/>
                      </a:cxn>
                      <a:cxn ang="0">
                        <a:pos x="144" y="120"/>
                      </a:cxn>
                      <a:cxn ang="0">
                        <a:pos x="174" y="114"/>
                      </a:cxn>
                      <a:cxn ang="0">
                        <a:pos x="126" y="162"/>
                      </a:cxn>
                      <a:cxn ang="0">
                        <a:pos x="108" y="180"/>
                      </a:cxn>
                      <a:cxn ang="0">
                        <a:pos x="90" y="180"/>
                      </a:cxn>
                      <a:cxn ang="0">
                        <a:pos x="84" y="186"/>
                      </a:cxn>
                    </a:cxnLst>
                    <a:rect l="0" t="0" r="r" b="b"/>
                    <a:pathLst>
                      <a:path w="174" h="186">
                        <a:moveTo>
                          <a:pt x="84" y="186"/>
                        </a:moveTo>
                        <a:lnTo>
                          <a:pt x="84" y="180"/>
                        </a:lnTo>
                        <a:lnTo>
                          <a:pt x="72" y="174"/>
                        </a:lnTo>
                        <a:lnTo>
                          <a:pt x="66" y="174"/>
                        </a:lnTo>
                        <a:lnTo>
                          <a:pt x="60" y="174"/>
                        </a:lnTo>
                        <a:lnTo>
                          <a:pt x="54" y="174"/>
                        </a:lnTo>
                        <a:lnTo>
                          <a:pt x="48" y="168"/>
                        </a:lnTo>
                        <a:lnTo>
                          <a:pt x="42" y="168"/>
                        </a:lnTo>
                        <a:lnTo>
                          <a:pt x="30" y="168"/>
                        </a:lnTo>
                        <a:lnTo>
                          <a:pt x="24" y="168"/>
                        </a:lnTo>
                        <a:lnTo>
                          <a:pt x="18" y="168"/>
                        </a:lnTo>
                        <a:lnTo>
                          <a:pt x="12" y="162"/>
                        </a:lnTo>
                        <a:lnTo>
                          <a:pt x="18" y="162"/>
                        </a:lnTo>
                        <a:lnTo>
                          <a:pt x="24" y="150"/>
                        </a:lnTo>
                        <a:lnTo>
                          <a:pt x="24" y="144"/>
                        </a:lnTo>
                        <a:lnTo>
                          <a:pt x="24" y="126"/>
                        </a:lnTo>
                        <a:lnTo>
                          <a:pt x="18" y="114"/>
                        </a:lnTo>
                        <a:lnTo>
                          <a:pt x="12" y="102"/>
                        </a:lnTo>
                        <a:lnTo>
                          <a:pt x="12" y="84"/>
                        </a:lnTo>
                        <a:lnTo>
                          <a:pt x="12" y="66"/>
                        </a:lnTo>
                        <a:lnTo>
                          <a:pt x="0" y="54"/>
                        </a:lnTo>
                        <a:lnTo>
                          <a:pt x="0" y="48"/>
                        </a:lnTo>
                        <a:lnTo>
                          <a:pt x="0" y="42"/>
                        </a:lnTo>
                        <a:lnTo>
                          <a:pt x="0" y="30"/>
                        </a:lnTo>
                        <a:lnTo>
                          <a:pt x="0" y="24"/>
                        </a:lnTo>
                        <a:lnTo>
                          <a:pt x="12" y="6"/>
                        </a:lnTo>
                        <a:lnTo>
                          <a:pt x="18" y="0"/>
                        </a:lnTo>
                        <a:lnTo>
                          <a:pt x="36" y="0"/>
                        </a:lnTo>
                        <a:lnTo>
                          <a:pt x="48" y="6"/>
                        </a:lnTo>
                        <a:lnTo>
                          <a:pt x="72" y="0"/>
                        </a:lnTo>
                        <a:lnTo>
                          <a:pt x="120" y="66"/>
                        </a:lnTo>
                        <a:lnTo>
                          <a:pt x="132" y="84"/>
                        </a:lnTo>
                        <a:lnTo>
                          <a:pt x="132" y="90"/>
                        </a:lnTo>
                        <a:lnTo>
                          <a:pt x="144" y="102"/>
                        </a:lnTo>
                        <a:lnTo>
                          <a:pt x="144" y="120"/>
                        </a:lnTo>
                        <a:lnTo>
                          <a:pt x="174" y="114"/>
                        </a:lnTo>
                        <a:lnTo>
                          <a:pt x="126" y="162"/>
                        </a:lnTo>
                        <a:lnTo>
                          <a:pt x="108" y="180"/>
                        </a:lnTo>
                        <a:lnTo>
                          <a:pt x="90" y="180"/>
                        </a:lnTo>
                        <a:lnTo>
                          <a:pt x="84" y="18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99" name="Freeform 798">
                    <a:extLst>
                      <a:ext uri="{FF2B5EF4-FFF2-40B4-BE49-F238E27FC236}">
                        <a16:creationId xmlns:a16="http://schemas.microsoft.com/office/drawing/2014/main" xmlns="" id="{FC8233A9-CE59-754C-AD55-D185F30759CE}"/>
                      </a:ext>
                    </a:extLst>
                  </p:cNvPr>
                  <p:cNvSpPr>
                    <a:spLocks/>
                  </p:cNvSpPr>
                  <p:nvPr/>
                </p:nvSpPr>
                <p:spPr bwMode="auto">
                  <a:xfrm>
                    <a:off x="6061099" y="3193284"/>
                    <a:ext cx="658308" cy="519050"/>
                  </a:xfrm>
                  <a:custGeom>
                    <a:avLst/>
                    <a:gdLst/>
                    <a:ahLst/>
                    <a:cxnLst>
                      <a:cxn ang="0">
                        <a:pos x="270" y="174"/>
                      </a:cxn>
                      <a:cxn ang="0">
                        <a:pos x="276" y="162"/>
                      </a:cxn>
                      <a:cxn ang="0">
                        <a:pos x="282" y="144"/>
                      </a:cxn>
                      <a:cxn ang="0">
                        <a:pos x="288" y="78"/>
                      </a:cxn>
                      <a:cxn ang="0">
                        <a:pos x="288" y="60"/>
                      </a:cxn>
                      <a:cxn ang="0">
                        <a:pos x="312" y="18"/>
                      </a:cxn>
                      <a:cxn ang="0">
                        <a:pos x="288" y="12"/>
                      </a:cxn>
                      <a:cxn ang="0">
                        <a:pos x="282" y="12"/>
                      </a:cxn>
                      <a:cxn ang="0">
                        <a:pos x="114" y="0"/>
                      </a:cxn>
                      <a:cxn ang="0">
                        <a:pos x="66" y="42"/>
                      </a:cxn>
                      <a:cxn ang="0">
                        <a:pos x="54" y="42"/>
                      </a:cxn>
                      <a:cxn ang="0">
                        <a:pos x="24" y="42"/>
                      </a:cxn>
                      <a:cxn ang="0">
                        <a:pos x="12" y="42"/>
                      </a:cxn>
                      <a:cxn ang="0">
                        <a:pos x="6" y="48"/>
                      </a:cxn>
                      <a:cxn ang="0">
                        <a:pos x="6" y="54"/>
                      </a:cxn>
                      <a:cxn ang="0">
                        <a:pos x="0" y="60"/>
                      </a:cxn>
                      <a:cxn ang="0">
                        <a:pos x="42" y="72"/>
                      </a:cxn>
                      <a:cxn ang="0">
                        <a:pos x="30" y="162"/>
                      </a:cxn>
                      <a:cxn ang="0">
                        <a:pos x="138" y="204"/>
                      </a:cxn>
                      <a:cxn ang="0">
                        <a:pos x="210" y="240"/>
                      </a:cxn>
                      <a:cxn ang="0">
                        <a:pos x="228" y="246"/>
                      </a:cxn>
                      <a:cxn ang="0">
                        <a:pos x="240" y="240"/>
                      </a:cxn>
                      <a:cxn ang="0">
                        <a:pos x="246" y="234"/>
                      </a:cxn>
                      <a:cxn ang="0">
                        <a:pos x="258" y="228"/>
                      </a:cxn>
                      <a:cxn ang="0">
                        <a:pos x="258" y="216"/>
                      </a:cxn>
                      <a:cxn ang="0">
                        <a:pos x="252" y="210"/>
                      </a:cxn>
                      <a:cxn ang="0">
                        <a:pos x="258" y="186"/>
                      </a:cxn>
                      <a:cxn ang="0">
                        <a:pos x="264" y="180"/>
                      </a:cxn>
                      <a:cxn ang="0">
                        <a:pos x="270" y="174"/>
                      </a:cxn>
                    </a:cxnLst>
                    <a:rect l="0" t="0" r="r" b="b"/>
                    <a:pathLst>
                      <a:path w="312" h="246">
                        <a:moveTo>
                          <a:pt x="270" y="174"/>
                        </a:moveTo>
                        <a:lnTo>
                          <a:pt x="276" y="162"/>
                        </a:lnTo>
                        <a:lnTo>
                          <a:pt x="282" y="144"/>
                        </a:lnTo>
                        <a:lnTo>
                          <a:pt x="288" y="78"/>
                        </a:lnTo>
                        <a:lnTo>
                          <a:pt x="288" y="60"/>
                        </a:lnTo>
                        <a:lnTo>
                          <a:pt x="312" y="18"/>
                        </a:lnTo>
                        <a:lnTo>
                          <a:pt x="288" y="12"/>
                        </a:lnTo>
                        <a:lnTo>
                          <a:pt x="282" y="12"/>
                        </a:lnTo>
                        <a:lnTo>
                          <a:pt x="114" y="0"/>
                        </a:lnTo>
                        <a:lnTo>
                          <a:pt x="66" y="42"/>
                        </a:lnTo>
                        <a:lnTo>
                          <a:pt x="54" y="42"/>
                        </a:lnTo>
                        <a:lnTo>
                          <a:pt x="24" y="42"/>
                        </a:lnTo>
                        <a:lnTo>
                          <a:pt x="12" y="42"/>
                        </a:lnTo>
                        <a:lnTo>
                          <a:pt x="6" y="48"/>
                        </a:lnTo>
                        <a:lnTo>
                          <a:pt x="6" y="54"/>
                        </a:lnTo>
                        <a:lnTo>
                          <a:pt x="0" y="60"/>
                        </a:lnTo>
                        <a:lnTo>
                          <a:pt x="42" y="72"/>
                        </a:lnTo>
                        <a:lnTo>
                          <a:pt x="30" y="162"/>
                        </a:lnTo>
                        <a:lnTo>
                          <a:pt x="138" y="204"/>
                        </a:lnTo>
                        <a:lnTo>
                          <a:pt x="210" y="240"/>
                        </a:lnTo>
                        <a:lnTo>
                          <a:pt x="228" y="246"/>
                        </a:lnTo>
                        <a:lnTo>
                          <a:pt x="240" y="240"/>
                        </a:lnTo>
                        <a:lnTo>
                          <a:pt x="246" y="234"/>
                        </a:lnTo>
                        <a:lnTo>
                          <a:pt x="258" y="228"/>
                        </a:lnTo>
                        <a:lnTo>
                          <a:pt x="258" y="216"/>
                        </a:lnTo>
                        <a:lnTo>
                          <a:pt x="252" y="210"/>
                        </a:lnTo>
                        <a:lnTo>
                          <a:pt x="258" y="186"/>
                        </a:lnTo>
                        <a:lnTo>
                          <a:pt x="264" y="180"/>
                        </a:lnTo>
                        <a:lnTo>
                          <a:pt x="270" y="17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00" name="Freeform 828">
                    <a:extLst>
                      <a:ext uri="{FF2B5EF4-FFF2-40B4-BE49-F238E27FC236}">
                        <a16:creationId xmlns:a16="http://schemas.microsoft.com/office/drawing/2014/main" xmlns="" id="{77102674-F58A-694C-A264-E7278F186185}"/>
                      </a:ext>
                    </a:extLst>
                  </p:cNvPr>
                  <p:cNvSpPr>
                    <a:spLocks/>
                  </p:cNvSpPr>
                  <p:nvPr/>
                </p:nvSpPr>
                <p:spPr bwMode="auto">
                  <a:xfrm>
                    <a:off x="5466089" y="3167964"/>
                    <a:ext cx="683627" cy="620328"/>
                  </a:xfrm>
                  <a:custGeom>
                    <a:avLst/>
                    <a:gdLst/>
                    <a:ahLst/>
                    <a:cxnLst>
                      <a:cxn ang="0">
                        <a:pos x="0" y="294"/>
                      </a:cxn>
                      <a:cxn ang="0">
                        <a:pos x="0" y="288"/>
                      </a:cxn>
                      <a:cxn ang="0">
                        <a:pos x="6" y="288"/>
                      </a:cxn>
                      <a:cxn ang="0">
                        <a:pos x="12" y="276"/>
                      </a:cxn>
                      <a:cxn ang="0">
                        <a:pos x="12" y="264"/>
                      </a:cxn>
                      <a:cxn ang="0">
                        <a:pos x="18" y="258"/>
                      </a:cxn>
                      <a:cxn ang="0">
                        <a:pos x="18" y="240"/>
                      </a:cxn>
                      <a:cxn ang="0">
                        <a:pos x="24" y="228"/>
                      </a:cxn>
                      <a:cxn ang="0">
                        <a:pos x="24" y="204"/>
                      </a:cxn>
                      <a:cxn ang="0">
                        <a:pos x="18" y="186"/>
                      </a:cxn>
                      <a:cxn ang="0">
                        <a:pos x="18" y="174"/>
                      </a:cxn>
                      <a:cxn ang="0">
                        <a:pos x="24" y="162"/>
                      </a:cxn>
                      <a:cxn ang="0">
                        <a:pos x="30" y="150"/>
                      </a:cxn>
                      <a:cxn ang="0">
                        <a:pos x="36" y="138"/>
                      </a:cxn>
                      <a:cxn ang="0">
                        <a:pos x="48" y="126"/>
                      </a:cxn>
                      <a:cxn ang="0">
                        <a:pos x="60" y="114"/>
                      </a:cxn>
                      <a:cxn ang="0">
                        <a:pos x="60" y="108"/>
                      </a:cxn>
                      <a:cxn ang="0">
                        <a:pos x="60" y="96"/>
                      </a:cxn>
                      <a:cxn ang="0">
                        <a:pos x="60" y="90"/>
                      </a:cxn>
                      <a:cxn ang="0">
                        <a:pos x="66" y="84"/>
                      </a:cxn>
                      <a:cxn ang="0">
                        <a:pos x="78" y="72"/>
                      </a:cxn>
                      <a:cxn ang="0">
                        <a:pos x="96" y="72"/>
                      </a:cxn>
                      <a:cxn ang="0">
                        <a:pos x="102" y="72"/>
                      </a:cxn>
                      <a:cxn ang="0">
                        <a:pos x="108" y="84"/>
                      </a:cxn>
                      <a:cxn ang="0">
                        <a:pos x="114" y="84"/>
                      </a:cxn>
                      <a:cxn ang="0">
                        <a:pos x="120" y="90"/>
                      </a:cxn>
                      <a:cxn ang="0">
                        <a:pos x="132" y="84"/>
                      </a:cxn>
                      <a:cxn ang="0">
                        <a:pos x="138" y="78"/>
                      </a:cxn>
                      <a:cxn ang="0">
                        <a:pos x="156" y="66"/>
                      </a:cxn>
                      <a:cxn ang="0">
                        <a:pos x="168" y="54"/>
                      </a:cxn>
                      <a:cxn ang="0">
                        <a:pos x="174" y="42"/>
                      </a:cxn>
                      <a:cxn ang="0">
                        <a:pos x="180" y="30"/>
                      </a:cxn>
                      <a:cxn ang="0">
                        <a:pos x="180" y="12"/>
                      </a:cxn>
                      <a:cxn ang="0">
                        <a:pos x="180" y="0"/>
                      </a:cxn>
                      <a:cxn ang="0">
                        <a:pos x="186" y="6"/>
                      </a:cxn>
                      <a:cxn ang="0">
                        <a:pos x="222" y="30"/>
                      </a:cxn>
                      <a:cxn ang="0">
                        <a:pos x="228" y="30"/>
                      </a:cxn>
                      <a:cxn ang="0">
                        <a:pos x="282" y="72"/>
                      </a:cxn>
                      <a:cxn ang="0">
                        <a:pos x="324" y="84"/>
                      </a:cxn>
                      <a:cxn ang="0">
                        <a:pos x="312" y="174"/>
                      </a:cxn>
                      <a:cxn ang="0">
                        <a:pos x="312" y="198"/>
                      </a:cxn>
                      <a:cxn ang="0">
                        <a:pos x="234" y="234"/>
                      </a:cxn>
                      <a:cxn ang="0">
                        <a:pos x="138" y="228"/>
                      </a:cxn>
                      <a:cxn ang="0">
                        <a:pos x="114" y="234"/>
                      </a:cxn>
                      <a:cxn ang="0">
                        <a:pos x="36" y="264"/>
                      </a:cxn>
                      <a:cxn ang="0">
                        <a:pos x="24" y="270"/>
                      </a:cxn>
                      <a:cxn ang="0">
                        <a:pos x="0" y="294"/>
                      </a:cxn>
                    </a:cxnLst>
                    <a:rect l="0" t="0" r="r" b="b"/>
                    <a:pathLst>
                      <a:path w="324" h="294">
                        <a:moveTo>
                          <a:pt x="0" y="294"/>
                        </a:moveTo>
                        <a:lnTo>
                          <a:pt x="0" y="288"/>
                        </a:lnTo>
                        <a:lnTo>
                          <a:pt x="6" y="288"/>
                        </a:lnTo>
                        <a:lnTo>
                          <a:pt x="12" y="276"/>
                        </a:lnTo>
                        <a:lnTo>
                          <a:pt x="12" y="264"/>
                        </a:lnTo>
                        <a:lnTo>
                          <a:pt x="18" y="258"/>
                        </a:lnTo>
                        <a:lnTo>
                          <a:pt x="18" y="240"/>
                        </a:lnTo>
                        <a:lnTo>
                          <a:pt x="24" y="228"/>
                        </a:lnTo>
                        <a:lnTo>
                          <a:pt x="24" y="204"/>
                        </a:lnTo>
                        <a:lnTo>
                          <a:pt x="18" y="186"/>
                        </a:lnTo>
                        <a:lnTo>
                          <a:pt x="18" y="174"/>
                        </a:lnTo>
                        <a:lnTo>
                          <a:pt x="24" y="162"/>
                        </a:lnTo>
                        <a:lnTo>
                          <a:pt x="30" y="150"/>
                        </a:lnTo>
                        <a:lnTo>
                          <a:pt x="36" y="138"/>
                        </a:lnTo>
                        <a:lnTo>
                          <a:pt x="48" y="126"/>
                        </a:lnTo>
                        <a:lnTo>
                          <a:pt x="60" y="114"/>
                        </a:lnTo>
                        <a:lnTo>
                          <a:pt x="60" y="108"/>
                        </a:lnTo>
                        <a:lnTo>
                          <a:pt x="60" y="96"/>
                        </a:lnTo>
                        <a:lnTo>
                          <a:pt x="60" y="90"/>
                        </a:lnTo>
                        <a:lnTo>
                          <a:pt x="66" y="84"/>
                        </a:lnTo>
                        <a:lnTo>
                          <a:pt x="78" y="72"/>
                        </a:lnTo>
                        <a:lnTo>
                          <a:pt x="96" y="72"/>
                        </a:lnTo>
                        <a:lnTo>
                          <a:pt x="102" y="72"/>
                        </a:lnTo>
                        <a:lnTo>
                          <a:pt x="108" y="84"/>
                        </a:lnTo>
                        <a:lnTo>
                          <a:pt x="114" y="84"/>
                        </a:lnTo>
                        <a:lnTo>
                          <a:pt x="120" y="90"/>
                        </a:lnTo>
                        <a:lnTo>
                          <a:pt x="132" y="84"/>
                        </a:lnTo>
                        <a:lnTo>
                          <a:pt x="138" y="78"/>
                        </a:lnTo>
                        <a:lnTo>
                          <a:pt x="156" y="66"/>
                        </a:lnTo>
                        <a:lnTo>
                          <a:pt x="168" y="54"/>
                        </a:lnTo>
                        <a:lnTo>
                          <a:pt x="174" y="42"/>
                        </a:lnTo>
                        <a:lnTo>
                          <a:pt x="180" y="30"/>
                        </a:lnTo>
                        <a:lnTo>
                          <a:pt x="180" y="12"/>
                        </a:lnTo>
                        <a:lnTo>
                          <a:pt x="180" y="0"/>
                        </a:lnTo>
                        <a:lnTo>
                          <a:pt x="186" y="6"/>
                        </a:lnTo>
                        <a:lnTo>
                          <a:pt x="222" y="30"/>
                        </a:lnTo>
                        <a:lnTo>
                          <a:pt x="228" y="30"/>
                        </a:lnTo>
                        <a:lnTo>
                          <a:pt x="282" y="72"/>
                        </a:lnTo>
                        <a:lnTo>
                          <a:pt x="324" y="84"/>
                        </a:lnTo>
                        <a:lnTo>
                          <a:pt x="312" y="174"/>
                        </a:lnTo>
                        <a:lnTo>
                          <a:pt x="312" y="198"/>
                        </a:lnTo>
                        <a:lnTo>
                          <a:pt x="234" y="234"/>
                        </a:lnTo>
                        <a:lnTo>
                          <a:pt x="138" y="228"/>
                        </a:lnTo>
                        <a:lnTo>
                          <a:pt x="114" y="234"/>
                        </a:lnTo>
                        <a:lnTo>
                          <a:pt x="36" y="264"/>
                        </a:lnTo>
                        <a:lnTo>
                          <a:pt x="24" y="270"/>
                        </a:lnTo>
                        <a:lnTo>
                          <a:pt x="0" y="29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dirty="0">
                      <a:latin typeface="Avenir Next Medium" panose="020B0503020202020204" pitchFamily="34" charset="0"/>
                    </a:endParaRPr>
                  </a:p>
                </p:txBody>
              </p:sp>
              <p:sp>
                <p:nvSpPr>
                  <p:cNvPr id="101" name="Freeform 831">
                    <a:extLst>
                      <a:ext uri="{FF2B5EF4-FFF2-40B4-BE49-F238E27FC236}">
                        <a16:creationId xmlns:a16="http://schemas.microsoft.com/office/drawing/2014/main" xmlns="" id="{41800D05-2A01-9047-B9E1-5C7C07A56FE1}"/>
                      </a:ext>
                    </a:extLst>
                  </p:cNvPr>
                  <p:cNvSpPr>
                    <a:spLocks/>
                  </p:cNvSpPr>
                  <p:nvPr/>
                </p:nvSpPr>
                <p:spPr bwMode="auto">
                  <a:xfrm>
                    <a:off x="5466089" y="3585737"/>
                    <a:ext cx="658308" cy="506391"/>
                  </a:xfrm>
                  <a:custGeom>
                    <a:avLst/>
                    <a:gdLst/>
                    <a:ahLst/>
                    <a:cxnLst>
                      <a:cxn ang="0">
                        <a:pos x="0" y="96"/>
                      </a:cxn>
                      <a:cxn ang="0">
                        <a:pos x="24" y="72"/>
                      </a:cxn>
                      <a:cxn ang="0">
                        <a:pos x="36" y="66"/>
                      </a:cxn>
                      <a:cxn ang="0">
                        <a:pos x="114" y="36"/>
                      </a:cxn>
                      <a:cxn ang="0">
                        <a:pos x="138" y="30"/>
                      </a:cxn>
                      <a:cxn ang="0">
                        <a:pos x="234" y="36"/>
                      </a:cxn>
                      <a:cxn ang="0">
                        <a:pos x="312" y="0"/>
                      </a:cxn>
                      <a:cxn ang="0">
                        <a:pos x="306" y="12"/>
                      </a:cxn>
                      <a:cxn ang="0">
                        <a:pos x="288" y="18"/>
                      </a:cxn>
                      <a:cxn ang="0">
                        <a:pos x="264" y="84"/>
                      </a:cxn>
                      <a:cxn ang="0">
                        <a:pos x="270" y="90"/>
                      </a:cxn>
                      <a:cxn ang="0">
                        <a:pos x="276" y="102"/>
                      </a:cxn>
                      <a:cxn ang="0">
                        <a:pos x="246" y="120"/>
                      </a:cxn>
                      <a:cxn ang="0">
                        <a:pos x="246" y="138"/>
                      </a:cxn>
                      <a:cxn ang="0">
                        <a:pos x="240" y="144"/>
                      </a:cxn>
                      <a:cxn ang="0">
                        <a:pos x="240" y="150"/>
                      </a:cxn>
                      <a:cxn ang="0">
                        <a:pos x="228" y="150"/>
                      </a:cxn>
                      <a:cxn ang="0">
                        <a:pos x="222" y="156"/>
                      </a:cxn>
                      <a:cxn ang="0">
                        <a:pos x="216" y="162"/>
                      </a:cxn>
                      <a:cxn ang="0">
                        <a:pos x="216" y="168"/>
                      </a:cxn>
                      <a:cxn ang="0">
                        <a:pos x="222" y="174"/>
                      </a:cxn>
                      <a:cxn ang="0">
                        <a:pos x="222" y="180"/>
                      </a:cxn>
                      <a:cxn ang="0">
                        <a:pos x="222" y="186"/>
                      </a:cxn>
                      <a:cxn ang="0">
                        <a:pos x="216" y="186"/>
                      </a:cxn>
                      <a:cxn ang="0">
                        <a:pos x="204" y="192"/>
                      </a:cxn>
                      <a:cxn ang="0">
                        <a:pos x="192" y="210"/>
                      </a:cxn>
                      <a:cxn ang="0">
                        <a:pos x="186" y="222"/>
                      </a:cxn>
                      <a:cxn ang="0">
                        <a:pos x="162" y="228"/>
                      </a:cxn>
                      <a:cxn ang="0">
                        <a:pos x="156" y="234"/>
                      </a:cxn>
                      <a:cxn ang="0">
                        <a:pos x="144" y="234"/>
                      </a:cxn>
                      <a:cxn ang="0">
                        <a:pos x="126" y="240"/>
                      </a:cxn>
                      <a:cxn ang="0">
                        <a:pos x="126" y="228"/>
                      </a:cxn>
                      <a:cxn ang="0">
                        <a:pos x="120" y="222"/>
                      </a:cxn>
                      <a:cxn ang="0">
                        <a:pos x="114" y="222"/>
                      </a:cxn>
                      <a:cxn ang="0">
                        <a:pos x="96" y="216"/>
                      </a:cxn>
                      <a:cxn ang="0">
                        <a:pos x="84" y="210"/>
                      </a:cxn>
                      <a:cxn ang="0">
                        <a:pos x="78" y="204"/>
                      </a:cxn>
                      <a:cxn ang="0">
                        <a:pos x="72" y="192"/>
                      </a:cxn>
                      <a:cxn ang="0">
                        <a:pos x="66" y="186"/>
                      </a:cxn>
                      <a:cxn ang="0">
                        <a:pos x="72" y="180"/>
                      </a:cxn>
                      <a:cxn ang="0">
                        <a:pos x="78" y="180"/>
                      </a:cxn>
                      <a:cxn ang="0">
                        <a:pos x="78" y="174"/>
                      </a:cxn>
                      <a:cxn ang="0">
                        <a:pos x="78" y="168"/>
                      </a:cxn>
                      <a:cxn ang="0">
                        <a:pos x="72" y="156"/>
                      </a:cxn>
                      <a:cxn ang="0">
                        <a:pos x="54" y="144"/>
                      </a:cxn>
                      <a:cxn ang="0">
                        <a:pos x="54" y="138"/>
                      </a:cxn>
                      <a:cxn ang="0">
                        <a:pos x="48" y="138"/>
                      </a:cxn>
                      <a:cxn ang="0">
                        <a:pos x="42" y="138"/>
                      </a:cxn>
                      <a:cxn ang="0">
                        <a:pos x="36" y="138"/>
                      </a:cxn>
                      <a:cxn ang="0">
                        <a:pos x="30" y="144"/>
                      </a:cxn>
                      <a:cxn ang="0">
                        <a:pos x="24" y="138"/>
                      </a:cxn>
                      <a:cxn ang="0">
                        <a:pos x="24" y="132"/>
                      </a:cxn>
                      <a:cxn ang="0">
                        <a:pos x="24" y="120"/>
                      </a:cxn>
                      <a:cxn ang="0">
                        <a:pos x="18" y="108"/>
                      </a:cxn>
                      <a:cxn ang="0">
                        <a:pos x="12" y="102"/>
                      </a:cxn>
                      <a:cxn ang="0">
                        <a:pos x="0" y="96"/>
                      </a:cxn>
                    </a:cxnLst>
                    <a:rect l="0" t="0" r="r" b="b"/>
                    <a:pathLst>
                      <a:path w="312" h="240">
                        <a:moveTo>
                          <a:pt x="0" y="96"/>
                        </a:moveTo>
                        <a:lnTo>
                          <a:pt x="24" y="72"/>
                        </a:lnTo>
                        <a:lnTo>
                          <a:pt x="36" y="66"/>
                        </a:lnTo>
                        <a:lnTo>
                          <a:pt x="114" y="36"/>
                        </a:lnTo>
                        <a:lnTo>
                          <a:pt x="138" y="30"/>
                        </a:lnTo>
                        <a:lnTo>
                          <a:pt x="234" y="36"/>
                        </a:lnTo>
                        <a:lnTo>
                          <a:pt x="312" y="0"/>
                        </a:lnTo>
                        <a:lnTo>
                          <a:pt x="306" y="12"/>
                        </a:lnTo>
                        <a:lnTo>
                          <a:pt x="288" y="18"/>
                        </a:lnTo>
                        <a:lnTo>
                          <a:pt x="264" y="84"/>
                        </a:lnTo>
                        <a:lnTo>
                          <a:pt x="270" y="90"/>
                        </a:lnTo>
                        <a:lnTo>
                          <a:pt x="276" y="102"/>
                        </a:lnTo>
                        <a:lnTo>
                          <a:pt x="246" y="120"/>
                        </a:lnTo>
                        <a:lnTo>
                          <a:pt x="246" y="138"/>
                        </a:lnTo>
                        <a:lnTo>
                          <a:pt x="240" y="144"/>
                        </a:lnTo>
                        <a:lnTo>
                          <a:pt x="240" y="150"/>
                        </a:lnTo>
                        <a:lnTo>
                          <a:pt x="228" y="150"/>
                        </a:lnTo>
                        <a:lnTo>
                          <a:pt x="222" y="156"/>
                        </a:lnTo>
                        <a:lnTo>
                          <a:pt x="216" y="162"/>
                        </a:lnTo>
                        <a:lnTo>
                          <a:pt x="216" y="168"/>
                        </a:lnTo>
                        <a:lnTo>
                          <a:pt x="222" y="174"/>
                        </a:lnTo>
                        <a:lnTo>
                          <a:pt x="222" y="180"/>
                        </a:lnTo>
                        <a:lnTo>
                          <a:pt x="222" y="186"/>
                        </a:lnTo>
                        <a:lnTo>
                          <a:pt x="216" y="186"/>
                        </a:lnTo>
                        <a:lnTo>
                          <a:pt x="204" y="192"/>
                        </a:lnTo>
                        <a:lnTo>
                          <a:pt x="192" y="210"/>
                        </a:lnTo>
                        <a:lnTo>
                          <a:pt x="186" y="222"/>
                        </a:lnTo>
                        <a:lnTo>
                          <a:pt x="162" y="228"/>
                        </a:lnTo>
                        <a:lnTo>
                          <a:pt x="156" y="234"/>
                        </a:lnTo>
                        <a:lnTo>
                          <a:pt x="144" y="234"/>
                        </a:lnTo>
                        <a:lnTo>
                          <a:pt x="126" y="240"/>
                        </a:lnTo>
                        <a:lnTo>
                          <a:pt x="126" y="228"/>
                        </a:lnTo>
                        <a:lnTo>
                          <a:pt x="120" y="222"/>
                        </a:lnTo>
                        <a:lnTo>
                          <a:pt x="114" y="222"/>
                        </a:lnTo>
                        <a:lnTo>
                          <a:pt x="96" y="216"/>
                        </a:lnTo>
                        <a:lnTo>
                          <a:pt x="84" y="210"/>
                        </a:lnTo>
                        <a:lnTo>
                          <a:pt x="78" y="204"/>
                        </a:lnTo>
                        <a:lnTo>
                          <a:pt x="72" y="192"/>
                        </a:lnTo>
                        <a:lnTo>
                          <a:pt x="66" y="186"/>
                        </a:lnTo>
                        <a:lnTo>
                          <a:pt x="72" y="180"/>
                        </a:lnTo>
                        <a:lnTo>
                          <a:pt x="78" y="180"/>
                        </a:lnTo>
                        <a:lnTo>
                          <a:pt x="78" y="174"/>
                        </a:lnTo>
                        <a:lnTo>
                          <a:pt x="78" y="168"/>
                        </a:lnTo>
                        <a:lnTo>
                          <a:pt x="72" y="156"/>
                        </a:lnTo>
                        <a:lnTo>
                          <a:pt x="54" y="144"/>
                        </a:lnTo>
                        <a:lnTo>
                          <a:pt x="54" y="138"/>
                        </a:lnTo>
                        <a:lnTo>
                          <a:pt x="48" y="138"/>
                        </a:lnTo>
                        <a:lnTo>
                          <a:pt x="42" y="138"/>
                        </a:lnTo>
                        <a:lnTo>
                          <a:pt x="36" y="138"/>
                        </a:lnTo>
                        <a:lnTo>
                          <a:pt x="30" y="144"/>
                        </a:lnTo>
                        <a:lnTo>
                          <a:pt x="24" y="138"/>
                        </a:lnTo>
                        <a:lnTo>
                          <a:pt x="24" y="132"/>
                        </a:lnTo>
                        <a:lnTo>
                          <a:pt x="24" y="120"/>
                        </a:lnTo>
                        <a:lnTo>
                          <a:pt x="18" y="108"/>
                        </a:lnTo>
                        <a:lnTo>
                          <a:pt x="12" y="102"/>
                        </a:lnTo>
                        <a:lnTo>
                          <a:pt x="0" y="9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02" name="Freeform 844">
                    <a:extLst>
                      <a:ext uri="{FF2B5EF4-FFF2-40B4-BE49-F238E27FC236}">
                        <a16:creationId xmlns:a16="http://schemas.microsoft.com/office/drawing/2014/main" xmlns="" id="{EF189E55-F45F-0149-9B30-1997BFE367E5}"/>
                      </a:ext>
                    </a:extLst>
                  </p:cNvPr>
                  <p:cNvSpPr>
                    <a:spLocks/>
                  </p:cNvSpPr>
                  <p:nvPr/>
                </p:nvSpPr>
                <p:spPr bwMode="auto">
                  <a:xfrm>
                    <a:off x="5200234" y="5130228"/>
                    <a:ext cx="557030" cy="721607"/>
                  </a:xfrm>
                  <a:custGeom>
                    <a:avLst/>
                    <a:gdLst/>
                    <a:ahLst/>
                    <a:cxnLst>
                      <a:cxn ang="0">
                        <a:pos x="0" y="180"/>
                      </a:cxn>
                      <a:cxn ang="0">
                        <a:pos x="12" y="132"/>
                      </a:cxn>
                      <a:cxn ang="0">
                        <a:pos x="30" y="84"/>
                      </a:cxn>
                      <a:cxn ang="0">
                        <a:pos x="54" y="90"/>
                      </a:cxn>
                      <a:cxn ang="0">
                        <a:pos x="66" y="6"/>
                      </a:cxn>
                      <a:cxn ang="0">
                        <a:pos x="96" y="12"/>
                      </a:cxn>
                      <a:cxn ang="0">
                        <a:pos x="156" y="18"/>
                      </a:cxn>
                      <a:cxn ang="0">
                        <a:pos x="174" y="18"/>
                      </a:cxn>
                      <a:cxn ang="0">
                        <a:pos x="252" y="0"/>
                      </a:cxn>
                      <a:cxn ang="0">
                        <a:pos x="246" y="12"/>
                      </a:cxn>
                      <a:cxn ang="0">
                        <a:pos x="234" y="24"/>
                      </a:cxn>
                      <a:cxn ang="0">
                        <a:pos x="240" y="48"/>
                      </a:cxn>
                      <a:cxn ang="0">
                        <a:pos x="246" y="42"/>
                      </a:cxn>
                      <a:cxn ang="0">
                        <a:pos x="252" y="108"/>
                      </a:cxn>
                      <a:cxn ang="0">
                        <a:pos x="252" y="132"/>
                      </a:cxn>
                      <a:cxn ang="0">
                        <a:pos x="264" y="252"/>
                      </a:cxn>
                      <a:cxn ang="0">
                        <a:pos x="240" y="258"/>
                      </a:cxn>
                      <a:cxn ang="0">
                        <a:pos x="222" y="264"/>
                      </a:cxn>
                      <a:cxn ang="0">
                        <a:pos x="114" y="342"/>
                      </a:cxn>
                      <a:cxn ang="0">
                        <a:pos x="114" y="336"/>
                      </a:cxn>
                      <a:cxn ang="0">
                        <a:pos x="114" y="330"/>
                      </a:cxn>
                      <a:cxn ang="0">
                        <a:pos x="102" y="318"/>
                      </a:cxn>
                      <a:cxn ang="0">
                        <a:pos x="90" y="312"/>
                      </a:cxn>
                      <a:cxn ang="0">
                        <a:pos x="78" y="312"/>
                      </a:cxn>
                      <a:cxn ang="0">
                        <a:pos x="78" y="294"/>
                      </a:cxn>
                      <a:cxn ang="0">
                        <a:pos x="72" y="288"/>
                      </a:cxn>
                      <a:cxn ang="0">
                        <a:pos x="66" y="276"/>
                      </a:cxn>
                      <a:cxn ang="0">
                        <a:pos x="72" y="270"/>
                      </a:cxn>
                      <a:cxn ang="0">
                        <a:pos x="72" y="264"/>
                      </a:cxn>
                      <a:cxn ang="0">
                        <a:pos x="66" y="252"/>
                      </a:cxn>
                      <a:cxn ang="0">
                        <a:pos x="60" y="240"/>
                      </a:cxn>
                      <a:cxn ang="0">
                        <a:pos x="60" y="234"/>
                      </a:cxn>
                      <a:cxn ang="0">
                        <a:pos x="60" y="228"/>
                      </a:cxn>
                      <a:cxn ang="0">
                        <a:pos x="66" y="222"/>
                      </a:cxn>
                      <a:cxn ang="0">
                        <a:pos x="66" y="216"/>
                      </a:cxn>
                      <a:cxn ang="0">
                        <a:pos x="66" y="210"/>
                      </a:cxn>
                      <a:cxn ang="0">
                        <a:pos x="60" y="204"/>
                      </a:cxn>
                      <a:cxn ang="0">
                        <a:pos x="48" y="204"/>
                      </a:cxn>
                      <a:cxn ang="0">
                        <a:pos x="42" y="210"/>
                      </a:cxn>
                      <a:cxn ang="0">
                        <a:pos x="42" y="216"/>
                      </a:cxn>
                      <a:cxn ang="0">
                        <a:pos x="42" y="222"/>
                      </a:cxn>
                      <a:cxn ang="0">
                        <a:pos x="42" y="228"/>
                      </a:cxn>
                      <a:cxn ang="0">
                        <a:pos x="24" y="222"/>
                      </a:cxn>
                      <a:cxn ang="0">
                        <a:pos x="18" y="222"/>
                      </a:cxn>
                      <a:cxn ang="0">
                        <a:pos x="12" y="216"/>
                      </a:cxn>
                      <a:cxn ang="0">
                        <a:pos x="6" y="210"/>
                      </a:cxn>
                      <a:cxn ang="0">
                        <a:pos x="0" y="204"/>
                      </a:cxn>
                      <a:cxn ang="0">
                        <a:pos x="0" y="192"/>
                      </a:cxn>
                      <a:cxn ang="0">
                        <a:pos x="0" y="180"/>
                      </a:cxn>
                    </a:cxnLst>
                    <a:rect l="0" t="0" r="r" b="b"/>
                    <a:pathLst>
                      <a:path w="264" h="342">
                        <a:moveTo>
                          <a:pt x="0" y="180"/>
                        </a:moveTo>
                        <a:lnTo>
                          <a:pt x="12" y="132"/>
                        </a:lnTo>
                        <a:lnTo>
                          <a:pt x="30" y="84"/>
                        </a:lnTo>
                        <a:lnTo>
                          <a:pt x="54" y="90"/>
                        </a:lnTo>
                        <a:lnTo>
                          <a:pt x="66" y="6"/>
                        </a:lnTo>
                        <a:lnTo>
                          <a:pt x="96" y="12"/>
                        </a:lnTo>
                        <a:lnTo>
                          <a:pt x="156" y="18"/>
                        </a:lnTo>
                        <a:lnTo>
                          <a:pt x="174" y="18"/>
                        </a:lnTo>
                        <a:lnTo>
                          <a:pt x="252" y="0"/>
                        </a:lnTo>
                        <a:lnTo>
                          <a:pt x="246" y="12"/>
                        </a:lnTo>
                        <a:lnTo>
                          <a:pt x="234" y="24"/>
                        </a:lnTo>
                        <a:lnTo>
                          <a:pt x="240" y="48"/>
                        </a:lnTo>
                        <a:lnTo>
                          <a:pt x="246" y="42"/>
                        </a:lnTo>
                        <a:lnTo>
                          <a:pt x="252" y="108"/>
                        </a:lnTo>
                        <a:lnTo>
                          <a:pt x="252" y="132"/>
                        </a:lnTo>
                        <a:lnTo>
                          <a:pt x="264" y="252"/>
                        </a:lnTo>
                        <a:lnTo>
                          <a:pt x="240" y="258"/>
                        </a:lnTo>
                        <a:lnTo>
                          <a:pt x="222" y="264"/>
                        </a:lnTo>
                        <a:lnTo>
                          <a:pt x="114" y="342"/>
                        </a:lnTo>
                        <a:lnTo>
                          <a:pt x="114" y="336"/>
                        </a:lnTo>
                        <a:lnTo>
                          <a:pt x="114" y="330"/>
                        </a:lnTo>
                        <a:lnTo>
                          <a:pt x="102" y="318"/>
                        </a:lnTo>
                        <a:lnTo>
                          <a:pt x="90" y="312"/>
                        </a:lnTo>
                        <a:lnTo>
                          <a:pt x="78" y="312"/>
                        </a:lnTo>
                        <a:lnTo>
                          <a:pt x="78" y="294"/>
                        </a:lnTo>
                        <a:lnTo>
                          <a:pt x="72" y="288"/>
                        </a:lnTo>
                        <a:lnTo>
                          <a:pt x="66" y="276"/>
                        </a:lnTo>
                        <a:lnTo>
                          <a:pt x="72" y="270"/>
                        </a:lnTo>
                        <a:lnTo>
                          <a:pt x="72" y="264"/>
                        </a:lnTo>
                        <a:lnTo>
                          <a:pt x="66" y="252"/>
                        </a:lnTo>
                        <a:lnTo>
                          <a:pt x="60" y="240"/>
                        </a:lnTo>
                        <a:lnTo>
                          <a:pt x="60" y="234"/>
                        </a:lnTo>
                        <a:lnTo>
                          <a:pt x="60" y="228"/>
                        </a:lnTo>
                        <a:lnTo>
                          <a:pt x="66" y="222"/>
                        </a:lnTo>
                        <a:lnTo>
                          <a:pt x="66" y="216"/>
                        </a:lnTo>
                        <a:lnTo>
                          <a:pt x="66" y="210"/>
                        </a:lnTo>
                        <a:lnTo>
                          <a:pt x="60" y="204"/>
                        </a:lnTo>
                        <a:lnTo>
                          <a:pt x="48" y="204"/>
                        </a:lnTo>
                        <a:lnTo>
                          <a:pt x="42" y="210"/>
                        </a:lnTo>
                        <a:lnTo>
                          <a:pt x="42" y="216"/>
                        </a:lnTo>
                        <a:lnTo>
                          <a:pt x="42" y="222"/>
                        </a:lnTo>
                        <a:lnTo>
                          <a:pt x="42" y="228"/>
                        </a:lnTo>
                        <a:lnTo>
                          <a:pt x="24" y="222"/>
                        </a:lnTo>
                        <a:lnTo>
                          <a:pt x="18" y="222"/>
                        </a:lnTo>
                        <a:lnTo>
                          <a:pt x="12" y="216"/>
                        </a:lnTo>
                        <a:lnTo>
                          <a:pt x="6" y="210"/>
                        </a:lnTo>
                        <a:lnTo>
                          <a:pt x="0" y="204"/>
                        </a:lnTo>
                        <a:lnTo>
                          <a:pt x="0" y="192"/>
                        </a:lnTo>
                        <a:lnTo>
                          <a:pt x="0" y="18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03" name="Freeform 848">
                    <a:extLst>
                      <a:ext uri="{FF2B5EF4-FFF2-40B4-BE49-F238E27FC236}">
                        <a16:creationId xmlns:a16="http://schemas.microsoft.com/office/drawing/2014/main" xmlns="" id="{81190FBA-E9C1-DB42-B6BF-C52FD0E4CD45}"/>
                      </a:ext>
                    </a:extLst>
                  </p:cNvPr>
                  <p:cNvSpPr>
                    <a:spLocks/>
                  </p:cNvSpPr>
                  <p:nvPr/>
                </p:nvSpPr>
                <p:spPr bwMode="auto">
                  <a:xfrm>
                    <a:off x="2908818" y="4370642"/>
                    <a:ext cx="721607" cy="493731"/>
                  </a:xfrm>
                  <a:custGeom>
                    <a:avLst/>
                    <a:gdLst/>
                    <a:ahLst/>
                    <a:cxnLst>
                      <a:cxn ang="0">
                        <a:pos x="342" y="54"/>
                      </a:cxn>
                      <a:cxn ang="0">
                        <a:pos x="282" y="108"/>
                      </a:cxn>
                      <a:cxn ang="0">
                        <a:pos x="270" y="120"/>
                      </a:cxn>
                      <a:cxn ang="0">
                        <a:pos x="210" y="138"/>
                      </a:cxn>
                      <a:cxn ang="0">
                        <a:pos x="144" y="186"/>
                      </a:cxn>
                      <a:cxn ang="0">
                        <a:pos x="90" y="222"/>
                      </a:cxn>
                      <a:cxn ang="0">
                        <a:pos x="60" y="234"/>
                      </a:cxn>
                      <a:cxn ang="0">
                        <a:pos x="78" y="210"/>
                      </a:cxn>
                      <a:cxn ang="0">
                        <a:pos x="84" y="204"/>
                      </a:cxn>
                      <a:cxn ang="0">
                        <a:pos x="78" y="192"/>
                      </a:cxn>
                      <a:cxn ang="0">
                        <a:pos x="72" y="174"/>
                      </a:cxn>
                      <a:cxn ang="0">
                        <a:pos x="66" y="168"/>
                      </a:cxn>
                      <a:cxn ang="0">
                        <a:pos x="60" y="168"/>
                      </a:cxn>
                      <a:cxn ang="0">
                        <a:pos x="48" y="174"/>
                      </a:cxn>
                      <a:cxn ang="0">
                        <a:pos x="48" y="180"/>
                      </a:cxn>
                      <a:cxn ang="0">
                        <a:pos x="42" y="180"/>
                      </a:cxn>
                      <a:cxn ang="0">
                        <a:pos x="36" y="186"/>
                      </a:cxn>
                      <a:cxn ang="0">
                        <a:pos x="24" y="186"/>
                      </a:cxn>
                      <a:cxn ang="0">
                        <a:pos x="12" y="186"/>
                      </a:cxn>
                      <a:cxn ang="0">
                        <a:pos x="6" y="180"/>
                      </a:cxn>
                      <a:cxn ang="0">
                        <a:pos x="0" y="168"/>
                      </a:cxn>
                      <a:cxn ang="0">
                        <a:pos x="0" y="156"/>
                      </a:cxn>
                      <a:cxn ang="0">
                        <a:pos x="0" y="144"/>
                      </a:cxn>
                      <a:cxn ang="0">
                        <a:pos x="0" y="138"/>
                      </a:cxn>
                      <a:cxn ang="0">
                        <a:pos x="6" y="126"/>
                      </a:cxn>
                      <a:cxn ang="0">
                        <a:pos x="18" y="108"/>
                      </a:cxn>
                      <a:cxn ang="0">
                        <a:pos x="114" y="12"/>
                      </a:cxn>
                      <a:cxn ang="0">
                        <a:pos x="126" y="6"/>
                      </a:cxn>
                      <a:cxn ang="0">
                        <a:pos x="192" y="0"/>
                      </a:cxn>
                      <a:cxn ang="0">
                        <a:pos x="270" y="0"/>
                      </a:cxn>
                      <a:cxn ang="0">
                        <a:pos x="270" y="12"/>
                      </a:cxn>
                      <a:cxn ang="0">
                        <a:pos x="270" y="24"/>
                      </a:cxn>
                      <a:cxn ang="0">
                        <a:pos x="282" y="30"/>
                      </a:cxn>
                      <a:cxn ang="0">
                        <a:pos x="288" y="36"/>
                      </a:cxn>
                      <a:cxn ang="0">
                        <a:pos x="294" y="42"/>
                      </a:cxn>
                      <a:cxn ang="0">
                        <a:pos x="306" y="42"/>
                      </a:cxn>
                      <a:cxn ang="0">
                        <a:pos x="312" y="42"/>
                      </a:cxn>
                      <a:cxn ang="0">
                        <a:pos x="324" y="42"/>
                      </a:cxn>
                      <a:cxn ang="0">
                        <a:pos x="330" y="42"/>
                      </a:cxn>
                      <a:cxn ang="0">
                        <a:pos x="342" y="54"/>
                      </a:cxn>
                    </a:cxnLst>
                    <a:rect l="0" t="0" r="r" b="b"/>
                    <a:pathLst>
                      <a:path w="342" h="234">
                        <a:moveTo>
                          <a:pt x="342" y="54"/>
                        </a:moveTo>
                        <a:lnTo>
                          <a:pt x="282" y="108"/>
                        </a:lnTo>
                        <a:lnTo>
                          <a:pt x="270" y="120"/>
                        </a:lnTo>
                        <a:lnTo>
                          <a:pt x="210" y="138"/>
                        </a:lnTo>
                        <a:lnTo>
                          <a:pt x="144" y="186"/>
                        </a:lnTo>
                        <a:lnTo>
                          <a:pt x="90" y="222"/>
                        </a:lnTo>
                        <a:lnTo>
                          <a:pt x="60" y="234"/>
                        </a:lnTo>
                        <a:lnTo>
                          <a:pt x="78" y="210"/>
                        </a:lnTo>
                        <a:lnTo>
                          <a:pt x="84" y="204"/>
                        </a:lnTo>
                        <a:lnTo>
                          <a:pt x="78" y="192"/>
                        </a:lnTo>
                        <a:lnTo>
                          <a:pt x="72" y="174"/>
                        </a:lnTo>
                        <a:lnTo>
                          <a:pt x="66" y="168"/>
                        </a:lnTo>
                        <a:lnTo>
                          <a:pt x="60" y="168"/>
                        </a:lnTo>
                        <a:lnTo>
                          <a:pt x="48" y="174"/>
                        </a:lnTo>
                        <a:lnTo>
                          <a:pt x="48" y="180"/>
                        </a:lnTo>
                        <a:lnTo>
                          <a:pt x="42" y="180"/>
                        </a:lnTo>
                        <a:lnTo>
                          <a:pt x="36" y="186"/>
                        </a:lnTo>
                        <a:lnTo>
                          <a:pt x="24" y="186"/>
                        </a:lnTo>
                        <a:lnTo>
                          <a:pt x="12" y="186"/>
                        </a:lnTo>
                        <a:lnTo>
                          <a:pt x="6" y="180"/>
                        </a:lnTo>
                        <a:lnTo>
                          <a:pt x="0" y="168"/>
                        </a:lnTo>
                        <a:lnTo>
                          <a:pt x="0" y="156"/>
                        </a:lnTo>
                        <a:lnTo>
                          <a:pt x="0" y="144"/>
                        </a:lnTo>
                        <a:lnTo>
                          <a:pt x="0" y="138"/>
                        </a:lnTo>
                        <a:lnTo>
                          <a:pt x="6" y="126"/>
                        </a:lnTo>
                        <a:lnTo>
                          <a:pt x="18" y="108"/>
                        </a:lnTo>
                        <a:lnTo>
                          <a:pt x="114" y="12"/>
                        </a:lnTo>
                        <a:lnTo>
                          <a:pt x="126" y="6"/>
                        </a:lnTo>
                        <a:lnTo>
                          <a:pt x="192" y="0"/>
                        </a:lnTo>
                        <a:lnTo>
                          <a:pt x="270" y="0"/>
                        </a:lnTo>
                        <a:lnTo>
                          <a:pt x="270" y="12"/>
                        </a:lnTo>
                        <a:lnTo>
                          <a:pt x="270" y="24"/>
                        </a:lnTo>
                        <a:lnTo>
                          <a:pt x="282" y="30"/>
                        </a:lnTo>
                        <a:lnTo>
                          <a:pt x="288" y="36"/>
                        </a:lnTo>
                        <a:lnTo>
                          <a:pt x="294" y="42"/>
                        </a:lnTo>
                        <a:lnTo>
                          <a:pt x="306" y="42"/>
                        </a:lnTo>
                        <a:lnTo>
                          <a:pt x="312" y="42"/>
                        </a:lnTo>
                        <a:lnTo>
                          <a:pt x="324" y="42"/>
                        </a:lnTo>
                        <a:lnTo>
                          <a:pt x="330" y="42"/>
                        </a:lnTo>
                        <a:lnTo>
                          <a:pt x="342" y="5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04" name="Freeform 851">
                    <a:extLst>
                      <a:ext uri="{FF2B5EF4-FFF2-40B4-BE49-F238E27FC236}">
                        <a16:creationId xmlns:a16="http://schemas.microsoft.com/office/drawing/2014/main" xmlns="" id="{7DB56F62-D2C8-4642-842D-283C6646B0AC}"/>
                      </a:ext>
                    </a:extLst>
                  </p:cNvPr>
                  <p:cNvSpPr>
                    <a:spLocks/>
                  </p:cNvSpPr>
                  <p:nvPr/>
                </p:nvSpPr>
                <p:spPr bwMode="auto">
                  <a:xfrm>
                    <a:off x="3681063" y="5294805"/>
                    <a:ext cx="367133" cy="696287"/>
                  </a:xfrm>
                  <a:custGeom>
                    <a:avLst/>
                    <a:gdLst/>
                    <a:ahLst/>
                    <a:cxnLst>
                      <a:cxn ang="0">
                        <a:pos x="42" y="54"/>
                      </a:cxn>
                      <a:cxn ang="0">
                        <a:pos x="24" y="150"/>
                      </a:cxn>
                      <a:cxn ang="0">
                        <a:pos x="12" y="246"/>
                      </a:cxn>
                      <a:cxn ang="0">
                        <a:pos x="0" y="330"/>
                      </a:cxn>
                      <a:cxn ang="0">
                        <a:pos x="168" y="330"/>
                      </a:cxn>
                      <a:cxn ang="0">
                        <a:pos x="168" y="252"/>
                      </a:cxn>
                      <a:cxn ang="0">
                        <a:pos x="174" y="234"/>
                      </a:cxn>
                      <a:cxn ang="0">
                        <a:pos x="168" y="204"/>
                      </a:cxn>
                      <a:cxn ang="0">
                        <a:pos x="174" y="54"/>
                      </a:cxn>
                      <a:cxn ang="0">
                        <a:pos x="174" y="6"/>
                      </a:cxn>
                      <a:cxn ang="0">
                        <a:pos x="132" y="24"/>
                      </a:cxn>
                      <a:cxn ang="0">
                        <a:pos x="54" y="6"/>
                      </a:cxn>
                      <a:cxn ang="0">
                        <a:pos x="48" y="0"/>
                      </a:cxn>
                      <a:cxn ang="0">
                        <a:pos x="48" y="18"/>
                      </a:cxn>
                      <a:cxn ang="0">
                        <a:pos x="48" y="0"/>
                      </a:cxn>
                      <a:cxn ang="0">
                        <a:pos x="42" y="54"/>
                      </a:cxn>
                    </a:cxnLst>
                    <a:rect l="0" t="0" r="r" b="b"/>
                    <a:pathLst>
                      <a:path w="174" h="330">
                        <a:moveTo>
                          <a:pt x="42" y="54"/>
                        </a:moveTo>
                        <a:lnTo>
                          <a:pt x="24" y="150"/>
                        </a:lnTo>
                        <a:lnTo>
                          <a:pt x="12" y="246"/>
                        </a:lnTo>
                        <a:lnTo>
                          <a:pt x="0" y="330"/>
                        </a:lnTo>
                        <a:lnTo>
                          <a:pt x="168" y="330"/>
                        </a:lnTo>
                        <a:lnTo>
                          <a:pt x="168" y="252"/>
                        </a:lnTo>
                        <a:lnTo>
                          <a:pt x="174" y="234"/>
                        </a:lnTo>
                        <a:lnTo>
                          <a:pt x="168" y="204"/>
                        </a:lnTo>
                        <a:lnTo>
                          <a:pt x="174" y="54"/>
                        </a:lnTo>
                        <a:lnTo>
                          <a:pt x="174" y="6"/>
                        </a:lnTo>
                        <a:lnTo>
                          <a:pt x="132" y="24"/>
                        </a:lnTo>
                        <a:lnTo>
                          <a:pt x="54" y="6"/>
                        </a:lnTo>
                        <a:lnTo>
                          <a:pt x="48" y="0"/>
                        </a:lnTo>
                        <a:lnTo>
                          <a:pt x="48" y="18"/>
                        </a:lnTo>
                        <a:lnTo>
                          <a:pt x="48" y="0"/>
                        </a:lnTo>
                        <a:lnTo>
                          <a:pt x="42" y="5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05" name="Freeform 854">
                    <a:extLst>
                      <a:ext uri="{FF2B5EF4-FFF2-40B4-BE49-F238E27FC236}">
                        <a16:creationId xmlns:a16="http://schemas.microsoft.com/office/drawing/2014/main" xmlns="" id="{3AF3D563-C808-A44A-B759-5DD4C6C6C2E3}"/>
                      </a:ext>
                    </a:extLst>
                  </p:cNvPr>
                  <p:cNvSpPr>
                    <a:spLocks/>
                  </p:cNvSpPr>
                  <p:nvPr/>
                </p:nvSpPr>
                <p:spPr bwMode="auto">
                  <a:xfrm>
                    <a:off x="4427988" y="5598639"/>
                    <a:ext cx="468411" cy="405112"/>
                  </a:xfrm>
                  <a:custGeom>
                    <a:avLst/>
                    <a:gdLst/>
                    <a:ahLst/>
                    <a:cxnLst>
                      <a:cxn ang="0">
                        <a:pos x="216" y="180"/>
                      </a:cxn>
                      <a:cxn ang="0">
                        <a:pos x="156" y="180"/>
                      </a:cxn>
                      <a:cxn ang="0">
                        <a:pos x="132" y="186"/>
                      </a:cxn>
                      <a:cxn ang="0">
                        <a:pos x="126" y="186"/>
                      </a:cxn>
                      <a:cxn ang="0">
                        <a:pos x="120" y="192"/>
                      </a:cxn>
                      <a:cxn ang="0">
                        <a:pos x="102" y="180"/>
                      </a:cxn>
                      <a:cxn ang="0">
                        <a:pos x="0" y="180"/>
                      </a:cxn>
                      <a:cxn ang="0">
                        <a:pos x="6" y="120"/>
                      </a:cxn>
                      <a:cxn ang="0">
                        <a:pos x="12" y="102"/>
                      </a:cxn>
                      <a:cxn ang="0">
                        <a:pos x="36" y="60"/>
                      </a:cxn>
                      <a:cxn ang="0">
                        <a:pos x="42" y="30"/>
                      </a:cxn>
                      <a:cxn ang="0">
                        <a:pos x="60" y="6"/>
                      </a:cxn>
                      <a:cxn ang="0">
                        <a:pos x="78" y="0"/>
                      </a:cxn>
                      <a:cxn ang="0">
                        <a:pos x="90" y="0"/>
                      </a:cxn>
                      <a:cxn ang="0">
                        <a:pos x="108" y="42"/>
                      </a:cxn>
                      <a:cxn ang="0">
                        <a:pos x="222" y="60"/>
                      </a:cxn>
                      <a:cxn ang="0">
                        <a:pos x="216" y="84"/>
                      </a:cxn>
                      <a:cxn ang="0">
                        <a:pos x="216" y="180"/>
                      </a:cxn>
                    </a:cxnLst>
                    <a:rect l="0" t="0" r="r" b="b"/>
                    <a:pathLst>
                      <a:path w="222" h="192">
                        <a:moveTo>
                          <a:pt x="216" y="180"/>
                        </a:moveTo>
                        <a:lnTo>
                          <a:pt x="156" y="180"/>
                        </a:lnTo>
                        <a:lnTo>
                          <a:pt x="132" y="186"/>
                        </a:lnTo>
                        <a:lnTo>
                          <a:pt x="126" y="186"/>
                        </a:lnTo>
                        <a:lnTo>
                          <a:pt x="120" y="192"/>
                        </a:lnTo>
                        <a:lnTo>
                          <a:pt x="102" y="180"/>
                        </a:lnTo>
                        <a:lnTo>
                          <a:pt x="0" y="180"/>
                        </a:lnTo>
                        <a:lnTo>
                          <a:pt x="6" y="120"/>
                        </a:lnTo>
                        <a:lnTo>
                          <a:pt x="12" y="102"/>
                        </a:lnTo>
                        <a:lnTo>
                          <a:pt x="36" y="60"/>
                        </a:lnTo>
                        <a:lnTo>
                          <a:pt x="42" y="30"/>
                        </a:lnTo>
                        <a:lnTo>
                          <a:pt x="60" y="6"/>
                        </a:lnTo>
                        <a:lnTo>
                          <a:pt x="78" y="0"/>
                        </a:lnTo>
                        <a:lnTo>
                          <a:pt x="90" y="0"/>
                        </a:lnTo>
                        <a:lnTo>
                          <a:pt x="108" y="42"/>
                        </a:lnTo>
                        <a:lnTo>
                          <a:pt x="222" y="60"/>
                        </a:lnTo>
                        <a:lnTo>
                          <a:pt x="216" y="84"/>
                        </a:lnTo>
                        <a:lnTo>
                          <a:pt x="216" y="18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06" name="Freeform 857">
                    <a:extLst>
                      <a:ext uri="{FF2B5EF4-FFF2-40B4-BE49-F238E27FC236}">
                        <a16:creationId xmlns:a16="http://schemas.microsoft.com/office/drawing/2014/main" xmlns="" id="{157281C5-09E0-044B-BC23-53AFA46DDD8C}"/>
                      </a:ext>
                    </a:extLst>
                  </p:cNvPr>
                  <p:cNvSpPr>
                    <a:spLocks/>
                  </p:cNvSpPr>
                  <p:nvPr/>
                </p:nvSpPr>
                <p:spPr bwMode="auto">
                  <a:xfrm>
                    <a:off x="4541926" y="4408621"/>
                    <a:ext cx="848204" cy="481071"/>
                  </a:xfrm>
                  <a:custGeom>
                    <a:avLst/>
                    <a:gdLst/>
                    <a:ahLst/>
                    <a:cxnLst>
                      <a:cxn ang="0">
                        <a:pos x="372" y="132"/>
                      </a:cxn>
                      <a:cxn ang="0">
                        <a:pos x="372" y="120"/>
                      </a:cxn>
                      <a:cxn ang="0">
                        <a:pos x="378" y="96"/>
                      </a:cxn>
                      <a:cxn ang="0">
                        <a:pos x="330" y="36"/>
                      </a:cxn>
                      <a:cxn ang="0">
                        <a:pos x="306" y="36"/>
                      </a:cxn>
                      <a:cxn ang="0">
                        <a:pos x="294" y="48"/>
                      </a:cxn>
                      <a:cxn ang="0">
                        <a:pos x="282" y="36"/>
                      </a:cxn>
                      <a:cxn ang="0">
                        <a:pos x="264" y="24"/>
                      </a:cxn>
                      <a:cxn ang="0">
                        <a:pos x="246" y="18"/>
                      </a:cxn>
                      <a:cxn ang="0">
                        <a:pos x="234" y="24"/>
                      </a:cxn>
                      <a:cxn ang="0">
                        <a:pos x="216" y="24"/>
                      </a:cxn>
                      <a:cxn ang="0">
                        <a:pos x="204" y="36"/>
                      </a:cxn>
                      <a:cxn ang="0">
                        <a:pos x="186" y="48"/>
                      </a:cxn>
                      <a:cxn ang="0">
                        <a:pos x="174" y="42"/>
                      </a:cxn>
                      <a:cxn ang="0">
                        <a:pos x="168" y="30"/>
                      </a:cxn>
                      <a:cxn ang="0">
                        <a:pos x="144" y="30"/>
                      </a:cxn>
                      <a:cxn ang="0">
                        <a:pos x="114" y="12"/>
                      </a:cxn>
                      <a:cxn ang="0">
                        <a:pos x="102" y="0"/>
                      </a:cxn>
                      <a:cxn ang="0">
                        <a:pos x="90" y="0"/>
                      </a:cxn>
                      <a:cxn ang="0">
                        <a:pos x="84" y="12"/>
                      </a:cxn>
                      <a:cxn ang="0">
                        <a:pos x="78" y="24"/>
                      </a:cxn>
                      <a:cxn ang="0">
                        <a:pos x="60" y="30"/>
                      </a:cxn>
                      <a:cxn ang="0">
                        <a:pos x="54" y="48"/>
                      </a:cxn>
                      <a:cxn ang="0">
                        <a:pos x="54" y="60"/>
                      </a:cxn>
                      <a:cxn ang="0">
                        <a:pos x="36" y="66"/>
                      </a:cxn>
                      <a:cxn ang="0">
                        <a:pos x="24" y="54"/>
                      </a:cxn>
                      <a:cxn ang="0">
                        <a:pos x="6" y="48"/>
                      </a:cxn>
                      <a:cxn ang="0">
                        <a:pos x="0" y="60"/>
                      </a:cxn>
                      <a:cxn ang="0">
                        <a:pos x="12" y="90"/>
                      </a:cxn>
                      <a:cxn ang="0">
                        <a:pos x="84" y="186"/>
                      </a:cxn>
                      <a:cxn ang="0">
                        <a:pos x="114" y="198"/>
                      </a:cxn>
                      <a:cxn ang="0">
                        <a:pos x="282" y="222"/>
                      </a:cxn>
                      <a:cxn ang="0">
                        <a:pos x="300" y="222"/>
                      </a:cxn>
                      <a:cxn ang="0">
                        <a:pos x="318" y="216"/>
                      </a:cxn>
                      <a:cxn ang="0">
                        <a:pos x="330" y="204"/>
                      </a:cxn>
                      <a:cxn ang="0">
                        <a:pos x="354" y="204"/>
                      </a:cxn>
                      <a:cxn ang="0">
                        <a:pos x="360" y="216"/>
                      </a:cxn>
                      <a:cxn ang="0">
                        <a:pos x="384" y="222"/>
                      </a:cxn>
                      <a:cxn ang="0">
                        <a:pos x="396" y="210"/>
                      </a:cxn>
                      <a:cxn ang="0">
                        <a:pos x="390" y="198"/>
                      </a:cxn>
                      <a:cxn ang="0">
                        <a:pos x="396" y="192"/>
                      </a:cxn>
                      <a:cxn ang="0">
                        <a:pos x="402" y="186"/>
                      </a:cxn>
                      <a:cxn ang="0">
                        <a:pos x="396" y="162"/>
                      </a:cxn>
                      <a:cxn ang="0">
                        <a:pos x="396" y="150"/>
                      </a:cxn>
                      <a:cxn ang="0">
                        <a:pos x="390" y="144"/>
                      </a:cxn>
                      <a:cxn ang="0">
                        <a:pos x="378" y="126"/>
                      </a:cxn>
                    </a:cxnLst>
                    <a:rect l="0" t="0" r="r" b="b"/>
                    <a:pathLst>
                      <a:path w="402" h="228">
                        <a:moveTo>
                          <a:pt x="378" y="126"/>
                        </a:moveTo>
                        <a:lnTo>
                          <a:pt x="372" y="132"/>
                        </a:lnTo>
                        <a:lnTo>
                          <a:pt x="372" y="126"/>
                        </a:lnTo>
                        <a:lnTo>
                          <a:pt x="372" y="120"/>
                        </a:lnTo>
                        <a:lnTo>
                          <a:pt x="372" y="114"/>
                        </a:lnTo>
                        <a:lnTo>
                          <a:pt x="378" y="96"/>
                        </a:lnTo>
                        <a:lnTo>
                          <a:pt x="336" y="36"/>
                        </a:lnTo>
                        <a:lnTo>
                          <a:pt x="330" y="36"/>
                        </a:lnTo>
                        <a:lnTo>
                          <a:pt x="324" y="36"/>
                        </a:lnTo>
                        <a:lnTo>
                          <a:pt x="306" y="36"/>
                        </a:lnTo>
                        <a:lnTo>
                          <a:pt x="300" y="42"/>
                        </a:lnTo>
                        <a:lnTo>
                          <a:pt x="294" y="48"/>
                        </a:lnTo>
                        <a:lnTo>
                          <a:pt x="288" y="42"/>
                        </a:lnTo>
                        <a:lnTo>
                          <a:pt x="282" y="36"/>
                        </a:lnTo>
                        <a:lnTo>
                          <a:pt x="270" y="30"/>
                        </a:lnTo>
                        <a:lnTo>
                          <a:pt x="264" y="24"/>
                        </a:lnTo>
                        <a:lnTo>
                          <a:pt x="258" y="18"/>
                        </a:lnTo>
                        <a:lnTo>
                          <a:pt x="246" y="18"/>
                        </a:lnTo>
                        <a:lnTo>
                          <a:pt x="240" y="18"/>
                        </a:lnTo>
                        <a:lnTo>
                          <a:pt x="234" y="24"/>
                        </a:lnTo>
                        <a:lnTo>
                          <a:pt x="222" y="24"/>
                        </a:lnTo>
                        <a:lnTo>
                          <a:pt x="216" y="24"/>
                        </a:lnTo>
                        <a:lnTo>
                          <a:pt x="210" y="30"/>
                        </a:lnTo>
                        <a:lnTo>
                          <a:pt x="204" y="36"/>
                        </a:lnTo>
                        <a:lnTo>
                          <a:pt x="198" y="42"/>
                        </a:lnTo>
                        <a:lnTo>
                          <a:pt x="186" y="48"/>
                        </a:lnTo>
                        <a:lnTo>
                          <a:pt x="180" y="48"/>
                        </a:lnTo>
                        <a:lnTo>
                          <a:pt x="174" y="42"/>
                        </a:lnTo>
                        <a:lnTo>
                          <a:pt x="174" y="36"/>
                        </a:lnTo>
                        <a:lnTo>
                          <a:pt x="168" y="30"/>
                        </a:lnTo>
                        <a:lnTo>
                          <a:pt x="162" y="30"/>
                        </a:lnTo>
                        <a:lnTo>
                          <a:pt x="144" y="30"/>
                        </a:lnTo>
                        <a:lnTo>
                          <a:pt x="120" y="18"/>
                        </a:lnTo>
                        <a:lnTo>
                          <a:pt x="114" y="12"/>
                        </a:lnTo>
                        <a:lnTo>
                          <a:pt x="108" y="6"/>
                        </a:lnTo>
                        <a:lnTo>
                          <a:pt x="102" y="0"/>
                        </a:lnTo>
                        <a:lnTo>
                          <a:pt x="96" y="0"/>
                        </a:lnTo>
                        <a:lnTo>
                          <a:pt x="90" y="0"/>
                        </a:lnTo>
                        <a:lnTo>
                          <a:pt x="84" y="6"/>
                        </a:lnTo>
                        <a:lnTo>
                          <a:pt x="84" y="12"/>
                        </a:lnTo>
                        <a:lnTo>
                          <a:pt x="84" y="18"/>
                        </a:lnTo>
                        <a:lnTo>
                          <a:pt x="78" y="24"/>
                        </a:lnTo>
                        <a:lnTo>
                          <a:pt x="72" y="24"/>
                        </a:lnTo>
                        <a:lnTo>
                          <a:pt x="60" y="30"/>
                        </a:lnTo>
                        <a:lnTo>
                          <a:pt x="48" y="42"/>
                        </a:lnTo>
                        <a:lnTo>
                          <a:pt x="54" y="48"/>
                        </a:lnTo>
                        <a:lnTo>
                          <a:pt x="54" y="54"/>
                        </a:lnTo>
                        <a:lnTo>
                          <a:pt x="54" y="60"/>
                        </a:lnTo>
                        <a:lnTo>
                          <a:pt x="42" y="66"/>
                        </a:lnTo>
                        <a:lnTo>
                          <a:pt x="36" y="66"/>
                        </a:lnTo>
                        <a:lnTo>
                          <a:pt x="30" y="60"/>
                        </a:lnTo>
                        <a:lnTo>
                          <a:pt x="24" y="54"/>
                        </a:lnTo>
                        <a:lnTo>
                          <a:pt x="12" y="48"/>
                        </a:lnTo>
                        <a:lnTo>
                          <a:pt x="6" y="48"/>
                        </a:lnTo>
                        <a:lnTo>
                          <a:pt x="0" y="54"/>
                        </a:lnTo>
                        <a:lnTo>
                          <a:pt x="0" y="60"/>
                        </a:lnTo>
                        <a:lnTo>
                          <a:pt x="6" y="60"/>
                        </a:lnTo>
                        <a:lnTo>
                          <a:pt x="12" y="90"/>
                        </a:lnTo>
                        <a:lnTo>
                          <a:pt x="36" y="174"/>
                        </a:lnTo>
                        <a:lnTo>
                          <a:pt x="84" y="186"/>
                        </a:lnTo>
                        <a:lnTo>
                          <a:pt x="102" y="192"/>
                        </a:lnTo>
                        <a:lnTo>
                          <a:pt x="114" y="198"/>
                        </a:lnTo>
                        <a:lnTo>
                          <a:pt x="126" y="228"/>
                        </a:lnTo>
                        <a:lnTo>
                          <a:pt x="282" y="222"/>
                        </a:lnTo>
                        <a:lnTo>
                          <a:pt x="288" y="222"/>
                        </a:lnTo>
                        <a:lnTo>
                          <a:pt x="300" y="222"/>
                        </a:lnTo>
                        <a:lnTo>
                          <a:pt x="312" y="216"/>
                        </a:lnTo>
                        <a:lnTo>
                          <a:pt x="318" y="216"/>
                        </a:lnTo>
                        <a:lnTo>
                          <a:pt x="324" y="210"/>
                        </a:lnTo>
                        <a:lnTo>
                          <a:pt x="330" y="204"/>
                        </a:lnTo>
                        <a:lnTo>
                          <a:pt x="348" y="204"/>
                        </a:lnTo>
                        <a:lnTo>
                          <a:pt x="354" y="204"/>
                        </a:lnTo>
                        <a:lnTo>
                          <a:pt x="360" y="210"/>
                        </a:lnTo>
                        <a:lnTo>
                          <a:pt x="360" y="216"/>
                        </a:lnTo>
                        <a:lnTo>
                          <a:pt x="372" y="222"/>
                        </a:lnTo>
                        <a:lnTo>
                          <a:pt x="384" y="222"/>
                        </a:lnTo>
                        <a:lnTo>
                          <a:pt x="396" y="216"/>
                        </a:lnTo>
                        <a:lnTo>
                          <a:pt x="396" y="210"/>
                        </a:lnTo>
                        <a:lnTo>
                          <a:pt x="390" y="204"/>
                        </a:lnTo>
                        <a:lnTo>
                          <a:pt x="390" y="198"/>
                        </a:lnTo>
                        <a:lnTo>
                          <a:pt x="390" y="192"/>
                        </a:lnTo>
                        <a:lnTo>
                          <a:pt x="396" y="192"/>
                        </a:lnTo>
                        <a:lnTo>
                          <a:pt x="402" y="192"/>
                        </a:lnTo>
                        <a:lnTo>
                          <a:pt x="402" y="186"/>
                        </a:lnTo>
                        <a:lnTo>
                          <a:pt x="396" y="180"/>
                        </a:lnTo>
                        <a:lnTo>
                          <a:pt x="396" y="162"/>
                        </a:lnTo>
                        <a:lnTo>
                          <a:pt x="396" y="156"/>
                        </a:lnTo>
                        <a:lnTo>
                          <a:pt x="396" y="150"/>
                        </a:lnTo>
                        <a:lnTo>
                          <a:pt x="390" y="150"/>
                        </a:lnTo>
                        <a:lnTo>
                          <a:pt x="390" y="144"/>
                        </a:lnTo>
                        <a:lnTo>
                          <a:pt x="384" y="132"/>
                        </a:lnTo>
                        <a:lnTo>
                          <a:pt x="378" y="12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07" name="Freeform 858">
                    <a:extLst>
                      <a:ext uri="{FF2B5EF4-FFF2-40B4-BE49-F238E27FC236}">
                        <a16:creationId xmlns:a16="http://schemas.microsoft.com/office/drawing/2014/main" xmlns="" id="{D6A9AF98-63D3-0944-9A19-67C353EFF85D}"/>
                      </a:ext>
                    </a:extLst>
                  </p:cNvPr>
                  <p:cNvSpPr>
                    <a:spLocks/>
                  </p:cNvSpPr>
                  <p:nvPr/>
                </p:nvSpPr>
                <p:spPr bwMode="auto">
                  <a:xfrm>
                    <a:off x="4883741" y="5510021"/>
                    <a:ext cx="595009" cy="493731"/>
                  </a:xfrm>
                  <a:custGeom>
                    <a:avLst/>
                    <a:gdLst/>
                    <a:ahLst/>
                    <a:cxnLst>
                      <a:cxn ang="0">
                        <a:pos x="264" y="162"/>
                      </a:cxn>
                      <a:cxn ang="0">
                        <a:pos x="264" y="156"/>
                      </a:cxn>
                      <a:cxn ang="0">
                        <a:pos x="264" y="150"/>
                      </a:cxn>
                      <a:cxn ang="0">
                        <a:pos x="252" y="138"/>
                      </a:cxn>
                      <a:cxn ang="0">
                        <a:pos x="240" y="132"/>
                      </a:cxn>
                      <a:cxn ang="0">
                        <a:pos x="228" y="132"/>
                      </a:cxn>
                      <a:cxn ang="0">
                        <a:pos x="228" y="114"/>
                      </a:cxn>
                      <a:cxn ang="0">
                        <a:pos x="222" y="108"/>
                      </a:cxn>
                      <a:cxn ang="0">
                        <a:pos x="216" y="96"/>
                      </a:cxn>
                      <a:cxn ang="0">
                        <a:pos x="222" y="90"/>
                      </a:cxn>
                      <a:cxn ang="0">
                        <a:pos x="222" y="84"/>
                      </a:cxn>
                      <a:cxn ang="0">
                        <a:pos x="216" y="72"/>
                      </a:cxn>
                      <a:cxn ang="0">
                        <a:pos x="210" y="60"/>
                      </a:cxn>
                      <a:cxn ang="0">
                        <a:pos x="210" y="54"/>
                      </a:cxn>
                      <a:cxn ang="0">
                        <a:pos x="210" y="48"/>
                      </a:cxn>
                      <a:cxn ang="0">
                        <a:pos x="216" y="42"/>
                      </a:cxn>
                      <a:cxn ang="0">
                        <a:pos x="216" y="36"/>
                      </a:cxn>
                      <a:cxn ang="0">
                        <a:pos x="216" y="30"/>
                      </a:cxn>
                      <a:cxn ang="0">
                        <a:pos x="210" y="24"/>
                      </a:cxn>
                      <a:cxn ang="0">
                        <a:pos x="198" y="24"/>
                      </a:cxn>
                      <a:cxn ang="0">
                        <a:pos x="192" y="30"/>
                      </a:cxn>
                      <a:cxn ang="0">
                        <a:pos x="192" y="36"/>
                      </a:cxn>
                      <a:cxn ang="0">
                        <a:pos x="192" y="42"/>
                      </a:cxn>
                      <a:cxn ang="0">
                        <a:pos x="192" y="48"/>
                      </a:cxn>
                      <a:cxn ang="0">
                        <a:pos x="174" y="42"/>
                      </a:cxn>
                      <a:cxn ang="0">
                        <a:pos x="168" y="42"/>
                      </a:cxn>
                      <a:cxn ang="0">
                        <a:pos x="162" y="36"/>
                      </a:cxn>
                      <a:cxn ang="0">
                        <a:pos x="156" y="30"/>
                      </a:cxn>
                      <a:cxn ang="0">
                        <a:pos x="150" y="24"/>
                      </a:cxn>
                      <a:cxn ang="0">
                        <a:pos x="150" y="12"/>
                      </a:cxn>
                      <a:cxn ang="0">
                        <a:pos x="150" y="0"/>
                      </a:cxn>
                      <a:cxn ang="0">
                        <a:pos x="138" y="0"/>
                      </a:cxn>
                      <a:cxn ang="0">
                        <a:pos x="132" y="0"/>
                      </a:cxn>
                      <a:cxn ang="0">
                        <a:pos x="126" y="0"/>
                      </a:cxn>
                      <a:cxn ang="0">
                        <a:pos x="120" y="6"/>
                      </a:cxn>
                      <a:cxn ang="0">
                        <a:pos x="126" y="12"/>
                      </a:cxn>
                      <a:cxn ang="0">
                        <a:pos x="126" y="18"/>
                      </a:cxn>
                      <a:cxn ang="0">
                        <a:pos x="126" y="24"/>
                      </a:cxn>
                      <a:cxn ang="0">
                        <a:pos x="120" y="24"/>
                      </a:cxn>
                      <a:cxn ang="0">
                        <a:pos x="108" y="30"/>
                      </a:cxn>
                      <a:cxn ang="0">
                        <a:pos x="96" y="36"/>
                      </a:cxn>
                      <a:cxn ang="0">
                        <a:pos x="90" y="36"/>
                      </a:cxn>
                      <a:cxn ang="0">
                        <a:pos x="84" y="36"/>
                      </a:cxn>
                      <a:cxn ang="0">
                        <a:pos x="84" y="42"/>
                      </a:cxn>
                      <a:cxn ang="0">
                        <a:pos x="90" y="48"/>
                      </a:cxn>
                      <a:cxn ang="0">
                        <a:pos x="0" y="126"/>
                      </a:cxn>
                      <a:cxn ang="0">
                        <a:pos x="0" y="222"/>
                      </a:cxn>
                      <a:cxn ang="0">
                        <a:pos x="270" y="234"/>
                      </a:cxn>
                      <a:cxn ang="0">
                        <a:pos x="282" y="222"/>
                      </a:cxn>
                      <a:cxn ang="0">
                        <a:pos x="282" y="210"/>
                      </a:cxn>
                      <a:cxn ang="0">
                        <a:pos x="264" y="162"/>
                      </a:cxn>
                    </a:cxnLst>
                    <a:rect l="0" t="0" r="r" b="b"/>
                    <a:pathLst>
                      <a:path w="282" h="234">
                        <a:moveTo>
                          <a:pt x="264" y="162"/>
                        </a:moveTo>
                        <a:lnTo>
                          <a:pt x="264" y="156"/>
                        </a:lnTo>
                        <a:lnTo>
                          <a:pt x="264" y="150"/>
                        </a:lnTo>
                        <a:lnTo>
                          <a:pt x="252" y="138"/>
                        </a:lnTo>
                        <a:lnTo>
                          <a:pt x="240" y="132"/>
                        </a:lnTo>
                        <a:lnTo>
                          <a:pt x="228" y="132"/>
                        </a:lnTo>
                        <a:lnTo>
                          <a:pt x="228" y="114"/>
                        </a:lnTo>
                        <a:lnTo>
                          <a:pt x="222" y="108"/>
                        </a:lnTo>
                        <a:lnTo>
                          <a:pt x="216" y="96"/>
                        </a:lnTo>
                        <a:lnTo>
                          <a:pt x="222" y="90"/>
                        </a:lnTo>
                        <a:lnTo>
                          <a:pt x="222" y="84"/>
                        </a:lnTo>
                        <a:lnTo>
                          <a:pt x="216" y="72"/>
                        </a:lnTo>
                        <a:lnTo>
                          <a:pt x="210" y="60"/>
                        </a:lnTo>
                        <a:lnTo>
                          <a:pt x="210" y="54"/>
                        </a:lnTo>
                        <a:lnTo>
                          <a:pt x="210" y="48"/>
                        </a:lnTo>
                        <a:lnTo>
                          <a:pt x="216" y="42"/>
                        </a:lnTo>
                        <a:lnTo>
                          <a:pt x="216" y="36"/>
                        </a:lnTo>
                        <a:lnTo>
                          <a:pt x="216" y="30"/>
                        </a:lnTo>
                        <a:lnTo>
                          <a:pt x="210" y="24"/>
                        </a:lnTo>
                        <a:lnTo>
                          <a:pt x="198" y="24"/>
                        </a:lnTo>
                        <a:lnTo>
                          <a:pt x="192" y="30"/>
                        </a:lnTo>
                        <a:lnTo>
                          <a:pt x="192" y="36"/>
                        </a:lnTo>
                        <a:lnTo>
                          <a:pt x="192" y="42"/>
                        </a:lnTo>
                        <a:lnTo>
                          <a:pt x="192" y="48"/>
                        </a:lnTo>
                        <a:lnTo>
                          <a:pt x="174" y="42"/>
                        </a:lnTo>
                        <a:lnTo>
                          <a:pt x="168" y="42"/>
                        </a:lnTo>
                        <a:lnTo>
                          <a:pt x="162" y="36"/>
                        </a:lnTo>
                        <a:lnTo>
                          <a:pt x="156" y="30"/>
                        </a:lnTo>
                        <a:lnTo>
                          <a:pt x="150" y="24"/>
                        </a:lnTo>
                        <a:lnTo>
                          <a:pt x="150" y="12"/>
                        </a:lnTo>
                        <a:lnTo>
                          <a:pt x="150" y="0"/>
                        </a:lnTo>
                        <a:lnTo>
                          <a:pt x="138" y="0"/>
                        </a:lnTo>
                        <a:lnTo>
                          <a:pt x="132" y="0"/>
                        </a:lnTo>
                        <a:lnTo>
                          <a:pt x="126" y="0"/>
                        </a:lnTo>
                        <a:lnTo>
                          <a:pt x="120" y="6"/>
                        </a:lnTo>
                        <a:lnTo>
                          <a:pt x="126" y="12"/>
                        </a:lnTo>
                        <a:lnTo>
                          <a:pt x="126" y="18"/>
                        </a:lnTo>
                        <a:lnTo>
                          <a:pt x="126" y="24"/>
                        </a:lnTo>
                        <a:lnTo>
                          <a:pt x="120" y="24"/>
                        </a:lnTo>
                        <a:lnTo>
                          <a:pt x="108" y="30"/>
                        </a:lnTo>
                        <a:lnTo>
                          <a:pt x="96" y="36"/>
                        </a:lnTo>
                        <a:lnTo>
                          <a:pt x="90" y="36"/>
                        </a:lnTo>
                        <a:lnTo>
                          <a:pt x="84" y="36"/>
                        </a:lnTo>
                        <a:lnTo>
                          <a:pt x="84" y="42"/>
                        </a:lnTo>
                        <a:lnTo>
                          <a:pt x="90" y="48"/>
                        </a:lnTo>
                        <a:lnTo>
                          <a:pt x="0" y="126"/>
                        </a:lnTo>
                        <a:lnTo>
                          <a:pt x="0" y="222"/>
                        </a:lnTo>
                        <a:lnTo>
                          <a:pt x="270" y="234"/>
                        </a:lnTo>
                        <a:lnTo>
                          <a:pt x="282" y="222"/>
                        </a:lnTo>
                        <a:lnTo>
                          <a:pt x="282" y="210"/>
                        </a:lnTo>
                        <a:lnTo>
                          <a:pt x="264" y="162"/>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08" name="Freeform 861">
                    <a:extLst>
                      <a:ext uri="{FF2B5EF4-FFF2-40B4-BE49-F238E27FC236}">
                        <a16:creationId xmlns:a16="http://schemas.microsoft.com/office/drawing/2014/main" xmlns="" id="{A0E0FCFA-BD33-E941-8D80-5DB2EC3A43DC}"/>
                      </a:ext>
                    </a:extLst>
                  </p:cNvPr>
                  <p:cNvSpPr>
                    <a:spLocks/>
                  </p:cNvSpPr>
                  <p:nvPr/>
                </p:nvSpPr>
                <p:spPr bwMode="auto">
                  <a:xfrm>
                    <a:off x="2364448" y="4522559"/>
                    <a:ext cx="721607" cy="658308"/>
                  </a:xfrm>
                  <a:custGeom>
                    <a:avLst/>
                    <a:gdLst/>
                    <a:ahLst/>
                    <a:cxnLst>
                      <a:cxn ang="0">
                        <a:pos x="12" y="96"/>
                      </a:cxn>
                      <a:cxn ang="0">
                        <a:pos x="48" y="72"/>
                      </a:cxn>
                      <a:cxn ang="0">
                        <a:pos x="108" y="60"/>
                      </a:cxn>
                      <a:cxn ang="0">
                        <a:pos x="156" y="60"/>
                      </a:cxn>
                      <a:cxn ang="0">
                        <a:pos x="174" y="54"/>
                      </a:cxn>
                      <a:cxn ang="0">
                        <a:pos x="186" y="36"/>
                      </a:cxn>
                      <a:cxn ang="0">
                        <a:pos x="186" y="24"/>
                      </a:cxn>
                      <a:cxn ang="0">
                        <a:pos x="198" y="24"/>
                      </a:cxn>
                      <a:cxn ang="0">
                        <a:pos x="204" y="18"/>
                      </a:cxn>
                      <a:cxn ang="0">
                        <a:pos x="210" y="0"/>
                      </a:cxn>
                      <a:cxn ang="0">
                        <a:pos x="222" y="0"/>
                      </a:cxn>
                      <a:cxn ang="0">
                        <a:pos x="228" y="24"/>
                      </a:cxn>
                      <a:cxn ang="0">
                        <a:pos x="240" y="36"/>
                      </a:cxn>
                      <a:cxn ang="0">
                        <a:pos x="240" y="48"/>
                      </a:cxn>
                      <a:cxn ang="0">
                        <a:pos x="246" y="60"/>
                      </a:cxn>
                      <a:cxn ang="0">
                        <a:pos x="264" y="54"/>
                      </a:cxn>
                      <a:cxn ang="0">
                        <a:pos x="258" y="72"/>
                      </a:cxn>
                      <a:cxn ang="0">
                        <a:pos x="258" y="96"/>
                      </a:cxn>
                      <a:cxn ang="0">
                        <a:pos x="264" y="108"/>
                      </a:cxn>
                      <a:cxn ang="0">
                        <a:pos x="282" y="114"/>
                      </a:cxn>
                      <a:cxn ang="0">
                        <a:pos x="300" y="108"/>
                      </a:cxn>
                      <a:cxn ang="0">
                        <a:pos x="306" y="102"/>
                      </a:cxn>
                      <a:cxn ang="0">
                        <a:pos x="324" y="96"/>
                      </a:cxn>
                      <a:cxn ang="0">
                        <a:pos x="336" y="120"/>
                      </a:cxn>
                      <a:cxn ang="0">
                        <a:pos x="222" y="216"/>
                      </a:cxn>
                      <a:cxn ang="0">
                        <a:pos x="180" y="246"/>
                      </a:cxn>
                      <a:cxn ang="0">
                        <a:pos x="168" y="258"/>
                      </a:cxn>
                      <a:cxn ang="0">
                        <a:pos x="162" y="264"/>
                      </a:cxn>
                      <a:cxn ang="0">
                        <a:pos x="162" y="276"/>
                      </a:cxn>
                      <a:cxn ang="0">
                        <a:pos x="156" y="282"/>
                      </a:cxn>
                      <a:cxn ang="0">
                        <a:pos x="150" y="288"/>
                      </a:cxn>
                      <a:cxn ang="0">
                        <a:pos x="126" y="306"/>
                      </a:cxn>
                      <a:cxn ang="0">
                        <a:pos x="114" y="312"/>
                      </a:cxn>
                      <a:cxn ang="0">
                        <a:pos x="102" y="306"/>
                      </a:cxn>
                      <a:cxn ang="0">
                        <a:pos x="102" y="294"/>
                      </a:cxn>
                      <a:cxn ang="0">
                        <a:pos x="96" y="282"/>
                      </a:cxn>
                      <a:cxn ang="0">
                        <a:pos x="90" y="270"/>
                      </a:cxn>
                      <a:cxn ang="0">
                        <a:pos x="96" y="258"/>
                      </a:cxn>
                      <a:cxn ang="0">
                        <a:pos x="102" y="252"/>
                      </a:cxn>
                      <a:cxn ang="0">
                        <a:pos x="90" y="228"/>
                      </a:cxn>
                      <a:cxn ang="0">
                        <a:pos x="78" y="192"/>
                      </a:cxn>
                      <a:cxn ang="0">
                        <a:pos x="48" y="174"/>
                      </a:cxn>
                      <a:cxn ang="0">
                        <a:pos x="42" y="156"/>
                      </a:cxn>
                      <a:cxn ang="0">
                        <a:pos x="36" y="138"/>
                      </a:cxn>
                      <a:cxn ang="0">
                        <a:pos x="36" y="126"/>
                      </a:cxn>
                      <a:cxn ang="0">
                        <a:pos x="18" y="108"/>
                      </a:cxn>
                      <a:cxn ang="0">
                        <a:pos x="6" y="114"/>
                      </a:cxn>
                    </a:cxnLst>
                    <a:rect l="0" t="0" r="r" b="b"/>
                    <a:pathLst>
                      <a:path w="342" h="312">
                        <a:moveTo>
                          <a:pt x="0" y="108"/>
                        </a:moveTo>
                        <a:lnTo>
                          <a:pt x="12" y="96"/>
                        </a:lnTo>
                        <a:lnTo>
                          <a:pt x="30" y="78"/>
                        </a:lnTo>
                        <a:lnTo>
                          <a:pt x="48" y="72"/>
                        </a:lnTo>
                        <a:lnTo>
                          <a:pt x="66" y="66"/>
                        </a:lnTo>
                        <a:lnTo>
                          <a:pt x="108" y="60"/>
                        </a:lnTo>
                        <a:lnTo>
                          <a:pt x="144" y="60"/>
                        </a:lnTo>
                        <a:lnTo>
                          <a:pt x="156" y="60"/>
                        </a:lnTo>
                        <a:lnTo>
                          <a:pt x="168" y="60"/>
                        </a:lnTo>
                        <a:lnTo>
                          <a:pt x="174" y="54"/>
                        </a:lnTo>
                        <a:lnTo>
                          <a:pt x="180" y="42"/>
                        </a:lnTo>
                        <a:lnTo>
                          <a:pt x="186" y="36"/>
                        </a:lnTo>
                        <a:lnTo>
                          <a:pt x="186" y="30"/>
                        </a:lnTo>
                        <a:lnTo>
                          <a:pt x="186" y="24"/>
                        </a:lnTo>
                        <a:lnTo>
                          <a:pt x="192" y="24"/>
                        </a:lnTo>
                        <a:lnTo>
                          <a:pt x="198" y="24"/>
                        </a:lnTo>
                        <a:lnTo>
                          <a:pt x="204" y="24"/>
                        </a:lnTo>
                        <a:lnTo>
                          <a:pt x="204" y="18"/>
                        </a:lnTo>
                        <a:lnTo>
                          <a:pt x="210" y="6"/>
                        </a:lnTo>
                        <a:lnTo>
                          <a:pt x="210" y="0"/>
                        </a:lnTo>
                        <a:lnTo>
                          <a:pt x="216" y="0"/>
                        </a:lnTo>
                        <a:lnTo>
                          <a:pt x="222" y="0"/>
                        </a:lnTo>
                        <a:lnTo>
                          <a:pt x="222" y="12"/>
                        </a:lnTo>
                        <a:lnTo>
                          <a:pt x="228" y="24"/>
                        </a:lnTo>
                        <a:lnTo>
                          <a:pt x="234" y="36"/>
                        </a:lnTo>
                        <a:lnTo>
                          <a:pt x="240" y="36"/>
                        </a:lnTo>
                        <a:lnTo>
                          <a:pt x="240" y="42"/>
                        </a:lnTo>
                        <a:lnTo>
                          <a:pt x="240" y="48"/>
                        </a:lnTo>
                        <a:lnTo>
                          <a:pt x="240" y="54"/>
                        </a:lnTo>
                        <a:lnTo>
                          <a:pt x="246" y="60"/>
                        </a:lnTo>
                        <a:lnTo>
                          <a:pt x="252" y="60"/>
                        </a:lnTo>
                        <a:lnTo>
                          <a:pt x="264" y="54"/>
                        </a:lnTo>
                        <a:lnTo>
                          <a:pt x="258" y="66"/>
                        </a:lnTo>
                        <a:lnTo>
                          <a:pt x="258" y="72"/>
                        </a:lnTo>
                        <a:lnTo>
                          <a:pt x="258" y="84"/>
                        </a:lnTo>
                        <a:lnTo>
                          <a:pt x="258" y="96"/>
                        </a:lnTo>
                        <a:lnTo>
                          <a:pt x="258" y="102"/>
                        </a:lnTo>
                        <a:lnTo>
                          <a:pt x="264" y="108"/>
                        </a:lnTo>
                        <a:lnTo>
                          <a:pt x="270" y="114"/>
                        </a:lnTo>
                        <a:lnTo>
                          <a:pt x="282" y="114"/>
                        </a:lnTo>
                        <a:lnTo>
                          <a:pt x="294" y="114"/>
                        </a:lnTo>
                        <a:lnTo>
                          <a:pt x="300" y="108"/>
                        </a:lnTo>
                        <a:lnTo>
                          <a:pt x="306" y="108"/>
                        </a:lnTo>
                        <a:lnTo>
                          <a:pt x="306" y="102"/>
                        </a:lnTo>
                        <a:lnTo>
                          <a:pt x="318" y="96"/>
                        </a:lnTo>
                        <a:lnTo>
                          <a:pt x="324" y="96"/>
                        </a:lnTo>
                        <a:lnTo>
                          <a:pt x="330" y="102"/>
                        </a:lnTo>
                        <a:lnTo>
                          <a:pt x="336" y="120"/>
                        </a:lnTo>
                        <a:lnTo>
                          <a:pt x="342" y="132"/>
                        </a:lnTo>
                        <a:lnTo>
                          <a:pt x="222" y="216"/>
                        </a:lnTo>
                        <a:lnTo>
                          <a:pt x="186" y="234"/>
                        </a:lnTo>
                        <a:lnTo>
                          <a:pt x="180" y="246"/>
                        </a:lnTo>
                        <a:lnTo>
                          <a:pt x="180" y="252"/>
                        </a:lnTo>
                        <a:lnTo>
                          <a:pt x="168" y="258"/>
                        </a:lnTo>
                        <a:lnTo>
                          <a:pt x="162" y="258"/>
                        </a:lnTo>
                        <a:lnTo>
                          <a:pt x="162" y="264"/>
                        </a:lnTo>
                        <a:lnTo>
                          <a:pt x="162" y="270"/>
                        </a:lnTo>
                        <a:lnTo>
                          <a:pt x="162" y="276"/>
                        </a:lnTo>
                        <a:lnTo>
                          <a:pt x="162" y="282"/>
                        </a:lnTo>
                        <a:lnTo>
                          <a:pt x="156" y="282"/>
                        </a:lnTo>
                        <a:lnTo>
                          <a:pt x="156" y="288"/>
                        </a:lnTo>
                        <a:lnTo>
                          <a:pt x="150" y="288"/>
                        </a:lnTo>
                        <a:lnTo>
                          <a:pt x="144" y="294"/>
                        </a:lnTo>
                        <a:lnTo>
                          <a:pt x="126" y="306"/>
                        </a:lnTo>
                        <a:lnTo>
                          <a:pt x="120" y="306"/>
                        </a:lnTo>
                        <a:lnTo>
                          <a:pt x="114" y="312"/>
                        </a:lnTo>
                        <a:lnTo>
                          <a:pt x="102" y="312"/>
                        </a:lnTo>
                        <a:lnTo>
                          <a:pt x="102" y="306"/>
                        </a:lnTo>
                        <a:lnTo>
                          <a:pt x="102" y="300"/>
                        </a:lnTo>
                        <a:lnTo>
                          <a:pt x="102" y="294"/>
                        </a:lnTo>
                        <a:lnTo>
                          <a:pt x="102" y="288"/>
                        </a:lnTo>
                        <a:lnTo>
                          <a:pt x="96" y="282"/>
                        </a:lnTo>
                        <a:lnTo>
                          <a:pt x="90" y="276"/>
                        </a:lnTo>
                        <a:lnTo>
                          <a:pt x="90" y="270"/>
                        </a:lnTo>
                        <a:lnTo>
                          <a:pt x="90" y="264"/>
                        </a:lnTo>
                        <a:lnTo>
                          <a:pt x="96" y="258"/>
                        </a:lnTo>
                        <a:lnTo>
                          <a:pt x="96" y="252"/>
                        </a:lnTo>
                        <a:lnTo>
                          <a:pt x="102" y="252"/>
                        </a:lnTo>
                        <a:lnTo>
                          <a:pt x="96" y="240"/>
                        </a:lnTo>
                        <a:lnTo>
                          <a:pt x="90" y="228"/>
                        </a:lnTo>
                        <a:lnTo>
                          <a:pt x="84" y="210"/>
                        </a:lnTo>
                        <a:lnTo>
                          <a:pt x="78" y="192"/>
                        </a:lnTo>
                        <a:lnTo>
                          <a:pt x="60" y="186"/>
                        </a:lnTo>
                        <a:lnTo>
                          <a:pt x="48" y="174"/>
                        </a:lnTo>
                        <a:lnTo>
                          <a:pt x="42" y="168"/>
                        </a:lnTo>
                        <a:lnTo>
                          <a:pt x="42" y="156"/>
                        </a:lnTo>
                        <a:lnTo>
                          <a:pt x="36" y="150"/>
                        </a:lnTo>
                        <a:lnTo>
                          <a:pt x="36" y="138"/>
                        </a:lnTo>
                        <a:lnTo>
                          <a:pt x="42" y="132"/>
                        </a:lnTo>
                        <a:lnTo>
                          <a:pt x="36" y="126"/>
                        </a:lnTo>
                        <a:lnTo>
                          <a:pt x="30" y="114"/>
                        </a:lnTo>
                        <a:lnTo>
                          <a:pt x="18" y="108"/>
                        </a:lnTo>
                        <a:lnTo>
                          <a:pt x="12" y="114"/>
                        </a:lnTo>
                        <a:lnTo>
                          <a:pt x="6" y="114"/>
                        </a:lnTo>
                        <a:lnTo>
                          <a:pt x="0" y="108"/>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09" name="Freeform 862">
                    <a:extLst>
                      <a:ext uri="{FF2B5EF4-FFF2-40B4-BE49-F238E27FC236}">
                        <a16:creationId xmlns:a16="http://schemas.microsoft.com/office/drawing/2014/main" xmlns="" id="{BD5A275D-3003-F34B-A1C3-E4704AB71AC2}"/>
                      </a:ext>
                    </a:extLst>
                  </p:cNvPr>
                  <p:cNvSpPr>
                    <a:spLocks/>
                  </p:cNvSpPr>
                  <p:nvPr/>
                </p:nvSpPr>
                <p:spPr bwMode="auto">
                  <a:xfrm>
                    <a:off x="1744119" y="5472042"/>
                    <a:ext cx="455752" cy="734266"/>
                  </a:xfrm>
                  <a:custGeom>
                    <a:avLst/>
                    <a:gdLst/>
                    <a:ahLst/>
                    <a:cxnLst>
                      <a:cxn ang="0">
                        <a:pos x="12" y="0"/>
                      </a:cxn>
                      <a:cxn ang="0">
                        <a:pos x="48" y="6"/>
                      </a:cxn>
                      <a:cxn ang="0">
                        <a:pos x="204" y="6"/>
                      </a:cxn>
                      <a:cxn ang="0">
                        <a:pos x="216" y="12"/>
                      </a:cxn>
                      <a:cxn ang="0">
                        <a:pos x="210" y="60"/>
                      </a:cxn>
                      <a:cxn ang="0">
                        <a:pos x="210" y="156"/>
                      </a:cxn>
                      <a:cxn ang="0">
                        <a:pos x="210" y="252"/>
                      </a:cxn>
                      <a:cxn ang="0">
                        <a:pos x="204" y="348"/>
                      </a:cxn>
                      <a:cxn ang="0">
                        <a:pos x="120" y="348"/>
                      </a:cxn>
                      <a:cxn ang="0">
                        <a:pos x="42" y="342"/>
                      </a:cxn>
                      <a:cxn ang="0">
                        <a:pos x="0" y="342"/>
                      </a:cxn>
                      <a:cxn ang="0">
                        <a:pos x="6" y="246"/>
                      </a:cxn>
                      <a:cxn ang="0">
                        <a:pos x="6" y="150"/>
                      </a:cxn>
                      <a:cxn ang="0">
                        <a:pos x="6" y="138"/>
                      </a:cxn>
                      <a:cxn ang="0">
                        <a:pos x="12" y="60"/>
                      </a:cxn>
                      <a:cxn ang="0">
                        <a:pos x="12" y="0"/>
                      </a:cxn>
                    </a:cxnLst>
                    <a:rect l="0" t="0" r="r" b="b"/>
                    <a:pathLst>
                      <a:path w="216" h="348">
                        <a:moveTo>
                          <a:pt x="12" y="0"/>
                        </a:moveTo>
                        <a:lnTo>
                          <a:pt x="48" y="6"/>
                        </a:lnTo>
                        <a:lnTo>
                          <a:pt x="204" y="6"/>
                        </a:lnTo>
                        <a:lnTo>
                          <a:pt x="216" y="12"/>
                        </a:lnTo>
                        <a:lnTo>
                          <a:pt x="210" y="60"/>
                        </a:lnTo>
                        <a:lnTo>
                          <a:pt x="210" y="156"/>
                        </a:lnTo>
                        <a:lnTo>
                          <a:pt x="210" y="252"/>
                        </a:lnTo>
                        <a:lnTo>
                          <a:pt x="204" y="348"/>
                        </a:lnTo>
                        <a:lnTo>
                          <a:pt x="120" y="348"/>
                        </a:lnTo>
                        <a:lnTo>
                          <a:pt x="42" y="342"/>
                        </a:lnTo>
                        <a:lnTo>
                          <a:pt x="0" y="342"/>
                        </a:lnTo>
                        <a:lnTo>
                          <a:pt x="6" y="246"/>
                        </a:lnTo>
                        <a:lnTo>
                          <a:pt x="6" y="150"/>
                        </a:lnTo>
                        <a:lnTo>
                          <a:pt x="6" y="138"/>
                        </a:lnTo>
                        <a:lnTo>
                          <a:pt x="12" y="60"/>
                        </a:lnTo>
                        <a:lnTo>
                          <a:pt x="12" y="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10" name="Freeform 864">
                    <a:extLst>
                      <a:ext uri="{FF2B5EF4-FFF2-40B4-BE49-F238E27FC236}">
                        <a16:creationId xmlns:a16="http://schemas.microsoft.com/office/drawing/2014/main" xmlns="" id="{6D320294-2AA1-8E47-AA2E-F933986D5251}"/>
                      </a:ext>
                    </a:extLst>
                  </p:cNvPr>
                  <p:cNvSpPr>
                    <a:spLocks/>
                  </p:cNvSpPr>
                  <p:nvPr/>
                </p:nvSpPr>
                <p:spPr bwMode="auto">
                  <a:xfrm>
                    <a:off x="2187211" y="5307465"/>
                    <a:ext cx="493731" cy="506391"/>
                  </a:xfrm>
                  <a:custGeom>
                    <a:avLst/>
                    <a:gdLst/>
                    <a:ahLst/>
                    <a:cxnLst>
                      <a:cxn ang="0">
                        <a:pos x="156" y="60"/>
                      </a:cxn>
                      <a:cxn ang="0">
                        <a:pos x="150" y="54"/>
                      </a:cxn>
                      <a:cxn ang="0">
                        <a:pos x="144" y="48"/>
                      </a:cxn>
                      <a:cxn ang="0">
                        <a:pos x="132" y="30"/>
                      </a:cxn>
                      <a:cxn ang="0">
                        <a:pos x="120" y="18"/>
                      </a:cxn>
                      <a:cxn ang="0">
                        <a:pos x="108" y="6"/>
                      </a:cxn>
                      <a:cxn ang="0">
                        <a:pos x="102" y="0"/>
                      </a:cxn>
                      <a:cxn ang="0">
                        <a:pos x="96" y="0"/>
                      </a:cxn>
                      <a:cxn ang="0">
                        <a:pos x="72" y="0"/>
                      </a:cxn>
                      <a:cxn ang="0">
                        <a:pos x="54" y="0"/>
                      </a:cxn>
                      <a:cxn ang="0">
                        <a:pos x="36" y="6"/>
                      </a:cxn>
                      <a:cxn ang="0">
                        <a:pos x="30" y="12"/>
                      </a:cxn>
                      <a:cxn ang="0">
                        <a:pos x="24" y="18"/>
                      </a:cxn>
                      <a:cxn ang="0">
                        <a:pos x="12" y="24"/>
                      </a:cxn>
                      <a:cxn ang="0">
                        <a:pos x="6" y="24"/>
                      </a:cxn>
                      <a:cxn ang="0">
                        <a:pos x="6" y="42"/>
                      </a:cxn>
                      <a:cxn ang="0">
                        <a:pos x="6" y="90"/>
                      </a:cxn>
                      <a:cxn ang="0">
                        <a:pos x="6" y="138"/>
                      </a:cxn>
                      <a:cxn ang="0">
                        <a:pos x="0" y="234"/>
                      </a:cxn>
                      <a:cxn ang="0">
                        <a:pos x="30" y="234"/>
                      </a:cxn>
                      <a:cxn ang="0">
                        <a:pos x="36" y="234"/>
                      </a:cxn>
                      <a:cxn ang="0">
                        <a:pos x="60" y="234"/>
                      </a:cxn>
                      <a:cxn ang="0">
                        <a:pos x="66" y="234"/>
                      </a:cxn>
                      <a:cxn ang="0">
                        <a:pos x="72" y="234"/>
                      </a:cxn>
                      <a:cxn ang="0">
                        <a:pos x="78" y="234"/>
                      </a:cxn>
                      <a:cxn ang="0">
                        <a:pos x="84" y="234"/>
                      </a:cxn>
                      <a:cxn ang="0">
                        <a:pos x="120" y="234"/>
                      </a:cxn>
                      <a:cxn ang="0">
                        <a:pos x="138" y="234"/>
                      </a:cxn>
                      <a:cxn ang="0">
                        <a:pos x="144" y="234"/>
                      </a:cxn>
                      <a:cxn ang="0">
                        <a:pos x="144" y="240"/>
                      </a:cxn>
                      <a:cxn ang="0">
                        <a:pos x="150" y="240"/>
                      </a:cxn>
                      <a:cxn ang="0">
                        <a:pos x="156" y="240"/>
                      </a:cxn>
                      <a:cxn ang="0">
                        <a:pos x="162" y="240"/>
                      </a:cxn>
                      <a:cxn ang="0">
                        <a:pos x="168" y="240"/>
                      </a:cxn>
                      <a:cxn ang="0">
                        <a:pos x="222" y="240"/>
                      </a:cxn>
                      <a:cxn ang="0">
                        <a:pos x="234" y="240"/>
                      </a:cxn>
                      <a:cxn ang="0">
                        <a:pos x="228" y="240"/>
                      </a:cxn>
                      <a:cxn ang="0">
                        <a:pos x="222" y="210"/>
                      </a:cxn>
                      <a:cxn ang="0">
                        <a:pos x="222" y="198"/>
                      </a:cxn>
                      <a:cxn ang="0">
                        <a:pos x="204" y="150"/>
                      </a:cxn>
                      <a:cxn ang="0">
                        <a:pos x="198" y="144"/>
                      </a:cxn>
                      <a:cxn ang="0">
                        <a:pos x="192" y="120"/>
                      </a:cxn>
                      <a:cxn ang="0">
                        <a:pos x="186" y="96"/>
                      </a:cxn>
                      <a:cxn ang="0">
                        <a:pos x="156" y="60"/>
                      </a:cxn>
                    </a:cxnLst>
                    <a:rect l="0" t="0" r="r" b="b"/>
                    <a:pathLst>
                      <a:path w="234" h="240">
                        <a:moveTo>
                          <a:pt x="156" y="60"/>
                        </a:moveTo>
                        <a:lnTo>
                          <a:pt x="150" y="54"/>
                        </a:lnTo>
                        <a:lnTo>
                          <a:pt x="144" y="48"/>
                        </a:lnTo>
                        <a:lnTo>
                          <a:pt x="132" y="30"/>
                        </a:lnTo>
                        <a:lnTo>
                          <a:pt x="120" y="18"/>
                        </a:lnTo>
                        <a:lnTo>
                          <a:pt x="108" y="6"/>
                        </a:lnTo>
                        <a:lnTo>
                          <a:pt x="102" y="0"/>
                        </a:lnTo>
                        <a:lnTo>
                          <a:pt x="96" y="0"/>
                        </a:lnTo>
                        <a:lnTo>
                          <a:pt x="72" y="0"/>
                        </a:lnTo>
                        <a:lnTo>
                          <a:pt x="54" y="0"/>
                        </a:lnTo>
                        <a:lnTo>
                          <a:pt x="36" y="6"/>
                        </a:lnTo>
                        <a:lnTo>
                          <a:pt x="30" y="12"/>
                        </a:lnTo>
                        <a:lnTo>
                          <a:pt x="24" y="18"/>
                        </a:lnTo>
                        <a:lnTo>
                          <a:pt x="12" y="24"/>
                        </a:lnTo>
                        <a:lnTo>
                          <a:pt x="6" y="24"/>
                        </a:lnTo>
                        <a:lnTo>
                          <a:pt x="6" y="42"/>
                        </a:lnTo>
                        <a:lnTo>
                          <a:pt x="6" y="90"/>
                        </a:lnTo>
                        <a:lnTo>
                          <a:pt x="6" y="138"/>
                        </a:lnTo>
                        <a:lnTo>
                          <a:pt x="0" y="234"/>
                        </a:lnTo>
                        <a:lnTo>
                          <a:pt x="30" y="234"/>
                        </a:lnTo>
                        <a:lnTo>
                          <a:pt x="36" y="234"/>
                        </a:lnTo>
                        <a:lnTo>
                          <a:pt x="60" y="234"/>
                        </a:lnTo>
                        <a:lnTo>
                          <a:pt x="66" y="234"/>
                        </a:lnTo>
                        <a:lnTo>
                          <a:pt x="72" y="234"/>
                        </a:lnTo>
                        <a:lnTo>
                          <a:pt x="78" y="234"/>
                        </a:lnTo>
                        <a:lnTo>
                          <a:pt x="84" y="234"/>
                        </a:lnTo>
                        <a:lnTo>
                          <a:pt x="120" y="234"/>
                        </a:lnTo>
                        <a:lnTo>
                          <a:pt x="138" y="234"/>
                        </a:lnTo>
                        <a:lnTo>
                          <a:pt x="144" y="234"/>
                        </a:lnTo>
                        <a:lnTo>
                          <a:pt x="144" y="240"/>
                        </a:lnTo>
                        <a:lnTo>
                          <a:pt x="150" y="240"/>
                        </a:lnTo>
                        <a:lnTo>
                          <a:pt x="156" y="240"/>
                        </a:lnTo>
                        <a:lnTo>
                          <a:pt x="162" y="240"/>
                        </a:lnTo>
                        <a:lnTo>
                          <a:pt x="168" y="240"/>
                        </a:lnTo>
                        <a:lnTo>
                          <a:pt x="222" y="240"/>
                        </a:lnTo>
                        <a:lnTo>
                          <a:pt x="234" y="240"/>
                        </a:lnTo>
                        <a:lnTo>
                          <a:pt x="228" y="240"/>
                        </a:lnTo>
                        <a:lnTo>
                          <a:pt x="222" y="210"/>
                        </a:lnTo>
                        <a:lnTo>
                          <a:pt x="222" y="198"/>
                        </a:lnTo>
                        <a:lnTo>
                          <a:pt x="204" y="150"/>
                        </a:lnTo>
                        <a:lnTo>
                          <a:pt x="198" y="144"/>
                        </a:lnTo>
                        <a:lnTo>
                          <a:pt x="192" y="120"/>
                        </a:lnTo>
                        <a:lnTo>
                          <a:pt x="186" y="96"/>
                        </a:lnTo>
                        <a:lnTo>
                          <a:pt x="156" y="6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11" name="Freeform 865">
                    <a:extLst>
                      <a:ext uri="{FF2B5EF4-FFF2-40B4-BE49-F238E27FC236}">
                        <a16:creationId xmlns:a16="http://schemas.microsoft.com/office/drawing/2014/main" xmlns="" id="{307E42CF-1E72-E64A-90D1-E5A12DFB86CC}"/>
                      </a:ext>
                    </a:extLst>
                  </p:cNvPr>
                  <p:cNvSpPr>
                    <a:spLocks/>
                  </p:cNvSpPr>
                  <p:nvPr/>
                </p:nvSpPr>
                <p:spPr bwMode="auto">
                  <a:xfrm>
                    <a:off x="3592445" y="3902231"/>
                    <a:ext cx="759586" cy="607669"/>
                  </a:xfrm>
                  <a:custGeom>
                    <a:avLst/>
                    <a:gdLst/>
                    <a:ahLst/>
                    <a:cxnLst>
                      <a:cxn ang="0">
                        <a:pos x="330" y="174"/>
                      </a:cxn>
                      <a:cxn ang="0">
                        <a:pos x="342" y="204"/>
                      </a:cxn>
                      <a:cxn ang="0">
                        <a:pos x="306" y="234"/>
                      </a:cxn>
                      <a:cxn ang="0">
                        <a:pos x="288" y="240"/>
                      </a:cxn>
                      <a:cxn ang="0">
                        <a:pos x="246" y="264"/>
                      </a:cxn>
                      <a:cxn ang="0">
                        <a:pos x="210" y="276"/>
                      </a:cxn>
                      <a:cxn ang="0">
                        <a:pos x="192" y="282"/>
                      </a:cxn>
                      <a:cxn ang="0">
                        <a:pos x="0" y="192"/>
                      </a:cxn>
                      <a:cxn ang="0">
                        <a:pos x="6" y="180"/>
                      </a:cxn>
                      <a:cxn ang="0">
                        <a:pos x="12" y="162"/>
                      </a:cxn>
                      <a:cxn ang="0">
                        <a:pos x="24" y="150"/>
                      </a:cxn>
                      <a:cxn ang="0">
                        <a:pos x="36" y="150"/>
                      </a:cxn>
                      <a:cxn ang="0">
                        <a:pos x="66" y="138"/>
                      </a:cxn>
                      <a:cxn ang="0">
                        <a:pos x="78" y="126"/>
                      </a:cxn>
                      <a:cxn ang="0">
                        <a:pos x="84" y="120"/>
                      </a:cxn>
                      <a:cxn ang="0">
                        <a:pos x="78" y="108"/>
                      </a:cxn>
                      <a:cxn ang="0">
                        <a:pos x="60" y="102"/>
                      </a:cxn>
                      <a:cxn ang="0">
                        <a:pos x="54" y="66"/>
                      </a:cxn>
                      <a:cxn ang="0">
                        <a:pos x="66" y="30"/>
                      </a:cxn>
                      <a:cxn ang="0">
                        <a:pos x="96" y="54"/>
                      </a:cxn>
                      <a:cxn ang="0">
                        <a:pos x="126" y="66"/>
                      </a:cxn>
                      <a:cxn ang="0">
                        <a:pos x="144" y="72"/>
                      </a:cxn>
                      <a:cxn ang="0">
                        <a:pos x="156" y="84"/>
                      </a:cxn>
                      <a:cxn ang="0">
                        <a:pos x="168" y="102"/>
                      </a:cxn>
                      <a:cxn ang="0">
                        <a:pos x="168" y="114"/>
                      </a:cxn>
                      <a:cxn ang="0">
                        <a:pos x="180" y="114"/>
                      </a:cxn>
                      <a:cxn ang="0">
                        <a:pos x="204" y="102"/>
                      </a:cxn>
                      <a:cxn ang="0">
                        <a:pos x="216" y="78"/>
                      </a:cxn>
                      <a:cxn ang="0">
                        <a:pos x="222" y="42"/>
                      </a:cxn>
                      <a:cxn ang="0">
                        <a:pos x="228" y="18"/>
                      </a:cxn>
                      <a:cxn ang="0">
                        <a:pos x="246" y="6"/>
                      </a:cxn>
                      <a:cxn ang="0">
                        <a:pos x="264" y="6"/>
                      </a:cxn>
                      <a:cxn ang="0">
                        <a:pos x="258" y="18"/>
                      </a:cxn>
                      <a:cxn ang="0">
                        <a:pos x="258" y="30"/>
                      </a:cxn>
                      <a:cxn ang="0">
                        <a:pos x="264" y="30"/>
                      </a:cxn>
                      <a:cxn ang="0">
                        <a:pos x="282" y="24"/>
                      </a:cxn>
                      <a:cxn ang="0">
                        <a:pos x="300" y="18"/>
                      </a:cxn>
                      <a:cxn ang="0">
                        <a:pos x="306" y="30"/>
                      </a:cxn>
                      <a:cxn ang="0">
                        <a:pos x="306" y="48"/>
                      </a:cxn>
                      <a:cxn ang="0">
                        <a:pos x="300" y="66"/>
                      </a:cxn>
                      <a:cxn ang="0">
                        <a:pos x="306" y="78"/>
                      </a:cxn>
                      <a:cxn ang="0">
                        <a:pos x="318" y="78"/>
                      </a:cxn>
                      <a:cxn ang="0">
                        <a:pos x="336" y="72"/>
                      </a:cxn>
                      <a:cxn ang="0">
                        <a:pos x="354" y="84"/>
                      </a:cxn>
                      <a:cxn ang="0">
                        <a:pos x="360" y="132"/>
                      </a:cxn>
                      <a:cxn ang="0">
                        <a:pos x="354" y="150"/>
                      </a:cxn>
                    </a:cxnLst>
                    <a:rect l="0" t="0" r="r" b="b"/>
                    <a:pathLst>
                      <a:path w="360" h="288">
                        <a:moveTo>
                          <a:pt x="354" y="150"/>
                        </a:moveTo>
                        <a:lnTo>
                          <a:pt x="330" y="174"/>
                        </a:lnTo>
                        <a:lnTo>
                          <a:pt x="360" y="198"/>
                        </a:lnTo>
                        <a:lnTo>
                          <a:pt x="342" y="204"/>
                        </a:lnTo>
                        <a:lnTo>
                          <a:pt x="324" y="222"/>
                        </a:lnTo>
                        <a:lnTo>
                          <a:pt x="306" y="234"/>
                        </a:lnTo>
                        <a:lnTo>
                          <a:pt x="300" y="240"/>
                        </a:lnTo>
                        <a:lnTo>
                          <a:pt x="288" y="240"/>
                        </a:lnTo>
                        <a:lnTo>
                          <a:pt x="276" y="234"/>
                        </a:lnTo>
                        <a:lnTo>
                          <a:pt x="246" y="264"/>
                        </a:lnTo>
                        <a:lnTo>
                          <a:pt x="228" y="288"/>
                        </a:lnTo>
                        <a:lnTo>
                          <a:pt x="210" y="276"/>
                        </a:lnTo>
                        <a:lnTo>
                          <a:pt x="204" y="282"/>
                        </a:lnTo>
                        <a:lnTo>
                          <a:pt x="192" y="282"/>
                        </a:lnTo>
                        <a:lnTo>
                          <a:pt x="162" y="276"/>
                        </a:lnTo>
                        <a:lnTo>
                          <a:pt x="0" y="192"/>
                        </a:lnTo>
                        <a:lnTo>
                          <a:pt x="6" y="186"/>
                        </a:lnTo>
                        <a:lnTo>
                          <a:pt x="6" y="180"/>
                        </a:lnTo>
                        <a:lnTo>
                          <a:pt x="6" y="168"/>
                        </a:lnTo>
                        <a:lnTo>
                          <a:pt x="12" y="162"/>
                        </a:lnTo>
                        <a:lnTo>
                          <a:pt x="12" y="156"/>
                        </a:lnTo>
                        <a:lnTo>
                          <a:pt x="24" y="150"/>
                        </a:lnTo>
                        <a:lnTo>
                          <a:pt x="30" y="150"/>
                        </a:lnTo>
                        <a:lnTo>
                          <a:pt x="36" y="150"/>
                        </a:lnTo>
                        <a:lnTo>
                          <a:pt x="54" y="144"/>
                        </a:lnTo>
                        <a:lnTo>
                          <a:pt x="66" y="138"/>
                        </a:lnTo>
                        <a:lnTo>
                          <a:pt x="72" y="132"/>
                        </a:lnTo>
                        <a:lnTo>
                          <a:pt x="78" y="126"/>
                        </a:lnTo>
                        <a:lnTo>
                          <a:pt x="84" y="126"/>
                        </a:lnTo>
                        <a:lnTo>
                          <a:pt x="84" y="120"/>
                        </a:lnTo>
                        <a:lnTo>
                          <a:pt x="84" y="114"/>
                        </a:lnTo>
                        <a:lnTo>
                          <a:pt x="78" y="108"/>
                        </a:lnTo>
                        <a:lnTo>
                          <a:pt x="72" y="108"/>
                        </a:lnTo>
                        <a:lnTo>
                          <a:pt x="60" y="102"/>
                        </a:lnTo>
                        <a:lnTo>
                          <a:pt x="54" y="90"/>
                        </a:lnTo>
                        <a:lnTo>
                          <a:pt x="54" y="66"/>
                        </a:lnTo>
                        <a:lnTo>
                          <a:pt x="54" y="48"/>
                        </a:lnTo>
                        <a:lnTo>
                          <a:pt x="66" y="30"/>
                        </a:lnTo>
                        <a:lnTo>
                          <a:pt x="84" y="42"/>
                        </a:lnTo>
                        <a:lnTo>
                          <a:pt x="96" y="54"/>
                        </a:lnTo>
                        <a:lnTo>
                          <a:pt x="114" y="66"/>
                        </a:lnTo>
                        <a:lnTo>
                          <a:pt x="126" y="66"/>
                        </a:lnTo>
                        <a:lnTo>
                          <a:pt x="132" y="66"/>
                        </a:lnTo>
                        <a:lnTo>
                          <a:pt x="144" y="72"/>
                        </a:lnTo>
                        <a:lnTo>
                          <a:pt x="150" y="72"/>
                        </a:lnTo>
                        <a:lnTo>
                          <a:pt x="156" y="84"/>
                        </a:lnTo>
                        <a:lnTo>
                          <a:pt x="162" y="90"/>
                        </a:lnTo>
                        <a:lnTo>
                          <a:pt x="168" y="102"/>
                        </a:lnTo>
                        <a:lnTo>
                          <a:pt x="168" y="108"/>
                        </a:lnTo>
                        <a:lnTo>
                          <a:pt x="168" y="114"/>
                        </a:lnTo>
                        <a:lnTo>
                          <a:pt x="174" y="114"/>
                        </a:lnTo>
                        <a:lnTo>
                          <a:pt x="180" y="114"/>
                        </a:lnTo>
                        <a:lnTo>
                          <a:pt x="192" y="114"/>
                        </a:lnTo>
                        <a:lnTo>
                          <a:pt x="204" y="102"/>
                        </a:lnTo>
                        <a:lnTo>
                          <a:pt x="216" y="90"/>
                        </a:lnTo>
                        <a:lnTo>
                          <a:pt x="216" y="78"/>
                        </a:lnTo>
                        <a:lnTo>
                          <a:pt x="222" y="54"/>
                        </a:lnTo>
                        <a:lnTo>
                          <a:pt x="222" y="42"/>
                        </a:lnTo>
                        <a:lnTo>
                          <a:pt x="222" y="30"/>
                        </a:lnTo>
                        <a:lnTo>
                          <a:pt x="228" y="18"/>
                        </a:lnTo>
                        <a:lnTo>
                          <a:pt x="240" y="12"/>
                        </a:lnTo>
                        <a:lnTo>
                          <a:pt x="246" y="6"/>
                        </a:lnTo>
                        <a:lnTo>
                          <a:pt x="264" y="0"/>
                        </a:lnTo>
                        <a:lnTo>
                          <a:pt x="264" y="6"/>
                        </a:lnTo>
                        <a:lnTo>
                          <a:pt x="264" y="12"/>
                        </a:lnTo>
                        <a:lnTo>
                          <a:pt x="258" y="18"/>
                        </a:lnTo>
                        <a:lnTo>
                          <a:pt x="258" y="24"/>
                        </a:lnTo>
                        <a:lnTo>
                          <a:pt x="258" y="30"/>
                        </a:lnTo>
                        <a:lnTo>
                          <a:pt x="264" y="36"/>
                        </a:lnTo>
                        <a:lnTo>
                          <a:pt x="264" y="30"/>
                        </a:lnTo>
                        <a:lnTo>
                          <a:pt x="276" y="30"/>
                        </a:lnTo>
                        <a:lnTo>
                          <a:pt x="282" y="24"/>
                        </a:lnTo>
                        <a:lnTo>
                          <a:pt x="288" y="18"/>
                        </a:lnTo>
                        <a:lnTo>
                          <a:pt x="300" y="18"/>
                        </a:lnTo>
                        <a:lnTo>
                          <a:pt x="300" y="24"/>
                        </a:lnTo>
                        <a:lnTo>
                          <a:pt x="306" y="30"/>
                        </a:lnTo>
                        <a:lnTo>
                          <a:pt x="306" y="36"/>
                        </a:lnTo>
                        <a:lnTo>
                          <a:pt x="306" y="48"/>
                        </a:lnTo>
                        <a:lnTo>
                          <a:pt x="306" y="60"/>
                        </a:lnTo>
                        <a:lnTo>
                          <a:pt x="300" y="66"/>
                        </a:lnTo>
                        <a:lnTo>
                          <a:pt x="300" y="72"/>
                        </a:lnTo>
                        <a:lnTo>
                          <a:pt x="306" y="78"/>
                        </a:lnTo>
                        <a:lnTo>
                          <a:pt x="312" y="78"/>
                        </a:lnTo>
                        <a:lnTo>
                          <a:pt x="318" y="78"/>
                        </a:lnTo>
                        <a:lnTo>
                          <a:pt x="324" y="72"/>
                        </a:lnTo>
                        <a:lnTo>
                          <a:pt x="336" y="72"/>
                        </a:lnTo>
                        <a:lnTo>
                          <a:pt x="348" y="78"/>
                        </a:lnTo>
                        <a:lnTo>
                          <a:pt x="354" y="84"/>
                        </a:lnTo>
                        <a:lnTo>
                          <a:pt x="360" y="108"/>
                        </a:lnTo>
                        <a:lnTo>
                          <a:pt x="360" y="132"/>
                        </a:lnTo>
                        <a:lnTo>
                          <a:pt x="354" y="138"/>
                        </a:lnTo>
                        <a:lnTo>
                          <a:pt x="354" y="15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12" name="Freeform 867">
                    <a:extLst>
                      <a:ext uri="{FF2B5EF4-FFF2-40B4-BE49-F238E27FC236}">
                        <a16:creationId xmlns:a16="http://schemas.microsoft.com/office/drawing/2014/main" xmlns="" id="{70833B27-4238-A241-80BD-752D8F1DE42F}"/>
                      </a:ext>
                    </a:extLst>
                  </p:cNvPr>
                  <p:cNvSpPr>
                    <a:spLocks/>
                  </p:cNvSpPr>
                  <p:nvPr/>
                </p:nvSpPr>
                <p:spPr bwMode="auto">
                  <a:xfrm>
                    <a:off x="3478507" y="4307343"/>
                    <a:ext cx="595009" cy="493731"/>
                  </a:xfrm>
                  <a:custGeom>
                    <a:avLst/>
                    <a:gdLst/>
                    <a:ahLst/>
                    <a:cxnLst>
                      <a:cxn ang="0">
                        <a:pos x="240" y="204"/>
                      </a:cxn>
                      <a:cxn ang="0">
                        <a:pos x="228" y="210"/>
                      </a:cxn>
                      <a:cxn ang="0">
                        <a:pos x="198" y="210"/>
                      </a:cxn>
                      <a:cxn ang="0">
                        <a:pos x="174" y="234"/>
                      </a:cxn>
                      <a:cxn ang="0">
                        <a:pos x="120" y="222"/>
                      </a:cxn>
                      <a:cxn ang="0">
                        <a:pos x="114" y="222"/>
                      </a:cxn>
                      <a:cxn ang="0">
                        <a:pos x="114" y="216"/>
                      </a:cxn>
                      <a:cxn ang="0">
                        <a:pos x="102" y="210"/>
                      </a:cxn>
                      <a:cxn ang="0">
                        <a:pos x="96" y="204"/>
                      </a:cxn>
                      <a:cxn ang="0">
                        <a:pos x="90" y="198"/>
                      </a:cxn>
                      <a:cxn ang="0">
                        <a:pos x="84" y="192"/>
                      </a:cxn>
                      <a:cxn ang="0">
                        <a:pos x="84" y="180"/>
                      </a:cxn>
                      <a:cxn ang="0">
                        <a:pos x="84" y="168"/>
                      </a:cxn>
                      <a:cxn ang="0">
                        <a:pos x="84" y="156"/>
                      </a:cxn>
                      <a:cxn ang="0">
                        <a:pos x="84" y="138"/>
                      </a:cxn>
                      <a:cxn ang="0">
                        <a:pos x="90" y="132"/>
                      </a:cxn>
                      <a:cxn ang="0">
                        <a:pos x="90" y="126"/>
                      </a:cxn>
                      <a:cxn ang="0">
                        <a:pos x="90" y="120"/>
                      </a:cxn>
                      <a:cxn ang="0">
                        <a:pos x="84" y="120"/>
                      </a:cxn>
                      <a:cxn ang="0">
                        <a:pos x="78" y="114"/>
                      </a:cxn>
                      <a:cxn ang="0">
                        <a:pos x="78" y="108"/>
                      </a:cxn>
                      <a:cxn ang="0">
                        <a:pos x="72" y="96"/>
                      </a:cxn>
                      <a:cxn ang="0">
                        <a:pos x="72" y="84"/>
                      </a:cxn>
                      <a:cxn ang="0">
                        <a:pos x="60" y="72"/>
                      </a:cxn>
                      <a:cxn ang="0">
                        <a:pos x="54" y="72"/>
                      </a:cxn>
                      <a:cxn ang="0">
                        <a:pos x="42" y="72"/>
                      </a:cxn>
                      <a:cxn ang="0">
                        <a:pos x="24" y="72"/>
                      </a:cxn>
                      <a:cxn ang="0">
                        <a:pos x="12" y="60"/>
                      </a:cxn>
                      <a:cxn ang="0">
                        <a:pos x="0" y="54"/>
                      </a:cxn>
                      <a:cxn ang="0">
                        <a:pos x="0" y="42"/>
                      </a:cxn>
                      <a:cxn ang="0">
                        <a:pos x="0" y="30"/>
                      </a:cxn>
                      <a:cxn ang="0">
                        <a:pos x="6" y="24"/>
                      </a:cxn>
                      <a:cxn ang="0">
                        <a:pos x="18" y="12"/>
                      </a:cxn>
                      <a:cxn ang="0">
                        <a:pos x="24" y="12"/>
                      </a:cxn>
                      <a:cxn ang="0">
                        <a:pos x="36" y="12"/>
                      </a:cxn>
                      <a:cxn ang="0">
                        <a:pos x="42" y="12"/>
                      </a:cxn>
                      <a:cxn ang="0">
                        <a:pos x="48" y="12"/>
                      </a:cxn>
                      <a:cxn ang="0">
                        <a:pos x="54" y="0"/>
                      </a:cxn>
                      <a:cxn ang="0">
                        <a:pos x="216" y="84"/>
                      </a:cxn>
                      <a:cxn ang="0">
                        <a:pos x="246" y="90"/>
                      </a:cxn>
                      <a:cxn ang="0">
                        <a:pos x="258" y="90"/>
                      </a:cxn>
                      <a:cxn ang="0">
                        <a:pos x="264" y="84"/>
                      </a:cxn>
                      <a:cxn ang="0">
                        <a:pos x="282" y="96"/>
                      </a:cxn>
                      <a:cxn ang="0">
                        <a:pos x="246" y="144"/>
                      </a:cxn>
                      <a:cxn ang="0">
                        <a:pos x="246" y="150"/>
                      </a:cxn>
                      <a:cxn ang="0">
                        <a:pos x="240" y="156"/>
                      </a:cxn>
                      <a:cxn ang="0">
                        <a:pos x="234" y="156"/>
                      </a:cxn>
                      <a:cxn ang="0">
                        <a:pos x="228" y="150"/>
                      </a:cxn>
                      <a:cxn ang="0">
                        <a:pos x="222" y="150"/>
                      </a:cxn>
                      <a:cxn ang="0">
                        <a:pos x="222" y="156"/>
                      </a:cxn>
                      <a:cxn ang="0">
                        <a:pos x="216" y="168"/>
                      </a:cxn>
                      <a:cxn ang="0">
                        <a:pos x="216" y="174"/>
                      </a:cxn>
                      <a:cxn ang="0">
                        <a:pos x="222" y="180"/>
                      </a:cxn>
                      <a:cxn ang="0">
                        <a:pos x="222" y="186"/>
                      </a:cxn>
                      <a:cxn ang="0">
                        <a:pos x="228" y="192"/>
                      </a:cxn>
                      <a:cxn ang="0">
                        <a:pos x="240" y="204"/>
                      </a:cxn>
                    </a:cxnLst>
                    <a:rect l="0" t="0" r="r" b="b"/>
                    <a:pathLst>
                      <a:path w="282" h="234">
                        <a:moveTo>
                          <a:pt x="240" y="204"/>
                        </a:moveTo>
                        <a:lnTo>
                          <a:pt x="228" y="210"/>
                        </a:lnTo>
                        <a:lnTo>
                          <a:pt x="198" y="210"/>
                        </a:lnTo>
                        <a:lnTo>
                          <a:pt x="174" y="234"/>
                        </a:lnTo>
                        <a:lnTo>
                          <a:pt x="120" y="222"/>
                        </a:lnTo>
                        <a:lnTo>
                          <a:pt x="114" y="222"/>
                        </a:lnTo>
                        <a:lnTo>
                          <a:pt x="114" y="216"/>
                        </a:lnTo>
                        <a:lnTo>
                          <a:pt x="102" y="210"/>
                        </a:lnTo>
                        <a:lnTo>
                          <a:pt x="96" y="204"/>
                        </a:lnTo>
                        <a:lnTo>
                          <a:pt x="90" y="198"/>
                        </a:lnTo>
                        <a:lnTo>
                          <a:pt x="84" y="192"/>
                        </a:lnTo>
                        <a:lnTo>
                          <a:pt x="84" y="180"/>
                        </a:lnTo>
                        <a:lnTo>
                          <a:pt x="84" y="168"/>
                        </a:lnTo>
                        <a:lnTo>
                          <a:pt x="84" y="156"/>
                        </a:lnTo>
                        <a:lnTo>
                          <a:pt x="84" y="138"/>
                        </a:lnTo>
                        <a:lnTo>
                          <a:pt x="90" y="132"/>
                        </a:lnTo>
                        <a:lnTo>
                          <a:pt x="90" y="126"/>
                        </a:lnTo>
                        <a:lnTo>
                          <a:pt x="90" y="120"/>
                        </a:lnTo>
                        <a:lnTo>
                          <a:pt x="84" y="120"/>
                        </a:lnTo>
                        <a:lnTo>
                          <a:pt x="78" y="114"/>
                        </a:lnTo>
                        <a:lnTo>
                          <a:pt x="78" y="108"/>
                        </a:lnTo>
                        <a:lnTo>
                          <a:pt x="72" y="96"/>
                        </a:lnTo>
                        <a:lnTo>
                          <a:pt x="72" y="84"/>
                        </a:lnTo>
                        <a:lnTo>
                          <a:pt x="60" y="72"/>
                        </a:lnTo>
                        <a:lnTo>
                          <a:pt x="54" y="72"/>
                        </a:lnTo>
                        <a:lnTo>
                          <a:pt x="42" y="72"/>
                        </a:lnTo>
                        <a:lnTo>
                          <a:pt x="24" y="72"/>
                        </a:lnTo>
                        <a:lnTo>
                          <a:pt x="12" y="60"/>
                        </a:lnTo>
                        <a:lnTo>
                          <a:pt x="0" y="54"/>
                        </a:lnTo>
                        <a:lnTo>
                          <a:pt x="0" y="42"/>
                        </a:lnTo>
                        <a:lnTo>
                          <a:pt x="0" y="30"/>
                        </a:lnTo>
                        <a:lnTo>
                          <a:pt x="6" y="24"/>
                        </a:lnTo>
                        <a:lnTo>
                          <a:pt x="18" y="12"/>
                        </a:lnTo>
                        <a:lnTo>
                          <a:pt x="24" y="12"/>
                        </a:lnTo>
                        <a:lnTo>
                          <a:pt x="36" y="12"/>
                        </a:lnTo>
                        <a:lnTo>
                          <a:pt x="42" y="12"/>
                        </a:lnTo>
                        <a:lnTo>
                          <a:pt x="48" y="12"/>
                        </a:lnTo>
                        <a:lnTo>
                          <a:pt x="54" y="0"/>
                        </a:lnTo>
                        <a:lnTo>
                          <a:pt x="216" y="84"/>
                        </a:lnTo>
                        <a:lnTo>
                          <a:pt x="246" y="90"/>
                        </a:lnTo>
                        <a:lnTo>
                          <a:pt x="258" y="90"/>
                        </a:lnTo>
                        <a:lnTo>
                          <a:pt x="264" y="84"/>
                        </a:lnTo>
                        <a:lnTo>
                          <a:pt x="282" y="96"/>
                        </a:lnTo>
                        <a:lnTo>
                          <a:pt x="246" y="144"/>
                        </a:lnTo>
                        <a:lnTo>
                          <a:pt x="246" y="150"/>
                        </a:lnTo>
                        <a:lnTo>
                          <a:pt x="240" y="156"/>
                        </a:lnTo>
                        <a:lnTo>
                          <a:pt x="234" y="156"/>
                        </a:lnTo>
                        <a:lnTo>
                          <a:pt x="228" y="150"/>
                        </a:lnTo>
                        <a:lnTo>
                          <a:pt x="222" y="150"/>
                        </a:lnTo>
                        <a:lnTo>
                          <a:pt x="222" y="156"/>
                        </a:lnTo>
                        <a:lnTo>
                          <a:pt x="216" y="168"/>
                        </a:lnTo>
                        <a:lnTo>
                          <a:pt x="216" y="174"/>
                        </a:lnTo>
                        <a:lnTo>
                          <a:pt x="222" y="180"/>
                        </a:lnTo>
                        <a:lnTo>
                          <a:pt x="222" y="186"/>
                        </a:lnTo>
                        <a:lnTo>
                          <a:pt x="228" y="192"/>
                        </a:lnTo>
                        <a:lnTo>
                          <a:pt x="240" y="20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13" name="Freeform 868">
                    <a:extLst>
                      <a:ext uri="{FF2B5EF4-FFF2-40B4-BE49-F238E27FC236}">
                        <a16:creationId xmlns:a16="http://schemas.microsoft.com/office/drawing/2014/main" xmlns="" id="{11B04E59-6E6C-3443-AEE1-6DF59AC6A06B}"/>
                      </a:ext>
                    </a:extLst>
                  </p:cNvPr>
                  <p:cNvSpPr>
                    <a:spLocks/>
                  </p:cNvSpPr>
                  <p:nvPr/>
                </p:nvSpPr>
                <p:spPr bwMode="auto">
                  <a:xfrm>
                    <a:off x="1301027" y="5016290"/>
                    <a:ext cx="468411" cy="481071"/>
                  </a:xfrm>
                  <a:custGeom>
                    <a:avLst/>
                    <a:gdLst/>
                    <a:ahLst/>
                    <a:cxnLst>
                      <a:cxn ang="0">
                        <a:pos x="222" y="216"/>
                      </a:cxn>
                      <a:cxn ang="0">
                        <a:pos x="222" y="210"/>
                      </a:cxn>
                      <a:cxn ang="0">
                        <a:pos x="210" y="180"/>
                      </a:cxn>
                      <a:cxn ang="0">
                        <a:pos x="150" y="6"/>
                      </a:cxn>
                      <a:cxn ang="0">
                        <a:pos x="138" y="0"/>
                      </a:cxn>
                      <a:cxn ang="0">
                        <a:pos x="126" y="0"/>
                      </a:cxn>
                      <a:cxn ang="0">
                        <a:pos x="114" y="0"/>
                      </a:cxn>
                      <a:cxn ang="0">
                        <a:pos x="90" y="12"/>
                      </a:cxn>
                      <a:cxn ang="0">
                        <a:pos x="72" y="30"/>
                      </a:cxn>
                      <a:cxn ang="0">
                        <a:pos x="66" y="36"/>
                      </a:cxn>
                      <a:cxn ang="0">
                        <a:pos x="60" y="48"/>
                      </a:cxn>
                      <a:cxn ang="0">
                        <a:pos x="48" y="66"/>
                      </a:cxn>
                      <a:cxn ang="0">
                        <a:pos x="48" y="78"/>
                      </a:cxn>
                      <a:cxn ang="0">
                        <a:pos x="42" y="84"/>
                      </a:cxn>
                      <a:cxn ang="0">
                        <a:pos x="36" y="90"/>
                      </a:cxn>
                      <a:cxn ang="0">
                        <a:pos x="24" y="96"/>
                      </a:cxn>
                      <a:cxn ang="0">
                        <a:pos x="12" y="108"/>
                      </a:cxn>
                      <a:cxn ang="0">
                        <a:pos x="6" y="120"/>
                      </a:cxn>
                      <a:cxn ang="0">
                        <a:pos x="0" y="126"/>
                      </a:cxn>
                      <a:cxn ang="0">
                        <a:pos x="0" y="132"/>
                      </a:cxn>
                      <a:cxn ang="0">
                        <a:pos x="0" y="156"/>
                      </a:cxn>
                      <a:cxn ang="0">
                        <a:pos x="0" y="168"/>
                      </a:cxn>
                      <a:cxn ang="0">
                        <a:pos x="12" y="174"/>
                      </a:cxn>
                      <a:cxn ang="0">
                        <a:pos x="18" y="180"/>
                      </a:cxn>
                      <a:cxn ang="0">
                        <a:pos x="18" y="186"/>
                      </a:cxn>
                      <a:cxn ang="0">
                        <a:pos x="24" y="186"/>
                      </a:cxn>
                      <a:cxn ang="0">
                        <a:pos x="36" y="186"/>
                      </a:cxn>
                      <a:cxn ang="0">
                        <a:pos x="42" y="192"/>
                      </a:cxn>
                      <a:cxn ang="0">
                        <a:pos x="48" y="204"/>
                      </a:cxn>
                      <a:cxn ang="0">
                        <a:pos x="48" y="210"/>
                      </a:cxn>
                      <a:cxn ang="0">
                        <a:pos x="48" y="216"/>
                      </a:cxn>
                      <a:cxn ang="0">
                        <a:pos x="54" y="216"/>
                      </a:cxn>
                      <a:cxn ang="0">
                        <a:pos x="54" y="222"/>
                      </a:cxn>
                      <a:cxn ang="0">
                        <a:pos x="60" y="228"/>
                      </a:cxn>
                      <a:cxn ang="0">
                        <a:pos x="66" y="228"/>
                      </a:cxn>
                      <a:cxn ang="0">
                        <a:pos x="84" y="228"/>
                      </a:cxn>
                      <a:cxn ang="0">
                        <a:pos x="96" y="228"/>
                      </a:cxn>
                      <a:cxn ang="0">
                        <a:pos x="114" y="228"/>
                      </a:cxn>
                      <a:cxn ang="0">
                        <a:pos x="132" y="228"/>
                      </a:cxn>
                      <a:cxn ang="0">
                        <a:pos x="144" y="228"/>
                      </a:cxn>
                      <a:cxn ang="0">
                        <a:pos x="150" y="222"/>
                      </a:cxn>
                      <a:cxn ang="0">
                        <a:pos x="156" y="222"/>
                      </a:cxn>
                      <a:cxn ang="0">
                        <a:pos x="162" y="222"/>
                      </a:cxn>
                      <a:cxn ang="0">
                        <a:pos x="168" y="222"/>
                      </a:cxn>
                      <a:cxn ang="0">
                        <a:pos x="180" y="222"/>
                      </a:cxn>
                      <a:cxn ang="0">
                        <a:pos x="186" y="222"/>
                      </a:cxn>
                      <a:cxn ang="0">
                        <a:pos x="198" y="222"/>
                      </a:cxn>
                      <a:cxn ang="0">
                        <a:pos x="210" y="222"/>
                      </a:cxn>
                      <a:cxn ang="0">
                        <a:pos x="216" y="222"/>
                      </a:cxn>
                      <a:cxn ang="0">
                        <a:pos x="222" y="216"/>
                      </a:cxn>
                      <a:cxn ang="0">
                        <a:pos x="222" y="210"/>
                      </a:cxn>
                      <a:cxn ang="0">
                        <a:pos x="222" y="222"/>
                      </a:cxn>
                      <a:cxn ang="0">
                        <a:pos x="222" y="216"/>
                      </a:cxn>
                    </a:cxnLst>
                    <a:rect l="0" t="0" r="r" b="b"/>
                    <a:pathLst>
                      <a:path w="222" h="228">
                        <a:moveTo>
                          <a:pt x="222" y="216"/>
                        </a:moveTo>
                        <a:lnTo>
                          <a:pt x="222" y="210"/>
                        </a:lnTo>
                        <a:lnTo>
                          <a:pt x="210" y="180"/>
                        </a:lnTo>
                        <a:lnTo>
                          <a:pt x="150" y="6"/>
                        </a:lnTo>
                        <a:lnTo>
                          <a:pt x="138" y="0"/>
                        </a:lnTo>
                        <a:lnTo>
                          <a:pt x="126" y="0"/>
                        </a:lnTo>
                        <a:lnTo>
                          <a:pt x="114" y="0"/>
                        </a:lnTo>
                        <a:lnTo>
                          <a:pt x="90" y="12"/>
                        </a:lnTo>
                        <a:lnTo>
                          <a:pt x="72" y="30"/>
                        </a:lnTo>
                        <a:lnTo>
                          <a:pt x="66" y="36"/>
                        </a:lnTo>
                        <a:lnTo>
                          <a:pt x="60" y="48"/>
                        </a:lnTo>
                        <a:lnTo>
                          <a:pt x="48" y="66"/>
                        </a:lnTo>
                        <a:lnTo>
                          <a:pt x="48" y="78"/>
                        </a:lnTo>
                        <a:lnTo>
                          <a:pt x="42" y="84"/>
                        </a:lnTo>
                        <a:lnTo>
                          <a:pt x="36" y="90"/>
                        </a:lnTo>
                        <a:lnTo>
                          <a:pt x="24" y="96"/>
                        </a:lnTo>
                        <a:lnTo>
                          <a:pt x="12" y="108"/>
                        </a:lnTo>
                        <a:lnTo>
                          <a:pt x="6" y="120"/>
                        </a:lnTo>
                        <a:lnTo>
                          <a:pt x="0" y="126"/>
                        </a:lnTo>
                        <a:lnTo>
                          <a:pt x="0" y="132"/>
                        </a:lnTo>
                        <a:lnTo>
                          <a:pt x="0" y="156"/>
                        </a:lnTo>
                        <a:lnTo>
                          <a:pt x="0" y="168"/>
                        </a:lnTo>
                        <a:lnTo>
                          <a:pt x="12" y="174"/>
                        </a:lnTo>
                        <a:lnTo>
                          <a:pt x="18" y="180"/>
                        </a:lnTo>
                        <a:lnTo>
                          <a:pt x="18" y="186"/>
                        </a:lnTo>
                        <a:lnTo>
                          <a:pt x="24" y="186"/>
                        </a:lnTo>
                        <a:lnTo>
                          <a:pt x="36" y="186"/>
                        </a:lnTo>
                        <a:lnTo>
                          <a:pt x="42" y="192"/>
                        </a:lnTo>
                        <a:lnTo>
                          <a:pt x="48" y="204"/>
                        </a:lnTo>
                        <a:lnTo>
                          <a:pt x="48" y="210"/>
                        </a:lnTo>
                        <a:lnTo>
                          <a:pt x="48" y="216"/>
                        </a:lnTo>
                        <a:lnTo>
                          <a:pt x="54" y="216"/>
                        </a:lnTo>
                        <a:lnTo>
                          <a:pt x="54" y="222"/>
                        </a:lnTo>
                        <a:lnTo>
                          <a:pt x="60" y="228"/>
                        </a:lnTo>
                        <a:lnTo>
                          <a:pt x="66" y="228"/>
                        </a:lnTo>
                        <a:lnTo>
                          <a:pt x="84" y="228"/>
                        </a:lnTo>
                        <a:lnTo>
                          <a:pt x="96" y="228"/>
                        </a:lnTo>
                        <a:lnTo>
                          <a:pt x="114" y="228"/>
                        </a:lnTo>
                        <a:lnTo>
                          <a:pt x="132" y="228"/>
                        </a:lnTo>
                        <a:lnTo>
                          <a:pt x="144" y="228"/>
                        </a:lnTo>
                        <a:lnTo>
                          <a:pt x="150" y="222"/>
                        </a:lnTo>
                        <a:lnTo>
                          <a:pt x="156" y="222"/>
                        </a:lnTo>
                        <a:lnTo>
                          <a:pt x="162" y="222"/>
                        </a:lnTo>
                        <a:lnTo>
                          <a:pt x="168" y="222"/>
                        </a:lnTo>
                        <a:lnTo>
                          <a:pt x="180" y="222"/>
                        </a:lnTo>
                        <a:lnTo>
                          <a:pt x="186" y="222"/>
                        </a:lnTo>
                        <a:lnTo>
                          <a:pt x="198" y="222"/>
                        </a:lnTo>
                        <a:lnTo>
                          <a:pt x="210" y="222"/>
                        </a:lnTo>
                        <a:lnTo>
                          <a:pt x="216" y="222"/>
                        </a:lnTo>
                        <a:lnTo>
                          <a:pt x="222" y="216"/>
                        </a:lnTo>
                        <a:lnTo>
                          <a:pt x="222" y="210"/>
                        </a:lnTo>
                        <a:lnTo>
                          <a:pt x="222" y="222"/>
                        </a:lnTo>
                        <a:lnTo>
                          <a:pt x="222" y="21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14" name="Freeform 875">
                    <a:extLst>
                      <a:ext uri="{FF2B5EF4-FFF2-40B4-BE49-F238E27FC236}">
                        <a16:creationId xmlns:a16="http://schemas.microsoft.com/office/drawing/2014/main" xmlns="" id="{08D3082A-45EF-0D47-A7E3-ACE9A88F65B1}"/>
                      </a:ext>
                    </a:extLst>
                  </p:cNvPr>
                  <p:cNvSpPr>
                    <a:spLocks/>
                  </p:cNvSpPr>
                  <p:nvPr/>
                </p:nvSpPr>
                <p:spPr bwMode="auto">
                  <a:xfrm>
                    <a:off x="2516363" y="5117568"/>
                    <a:ext cx="468411" cy="506391"/>
                  </a:xfrm>
                  <a:custGeom>
                    <a:avLst/>
                    <a:gdLst/>
                    <a:ahLst/>
                    <a:cxnLst>
                      <a:cxn ang="0">
                        <a:pos x="84" y="0"/>
                      </a:cxn>
                      <a:cxn ang="0">
                        <a:pos x="84" y="6"/>
                      </a:cxn>
                      <a:cxn ang="0">
                        <a:pos x="78" y="6"/>
                      </a:cxn>
                      <a:cxn ang="0">
                        <a:pos x="72" y="12"/>
                      </a:cxn>
                      <a:cxn ang="0">
                        <a:pos x="54" y="24"/>
                      </a:cxn>
                      <a:cxn ang="0">
                        <a:pos x="48" y="24"/>
                      </a:cxn>
                      <a:cxn ang="0">
                        <a:pos x="42" y="30"/>
                      </a:cxn>
                      <a:cxn ang="0">
                        <a:pos x="30" y="30"/>
                      </a:cxn>
                      <a:cxn ang="0">
                        <a:pos x="30" y="24"/>
                      </a:cxn>
                      <a:cxn ang="0">
                        <a:pos x="24" y="30"/>
                      </a:cxn>
                      <a:cxn ang="0">
                        <a:pos x="18" y="42"/>
                      </a:cxn>
                      <a:cxn ang="0">
                        <a:pos x="12" y="54"/>
                      </a:cxn>
                      <a:cxn ang="0">
                        <a:pos x="12" y="60"/>
                      </a:cxn>
                      <a:cxn ang="0">
                        <a:pos x="18" y="78"/>
                      </a:cxn>
                      <a:cxn ang="0">
                        <a:pos x="18" y="84"/>
                      </a:cxn>
                      <a:cxn ang="0">
                        <a:pos x="12" y="90"/>
                      </a:cxn>
                      <a:cxn ang="0">
                        <a:pos x="6" y="102"/>
                      </a:cxn>
                      <a:cxn ang="0">
                        <a:pos x="6" y="114"/>
                      </a:cxn>
                      <a:cxn ang="0">
                        <a:pos x="12" y="120"/>
                      </a:cxn>
                      <a:cxn ang="0">
                        <a:pos x="12" y="126"/>
                      </a:cxn>
                      <a:cxn ang="0">
                        <a:pos x="18" y="138"/>
                      </a:cxn>
                      <a:cxn ang="0">
                        <a:pos x="0" y="150"/>
                      </a:cxn>
                      <a:cxn ang="0">
                        <a:pos x="30" y="186"/>
                      </a:cxn>
                      <a:cxn ang="0">
                        <a:pos x="36" y="210"/>
                      </a:cxn>
                      <a:cxn ang="0">
                        <a:pos x="42" y="234"/>
                      </a:cxn>
                      <a:cxn ang="0">
                        <a:pos x="48" y="240"/>
                      </a:cxn>
                      <a:cxn ang="0">
                        <a:pos x="66" y="234"/>
                      </a:cxn>
                      <a:cxn ang="0">
                        <a:pos x="144" y="204"/>
                      </a:cxn>
                      <a:cxn ang="0">
                        <a:pos x="210" y="168"/>
                      </a:cxn>
                      <a:cxn ang="0">
                        <a:pos x="222" y="168"/>
                      </a:cxn>
                      <a:cxn ang="0">
                        <a:pos x="198" y="138"/>
                      </a:cxn>
                      <a:cxn ang="0">
                        <a:pos x="162" y="84"/>
                      </a:cxn>
                      <a:cxn ang="0">
                        <a:pos x="144" y="54"/>
                      </a:cxn>
                      <a:cxn ang="0">
                        <a:pos x="138" y="42"/>
                      </a:cxn>
                      <a:cxn ang="0">
                        <a:pos x="120" y="0"/>
                      </a:cxn>
                      <a:cxn ang="0">
                        <a:pos x="90" y="0"/>
                      </a:cxn>
                      <a:cxn ang="0">
                        <a:pos x="84" y="0"/>
                      </a:cxn>
                    </a:cxnLst>
                    <a:rect l="0" t="0" r="r" b="b"/>
                    <a:pathLst>
                      <a:path w="222" h="240">
                        <a:moveTo>
                          <a:pt x="84" y="0"/>
                        </a:moveTo>
                        <a:lnTo>
                          <a:pt x="84" y="6"/>
                        </a:lnTo>
                        <a:lnTo>
                          <a:pt x="78" y="6"/>
                        </a:lnTo>
                        <a:lnTo>
                          <a:pt x="72" y="12"/>
                        </a:lnTo>
                        <a:lnTo>
                          <a:pt x="54" y="24"/>
                        </a:lnTo>
                        <a:lnTo>
                          <a:pt x="48" y="24"/>
                        </a:lnTo>
                        <a:lnTo>
                          <a:pt x="42" y="30"/>
                        </a:lnTo>
                        <a:lnTo>
                          <a:pt x="30" y="30"/>
                        </a:lnTo>
                        <a:lnTo>
                          <a:pt x="30" y="24"/>
                        </a:lnTo>
                        <a:lnTo>
                          <a:pt x="24" y="30"/>
                        </a:lnTo>
                        <a:lnTo>
                          <a:pt x="18" y="42"/>
                        </a:lnTo>
                        <a:lnTo>
                          <a:pt x="12" y="54"/>
                        </a:lnTo>
                        <a:lnTo>
                          <a:pt x="12" y="60"/>
                        </a:lnTo>
                        <a:lnTo>
                          <a:pt x="18" y="78"/>
                        </a:lnTo>
                        <a:lnTo>
                          <a:pt x="18" y="84"/>
                        </a:lnTo>
                        <a:lnTo>
                          <a:pt x="12" y="90"/>
                        </a:lnTo>
                        <a:lnTo>
                          <a:pt x="6" y="102"/>
                        </a:lnTo>
                        <a:lnTo>
                          <a:pt x="6" y="114"/>
                        </a:lnTo>
                        <a:lnTo>
                          <a:pt x="12" y="120"/>
                        </a:lnTo>
                        <a:lnTo>
                          <a:pt x="12" y="126"/>
                        </a:lnTo>
                        <a:lnTo>
                          <a:pt x="18" y="138"/>
                        </a:lnTo>
                        <a:lnTo>
                          <a:pt x="0" y="150"/>
                        </a:lnTo>
                        <a:lnTo>
                          <a:pt x="30" y="186"/>
                        </a:lnTo>
                        <a:lnTo>
                          <a:pt x="36" y="210"/>
                        </a:lnTo>
                        <a:lnTo>
                          <a:pt x="42" y="234"/>
                        </a:lnTo>
                        <a:lnTo>
                          <a:pt x="48" y="240"/>
                        </a:lnTo>
                        <a:lnTo>
                          <a:pt x="66" y="234"/>
                        </a:lnTo>
                        <a:lnTo>
                          <a:pt x="144" y="204"/>
                        </a:lnTo>
                        <a:lnTo>
                          <a:pt x="210" y="168"/>
                        </a:lnTo>
                        <a:lnTo>
                          <a:pt x="222" y="168"/>
                        </a:lnTo>
                        <a:lnTo>
                          <a:pt x="198" y="138"/>
                        </a:lnTo>
                        <a:lnTo>
                          <a:pt x="162" y="84"/>
                        </a:lnTo>
                        <a:lnTo>
                          <a:pt x="144" y="54"/>
                        </a:lnTo>
                        <a:lnTo>
                          <a:pt x="138" y="42"/>
                        </a:lnTo>
                        <a:lnTo>
                          <a:pt x="120" y="0"/>
                        </a:lnTo>
                        <a:lnTo>
                          <a:pt x="90" y="0"/>
                        </a:lnTo>
                        <a:lnTo>
                          <a:pt x="84" y="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15" name="Freeform 876">
                    <a:extLst>
                      <a:ext uri="{FF2B5EF4-FFF2-40B4-BE49-F238E27FC236}">
                        <a16:creationId xmlns:a16="http://schemas.microsoft.com/office/drawing/2014/main" xmlns="" id="{3E1BA510-8C62-F74F-A54F-F6F2A59CB779}"/>
                      </a:ext>
                    </a:extLst>
                  </p:cNvPr>
                  <p:cNvSpPr>
                    <a:spLocks/>
                  </p:cNvSpPr>
                  <p:nvPr/>
                </p:nvSpPr>
                <p:spPr bwMode="auto">
                  <a:xfrm>
                    <a:off x="2706261" y="4801074"/>
                    <a:ext cx="531710" cy="683627"/>
                  </a:xfrm>
                  <a:custGeom>
                    <a:avLst/>
                    <a:gdLst/>
                    <a:ahLst/>
                    <a:cxnLst>
                      <a:cxn ang="0">
                        <a:pos x="252" y="174"/>
                      </a:cxn>
                      <a:cxn ang="0">
                        <a:pos x="252" y="168"/>
                      </a:cxn>
                      <a:cxn ang="0">
                        <a:pos x="234" y="156"/>
                      </a:cxn>
                      <a:cxn ang="0">
                        <a:pos x="216" y="138"/>
                      </a:cxn>
                      <a:cxn ang="0">
                        <a:pos x="204" y="138"/>
                      </a:cxn>
                      <a:cxn ang="0">
                        <a:pos x="198" y="132"/>
                      </a:cxn>
                      <a:cxn ang="0">
                        <a:pos x="198" y="126"/>
                      </a:cxn>
                      <a:cxn ang="0">
                        <a:pos x="198" y="120"/>
                      </a:cxn>
                      <a:cxn ang="0">
                        <a:pos x="192" y="114"/>
                      </a:cxn>
                      <a:cxn ang="0">
                        <a:pos x="180" y="108"/>
                      </a:cxn>
                      <a:cxn ang="0">
                        <a:pos x="174" y="102"/>
                      </a:cxn>
                      <a:cxn ang="0">
                        <a:pos x="180" y="96"/>
                      </a:cxn>
                      <a:cxn ang="0">
                        <a:pos x="180" y="90"/>
                      </a:cxn>
                      <a:cxn ang="0">
                        <a:pos x="186" y="78"/>
                      </a:cxn>
                      <a:cxn ang="0">
                        <a:pos x="186" y="66"/>
                      </a:cxn>
                      <a:cxn ang="0">
                        <a:pos x="186" y="54"/>
                      </a:cxn>
                      <a:cxn ang="0">
                        <a:pos x="186" y="48"/>
                      </a:cxn>
                      <a:cxn ang="0">
                        <a:pos x="180" y="42"/>
                      </a:cxn>
                      <a:cxn ang="0">
                        <a:pos x="174" y="42"/>
                      </a:cxn>
                      <a:cxn ang="0">
                        <a:pos x="168" y="48"/>
                      </a:cxn>
                      <a:cxn ang="0">
                        <a:pos x="168" y="54"/>
                      </a:cxn>
                      <a:cxn ang="0">
                        <a:pos x="162" y="60"/>
                      </a:cxn>
                      <a:cxn ang="0">
                        <a:pos x="156" y="54"/>
                      </a:cxn>
                      <a:cxn ang="0">
                        <a:pos x="150" y="48"/>
                      </a:cxn>
                      <a:cxn ang="0">
                        <a:pos x="150" y="42"/>
                      </a:cxn>
                      <a:cxn ang="0">
                        <a:pos x="156" y="36"/>
                      </a:cxn>
                      <a:cxn ang="0">
                        <a:pos x="156" y="30"/>
                      </a:cxn>
                      <a:cxn ang="0">
                        <a:pos x="174" y="6"/>
                      </a:cxn>
                      <a:cxn ang="0">
                        <a:pos x="180" y="0"/>
                      </a:cxn>
                      <a:cxn ang="0">
                        <a:pos x="60" y="84"/>
                      </a:cxn>
                      <a:cxn ang="0">
                        <a:pos x="24" y="102"/>
                      </a:cxn>
                      <a:cxn ang="0">
                        <a:pos x="18" y="114"/>
                      </a:cxn>
                      <a:cxn ang="0">
                        <a:pos x="18" y="120"/>
                      </a:cxn>
                      <a:cxn ang="0">
                        <a:pos x="6" y="126"/>
                      </a:cxn>
                      <a:cxn ang="0">
                        <a:pos x="0" y="126"/>
                      </a:cxn>
                      <a:cxn ang="0">
                        <a:pos x="0" y="150"/>
                      </a:cxn>
                      <a:cxn ang="0">
                        <a:pos x="30" y="150"/>
                      </a:cxn>
                      <a:cxn ang="0">
                        <a:pos x="48" y="192"/>
                      </a:cxn>
                      <a:cxn ang="0">
                        <a:pos x="54" y="204"/>
                      </a:cxn>
                      <a:cxn ang="0">
                        <a:pos x="72" y="234"/>
                      </a:cxn>
                      <a:cxn ang="0">
                        <a:pos x="108" y="288"/>
                      </a:cxn>
                      <a:cxn ang="0">
                        <a:pos x="132" y="318"/>
                      </a:cxn>
                      <a:cxn ang="0">
                        <a:pos x="144" y="324"/>
                      </a:cxn>
                      <a:cxn ang="0">
                        <a:pos x="198" y="306"/>
                      </a:cxn>
                      <a:cxn ang="0">
                        <a:pos x="216" y="288"/>
                      </a:cxn>
                      <a:cxn ang="0">
                        <a:pos x="234" y="270"/>
                      </a:cxn>
                      <a:cxn ang="0">
                        <a:pos x="252" y="174"/>
                      </a:cxn>
                      <a:cxn ang="0">
                        <a:pos x="252" y="168"/>
                      </a:cxn>
                      <a:cxn ang="0">
                        <a:pos x="252" y="174"/>
                      </a:cxn>
                    </a:cxnLst>
                    <a:rect l="0" t="0" r="r" b="b"/>
                    <a:pathLst>
                      <a:path w="252" h="324">
                        <a:moveTo>
                          <a:pt x="252" y="174"/>
                        </a:moveTo>
                        <a:lnTo>
                          <a:pt x="252" y="168"/>
                        </a:lnTo>
                        <a:lnTo>
                          <a:pt x="234" y="156"/>
                        </a:lnTo>
                        <a:lnTo>
                          <a:pt x="216" y="138"/>
                        </a:lnTo>
                        <a:lnTo>
                          <a:pt x="204" y="138"/>
                        </a:lnTo>
                        <a:lnTo>
                          <a:pt x="198" y="132"/>
                        </a:lnTo>
                        <a:lnTo>
                          <a:pt x="198" y="126"/>
                        </a:lnTo>
                        <a:lnTo>
                          <a:pt x="198" y="120"/>
                        </a:lnTo>
                        <a:lnTo>
                          <a:pt x="192" y="114"/>
                        </a:lnTo>
                        <a:lnTo>
                          <a:pt x="180" y="108"/>
                        </a:lnTo>
                        <a:lnTo>
                          <a:pt x="174" y="102"/>
                        </a:lnTo>
                        <a:lnTo>
                          <a:pt x="180" y="96"/>
                        </a:lnTo>
                        <a:lnTo>
                          <a:pt x="180" y="90"/>
                        </a:lnTo>
                        <a:lnTo>
                          <a:pt x="186" y="78"/>
                        </a:lnTo>
                        <a:lnTo>
                          <a:pt x="186" y="66"/>
                        </a:lnTo>
                        <a:lnTo>
                          <a:pt x="186" y="54"/>
                        </a:lnTo>
                        <a:lnTo>
                          <a:pt x="186" y="48"/>
                        </a:lnTo>
                        <a:lnTo>
                          <a:pt x="180" y="42"/>
                        </a:lnTo>
                        <a:lnTo>
                          <a:pt x="174" y="42"/>
                        </a:lnTo>
                        <a:lnTo>
                          <a:pt x="168" y="48"/>
                        </a:lnTo>
                        <a:lnTo>
                          <a:pt x="168" y="54"/>
                        </a:lnTo>
                        <a:lnTo>
                          <a:pt x="162" y="60"/>
                        </a:lnTo>
                        <a:lnTo>
                          <a:pt x="156" y="54"/>
                        </a:lnTo>
                        <a:lnTo>
                          <a:pt x="150" y="48"/>
                        </a:lnTo>
                        <a:lnTo>
                          <a:pt x="150" y="42"/>
                        </a:lnTo>
                        <a:lnTo>
                          <a:pt x="156" y="36"/>
                        </a:lnTo>
                        <a:lnTo>
                          <a:pt x="156" y="30"/>
                        </a:lnTo>
                        <a:lnTo>
                          <a:pt x="174" y="6"/>
                        </a:lnTo>
                        <a:lnTo>
                          <a:pt x="180" y="0"/>
                        </a:lnTo>
                        <a:lnTo>
                          <a:pt x="60" y="84"/>
                        </a:lnTo>
                        <a:lnTo>
                          <a:pt x="24" y="102"/>
                        </a:lnTo>
                        <a:lnTo>
                          <a:pt x="18" y="114"/>
                        </a:lnTo>
                        <a:lnTo>
                          <a:pt x="18" y="120"/>
                        </a:lnTo>
                        <a:lnTo>
                          <a:pt x="6" y="126"/>
                        </a:lnTo>
                        <a:lnTo>
                          <a:pt x="0" y="126"/>
                        </a:lnTo>
                        <a:lnTo>
                          <a:pt x="0" y="150"/>
                        </a:lnTo>
                        <a:lnTo>
                          <a:pt x="30" y="150"/>
                        </a:lnTo>
                        <a:lnTo>
                          <a:pt x="48" y="192"/>
                        </a:lnTo>
                        <a:lnTo>
                          <a:pt x="54" y="204"/>
                        </a:lnTo>
                        <a:lnTo>
                          <a:pt x="72" y="234"/>
                        </a:lnTo>
                        <a:lnTo>
                          <a:pt x="108" y="288"/>
                        </a:lnTo>
                        <a:lnTo>
                          <a:pt x="132" y="318"/>
                        </a:lnTo>
                        <a:lnTo>
                          <a:pt x="144" y="324"/>
                        </a:lnTo>
                        <a:lnTo>
                          <a:pt x="198" y="306"/>
                        </a:lnTo>
                        <a:lnTo>
                          <a:pt x="216" y="288"/>
                        </a:lnTo>
                        <a:lnTo>
                          <a:pt x="234" y="270"/>
                        </a:lnTo>
                        <a:lnTo>
                          <a:pt x="252" y="174"/>
                        </a:lnTo>
                        <a:lnTo>
                          <a:pt x="252" y="168"/>
                        </a:lnTo>
                        <a:lnTo>
                          <a:pt x="252" y="17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16" name="Freeform 761">
                    <a:extLst>
                      <a:ext uri="{FF2B5EF4-FFF2-40B4-BE49-F238E27FC236}">
                        <a16:creationId xmlns:a16="http://schemas.microsoft.com/office/drawing/2014/main" xmlns="" id="{10BACAE6-3CD8-2E45-9344-B3E7C25A5D29}"/>
                      </a:ext>
                    </a:extLst>
                  </p:cNvPr>
                  <p:cNvSpPr>
                    <a:spLocks/>
                  </p:cNvSpPr>
                  <p:nvPr/>
                </p:nvSpPr>
                <p:spPr bwMode="auto">
                  <a:xfrm>
                    <a:off x="6757386" y="1901988"/>
                    <a:ext cx="392453" cy="595009"/>
                  </a:xfrm>
                  <a:custGeom>
                    <a:avLst/>
                    <a:gdLst/>
                    <a:ahLst/>
                    <a:cxnLst>
                      <a:cxn ang="0">
                        <a:pos x="168" y="54"/>
                      </a:cxn>
                      <a:cxn ang="0">
                        <a:pos x="174" y="114"/>
                      </a:cxn>
                      <a:cxn ang="0">
                        <a:pos x="186" y="204"/>
                      </a:cxn>
                      <a:cxn ang="0">
                        <a:pos x="174" y="264"/>
                      </a:cxn>
                      <a:cxn ang="0">
                        <a:pos x="168" y="264"/>
                      </a:cxn>
                      <a:cxn ang="0">
                        <a:pos x="162" y="270"/>
                      </a:cxn>
                      <a:cxn ang="0">
                        <a:pos x="150" y="276"/>
                      </a:cxn>
                      <a:cxn ang="0">
                        <a:pos x="150" y="282"/>
                      </a:cxn>
                      <a:cxn ang="0">
                        <a:pos x="96" y="246"/>
                      </a:cxn>
                      <a:cxn ang="0">
                        <a:pos x="90" y="228"/>
                      </a:cxn>
                      <a:cxn ang="0">
                        <a:pos x="78" y="228"/>
                      </a:cxn>
                      <a:cxn ang="0">
                        <a:pos x="66" y="222"/>
                      </a:cxn>
                      <a:cxn ang="0">
                        <a:pos x="72" y="222"/>
                      </a:cxn>
                      <a:cxn ang="0">
                        <a:pos x="72" y="210"/>
                      </a:cxn>
                      <a:cxn ang="0">
                        <a:pos x="72" y="204"/>
                      </a:cxn>
                      <a:cxn ang="0">
                        <a:pos x="66" y="198"/>
                      </a:cxn>
                      <a:cxn ang="0">
                        <a:pos x="60" y="198"/>
                      </a:cxn>
                      <a:cxn ang="0">
                        <a:pos x="54" y="192"/>
                      </a:cxn>
                      <a:cxn ang="0">
                        <a:pos x="36" y="192"/>
                      </a:cxn>
                      <a:cxn ang="0">
                        <a:pos x="30" y="198"/>
                      </a:cxn>
                      <a:cxn ang="0">
                        <a:pos x="24" y="192"/>
                      </a:cxn>
                      <a:cxn ang="0">
                        <a:pos x="18" y="180"/>
                      </a:cxn>
                      <a:cxn ang="0">
                        <a:pos x="18" y="168"/>
                      </a:cxn>
                      <a:cxn ang="0">
                        <a:pos x="24" y="162"/>
                      </a:cxn>
                      <a:cxn ang="0">
                        <a:pos x="36" y="156"/>
                      </a:cxn>
                      <a:cxn ang="0">
                        <a:pos x="42" y="150"/>
                      </a:cxn>
                      <a:cxn ang="0">
                        <a:pos x="42" y="144"/>
                      </a:cxn>
                      <a:cxn ang="0">
                        <a:pos x="42" y="132"/>
                      </a:cxn>
                      <a:cxn ang="0">
                        <a:pos x="36" y="120"/>
                      </a:cxn>
                      <a:cxn ang="0">
                        <a:pos x="30" y="114"/>
                      </a:cxn>
                      <a:cxn ang="0">
                        <a:pos x="12" y="84"/>
                      </a:cxn>
                      <a:cxn ang="0">
                        <a:pos x="0" y="72"/>
                      </a:cxn>
                      <a:cxn ang="0">
                        <a:pos x="6" y="66"/>
                      </a:cxn>
                      <a:cxn ang="0">
                        <a:pos x="6" y="60"/>
                      </a:cxn>
                      <a:cxn ang="0">
                        <a:pos x="12" y="54"/>
                      </a:cxn>
                      <a:cxn ang="0">
                        <a:pos x="42" y="36"/>
                      </a:cxn>
                      <a:cxn ang="0">
                        <a:pos x="54" y="30"/>
                      </a:cxn>
                      <a:cxn ang="0">
                        <a:pos x="66" y="24"/>
                      </a:cxn>
                      <a:cxn ang="0">
                        <a:pos x="72" y="18"/>
                      </a:cxn>
                      <a:cxn ang="0">
                        <a:pos x="78" y="12"/>
                      </a:cxn>
                      <a:cxn ang="0">
                        <a:pos x="78" y="6"/>
                      </a:cxn>
                      <a:cxn ang="0">
                        <a:pos x="84" y="0"/>
                      </a:cxn>
                      <a:cxn ang="0">
                        <a:pos x="96" y="0"/>
                      </a:cxn>
                      <a:cxn ang="0">
                        <a:pos x="102" y="6"/>
                      </a:cxn>
                      <a:cxn ang="0">
                        <a:pos x="108" y="12"/>
                      </a:cxn>
                      <a:cxn ang="0">
                        <a:pos x="114" y="18"/>
                      </a:cxn>
                      <a:cxn ang="0">
                        <a:pos x="120" y="30"/>
                      </a:cxn>
                      <a:cxn ang="0">
                        <a:pos x="126" y="36"/>
                      </a:cxn>
                      <a:cxn ang="0">
                        <a:pos x="138" y="36"/>
                      </a:cxn>
                      <a:cxn ang="0">
                        <a:pos x="144" y="36"/>
                      </a:cxn>
                      <a:cxn ang="0">
                        <a:pos x="156" y="48"/>
                      </a:cxn>
                      <a:cxn ang="0">
                        <a:pos x="168" y="54"/>
                      </a:cxn>
                    </a:cxnLst>
                    <a:rect l="0" t="0" r="r" b="b"/>
                    <a:pathLst>
                      <a:path w="186" h="282">
                        <a:moveTo>
                          <a:pt x="168" y="54"/>
                        </a:moveTo>
                        <a:lnTo>
                          <a:pt x="174" y="114"/>
                        </a:lnTo>
                        <a:lnTo>
                          <a:pt x="186" y="204"/>
                        </a:lnTo>
                        <a:lnTo>
                          <a:pt x="174" y="264"/>
                        </a:lnTo>
                        <a:lnTo>
                          <a:pt x="168" y="264"/>
                        </a:lnTo>
                        <a:lnTo>
                          <a:pt x="162" y="270"/>
                        </a:lnTo>
                        <a:lnTo>
                          <a:pt x="150" y="276"/>
                        </a:lnTo>
                        <a:lnTo>
                          <a:pt x="150" y="282"/>
                        </a:lnTo>
                        <a:lnTo>
                          <a:pt x="96" y="246"/>
                        </a:lnTo>
                        <a:lnTo>
                          <a:pt x="90" y="228"/>
                        </a:lnTo>
                        <a:lnTo>
                          <a:pt x="78" y="228"/>
                        </a:lnTo>
                        <a:lnTo>
                          <a:pt x="66" y="222"/>
                        </a:lnTo>
                        <a:lnTo>
                          <a:pt x="72" y="222"/>
                        </a:lnTo>
                        <a:lnTo>
                          <a:pt x="72" y="210"/>
                        </a:lnTo>
                        <a:lnTo>
                          <a:pt x="72" y="204"/>
                        </a:lnTo>
                        <a:lnTo>
                          <a:pt x="66" y="198"/>
                        </a:lnTo>
                        <a:lnTo>
                          <a:pt x="60" y="198"/>
                        </a:lnTo>
                        <a:lnTo>
                          <a:pt x="54" y="192"/>
                        </a:lnTo>
                        <a:lnTo>
                          <a:pt x="36" y="192"/>
                        </a:lnTo>
                        <a:lnTo>
                          <a:pt x="30" y="198"/>
                        </a:lnTo>
                        <a:lnTo>
                          <a:pt x="24" y="192"/>
                        </a:lnTo>
                        <a:lnTo>
                          <a:pt x="18" y="180"/>
                        </a:lnTo>
                        <a:lnTo>
                          <a:pt x="18" y="168"/>
                        </a:lnTo>
                        <a:lnTo>
                          <a:pt x="24" y="162"/>
                        </a:lnTo>
                        <a:lnTo>
                          <a:pt x="36" y="156"/>
                        </a:lnTo>
                        <a:lnTo>
                          <a:pt x="42" y="150"/>
                        </a:lnTo>
                        <a:lnTo>
                          <a:pt x="42" y="144"/>
                        </a:lnTo>
                        <a:lnTo>
                          <a:pt x="42" y="132"/>
                        </a:lnTo>
                        <a:lnTo>
                          <a:pt x="36" y="120"/>
                        </a:lnTo>
                        <a:lnTo>
                          <a:pt x="30" y="114"/>
                        </a:lnTo>
                        <a:lnTo>
                          <a:pt x="12" y="84"/>
                        </a:lnTo>
                        <a:lnTo>
                          <a:pt x="0" y="72"/>
                        </a:lnTo>
                        <a:lnTo>
                          <a:pt x="6" y="66"/>
                        </a:lnTo>
                        <a:lnTo>
                          <a:pt x="6" y="60"/>
                        </a:lnTo>
                        <a:lnTo>
                          <a:pt x="12" y="54"/>
                        </a:lnTo>
                        <a:lnTo>
                          <a:pt x="42" y="36"/>
                        </a:lnTo>
                        <a:lnTo>
                          <a:pt x="54" y="30"/>
                        </a:lnTo>
                        <a:lnTo>
                          <a:pt x="66" y="24"/>
                        </a:lnTo>
                        <a:lnTo>
                          <a:pt x="72" y="18"/>
                        </a:lnTo>
                        <a:lnTo>
                          <a:pt x="78" y="12"/>
                        </a:lnTo>
                        <a:lnTo>
                          <a:pt x="78" y="6"/>
                        </a:lnTo>
                        <a:lnTo>
                          <a:pt x="84" y="0"/>
                        </a:lnTo>
                        <a:lnTo>
                          <a:pt x="96" y="0"/>
                        </a:lnTo>
                        <a:lnTo>
                          <a:pt x="102" y="6"/>
                        </a:lnTo>
                        <a:lnTo>
                          <a:pt x="108" y="12"/>
                        </a:lnTo>
                        <a:lnTo>
                          <a:pt x="114" y="18"/>
                        </a:lnTo>
                        <a:lnTo>
                          <a:pt x="120" y="30"/>
                        </a:lnTo>
                        <a:lnTo>
                          <a:pt x="126" y="36"/>
                        </a:lnTo>
                        <a:lnTo>
                          <a:pt x="138" y="36"/>
                        </a:lnTo>
                        <a:lnTo>
                          <a:pt x="144" y="36"/>
                        </a:lnTo>
                        <a:lnTo>
                          <a:pt x="156" y="48"/>
                        </a:lnTo>
                        <a:lnTo>
                          <a:pt x="168" y="5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17" name="Freeform 767">
                    <a:extLst>
                      <a:ext uri="{FF2B5EF4-FFF2-40B4-BE49-F238E27FC236}">
                        <a16:creationId xmlns:a16="http://schemas.microsoft.com/office/drawing/2014/main" xmlns="" id="{11648277-05E4-0E46-A04B-88012F7EB178}"/>
                      </a:ext>
                    </a:extLst>
                  </p:cNvPr>
                  <p:cNvSpPr>
                    <a:spLocks/>
                  </p:cNvSpPr>
                  <p:nvPr/>
                </p:nvSpPr>
                <p:spPr bwMode="auto">
                  <a:xfrm>
                    <a:off x="7922085" y="2484337"/>
                    <a:ext cx="468411" cy="506391"/>
                  </a:xfrm>
                  <a:custGeom>
                    <a:avLst/>
                    <a:gdLst/>
                    <a:ahLst/>
                    <a:cxnLst>
                      <a:cxn ang="0">
                        <a:pos x="42" y="210"/>
                      </a:cxn>
                      <a:cxn ang="0">
                        <a:pos x="84" y="240"/>
                      </a:cxn>
                      <a:cxn ang="0">
                        <a:pos x="162" y="204"/>
                      </a:cxn>
                      <a:cxn ang="0">
                        <a:pos x="216" y="180"/>
                      </a:cxn>
                      <a:cxn ang="0">
                        <a:pos x="222" y="114"/>
                      </a:cxn>
                      <a:cxn ang="0">
                        <a:pos x="210" y="96"/>
                      </a:cxn>
                      <a:cxn ang="0">
                        <a:pos x="204" y="102"/>
                      </a:cxn>
                      <a:cxn ang="0">
                        <a:pos x="198" y="102"/>
                      </a:cxn>
                      <a:cxn ang="0">
                        <a:pos x="192" y="102"/>
                      </a:cxn>
                      <a:cxn ang="0">
                        <a:pos x="186" y="102"/>
                      </a:cxn>
                      <a:cxn ang="0">
                        <a:pos x="180" y="96"/>
                      </a:cxn>
                      <a:cxn ang="0">
                        <a:pos x="174" y="96"/>
                      </a:cxn>
                      <a:cxn ang="0">
                        <a:pos x="162" y="90"/>
                      </a:cxn>
                      <a:cxn ang="0">
                        <a:pos x="150" y="90"/>
                      </a:cxn>
                      <a:cxn ang="0">
                        <a:pos x="144" y="90"/>
                      </a:cxn>
                      <a:cxn ang="0">
                        <a:pos x="132" y="84"/>
                      </a:cxn>
                      <a:cxn ang="0">
                        <a:pos x="132" y="78"/>
                      </a:cxn>
                      <a:cxn ang="0">
                        <a:pos x="126" y="72"/>
                      </a:cxn>
                      <a:cxn ang="0">
                        <a:pos x="126" y="60"/>
                      </a:cxn>
                      <a:cxn ang="0">
                        <a:pos x="120" y="48"/>
                      </a:cxn>
                      <a:cxn ang="0">
                        <a:pos x="114" y="48"/>
                      </a:cxn>
                      <a:cxn ang="0">
                        <a:pos x="108" y="42"/>
                      </a:cxn>
                      <a:cxn ang="0">
                        <a:pos x="96" y="42"/>
                      </a:cxn>
                      <a:cxn ang="0">
                        <a:pos x="90" y="36"/>
                      </a:cxn>
                      <a:cxn ang="0">
                        <a:pos x="90" y="30"/>
                      </a:cxn>
                      <a:cxn ang="0">
                        <a:pos x="84" y="18"/>
                      </a:cxn>
                      <a:cxn ang="0">
                        <a:pos x="78" y="6"/>
                      </a:cxn>
                      <a:cxn ang="0">
                        <a:pos x="72" y="6"/>
                      </a:cxn>
                      <a:cxn ang="0">
                        <a:pos x="60" y="0"/>
                      </a:cxn>
                      <a:cxn ang="0">
                        <a:pos x="48" y="0"/>
                      </a:cxn>
                      <a:cxn ang="0">
                        <a:pos x="48" y="12"/>
                      </a:cxn>
                      <a:cxn ang="0">
                        <a:pos x="0" y="138"/>
                      </a:cxn>
                      <a:cxn ang="0">
                        <a:pos x="18" y="144"/>
                      </a:cxn>
                      <a:cxn ang="0">
                        <a:pos x="24" y="180"/>
                      </a:cxn>
                      <a:cxn ang="0">
                        <a:pos x="36" y="204"/>
                      </a:cxn>
                      <a:cxn ang="0">
                        <a:pos x="42" y="210"/>
                      </a:cxn>
                    </a:cxnLst>
                    <a:rect l="0" t="0" r="r" b="b"/>
                    <a:pathLst>
                      <a:path w="222" h="240">
                        <a:moveTo>
                          <a:pt x="42" y="210"/>
                        </a:moveTo>
                        <a:lnTo>
                          <a:pt x="84" y="240"/>
                        </a:lnTo>
                        <a:lnTo>
                          <a:pt x="162" y="204"/>
                        </a:lnTo>
                        <a:lnTo>
                          <a:pt x="216" y="180"/>
                        </a:lnTo>
                        <a:lnTo>
                          <a:pt x="222" y="114"/>
                        </a:lnTo>
                        <a:lnTo>
                          <a:pt x="210" y="96"/>
                        </a:lnTo>
                        <a:lnTo>
                          <a:pt x="204" y="102"/>
                        </a:lnTo>
                        <a:lnTo>
                          <a:pt x="198" y="102"/>
                        </a:lnTo>
                        <a:lnTo>
                          <a:pt x="192" y="102"/>
                        </a:lnTo>
                        <a:lnTo>
                          <a:pt x="186" y="102"/>
                        </a:lnTo>
                        <a:lnTo>
                          <a:pt x="180" y="96"/>
                        </a:lnTo>
                        <a:lnTo>
                          <a:pt x="174" y="96"/>
                        </a:lnTo>
                        <a:lnTo>
                          <a:pt x="162" y="90"/>
                        </a:lnTo>
                        <a:lnTo>
                          <a:pt x="150" y="90"/>
                        </a:lnTo>
                        <a:lnTo>
                          <a:pt x="144" y="90"/>
                        </a:lnTo>
                        <a:lnTo>
                          <a:pt x="132" y="84"/>
                        </a:lnTo>
                        <a:lnTo>
                          <a:pt x="132" y="78"/>
                        </a:lnTo>
                        <a:lnTo>
                          <a:pt x="126" y="72"/>
                        </a:lnTo>
                        <a:lnTo>
                          <a:pt x="126" y="60"/>
                        </a:lnTo>
                        <a:lnTo>
                          <a:pt x="120" y="48"/>
                        </a:lnTo>
                        <a:lnTo>
                          <a:pt x="114" y="48"/>
                        </a:lnTo>
                        <a:lnTo>
                          <a:pt x="108" y="42"/>
                        </a:lnTo>
                        <a:lnTo>
                          <a:pt x="96" y="42"/>
                        </a:lnTo>
                        <a:lnTo>
                          <a:pt x="90" y="36"/>
                        </a:lnTo>
                        <a:lnTo>
                          <a:pt x="90" y="30"/>
                        </a:lnTo>
                        <a:lnTo>
                          <a:pt x="84" y="18"/>
                        </a:lnTo>
                        <a:lnTo>
                          <a:pt x="78" y="6"/>
                        </a:lnTo>
                        <a:lnTo>
                          <a:pt x="72" y="6"/>
                        </a:lnTo>
                        <a:lnTo>
                          <a:pt x="60" y="0"/>
                        </a:lnTo>
                        <a:lnTo>
                          <a:pt x="48" y="0"/>
                        </a:lnTo>
                        <a:lnTo>
                          <a:pt x="48" y="12"/>
                        </a:lnTo>
                        <a:lnTo>
                          <a:pt x="0" y="138"/>
                        </a:lnTo>
                        <a:lnTo>
                          <a:pt x="18" y="144"/>
                        </a:lnTo>
                        <a:lnTo>
                          <a:pt x="24" y="180"/>
                        </a:lnTo>
                        <a:lnTo>
                          <a:pt x="36" y="204"/>
                        </a:lnTo>
                        <a:lnTo>
                          <a:pt x="42" y="21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18" name="Freeform 825">
                    <a:extLst>
                      <a:ext uri="{FF2B5EF4-FFF2-40B4-BE49-F238E27FC236}">
                        <a16:creationId xmlns:a16="http://schemas.microsoft.com/office/drawing/2014/main" xmlns="" id="{C209361B-D8A0-F849-B31D-3A0D259D1885}"/>
                      </a:ext>
                    </a:extLst>
                  </p:cNvPr>
                  <p:cNvSpPr>
                    <a:spLocks/>
                  </p:cNvSpPr>
                  <p:nvPr/>
                </p:nvSpPr>
                <p:spPr bwMode="auto">
                  <a:xfrm>
                    <a:off x="6023121" y="4218725"/>
                    <a:ext cx="620329" cy="506391"/>
                  </a:xfrm>
                  <a:custGeom>
                    <a:avLst/>
                    <a:gdLst/>
                    <a:ahLst/>
                    <a:cxnLst>
                      <a:cxn ang="0">
                        <a:pos x="30" y="204"/>
                      </a:cxn>
                      <a:cxn ang="0">
                        <a:pos x="30" y="192"/>
                      </a:cxn>
                      <a:cxn ang="0">
                        <a:pos x="24" y="180"/>
                      </a:cxn>
                      <a:cxn ang="0">
                        <a:pos x="18" y="174"/>
                      </a:cxn>
                      <a:cxn ang="0">
                        <a:pos x="18" y="168"/>
                      </a:cxn>
                      <a:cxn ang="0">
                        <a:pos x="18" y="156"/>
                      </a:cxn>
                      <a:cxn ang="0">
                        <a:pos x="12" y="144"/>
                      </a:cxn>
                      <a:cxn ang="0">
                        <a:pos x="6" y="138"/>
                      </a:cxn>
                      <a:cxn ang="0">
                        <a:pos x="0" y="132"/>
                      </a:cxn>
                      <a:cxn ang="0">
                        <a:pos x="18" y="78"/>
                      </a:cxn>
                      <a:cxn ang="0">
                        <a:pos x="36" y="36"/>
                      </a:cxn>
                      <a:cxn ang="0">
                        <a:pos x="66" y="0"/>
                      </a:cxn>
                      <a:cxn ang="0">
                        <a:pos x="72" y="12"/>
                      </a:cxn>
                      <a:cxn ang="0">
                        <a:pos x="84" y="18"/>
                      </a:cxn>
                      <a:cxn ang="0">
                        <a:pos x="90" y="30"/>
                      </a:cxn>
                      <a:cxn ang="0">
                        <a:pos x="84" y="42"/>
                      </a:cxn>
                      <a:cxn ang="0">
                        <a:pos x="96" y="48"/>
                      </a:cxn>
                      <a:cxn ang="0">
                        <a:pos x="108" y="60"/>
                      </a:cxn>
                      <a:cxn ang="0">
                        <a:pos x="120" y="60"/>
                      </a:cxn>
                      <a:cxn ang="0">
                        <a:pos x="156" y="72"/>
                      </a:cxn>
                      <a:cxn ang="0">
                        <a:pos x="294" y="72"/>
                      </a:cxn>
                      <a:cxn ang="0">
                        <a:pos x="288" y="138"/>
                      </a:cxn>
                      <a:cxn ang="0">
                        <a:pos x="288" y="168"/>
                      </a:cxn>
                      <a:cxn ang="0">
                        <a:pos x="288" y="240"/>
                      </a:cxn>
                      <a:cxn ang="0">
                        <a:pos x="282" y="234"/>
                      </a:cxn>
                      <a:cxn ang="0">
                        <a:pos x="270" y="240"/>
                      </a:cxn>
                      <a:cxn ang="0">
                        <a:pos x="264" y="234"/>
                      </a:cxn>
                      <a:cxn ang="0">
                        <a:pos x="258" y="228"/>
                      </a:cxn>
                      <a:cxn ang="0">
                        <a:pos x="258" y="222"/>
                      </a:cxn>
                      <a:cxn ang="0">
                        <a:pos x="252" y="222"/>
                      </a:cxn>
                      <a:cxn ang="0">
                        <a:pos x="246" y="222"/>
                      </a:cxn>
                      <a:cxn ang="0">
                        <a:pos x="240" y="216"/>
                      </a:cxn>
                      <a:cxn ang="0">
                        <a:pos x="240" y="210"/>
                      </a:cxn>
                      <a:cxn ang="0">
                        <a:pos x="222" y="198"/>
                      </a:cxn>
                      <a:cxn ang="0">
                        <a:pos x="210" y="198"/>
                      </a:cxn>
                      <a:cxn ang="0">
                        <a:pos x="210" y="204"/>
                      </a:cxn>
                      <a:cxn ang="0">
                        <a:pos x="204" y="210"/>
                      </a:cxn>
                      <a:cxn ang="0">
                        <a:pos x="192" y="216"/>
                      </a:cxn>
                      <a:cxn ang="0">
                        <a:pos x="180" y="222"/>
                      </a:cxn>
                      <a:cxn ang="0">
                        <a:pos x="174" y="228"/>
                      </a:cxn>
                      <a:cxn ang="0">
                        <a:pos x="168" y="234"/>
                      </a:cxn>
                      <a:cxn ang="0">
                        <a:pos x="156" y="228"/>
                      </a:cxn>
                      <a:cxn ang="0">
                        <a:pos x="144" y="222"/>
                      </a:cxn>
                      <a:cxn ang="0">
                        <a:pos x="126" y="210"/>
                      </a:cxn>
                      <a:cxn ang="0">
                        <a:pos x="114" y="204"/>
                      </a:cxn>
                      <a:cxn ang="0">
                        <a:pos x="108" y="198"/>
                      </a:cxn>
                      <a:cxn ang="0">
                        <a:pos x="96" y="198"/>
                      </a:cxn>
                      <a:cxn ang="0">
                        <a:pos x="90" y="198"/>
                      </a:cxn>
                      <a:cxn ang="0">
                        <a:pos x="72" y="192"/>
                      </a:cxn>
                      <a:cxn ang="0">
                        <a:pos x="54" y="192"/>
                      </a:cxn>
                      <a:cxn ang="0">
                        <a:pos x="48" y="192"/>
                      </a:cxn>
                      <a:cxn ang="0">
                        <a:pos x="42" y="192"/>
                      </a:cxn>
                      <a:cxn ang="0">
                        <a:pos x="36" y="198"/>
                      </a:cxn>
                      <a:cxn ang="0">
                        <a:pos x="30" y="204"/>
                      </a:cxn>
                    </a:cxnLst>
                    <a:rect l="0" t="0" r="r" b="b"/>
                    <a:pathLst>
                      <a:path w="294" h="240">
                        <a:moveTo>
                          <a:pt x="30" y="204"/>
                        </a:moveTo>
                        <a:lnTo>
                          <a:pt x="30" y="192"/>
                        </a:lnTo>
                        <a:lnTo>
                          <a:pt x="24" y="180"/>
                        </a:lnTo>
                        <a:lnTo>
                          <a:pt x="18" y="174"/>
                        </a:lnTo>
                        <a:lnTo>
                          <a:pt x="18" y="168"/>
                        </a:lnTo>
                        <a:lnTo>
                          <a:pt x="18" y="156"/>
                        </a:lnTo>
                        <a:lnTo>
                          <a:pt x="12" y="144"/>
                        </a:lnTo>
                        <a:lnTo>
                          <a:pt x="6" y="138"/>
                        </a:lnTo>
                        <a:lnTo>
                          <a:pt x="0" y="132"/>
                        </a:lnTo>
                        <a:lnTo>
                          <a:pt x="18" y="78"/>
                        </a:lnTo>
                        <a:lnTo>
                          <a:pt x="36" y="36"/>
                        </a:lnTo>
                        <a:lnTo>
                          <a:pt x="66" y="0"/>
                        </a:lnTo>
                        <a:lnTo>
                          <a:pt x="72" y="12"/>
                        </a:lnTo>
                        <a:lnTo>
                          <a:pt x="84" y="18"/>
                        </a:lnTo>
                        <a:lnTo>
                          <a:pt x="90" y="30"/>
                        </a:lnTo>
                        <a:lnTo>
                          <a:pt x="84" y="42"/>
                        </a:lnTo>
                        <a:lnTo>
                          <a:pt x="96" y="48"/>
                        </a:lnTo>
                        <a:lnTo>
                          <a:pt x="108" y="60"/>
                        </a:lnTo>
                        <a:lnTo>
                          <a:pt x="120" y="60"/>
                        </a:lnTo>
                        <a:lnTo>
                          <a:pt x="156" y="72"/>
                        </a:lnTo>
                        <a:lnTo>
                          <a:pt x="294" y="72"/>
                        </a:lnTo>
                        <a:lnTo>
                          <a:pt x="288" y="138"/>
                        </a:lnTo>
                        <a:lnTo>
                          <a:pt x="288" y="168"/>
                        </a:lnTo>
                        <a:lnTo>
                          <a:pt x="288" y="240"/>
                        </a:lnTo>
                        <a:lnTo>
                          <a:pt x="282" y="234"/>
                        </a:lnTo>
                        <a:lnTo>
                          <a:pt x="270" y="240"/>
                        </a:lnTo>
                        <a:lnTo>
                          <a:pt x="264" y="234"/>
                        </a:lnTo>
                        <a:lnTo>
                          <a:pt x="258" y="228"/>
                        </a:lnTo>
                        <a:lnTo>
                          <a:pt x="258" y="222"/>
                        </a:lnTo>
                        <a:lnTo>
                          <a:pt x="252" y="222"/>
                        </a:lnTo>
                        <a:lnTo>
                          <a:pt x="246" y="222"/>
                        </a:lnTo>
                        <a:lnTo>
                          <a:pt x="240" y="216"/>
                        </a:lnTo>
                        <a:lnTo>
                          <a:pt x="240" y="210"/>
                        </a:lnTo>
                        <a:lnTo>
                          <a:pt x="222" y="198"/>
                        </a:lnTo>
                        <a:lnTo>
                          <a:pt x="210" y="198"/>
                        </a:lnTo>
                        <a:lnTo>
                          <a:pt x="210" y="204"/>
                        </a:lnTo>
                        <a:lnTo>
                          <a:pt x="204" y="210"/>
                        </a:lnTo>
                        <a:lnTo>
                          <a:pt x="192" y="216"/>
                        </a:lnTo>
                        <a:lnTo>
                          <a:pt x="180" y="222"/>
                        </a:lnTo>
                        <a:lnTo>
                          <a:pt x="174" y="228"/>
                        </a:lnTo>
                        <a:lnTo>
                          <a:pt x="168" y="234"/>
                        </a:lnTo>
                        <a:lnTo>
                          <a:pt x="156" y="228"/>
                        </a:lnTo>
                        <a:lnTo>
                          <a:pt x="144" y="222"/>
                        </a:lnTo>
                        <a:lnTo>
                          <a:pt x="126" y="210"/>
                        </a:lnTo>
                        <a:lnTo>
                          <a:pt x="114" y="204"/>
                        </a:lnTo>
                        <a:lnTo>
                          <a:pt x="108" y="198"/>
                        </a:lnTo>
                        <a:lnTo>
                          <a:pt x="96" y="198"/>
                        </a:lnTo>
                        <a:lnTo>
                          <a:pt x="90" y="198"/>
                        </a:lnTo>
                        <a:lnTo>
                          <a:pt x="72" y="192"/>
                        </a:lnTo>
                        <a:lnTo>
                          <a:pt x="54" y="192"/>
                        </a:lnTo>
                        <a:lnTo>
                          <a:pt x="48" y="192"/>
                        </a:lnTo>
                        <a:lnTo>
                          <a:pt x="42" y="192"/>
                        </a:lnTo>
                        <a:lnTo>
                          <a:pt x="36" y="198"/>
                        </a:lnTo>
                        <a:lnTo>
                          <a:pt x="30" y="20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19" name="Freeform 826">
                    <a:extLst>
                      <a:ext uri="{FF2B5EF4-FFF2-40B4-BE49-F238E27FC236}">
                        <a16:creationId xmlns:a16="http://schemas.microsoft.com/office/drawing/2014/main" xmlns="" id="{B9328308-DC7B-6448-A874-B4E088B956C3}"/>
                      </a:ext>
                    </a:extLst>
                  </p:cNvPr>
                  <p:cNvSpPr>
                    <a:spLocks/>
                  </p:cNvSpPr>
                  <p:nvPr/>
                </p:nvSpPr>
                <p:spPr bwMode="auto">
                  <a:xfrm>
                    <a:off x="5731945" y="3800953"/>
                    <a:ext cx="746926" cy="759586"/>
                  </a:xfrm>
                  <a:custGeom>
                    <a:avLst/>
                    <a:gdLst/>
                    <a:ahLst/>
                    <a:cxnLst>
                      <a:cxn ang="0">
                        <a:pos x="174" y="234"/>
                      </a:cxn>
                      <a:cxn ang="0">
                        <a:pos x="138" y="330"/>
                      </a:cxn>
                      <a:cxn ang="0">
                        <a:pos x="126" y="324"/>
                      </a:cxn>
                      <a:cxn ang="0">
                        <a:pos x="120" y="330"/>
                      </a:cxn>
                      <a:cxn ang="0">
                        <a:pos x="114" y="342"/>
                      </a:cxn>
                      <a:cxn ang="0">
                        <a:pos x="120" y="354"/>
                      </a:cxn>
                      <a:cxn ang="0">
                        <a:pos x="108" y="360"/>
                      </a:cxn>
                      <a:cxn ang="0">
                        <a:pos x="90" y="348"/>
                      </a:cxn>
                      <a:cxn ang="0">
                        <a:pos x="78" y="324"/>
                      </a:cxn>
                      <a:cxn ang="0">
                        <a:pos x="78" y="300"/>
                      </a:cxn>
                      <a:cxn ang="0">
                        <a:pos x="84" y="288"/>
                      </a:cxn>
                      <a:cxn ang="0">
                        <a:pos x="96" y="282"/>
                      </a:cxn>
                      <a:cxn ang="0">
                        <a:pos x="108" y="276"/>
                      </a:cxn>
                      <a:cxn ang="0">
                        <a:pos x="96" y="258"/>
                      </a:cxn>
                      <a:cxn ang="0">
                        <a:pos x="90" y="246"/>
                      </a:cxn>
                      <a:cxn ang="0">
                        <a:pos x="90" y="228"/>
                      </a:cxn>
                      <a:cxn ang="0">
                        <a:pos x="78" y="216"/>
                      </a:cxn>
                      <a:cxn ang="0">
                        <a:pos x="60" y="210"/>
                      </a:cxn>
                      <a:cxn ang="0">
                        <a:pos x="48" y="198"/>
                      </a:cxn>
                      <a:cxn ang="0">
                        <a:pos x="36" y="198"/>
                      </a:cxn>
                      <a:cxn ang="0">
                        <a:pos x="36" y="180"/>
                      </a:cxn>
                      <a:cxn ang="0">
                        <a:pos x="24" y="168"/>
                      </a:cxn>
                      <a:cxn ang="0">
                        <a:pos x="6" y="168"/>
                      </a:cxn>
                      <a:cxn ang="0">
                        <a:pos x="0" y="150"/>
                      </a:cxn>
                      <a:cxn ang="0">
                        <a:pos x="0" y="138"/>
                      </a:cxn>
                      <a:cxn ang="0">
                        <a:pos x="30" y="132"/>
                      </a:cxn>
                      <a:cxn ang="0">
                        <a:pos x="60" y="120"/>
                      </a:cxn>
                      <a:cxn ang="0">
                        <a:pos x="72" y="96"/>
                      </a:cxn>
                      <a:cxn ang="0">
                        <a:pos x="90" y="84"/>
                      </a:cxn>
                      <a:cxn ang="0">
                        <a:pos x="96" y="78"/>
                      </a:cxn>
                      <a:cxn ang="0">
                        <a:pos x="90" y="66"/>
                      </a:cxn>
                      <a:cxn ang="0">
                        <a:pos x="96" y="54"/>
                      </a:cxn>
                      <a:cxn ang="0">
                        <a:pos x="108" y="48"/>
                      </a:cxn>
                      <a:cxn ang="0">
                        <a:pos x="114" y="42"/>
                      </a:cxn>
                      <a:cxn ang="0">
                        <a:pos x="120" y="18"/>
                      </a:cxn>
                      <a:cxn ang="0">
                        <a:pos x="168" y="12"/>
                      </a:cxn>
                      <a:cxn ang="0">
                        <a:pos x="342" y="6"/>
                      </a:cxn>
                      <a:cxn ang="0">
                        <a:pos x="342" y="60"/>
                      </a:cxn>
                      <a:cxn ang="0">
                        <a:pos x="330" y="54"/>
                      </a:cxn>
                      <a:cxn ang="0">
                        <a:pos x="330" y="66"/>
                      </a:cxn>
                      <a:cxn ang="0">
                        <a:pos x="336" y="78"/>
                      </a:cxn>
                      <a:cxn ang="0">
                        <a:pos x="324" y="90"/>
                      </a:cxn>
                      <a:cxn ang="0">
                        <a:pos x="312" y="84"/>
                      </a:cxn>
                      <a:cxn ang="0">
                        <a:pos x="282" y="102"/>
                      </a:cxn>
                      <a:cxn ang="0">
                        <a:pos x="270" y="120"/>
                      </a:cxn>
                      <a:cxn ang="0">
                        <a:pos x="264" y="138"/>
                      </a:cxn>
                      <a:cxn ang="0">
                        <a:pos x="252" y="150"/>
                      </a:cxn>
                      <a:cxn ang="0">
                        <a:pos x="228" y="156"/>
                      </a:cxn>
                      <a:cxn ang="0">
                        <a:pos x="222" y="168"/>
                      </a:cxn>
                      <a:cxn ang="0">
                        <a:pos x="222" y="186"/>
                      </a:cxn>
                      <a:cxn ang="0">
                        <a:pos x="204" y="198"/>
                      </a:cxn>
                    </a:cxnLst>
                    <a:rect l="0" t="0" r="r" b="b"/>
                    <a:pathLst>
                      <a:path w="354" h="360">
                        <a:moveTo>
                          <a:pt x="204" y="198"/>
                        </a:moveTo>
                        <a:lnTo>
                          <a:pt x="174" y="234"/>
                        </a:lnTo>
                        <a:lnTo>
                          <a:pt x="156" y="276"/>
                        </a:lnTo>
                        <a:lnTo>
                          <a:pt x="138" y="330"/>
                        </a:lnTo>
                        <a:lnTo>
                          <a:pt x="132" y="324"/>
                        </a:lnTo>
                        <a:lnTo>
                          <a:pt x="126" y="324"/>
                        </a:lnTo>
                        <a:lnTo>
                          <a:pt x="120" y="324"/>
                        </a:lnTo>
                        <a:lnTo>
                          <a:pt x="120" y="330"/>
                        </a:lnTo>
                        <a:lnTo>
                          <a:pt x="114" y="336"/>
                        </a:lnTo>
                        <a:lnTo>
                          <a:pt x="114" y="342"/>
                        </a:lnTo>
                        <a:lnTo>
                          <a:pt x="120" y="348"/>
                        </a:lnTo>
                        <a:lnTo>
                          <a:pt x="120" y="354"/>
                        </a:lnTo>
                        <a:lnTo>
                          <a:pt x="114" y="354"/>
                        </a:lnTo>
                        <a:lnTo>
                          <a:pt x="108" y="360"/>
                        </a:lnTo>
                        <a:lnTo>
                          <a:pt x="96" y="354"/>
                        </a:lnTo>
                        <a:lnTo>
                          <a:pt x="90" y="348"/>
                        </a:lnTo>
                        <a:lnTo>
                          <a:pt x="84" y="336"/>
                        </a:lnTo>
                        <a:lnTo>
                          <a:pt x="78" y="324"/>
                        </a:lnTo>
                        <a:lnTo>
                          <a:pt x="78" y="306"/>
                        </a:lnTo>
                        <a:lnTo>
                          <a:pt x="78" y="300"/>
                        </a:lnTo>
                        <a:lnTo>
                          <a:pt x="78" y="294"/>
                        </a:lnTo>
                        <a:lnTo>
                          <a:pt x="84" y="288"/>
                        </a:lnTo>
                        <a:lnTo>
                          <a:pt x="90" y="282"/>
                        </a:lnTo>
                        <a:lnTo>
                          <a:pt x="96" y="282"/>
                        </a:lnTo>
                        <a:lnTo>
                          <a:pt x="108" y="282"/>
                        </a:lnTo>
                        <a:lnTo>
                          <a:pt x="108" y="276"/>
                        </a:lnTo>
                        <a:lnTo>
                          <a:pt x="102" y="270"/>
                        </a:lnTo>
                        <a:lnTo>
                          <a:pt x="96" y="258"/>
                        </a:lnTo>
                        <a:lnTo>
                          <a:pt x="90" y="252"/>
                        </a:lnTo>
                        <a:lnTo>
                          <a:pt x="90" y="246"/>
                        </a:lnTo>
                        <a:lnTo>
                          <a:pt x="90" y="234"/>
                        </a:lnTo>
                        <a:lnTo>
                          <a:pt x="90" y="228"/>
                        </a:lnTo>
                        <a:lnTo>
                          <a:pt x="84" y="222"/>
                        </a:lnTo>
                        <a:lnTo>
                          <a:pt x="78" y="216"/>
                        </a:lnTo>
                        <a:lnTo>
                          <a:pt x="72" y="216"/>
                        </a:lnTo>
                        <a:lnTo>
                          <a:pt x="60" y="210"/>
                        </a:lnTo>
                        <a:lnTo>
                          <a:pt x="54" y="204"/>
                        </a:lnTo>
                        <a:lnTo>
                          <a:pt x="48" y="198"/>
                        </a:lnTo>
                        <a:lnTo>
                          <a:pt x="42" y="198"/>
                        </a:lnTo>
                        <a:lnTo>
                          <a:pt x="36" y="198"/>
                        </a:lnTo>
                        <a:lnTo>
                          <a:pt x="36" y="192"/>
                        </a:lnTo>
                        <a:lnTo>
                          <a:pt x="36" y="180"/>
                        </a:lnTo>
                        <a:lnTo>
                          <a:pt x="30" y="174"/>
                        </a:lnTo>
                        <a:lnTo>
                          <a:pt x="24" y="168"/>
                        </a:lnTo>
                        <a:lnTo>
                          <a:pt x="18" y="162"/>
                        </a:lnTo>
                        <a:lnTo>
                          <a:pt x="6" y="168"/>
                        </a:lnTo>
                        <a:lnTo>
                          <a:pt x="0" y="162"/>
                        </a:lnTo>
                        <a:lnTo>
                          <a:pt x="0" y="150"/>
                        </a:lnTo>
                        <a:lnTo>
                          <a:pt x="0" y="144"/>
                        </a:lnTo>
                        <a:lnTo>
                          <a:pt x="0" y="138"/>
                        </a:lnTo>
                        <a:lnTo>
                          <a:pt x="18" y="132"/>
                        </a:lnTo>
                        <a:lnTo>
                          <a:pt x="30" y="132"/>
                        </a:lnTo>
                        <a:lnTo>
                          <a:pt x="36" y="126"/>
                        </a:lnTo>
                        <a:lnTo>
                          <a:pt x="60" y="120"/>
                        </a:lnTo>
                        <a:lnTo>
                          <a:pt x="66" y="108"/>
                        </a:lnTo>
                        <a:lnTo>
                          <a:pt x="72" y="96"/>
                        </a:lnTo>
                        <a:lnTo>
                          <a:pt x="78" y="90"/>
                        </a:lnTo>
                        <a:lnTo>
                          <a:pt x="90" y="84"/>
                        </a:lnTo>
                        <a:lnTo>
                          <a:pt x="96" y="84"/>
                        </a:lnTo>
                        <a:lnTo>
                          <a:pt x="96" y="78"/>
                        </a:lnTo>
                        <a:lnTo>
                          <a:pt x="96" y="72"/>
                        </a:lnTo>
                        <a:lnTo>
                          <a:pt x="90" y="66"/>
                        </a:lnTo>
                        <a:lnTo>
                          <a:pt x="90" y="60"/>
                        </a:lnTo>
                        <a:lnTo>
                          <a:pt x="96" y="54"/>
                        </a:lnTo>
                        <a:lnTo>
                          <a:pt x="102" y="48"/>
                        </a:lnTo>
                        <a:lnTo>
                          <a:pt x="108" y="48"/>
                        </a:lnTo>
                        <a:lnTo>
                          <a:pt x="114" y="48"/>
                        </a:lnTo>
                        <a:lnTo>
                          <a:pt x="114" y="42"/>
                        </a:lnTo>
                        <a:lnTo>
                          <a:pt x="120" y="36"/>
                        </a:lnTo>
                        <a:lnTo>
                          <a:pt x="120" y="18"/>
                        </a:lnTo>
                        <a:lnTo>
                          <a:pt x="150" y="0"/>
                        </a:lnTo>
                        <a:lnTo>
                          <a:pt x="168" y="12"/>
                        </a:lnTo>
                        <a:lnTo>
                          <a:pt x="204" y="36"/>
                        </a:lnTo>
                        <a:lnTo>
                          <a:pt x="342" y="6"/>
                        </a:lnTo>
                        <a:lnTo>
                          <a:pt x="354" y="66"/>
                        </a:lnTo>
                        <a:lnTo>
                          <a:pt x="342" y="60"/>
                        </a:lnTo>
                        <a:lnTo>
                          <a:pt x="336" y="54"/>
                        </a:lnTo>
                        <a:lnTo>
                          <a:pt x="330" y="54"/>
                        </a:lnTo>
                        <a:lnTo>
                          <a:pt x="330" y="60"/>
                        </a:lnTo>
                        <a:lnTo>
                          <a:pt x="330" y="66"/>
                        </a:lnTo>
                        <a:lnTo>
                          <a:pt x="330" y="72"/>
                        </a:lnTo>
                        <a:lnTo>
                          <a:pt x="336" y="78"/>
                        </a:lnTo>
                        <a:lnTo>
                          <a:pt x="330" y="90"/>
                        </a:lnTo>
                        <a:lnTo>
                          <a:pt x="324" y="90"/>
                        </a:lnTo>
                        <a:lnTo>
                          <a:pt x="318" y="90"/>
                        </a:lnTo>
                        <a:lnTo>
                          <a:pt x="312" y="84"/>
                        </a:lnTo>
                        <a:lnTo>
                          <a:pt x="288" y="96"/>
                        </a:lnTo>
                        <a:lnTo>
                          <a:pt x="282" y="102"/>
                        </a:lnTo>
                        <a:lnTo>
                          <a:pt x="276" y="108"/>
                        </a:lnTo>
                        <a:lnTo>
                          <a:pt x="270" y="120"/>
                        </a:lnTo>
                        <a:lnTo>
                          <a:pt x="270" y="126"/>
                        </a:lnTo>
                        <a:lnTo>
                          <a:pt x="264" y="138"/>
                        </a:lnTo>
                        <a:lnTo>
                          <a:pt x="258" y="144"/>
                        </a:lnTo>
                        <a:lnTo>
                          <a:pt x="252" y="150"/>
                        </a:lnTo>
                        <a:lnTo>
                          <a:pt x="246" y="156"/>
                        </a:lnTo>
                        <a:lnTo>
                          <a:pt x="228" y="156"/>
                        </a:lnTo>
                        <a:lnTo>
                          <a:pt x="228" y="162"/>
                        </a:lnTo>
                        <a:lnTo>
                          <a:pt x="222" y="168"/>
                        </a:lnTo>
                        <a:lnTo>
                          <a:pt x="222" y="180"/>
                        </a:lnTo>
                        <a:lnTo>
                          <a:pt x="222" y="186"/>
                        </a:lnTo>
                        <a:lnTo>
                          <a:pt x="216" y="186"/>
                        </a:lnTo>
                        <a:lnTo>
                          <a:pt x="204" y="198"/>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20" name="Freeform 827">
                    <a:extLst>
                      <a:ext uri="{FF2B5EF4-FFF2-40B4-BE49-F238E27FC236}">
                        <a16:creationId xmlns:a16="http://schemas.microsoft.com/office/drawing/2014/main" xmlns="" id="{39D31B03-EBE9-E243-843C-3955016F0EF4}"/>
                      </a:ext>
                    </a:extLst>
                  </p:cNvPr>
                  <p:cNvSpPr>
                    <a:spLocks/>
                  </p:cNvSpPr>
                  <p:nvPr/>
                </p:nvSpPr>
                <p:spPr bwMode="auto">
                  <a:xfrm>
                    <a:off x="6010460" y="3535098"/>
                    <a:ext cx="531710" cy="341814"/>
                  </a:xfrm>
                  <a:custGeom>
                    <a:avLst/>
                    <a:gdLst/>
                    <a:ahLst/>
                    <a:cxnLst>
                      <a:cxn ang="0">
                        <a:pos x="252" y="84"/>
                      </a:cxn>
                      <a:cxn ang="0">
                        <a:pos x="246" y="90"/>
                      </a:cxn>
                      <a:cxn ang="0">
                        <a:pos x="234" y="108"/>
                      </a:cxn>
                      <a:cxn ang="0">
                        <a:pos x="228" y="114"/>
                      </a:cxn>
                      <a:cxn ang="0">
                        <a:pos x="222" y="114"/>
                      </a:cxn>
                      <a:cxn ang="0">
                        <a:pos x="216" y="114"/>
                      </a:cxn>
                      <a:cxn ang="0">
                        <a:pos x="210" y="114"/>
                      </a:cxn>
                      <a:cxn ang="0">
                        <a:pos x="210" y="132"/>
                      </a:cxn>
                      <a:cxn ang="0">
                        <a:pos x="72" y="162"/>
                      </a:cxn>
                      <a:cxn ang="0">
                        <a:pos x="36" y="138"/>
                      </a:cxn>
                      <a:cxn ang="0">
                        <a:pos x="18" y="120"/>
                      </a:cxn>
                      <a:cxn ang="0">
                        <a:pos x="6" y="114"/>
                      </a:cxn>
                      <a:cxn ang="0">
                        <a:pos x="0" y="108"/>
                      </a:cxn>
                      <a:cxn ang="0">
                        <a:pos x="30" y="42"/>
                      </a:cxn>
                      <a:cxn ang="0">
                        <a:pos x="48" y="36"/>
                      </a:cxn>
                      <a:cxn ang="0">
                        <a:pos x="48" y="30"/>
                      </a:cxn>
                      <a:cxn ang="0">
                        <a:pos x="54" y="24"/>
                      </a:cxn>
                      <a:cxn ang="0">
                        <a:pos x="54" y="0"/>
                      </a:cxn>
                      <a:cxn ang="0">
                        <a:pos x="162" y="42"/>
                      </a:cxn>
                      <a:cxn ang="0">
                        <a:pos x="234" y="78"/>
                      </a:cxn>
                      <a:cxn ang="0">
                        <a:pos x="252" y="84"/>
                      </a:cxn>
                    </a:cxnLst>
                    <a:rect l="0" t="0" r="r" b="b"/>
                    <a:pathLst>
                      <a:path w="252" h="162">
                        <a:moveTo>
                          <a:pt x="252" y="84"/>
                        </a:moveTo>
                        <a:lnTo>
                          <a:pt x="246" y="90"/>
                        </a:lnTo>
                        <a:lnTo>
                          <a:pt x="234" y="108"/>
                        </a:lnTo>
                        <a:lnTo>
                          <a:pt x="228" y="114"/>
                        </a:lnTo>
                        <a:lnTo>
                          <a:pt x="222" y="114"/>
                        </a:lnTo>
                        <a:lnTo>
                          <a:pt x="216" y="114"/>
                        </a:lnTo>
                        <a:lnTo>
                          <a:pt x="210" y="114"/>
                        </a:lnTo>
                        <a:lnTo>
                          <a:pt x="210" y="132"/>
                        </a:lnTo>
                        <a:lnTo>
                          <a:pt x="72" y="162"/>
                        </a:lnTo>
                        <a:lnTo>
                          <a:pt x="36" y="138"/>
                        </a:lnTo>
                        <a:lnTo>
                          <a:pt x="18" y="120"/>
                        </a:lnTo>
                        <a:lnTo>
                          <a:pt x="6" y="114"/>
                        </a:lnTo>
                        <a:lnTo>
                          <a:pt x="0" y="108"/>
                        </a:lnTo>
                        <a:lnTo>
                          <a:pt x="30" y="42"/>
                        </a:lnTo>
                        <a:lnTo>
                          <a:pt x="48" y="36"/>
                        </a:lnTo>
                        <a:lnTo>
                          <a:pt x="48" y="30"/>
                        </a:lnTo>
                        <a:lnTo>
                          <a:pt x="54" y="24"/>
                        </a:lnTo>
                        <a:lnTo>
                          <a:pt x="54" y="0"/>
                        </a:lnTo>
                        <a:lnTo>
                          <a:pt x="162" y="42"/>
                        </a:lnTo>
                        <a:lnTo>
                          <a:pt x="234" y="78"/>
                        </a:lnTo>
                        <a:lnTo>
                          <a:pt x="252" y="8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21" name="Freeform 832">
                    <a:extLst>
                      <a:ext uri="{FF2B5EF4-FFF2-40B4-BE49-F238E27FC236}">
                        <a16:creationId xmlns:a16="http://schemas.microsoft.com/office/drawing/2014/main" xmlns="" id="{97FA1E27-CE4E-7C4C-9498-04501855A2CC}"/>
                      </a:ext>
                    </a:extLst>
                  </p:cNvPr>
                  <p:cNvSpPr>
                    <a:spLocks/>
                  </p:cNvSpPr>
                  <p:nvPr/>
                </p:nvSpPr>
                <p:spPr bwMode="auto">
                  <a:xfrm>
                    <a:off x="6162377" y="3902231"/>
                    <a:ext cx="519051" cy="468411"/>
                  </a:xfrm>
                  <a:custGeom>
                    <a:avLst/>
                    <a:gdLst/>
                    <a:ahLst/>
                    <a:cxnLst>
                      <a:cxn ang="0">
                        <a:pos x="150" y="18"/>
                      </a:cxn>
                      <a:cxn ang="0">
                        <a:pos x="162" y="6"/>
                      </a:cxn>
                      <a:cxn ang="0">
                        <a:pos x="174" y="0"/>
                      </a:cxn>
                      <a:cxn ang="0">
                        <a:pos x="180" y="0"/>
                      </a:cxn>
                      <a:cxn ang="0">
                        <a:pos x="180" y="6"/>
                      </a:cxn>
                      <a:cxn ang="0">
                        <a:pos x="180" y="12"/>
                      </a:cxn>
                      <a:cxn ang="0">
                        <a:pos x="180" y="18"/>
                      </a:cxn>
                      <a:cxn ang="0">
                        <a:pos x="180" y="24"/>
                      </a:cxn>
                      <a:cxn ang="0">
                        <a:pos x="186" y="30"/>
                      </a:cxn>
                      <a:cxn ang="0">
                        <a:pos x="192" y="24"/>
                      </a:cxn>
                      <a:cxn ang="0">
                        <a:pos x="204" y="18"/>
                      </a:cxn>
                      <a:cxn ang="0">
                        <a:pos x="210" y="18"/>
                      </a:cxn>
                      <a:cxn ang="0">
                        <a:pos x="222" y="24"/>
                      </a:cxn>
                      <a:cxn ang="0">
                        <a:pos x="222" y="30"/>
                      </a:cxn>
                      <a:cxn ang="0">
                        <a:pos x="246" y="48"/>
                      </a:cxn>
                      <a:cxn ang="0">
                        <a:pos x="240" y="66"/>
                      </a:cxn>
                      <a:cxn ang="0">
                        <a:pos x="240" y="78"/>
                      </a:cxn>
                      <a:cxn ang="0">
                        <a:pos x="228" y="180"/>
                      </a:cxn>
                      <a:cxn ang="0">
                        <a:pos x="228" y="222"/>
                      </a:cxn>
                      <a:cxn ang="0">
                        <a:pos x="90" y="222"/>
                      </a:cxn>
                      <a:cxn ang="0">
                        <a:pos x="54" y="210"/>
                      </a:cxn>
                      <a:cxn ang="0">
                        <a:pos x="42" y="210"/>
                      </a:cxn>
                      <a:cxn ang="0">
                        <a:pos x="30" y="198"/>
                      </a:cxn>
                      <a:cxn ang="0">
                        <a:pos x="18" y="192"/>
                      </a:cxn>
                      <a:cxn ang="0">
                        <a:pos x="24" y="180"/>
                      </a:cxn>
                      <a:cxn ang="0">
                        <a:pos x="18" y="168"/>
                      </a:cxn>
                      <a:cxn ang="0">
                        <a:pos x="6" y="162"/>
                      </a:cxn>
                      <a:cxn ang="0">
                        <a:pos x="0" y="150"/>
                      </a:cxn>
                      <a:cxn ang="0">
                        <a:pos x="12" y="138"/>
                      </a:cxn>
                      <a:cxn ang="0">
                        <a:pos x="18" y="138"/>
                      </a:cxn>
                      <a:cxn ang="0">
                        <a:pos x="18" y="132"/>
                      </a:cxn>
                      <a:cxn ang="0">
                        <a:pos x="18" y="120"/>
                      </a:cxn>
                      <a:cxn ang="0">
                        <a:pos x="24" y="114"/>
                      </a:cxn>
                      <a:cxn ang="0">
                        <a:pos x="24" y="108"/>
                      </a:cxn>
                      <a:cxn ang="0">
                        <a:pos x="42" y="108"/>
                      </a:cxn>
                      <a:cxn ang="0">
                        <a:pos x="48" y="102"/>
                      </a:cxn>
                      <a:cxn ang="0">
                        <a:pos x="54" y="96"/>
                      </a:cxn>
                      <a:cxn ang="0">
                        <a:pos x="60" y="90"/>
                      </a:cxn>
                      <a:cxn ang="0">
                        <a:pos x="66" y="78"/>
                      </a:cxn>
                      <a:cxn ang="0">
                        <a:pos x="66" y="72"/>
                      </a:cxn>
                      <a:cxn ang="0">
                        <a:pos x="72" y="60"/>
                      </a:cxn>
                      <a:cxn ang="0">
                        <a:pos x="78" y="54"/>
                      </a:cxn>
                      <a:cxn ang="0">
                        <a:pos x="84" y="48"/>
                      </a:cxn>
                      <a:cxn ang="0">
                        <a:pos x="108" y="36"/>
                      </a:cxn>
                      <a:cxn ang="0">
                        <a:pos x="114" y="42"/>
                      </a:cxn>
                      <a:cxn ang="0">
                        <a:pos x="120" y="42"/>
                      </a:cxn>
                      <a:cxn ang="0">
                        <a:pos x="126" y="42"/>
                      </a:cxn>
                      <a:cxn ang="0">
                        <a:pos x="132" y="30"/>
                      </a:cxn>
                      <a:cxn ang="0">
                        <a:pos x="126" y="24"/>
                      </a:cxn>
                      <a:cxn ang="0">
                        <a:pos x="126" y="18"/>
                      </a:cxn>
                      <a:cxn ang="0">
                        <a:pos x="126" y="12"/>
                      </a:cxn>
                      <a:cxn ang="0">
                        <a:pos x="132" y="6"/>
                      </a:cxn>
                      <a:cxn ang="0">
                        <a:pos x="138" y="12"/>
                      </a:cxn>
                      <a:cxn ang="0">
                        <a:pos x="150" y="18"/>
                      </a:cxn>
                    </a:cxnLst>
                    <a:rect l="0" t="0" r="r" b="b"/>
                    <a:pathLst>
                      <a:path w="246" h="222">
                        <a:moveTo>
                          <a:pt x="150" y="18"/>
                        </a:moveTo>
                        <a:lnTo>
                          <a:pt x="162" y="6"/>
                        </a:lnTo>
                        <a:lnTo>
                          <a:pt x="174" y="0"/>
                        </a:lnTo>
                        <a:lnTo>
                          <a:pt x="180" y="0"/>
                        </a:lnTo>
                        <a:lnTo>
                          <a:pt x="180" y="6"/>
                        </a:lnTo>
                        <a:lnTo>
                          <a:pt x="180" y="12"/>
                        </a:lnTo>
                        <a:lnTo>
                          <a:pt x="180" y="18"/>
                        </a:lnTo>
                        <a:lnTo>
                          <a:pt x="180" y="24"/>
                        </a:lnTo>
                        <a:lnTo>
                          <a:pt x="186" y="30"/>
                        </a:lnTo>
                        <a:lnTo>
                          <a:pt x="192" y="24"/>
                        </a:lnTo>
                        <a:lnTo>
                          <a:pt x="204" y="18"/>
                        </a:lnTo>
                        <a:lnTo>
                          <a:pt x="210" y="18"/>
                        </a:lnTo>
                        <a:lnTo>
                          <a:pt x="222" y="24"/>
                        </a:lnTo>
                        <a:lnTo>
                          <a:pt x="222" y="30"/>
                        </a:lnTo>
                        <a:lnTo>
                          <a:pt x="246" y="48"/>
                        </a:lnTo>
                        <a:lnTo>
                          <a:pt x="240" y="66"/>
                        </a:lnTo>
                        <a:lnTo>
                          <a:pt x="240" y="78"/>
                        </a:lnTo>
                        <a:lnTo>
                          <a:pt x="228" y="180"/>
                        </a:lnTo>
                        <a:lnTo>
                          <a:pt x="228" y="222"/>
                        </a:lnTo>
                        <a:lnTo>
                          <a:pt x="90" y="222"/>
                        </a:lnTo>
                        <a:lnTo>
                          <a:pt x="54" y="210"/>
                        </a:lnTo>
                        <a:lnTo>
                          <a:pt x="42" y="210"/>
                        </a:lnTo>
                        <a:lnTo>
                          <a:pt x="30" y="198"/>
                        </a:lnTo>
                        <a:lnTo>
                          <a:pt x="18" y="192"/>
                        </a:lnTo>
                        <a:lnTo>
                          <a:pt x="24" y="180"/>
                        </a:lnTo>
                        <a:lnTo>
                          <a:pt x="18" y="168"/>
                        </a:lnTo>
                        <a:lnTo>
                          <a:pt x="6" y="162"/>
                        </a:lnTo>
                        <a:lnTo>
                          <a:pt x="0" y="150"/>
                        </a:lnTo>
                        <a:lnTo>
                          <a:pt x="12" y="138"/>
                        </a:lnTo>
                        <a:lnTo>
                          <a:pt x="18" y="138"/>
                        </a:lnTo>
                        <a:lnTo>
                          <a:pt x="18" y="132"/>
                        </a:lnTo>
                        <a:lnTo>
                          <a:pt x="18" y="120"/>
                        </a:lnTo>
                        <a:lnTo>
                          <a:pt x="24" y="114"/>
                        </a:lnTo>
                        <a:lnTo>
                          <a:pt x="24" y="108"/>
                        </a:lnTo>
                        <a:lnTo>
                          <a:pt x="42" y="108"/>
                        </a:lnTo>
                        <a:lnTo>
                          <a:pt x="48" y="102"/>
                        </a:lnTo>
                        <a:lnTo>
                          <a:pt x="54" y="96"/>
                        </a:lnTo>
                        <a:lnTo>
                          <a:pt x="60" y="90"/>
                        </a:lnTo>
                        <a:lnTo>
                          <a:pt x="66" y="78"/>
                        </a:lnTo>
                        <a:lnTo>
                          <a:pt x="66" y="72"/>
                        </a:lnTo>
                        <a:lnTo>
                          <a:pt x="72" y="60"/>
                        </a:lnTo>
                        <a:lnTo>
                          <a:pt x="78" y="54"/>
                        </a:lnTo>
                        <a:lnTo>
                          <a:pt x="84" y="48"/>
                        </a:lnTo>
                        <a:lnTo>
                          <a:pt x="108" y="36"/>
                        </a:lnTo>
                        <a:lnTo>
                          <a:pt x="114" y="42"/>
                        </a:lnTo>
                        <a:lnTo>
                          <a:pt x="120" y="42"/>
                        </a:lnTo>
                        <a:lnTo>
                          <a:pt x="126" y="42"/>
                        </a:lnTo>
                        <a:lnTo>
                          <a:pt x="132" y="30"/>
                        </a:lnTo>
                        <a:lnTo>
                          <a:pt x="126" y="24"/>
                        </a:lnTo>
                        <a:lnTo>
                          <a:pt x="126" y="18"/>
                        </a:lnTo>
                        <a:lnTo>
                          <a:pt x="126" y="12"/>
                        </a:lnTo>
                        <a:lnTo>
                          <a:pt x="132" y="6"/>
                        </a:lnTo>
                        <a:lnTo>
                          <a:pt x="138" y="12"/>
                        </a:lnTo>
                        <a:lnTo>
                          <a:pt x="150" y="18"/>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22" name="Freeform 839">
                    <a:extLst>
                      <a:ext uri="{FF2B5EF4-FFF2-40B4-BE49-F238E27FC236}">
                        <a16:creationId xmlns:a16="http://schemas.microsoft.com/office/drawing/2014/main" xmlns="" id="{07B639F6-B8E0-4D4B-A157-0D3471C281AA}"/>
                      </a:ext>
                    </a:extLst>
                  </p:cNvPr>
                  <p:cNvSpPr>
                    <a:spLocks/>
                  </p:cNvSpPr>
                  <p:nvPr/>
                </p:nvSpPr>
                <p:spPr bwMode="auto">
                  <a:xfrm>
                    <a:off x="4529267" y="3724994"/>
                    <a:ext cx="670968" cy="784905"/>
                  </a:xfrm>
                  <a:custGeom>
                    <a:avLst/>
                    <a:gdLst/>
                    <a:ahLst/>
                    <a:cxnLst>
                      <a:cxn ang="0">
                        <a:pos x="36" y="300"/>
                      </a:cxn>
                      <a:cxn ang="0">
                        <a:pos x="6" y="162"/>
                      </a:cxn>
                      <a:cxn ang="0">
                        <a:pos x="30" y="150"/>
                      </a:cxn>
                      <a:cxn ang="0">
                        <a:pos x="42" y="144"/>
                      </a:cxn>
                      <a:cxn ang="0">
                        <a:pos x="48" y="126"/>
                      </a:cxn>
                      <a:cxn ang="0">
                        <a:pos x="48" y="108"/>
                      </a:cxn>
                      <a:cxn ang="0">
                        <a:pos x="54" y="96"/>
                      </a:cxn>
                      <a:cxn ang="0">
                        <a:pos x="72" y="96"/>
                      </a:cxn>
                      <a:cxn ang="0">
                        <a:pos x="84" y="96"/>
                      </a:cxn>
                      <a:cxn ang="0">
                        <a:pos x="102" y="90"/>
                      </a:cxn>
                      <a:cxn ang="0">
                        <a:pos x="102" y="78"/>
                      </a:cxn>
                      <a:cxn ang="0">
                        <a:pos x="90" y="60"/>
                      </a:cxn>
                      <a:cxn ang="0">
                        <a:pos x="90" y="12"/>
                      </a:cxn>
                      <a:cxn ang="0">
                        <a:pos x="96" y="0"/>
                      </a:cxn>
                      <a:cxn ang="0">
                        <a:pos x="108" y="0"/>
                      </a:cxn>
                      <a:cxn ang="0">
                        <a:pos x="150" y="30"/>
                      </a:cxn>
                      <a:cxn ang="0">
                        <a:pos x="258" y="120"/>
                      </a:cxn>
                      <a:cxn ang="0">
                        <a:pos x="300" y="222"/>
                      </a:cxn>
                      <a:cxn ang="0">
                        <a:pos x="258" y="318"/>
                      </a:cxn>
                      <a:cxn ang="0">
                        <a:pos x="240" y="348"/>
                      </a:cxn>
                      <a:cxn ang="0">
                        <a:pos x="222" y="348"/>
                      </a:cxn>
                      <a:cxn ang="0">
                        <a:pos x="210" y="360"/>
                      </a:cxn>
                      <a:cxn ang="0">
                        <a:pos x="192" y="372"/>
                      </a:cxn>
                      <a:cxn ang="0">
                        <a:pos x="180" y="366"/>
                      </a:cxn>
                      <a:cxn ang="0">
                        <a:pos x="174" y="354"/>
                      </a:cxn>
                      <a:cxn ang="0">
                        <a:pos x="150" y="354"/>
                      </a:cxn>
                      <a:cxn ang="0">
                        <a:pos x="120" y="336"/>
                      </a:cxn>
                      <a:cxn ang="0">
                        <a:pos x="108" y="324"/>
                      </a:cxn>
                      <a:cxn ang="0">
                        <a:pos x="96" y="324"/>
                      </a:cxn>
                      <a:cxn ang="0">
                        <a:pos x="90" y="336"/>
                      </a:cxn>
                      <a:cxn ang="0">
                        <a:pos x="84" y="348"/>
                      </a:cxn>
                      <a:cxn ang="0">
                        <a:pos x="66" y="354"/>
                      </a:cxn>
                      <a:cxn ang="0">
                        <a:pos x="36" y="354"/>
                      </a:cxn>
                      <a:cxn ang="0">
                        <a:pos x="24" y="330"/>
                      </a:cxn>
                      <a:cxn ang="0">
                        <a:pos x="24" y="306"/>
                      </a:cxn>
                    </a:cxnLst>
                    <a:rect l="0" t="0" r="r" b="b"/>
                    <a:pathLst>
                      <a:path w="318" h="372">
                        <a:moveTo>
                          <a:pt x="24" y="294"/>
                        </a:moveTo>
                        <a:lnTo>
                          <a:pt x="36" y="300"/>
                        </a:lnTo>
                        <a:lnTo>
                          <a:pt x="0" y="192"/>
                        </a:lnTo>
                        <a:lnTo>
                          <a:pt x="6" y="162"/>
                        </a:lnTo>
                        <a:lnTo>
                          <a:pt x="12" y="156"/>
                        </a:lnTo>
                        <a:lnTo>
                          <a:pt x="30" y="150"/>
                        </a:lnTo>
                        <a:lnTo>
                          <a:pt x="36" y="150"/>
                        </a:lnTo>
                        <a:lnTo>
                          <a:pt x="42" y="144"/>
                        </a:lnTo>
                        <a:lnTo>
                          <a:pt x="48" y="132"/>
                        </a:lnTo>
                        <a:lnTo>
                          <a:pt x="48" y="126"/>
                        </a:lnTo>
                        <a:lnTo>
                          <a:pt x="48" y="120"/>
                        </a:lnTo>
                        <a:lnTo>
                          <a:pt x="48" y="108"/>
                        </a:lnTo>
                        <a:lnTo>
                          <a:pt x="48" y="102"/>
                        </a:lnTo>
                        <a:lnTo>
                          <a:pt x="54" y="96"/>
                        </a:lnTo>
                        <a:lnTo>
                          <a:pt x="60" y="90"/>
                        </a:lnTo>
                        <a:lnTo>
                          <a:pt x="72" y="96"/>
                        </a:lnTo>
                        <a:lnTo>
                          <a:pt x="78" y="96"/>
                        </a:lnTo>
                        <a:lnTo>
                          <a:pt x="84" y="96"/>
                        </a:lnTo>
                        <a:lnTo>
                          <a:pt x="96" y="96"/>
                        </a:lnTo>
                        <a:lnTo>
                          <a:pt x="102" y="90"/>
                        </a:lnTo>
                        <a:lnTo>
                          <a:pt x="102" y="84"/>
                        </a:lnTo>
                        <a:lnTo>
                          <a:pt x="102" y="78"/>
                        </a:lnTo>
                        <a:lnTo>
                          <a:pt x="96" y="66"/>
                        </a:lnTo>
                        <a:lnTo>
                          <a:pt x="90" y="60"/>
                        </a:lnTo>
                        <a:lnTo>
                          <a:pt x="90" y="36"/>
                        </a:lnTo>
                        <a:lnTo>
                          <a:pt x="90" y="12"/>
                        </a:lnTo>
                        <a:lnTo>
                          <a:pt x="90" y="6"/>
                        </a:lnTo>
                        <a:lnTo>
                          <a:pt x="96" y="0"/>
                        </a:lnTo>
                        <a:lnTo>
                          <a:pt x="102" y="0"/>
                        </a:lnTo>
                        <a:lnTo>
                          <a:pt x="108" y="0"/>
                        </a:lnTo>
                        <a:lnTo>
                          <a:pt x="114" y="0"/>
                        </a:lnTo>
                        <a:lnTo>
                          <a:pt x="150" y="30"/>
                        </a:lnTo>
                        <a:lnTo>
                          <a:pt x="186" y="60"/>
                        </a:lnTo>
                        <a:lnTo>
                          <a:pt x="258" y="120"/>
                        </a:lnTo>
                        <a:lnTo>
                          <a:pt x="318" y="186"/>
                        </a:lnTo>
                        <a:lnTo>
                          <a:pt x="300" y="222"/>
                        </a:lnTo>
                        <a:lnTo>
                          <a:pt x="258" y="312"/>
                        </a:lnTo>
                        <a:lnTo>
                          <a:pt x="258" y="318"/>
                        </a:lnTo>
                        <a:lnTo>
                          <a:pt x="246" y="342"/>
                        </a:lnTo>
                        <a:lnTo>
                          <a:pt x="240" y="348"/>
                        </a:lnTo>
                        <a:lnTo>
                          <a:pt x="228" y="348"/>
                        </a:lnTo>
                        <a:lnTo>
                          <a:pt x="222" y="348"/>
                        </a:lnTo>
                        <a:lnTo>
                          <a:pt x="216" y="354"/>
                        </a:lnTo>
                        <a:lnTo>
                          <a:pt x="210" y="360"/>
                        </a:lnTo>
                        <a:lnTo>
                          <a:pt x="204" y="366"/>
                        </a:lnTo>
                        <a:lnTo>
                          <a:pt x="192" y="372"/>
                        </a:lnTo>
                        <a:lnTo>
                          <a:pt x="186" y="372"/>
                        </a:lnTo>
                        <a:lnTo>
                          <a:pt x="180" y="366"/>
                        </a:lnTo>
                        <a:lnTo>
                          <a:pt x="180" y="360"/>
                        </a:lnTo>
                        <a:lnTo>
                          <a:pt x="174" y="354"/>
                        </a:lnTo>
                        <a:lnTo>
                          <a:pt x="168" y="354"/>
                        </a:lnTo>
                        <a:lnTo>
                          <a:pt x="150" y="354"/>
                        </a:lnTo>
                        <a:lnTo>
                          <a:pt x="126" y="342"/>
                        </a:lnTo>
                        <a:lnTo>
                          <a:pt x="120" y="336"/>
                        </a:lnTo>
                        <a:lnTo>
                          <a:pt x="114" y="330"/>
                        </a:lnTo>
                        <a:lnTo>
                          <a:pt x="108" y="324"/>
                        </a:lnTo>
                        <a:lnTo>
                          <a:pt x="102" y="324"/>
                        </a:lnTo>
                        <a:lnTo>
                          <a:pt x="96" y="324"/>
                        </a:lnTo>
                        <a:lnTo>
                          <a:pt x="90" y="330"/>
                        </a:lnTo>
                        <a:lnTo>
                          <a:pt x="90" y="336"/>
                        </a:lnTo>
                        <a:lnTo>
                          <a:pt x="90" y="342"/>
                        </a:lnTo>
                        <a:lnTo>
                          <a:pt x="84" y="348"/>
                        </a:lnTo>
                        <a:lnTo>
                          <a:pt x="78" y="348"/>
                        </a:lnTo>
                        <a:lnTo>
                          <a:pt x="66" y="354"/>
                        </a:lnTo>
                        <a:lnTo>
                          <a:pt x="54" y="366"/>
                        </a:lnTo>
                        <a:lnTo>
                          <a:pt x="36" y="354"/>
                        </a:lnTo>
                        <a:lnTo>
                          <a:pt x="30" y="342"/>
                        </a:lnTo>
                        <a:lnTo>
                          <a:pt x="24" y="330"/>
                        </a:lnTo>
                        <a:lnTo>
                          <a:pt x="24" y="324"/>
                        </a:lnTo>
                        <a:lnTo>
                          <a:pt x="24" y="306"/>
                        </a:lnTo>
                        <a:lnTo>
                          <a:pt x="24" y="29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23" name="Freeform 845">
                    <a:extLst>
                      <a:ext uri="{FF2B5EF4-FFF2-40B4-BE49-F238E27FC236}">
                        <a16:creationId xmlns:a16="http://schemas.microsoft.com/office/drawing/2014/main" xmlns="" id="{DD0CCFC8-D03A-7049-B4FE-A4EDBD8B2336}"/>
                      </a:ext>
                    </a:extLst>
                  </p:cNvPr>
                  <p:cNvSpPr>
                    <a:spLocks/>
                  </p:cNvSpPr>
                  <p:nvPr/>
                </p:nvSpPr>
                <p:spPr bwMode="auto">
                  <a:xfrm>
                    <a:off x="5542049" y="4218725"/>
                    <a:ext cx="544370" cy="506391"/>
                  </a:xfrm>
                  <a:custGeom>
                    <a:avLst/>
                    <a:gdLst/>
                    <a:ahLst/>
                    <a:cxnLst>
                      <a:cxn ang="0">
                        <a:pos x="138" y="234"/>
                      </a:cxn>
                      <a:cxn ang="0">
                        <a:pos x="138" y="222"/>
                      </a:cxn>
                      <a:cxn ang="0">
                        <a:pos x="150" y="216"/>
                      </a:cxn>
                      <a:cxn ang="0">
                        <a:pos x="156" y="204"/>
                      </a:cxn>
                      <a:cxn ang="0">
                        <a:pos x="162" y="198"/>
                      </a:cxn>
                      <a:cxn ang="0">
                        <a:pos x="174" y="204"/>
                      </a:cxn>
                      <a:cxn ang="0">
                        <a:pos x="192" y="204"/>
                      </a:cxn>
                      <a:cxn ang="0">
                        <a:pos x="204" y="210"/>
                      </a:cxn>
                      <a:cxn ang="0">
                        <a:pos x="222" y="210"/>
                      </a:cxn>
                      <a:cxn ang="0">
                        <a:pos x="228" y="198"/>
                      </a:cxn>
                      <a:cxn ang="0">
                        <a:pos x="240" y="186"/>
                      </a:cxn>
                      <a:cxn ang="0">
                        <a:pos x="246" y="198"/>
                      </a:cxn>
                      <a:cxn ang="0">
                        <a:pos x="252" y="204"/>
                      </a:cxn>
                      <a:cxn ang="0">
                        <a:pos x="258" y="192"/>
                      </a:cxn>
                      <a:cxn ang="0">
                        <a:pos x="246" y="174"/>
                      </a:cxn>
                      <a:cxn ang="0">
                        <a:pos x="246" y="156"/>
                      </a:cxn>
                      <a:cxn ang="0">
                        <a:pos x="234" y="138"/>
                      </a:cxn>
                      <a:cxn ang="0">
                        <a:pos x="222" y="126"/>
                      </a:cxn>
                      <a:cxn ang="0">
                        <a:pos x="210" y="126"/>
                      </a:cxn>
                      <a:cxn ang="0">
                        <a:pos x="204" y="138"/>
                      </a:cxn>
                      <a:cxn ang="0">
                        <a:pos x="210" y="150"/>
                      </a:cxn>
                      <a:cxn ang="0">
                        <a:pos x="204" y="156"/>
                      </a:cxn>
                      <a:cxn ang="0">
                        <a:pos x="186" y="156"/>
                      </a:cxn>
                      <a:cxn ang="0">
                        <a:pos x="174" y="138"/>
                      </a:cxn>
                      <a:cxn ang="0">
                        <a:pos x="168" y="102"/>
                      </a:cxn>
                      <a:cxn ang="0">
                        <a:pos x="180" y="84"/>
                      </a:cxn>
                      <a:cxn ang="0">
                        <a:pos x="198" y="84"/>
                      </a:cxn>
                      <a:cxn ang="0">
                        <a:pos x="192" y="72"/>
                      </a:cxn>
                      <a:cxn ang="0">
                        <a:pos x="180" y="54"/>
                      </a:cxn>
                      <a:cxn ang="0">
                        <a:pos x="180" y="36"/>
                      </a:cxn>
                      <a:cxn ang="0">
                        <a:pos x="174" y="24"/>
                      </a:cxn>
                      <a:cxn ang="0">
                        <a:pos x="162" y="18"/>
                      </a:cxn>
                      <a:cxn ang="0">
                        <a:pos x="144" y="6"/>
                      </a:cxn>
                      <a:cxn ang="0">
                        <a:pos x="132" y="0"/>
                      </a:cxn>
                      <a:cxn ang="0">
                        <a:pos x="90" y="60"/>
                      </a:cxn>
                      <a:cxn ang="0">
                        <a:pos x="72" y="78"/>
                      </a:cxn>
                      <a:cxn ang="0">
                        <a:pos x="60" y="78"/>
                      </a:cxn>
                      <a:cxn ang="0">
                        <a:pos x="54" y="96"/>
                      </a:cxn>
                      <a:cxn ang="0">
                        <a:pos x="54" y="114"/>
                      </a:cxn>
                      <a:cxn ang="0">
                        <a:pos x="42" y="120"/>
                      </a:cxn>
                      <a:cxn ang="0">
                        <a:pos x="18" y="132"/>
                      </a:cxn>
                      <a:cxn ang="0">
                        <a:pos x="0" y="204"/>
                      </a:cxn>
                      <a:cxn ang="0">
                        <a:pos x="144" y="240"/>
                      </a:cxn>
                    </a:cxnLst>
                    <a:rect l="0" t="0" r="r" b="b"/>
                    <a:pathLst>
                      <a:path w="258" h="240">
                        <a:moveTo>
                          <a:pt x="144" y="240"/>
                        </a:moveTo>
                        <a:lnTo>
                          <a:pt x="138" y="234"/>
                        </a:lnTo>
                        <a:lnTo>
                          <a:pt x="138" y="228"/>
                        </a:lnTo>
                        <a:lnTo>
                          <a:pt x="138" y="222"/>
                        </a:lnTo>
                        <a:lnTo>
                          <a:pt x="144" y="216"/>
                        </a:lnTo>
                        <a:lnTo>
                          <a:pt x="150" y="216"/>
                        </a:lnTo>
                        <a:lnTo>
                          <a:pt x="156" y="210"/>
                        </a:lnTo>
                        <a:lnTo>
                          <a:pt x="156" y="204"/>
                        </a:lnTo>
                        <a:lnTo>
                          <a:pt x="156" y="198"/>
                        </a:lnTo>
                        <a:lnTo>
                          <a:pt x="162" y="198"/>
                        </a:lnTo>
                        <a:lnTo>
                          <a:pt x="168" y="204"/>
                        </a:lnTo>
                        <a:lnTo>
                          <a:pt x="174" y="204"/>
                        </a:lnTo>
                        <a:lnTo>
                          <a:pt x="186" y="198"/>
                        </a:lnTo>
                        <a:lnTo>
                          <a:pt x="192" y="204"/>
                        </a:lnTo>
                        <a:lnTo>
                          <a:pt x="198" y="210"/>
                        </a:lnTo>
                        <a:lnTo>
                          <a:pt x="204" y="210"/>
                        </a:lnTo>
                        <a:lnTo>
                          <a:pt x="216" y="210"/>
                        </a:lnTo>
                        <a:lnTo>
                          <a:pt x="222" y="210"/>
                        </a:lnTo>
                        <a:lnTo>
                          <a:pt x="228" y="204"/>
                        </a:lnTo>
                        <a:lnTo>
                          <a:pt x="228" y="198"/>
                        </a:lnTo>
                        <a:lnTo>
                          <a:pt x="234" y="192"/>
                        </a:lnTo>
                        <a:lnTo>
                          <a:pt x="240" y="186"/>
                        </a:lnTo>
                        <a:lnTo>
                          <a:pt x="240" y="192"/>
                        </a:lnTo>
                        <a:lnTo>
                          <a:pt x="246" y="198"/>
                        </a:lnTo>
                        <a:lnTo>
                          <a:pt x="246" y="204"/>
                        </a:lnTo>
                        <a:lnTo>
                          <a:pt x="252" y="204"/>
                        </a:lnTo>
                        <a:lnTo>
                          <a:pt x="258" y="204"/>
                        </a:lnTo>
                        <a:lnTo>
                          <a:pt x="258" y="192"/>
                        </a:lnTo>
                        <a:lnTo>
                          <a:pt x="252" y="180"/>
                        </a:lnTo>
                        <a:lnTo>
                          <a:pt x="246" y="174"/>
                        </a:lnTo>
                        <a:lnTo>
                          <a:pt x="246" y="168"/>
                        </a:lnTo>
                        <a:lnTo>
                          <a:pt x="246" y="156"/>
                        </a:lnTo>
                        <a:lnTo>
                          <a:pt x="240" y="144"/>
                        </a:lnTo>
                        <a:lnTo>
                          <a:pt x="234" y="138"/>
                        </a:lnTo>
                        <a:lnTo>
                          <a:pt x="228" y="132"/>
                        </a:lnTo>
                        <a:lnTo>
                          <a:pt x="222" y="126"/>
                        </a:lnTo>
                        <a:lnTo>
                          <a:pt x="216" y="126"/>
                        </a:lnTo>
                        <a:lnTo>
                          <a:pt x="210" y="126"/>
                        </a:lnTo>
                        <a:lnTo>
                          <a:pt x="210" y="132"/>
                        </a:lnTo>
                        <a:lnTo>
                          <a:pt x="204" y="138"/>
                        </a:lnTo>
                        <a:lnTo>
                          <a:pt x="204" y="144"/>
                        </a:lnTo>
                        <a:lnTo>
                          <a:pt x="210" y="150"/>
                        </a:lnTo>
                        <a:lnTo>
                          <a:pt x="210" y="156"/>
                        </a:lnTo>
                        <a:lnTo>
                          <a:pt x="204" y="156"/>
                        </a:lnTo>
                        <a:lnTo>
                          <a:pt x="198" y="162"/>
                        </a:lnTo>
                        <a:lnTo>
                          <a:pt x="186" y="156"/>
                        </a:lnTo>
                        <a:lnTo>
                          <a:pt x="180" y="150"/>
                        </a:lnTo>
                        <a:lnTo>
                          <a:pt x="174" y="138"/>
                        </a:lnTo>
                        <a:lnTo>
                          <a:pt x="174" y="132"/>
                        </a:lnTo>
                        <a:lnTo>
                          <a:pt x="168" y="102"/>
                        </a:lnTo>
                        <a:lnTo>
                          <a:pt x="168" y="90"/>
                        </a:lnTo>
                        <a:lnTo>
                          <a:pt x="180" y="84"/>
                        </a:lnTo>
                        <a:lnTo>
                          <a:pt x="186" y="84"/>
                        </a:lnTo>
                        <a:lnTo>
                          <a:pt x="198" y="84"/>
                        </a:lnTo>
                        <a:lnTo>
                          <a:pt x="198" y="78"/>
                        </a:lnTo>
                        <a:lnTo>
                          <a:pt x="192" y="72"/>
                        </a:lnTo>
                        <a:lnTo>
                          <a:pt x="186" y="60"/>
                        </a:lnTo>
                        <a:lnTo>
                          <a:pt x="180" y="54"/>
                        </a:lnTo>
                        <a:lnTo>
                          <a:pt x="180" y="48"/>
                        </a:lnTo>
                        <a:lnTo>
                          <a:pt x="180" y="36"/>
                        </a:lnTo>
                        <a:lnTo>
                          <a:pt x="180" y="30"/>
                        </a:lnTo>
                        <a:lnTo>
                          <a:pt x="174" y="24"/>
                        </a:lnTo>
                        <a:lnTo>
                          <a:pt x="168" y="18"/>
                        </a:lnTo>
                        <a:lnTo>
                          <a:pt x="162" y="18"/>
                        </a:lnTo>
                        <a:lnTo>
                          <a:pt x="150" y="12"/>
                        </a:lnTo>
                        <a:lnTo>
                          <a:pt x="144" y="6"/>
                        </a:lnTo>
                        <a:lnTo>
                          <a:pt x="138" y="0"/>
                        </a:lnTo>
                        <a:lnTo>
                          <a:pt x="132" y="0"/>
                        </a:lnTo>
                        <a:lnTo>
                          <a:pt x="126" y="0"/>
                        </a:lnTo>
                        <a:lnTo>
                          <a:pt x="90" y="60"/>
                        </a:lnTo>
                        <a:lnTo>
                          <a:pt x="84" y="72"/>
                        </a:lnTo>
                        <a:lnTo>
                          <a:pt x="72" y="78"/>
                        </a:lnTo>
                        <a:lnTo>
                          <a:pt x="66" y="78"/>
                        </a:lnTo>
                        <a:lnTo>
                          <a:pt x="60" y="78"/>
                        </a:lnTo>
                        <a:lnTo>
                          <a:pt x="54" y="90"/>
                        </a:lnTo>
                        <a:lnTo>
                          <a:pt x="54" y="96"/>
                        </a:lnTo>
                        <a:lnTo>
                          <a:pt x="54" y="102"/>
                        </a:lnTo>
                        <a:lnTo>
                          <a:pt x="54" y="114"/>
                        </a:lnTo>
                        <a:lnTo>
                          <a:pt x="48" y="120"/>
                        </a:lnTo>
                        <a:lnTo>
                          <a:pt x="42" y="120"/>
                        </a:lnTo>
                        <a:lnTo>
                          <a:pt x="30" y="126"/>
                        </a:lnTo>
                        <a:lnTo>
                          <a:pt x="18" y="132"/>
                        </a:lnTo>
                        <a:lnTo>
                          <a:pt x="12" y="144"/>
                        </a:lnTo>
                        <a:lnTo>
                          <a:pt x="0" y="204"/>
                        </a:lnTo>
                        <a:lnTo>
                          <a:pt x="0" y="228"/>
                        </a:lnTo>
                        <a:lnTo>
                          <a:pt x="144" y="24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24" name="Freeform 846">
                    <a:extLst>
                      <a:ext uri="{FF2B5EF4-FFF2-40B4-BE49-F238E27FC236}">
                        <a16:creationId xmlns:a16="http://schemas.microsoft.com/office/drawing/2014/main" xmlns="" id="{4A2DBCFA-2DDD-1746-AAB8-03770BE8BDAA}"/>
                      </a:ext>
                    </a:extLst>
                  </p:cNvPr>
                  <p:cNvSpPr>
                    <a:spLocks/>
                  </p:cNvSpPr>
                  <p:nvPr/>
                </p:nvSpPr>
                <p:spPr bwMode="auto">
                  <a:xfrm>
                    <a:off x="2934137" y="3838932"/>
                    <a:ext cx="835545" cy="544370"/>
                  </a:xfrm>
                  <a:custGeom>
                    <a:avLst/>
                    <a:gdLst/>
                    <a:ahLst/>
                    <a:cxnLst>
                      <a:cxn ang="0">
                        <a:pos x="6" y="42"/>
                      </a:cxn>
                      <a:cxn ang="0">
                        <a:pos x="12" y="36"/>
                      </a:cxn>
                      <a:cxn ang="0">
                        <a:pos x="30" y="36"/>
                      </a:cxn>
                      <a:cxn ang="0">
                        <a:pos x="42" y="54"/>
                      </a:cxn>
                      <a:cxn ang="0">
                        <a:pos x="54" y="66"/>
                      </a:cxn>
                      <a:cxn ang="0">
                        <a:pos x="72" y="72"/>
                      </a:cxn>
                      <a:cxn ang="0">
                        <a:pos x="90" y="66"/>
                      </a:cxn>
                      <a:cxn ang="0">
                        <a:pos x="114" y="60"/>
                      </a:cxn>
                      <a:cxn ang="0">
                        <a:pos x="138" y="54"/>
                      </a:cxn>
                      <a:cxn ang="0">
                        <a:pos x="150" y="54"/>
                      </a:cxn>
                      <a:cxn ang="0">
                        <a:pos x="156" y="60"/>
                      </a:cxn>
                      <a:cxn ang="0">
                        <a:pos x="156" y="72"/>
                      </a:cxn>
                      <a:cxn ang="0">
                        <a:pos x="150" y="90"/>
                      </a:cxn>
                      <a:cxn ang="0">
                        <a:pos x="150" y="102"/>
                      </a:cxn>
                      <a:cxn ang="0">
                        <a:pos x="162" y="114"/>
                      </a:cxn>
                      <a:cxn ang="0">
                        <a:pos x="180" y="108"/>
                      </a:cxn>
                      <a:cxn ang="0">
                        <a:pos x="192" y="102"/>
                      </a:cxn>
                      <a:cxn ang="0">
                        <a:pos x="204" y="84"/>
                      </a:cxn>
                      <a:cxn ang="0">
                        <a:pos x="204" y="66"/>
                      </a:cxn>
                      <a:cxn ang="0">
                        <a:pos x="180" y="36"/>
                      </a:cxn>
                      <a:cxn ang="0">
                        <a:pos x="192" y="18"/>
                      </a:cxn>
                      <a:cxn ang="0">
                        <a:pos x="198" y="0"/>
                      </a:cxn>
                      <a:cxn ang="0">
                        <a:pos x="210" y="0"/>
                      </a:cxn>
                      <a:cxn ang="0">
                        <a:pos x="210" y="18"/>
                      </a:cxn>
                      <a:cxn ang="0">
                        <a:pos x="222" y="30"/>
                      </a:cxn>
                      <a:cxn ang="0">
                        <a:pos x="234" y="42"/>
                      </a:cxn>
                      <a:cxn ang="0">
                        <a:pos x="258" y="48"/>
                      </a:cxn>
                      <a:cxn ang="0">
                        <a:pos x="276" y="36"/>
                      </a:cxn>
                      <a:cxn ang="0">
                        <a:pos x="288" y="24"/>
                      </a:cxn>
                      <a:cxn ang="0">
                        <a:pos x="324" y="24"/>
                      </a:cxn>
                      <a:cxn ang="0">
                        <a:pos x="342" y="42"/>
                      </a:cxn>
                      <a:cxn ang="0">
                        <a:pos x="366" y="54"/>
                      </a:cxn>
                      <a:cxn ang="0">
                        <a:pos x="366" y="78"/>
                      </a:cxn>
                      <a:cxn ang="0">
                        <a:pos x="366" y="108"/>
                      </a:cxn>
                      <a:cxn ang="0">
                        <a:pos x="366" y="126"/>
                      </a:cxn>
                      <a:cxn ang="0">
                        <a:pos x="384" y="138"/>
                      </a:cxn>
                      <a:cxn ang="0">
                        <a:pos x="396" y="144"/>
                      </a:cxn>
                      <a:cxn ang="0">
                        <a:pos x="390" y="156"/>
                      </a:cxn>
                      <a:cxn ang="0">
                        <a:pos x="366" y="174"/>
                      </a:cxn>
                      <a:cxn ang="0">
                        <a:pos x="348" y="180"/>
                      </a:cxn>
                      <a:cxn ang="0">
                        <a:pos x="336" y="180"/>
                      </a:cxn>
                      <a:cxn ang="0">
                        <a:pos x="324" y="192"/>
                      </a:cxn>
                      <a:cxn ang="0">
                        <a:pos x="318" y="210"/>
                      </a:cxn>
                      <a:cxn ang="0">
                        <a:pos x="306" y="234"/>
                      </a:cxn>
                      <a:cxn ang="0">
                        <a:pos x="294" y="234"/>
                      </a:cxn>
                      <a:cxn ang="0">
                        <a:pos x="276" y="234"/>
                      </a:cxn>
                      <a:cxn ang="0">
                        <a:pos x="180" y="252"/>
                      </a:cxn>
                      <a:cxn ang="0">
                        <a:pos x="108" y="252"/>
                      </a:cxn>
                      <a:cxn ang="0">
                        <a:pos x="102" y="222"/>
                      </a:cxn>
                      <a:cxn ang="0">
                        <a:pos x="108" y="204"/>
                      </a:cxn>
                      <a:cxn ang="0">
                        <a:pos x="102" y="174"/>
                      </a:cxn>
                      <a:cxn ang="0">
                        <a:pos x="102" y="162"/>
                      </a:cxn>
                      <a:cxn ang="0">
                        <a:pos x="90" y="150"/>
                      </a:cxn>
                      <a:cxn ang="0">
                        <a:pos x="78" y="156"/>
                      </a:cxn>
                      <a:cxn ang="0">
                        <a:pos x="30" y="102"/>
                      </a:cxn>
                      <a:cxn ang="0">
                        <a:pos x="0" y="54"/>
                      </a:cxn>
                    </a:cxnLst>
                    <a:rect l="0" t="0" r="r" b="b"/>
                    <a:pathLst>
                      <a:path w="396" h="258">
                        <a:moveTo>
                          <a:pt x="0" y="54"/>
                        </a:moveTo>
                        <a:lnTo>
                          <a:pt x="6" y="42"/>
                        </a:lnTo>
                        <a:lnTo>
                          <a:pt x="6" y="36"/>
                        </a:lnTo>
                        <a:lnTo>
                          <a:pt x="12" y="36"/>
                        </a:lnTo>
                        <a:lnTo>
                          <a:pt x="18" y="30"/>
                        </a:lnTo>
                        <a:lnTo>
                          <a:pt x="30" y="36"/>
                        </a:lnTo>
                        <a:lnTo>
                          <a:pt x="36" y="42"/>
                        </a:lnTo>
                        <a:lnTo>
                          <a:pt x="42" y="54"/>
                        </a:lnTo>
                        <a:lnTo>
                          <a:pt x="48" y="60"/>
                        </a:lnTo>
                        <a:lnTo>
                          <a:pt x="54" y="66"/>
                        </a:lnTo>
                        <a:lnTo>
                          <a:pt x="60" y="72"/>
                        </a:lnTo>
                        <a:lnTo>
                          <a:pt x="72" y="72"/>
                        </a:lnTo>
                        <a:lnTo>
                          <a:pt x="84" y="72"/>
                        </a:lnTo>
                        <a:lnTo>
                          <a:pt x="90" y="66"/>
                        </a:lnTo>
                        <a:lnTo>
                          <a:pt x="102" y="60"/>
                        </a:lnTo>
                        <a:lnTo>
                          <a:pt x="114" y="60"/>
                        </a:lnTo>
                        <a:lnTo>
                          <a:pt x="126" y="60"/>
                        </a:lnTo>
                        <a:lnTo>
                          <a:pt x="138" y="54"/>
                        </a:lnTo>
                        <a:lnTo>
                          <a:pt x="144" y="54"/>
                        </a:lnTo>
                        <a:lnTo>
                          <a:pt x="150" y="54"/>
                        </a:lnTo>
                        <a:lnTo>
                          <a:pt x="156" y="54"/>
                        </a:lnTo>
                        <a:lnTo>
                          <a:pt x="156" y="60"/>
                        </a:lnTo>
                        <a:lnTo>
                          <a:pt x="156" y="66"/>
                        </a:lnTo>
                        <a:lnTo>
                          <a:pt x="156" y="72"/>
                        </a:lnTo>
                        <a:lnTo>
                          <a:pt x="156" y="78"/>
                        </a:lnTo>
                        <a:lnTo>
                          <a:pt x="150" y="90"/>
                        </a:lnTo>
                        <a:lnTo>
                          <a:pt x="144" y="96"/>
                        </a:lnTo>
                        <a:lnTo>
                          <a:pt x="150" y="102"/>
                        </a:lnTo>
                        <a:lnTo>
                          <a:pt x="156" y="108"/>
                        </a:lnTo>
                        <a:lnTo>
                          <a:pt x="162" y="114"/>
                        </a:lnTo>
                        <a:lnTo>
                          <a:pt x="168" y="114"/>
                        </a:lnTo>
                        <a:lnTo>
                          <a:pt x="180" y="108"/>
                        </a:lnTo>
                        <a:lnTo>
                          <a:pt x="186" y="108"/>
                        </a:lnTo>
                        <a:lnTo>
                          <a:pt x="192" y="102"/>
                        </a:lnTo>
                        <a:lnTo>
                          <a:pt x="198" y="96"/>
                        </a:lnTo>
                        <a:lnTo>
                          <a:pt x="204" y="84"/>
                        </a:lnTo>
                        <a:lnTo>
                          <a:pt x="204" y="72"/>
                        </a:lnTo>
                        <a:lnTo>
                          <a:pt x="204" y="66"/>
                        </a:lnTo>
                        <a:lnTo>
                          <a:pt x="186" y="48"/>
                        </a:lnTo>
                        <a:lnTo>
                          <a:pt x="180" y="36"/>
                        </a:lnTo>
                        <a:lnTo>
                          <a:pt x="186" y="24"/>
                        </a:lnTo>
                        <a:lnTo>
                          <a:pt x="192" y="18"/>
                        </a:lnTo>
                        <a:lnTo>
                          <a:pt x="192" y="6"/>
                        </a:lnTo>
                        <a:lnTo>
                          <a:pt x="198" y="0"/>
                        </a:lnTo>
                        <a:lnTo>
                          <a:pt x="204" y="0"/>
                        </a:lnTo>
                        <a:lnTo>
                          <a:pt x="210" y="0"/>
                        </a:lnTo>
                        <a:lnTo>
                          <a:pt x="210" y="6"/>
                        </a:lnTo>
                        <a:lnTo>
                          <a:pt x="210" y="18"/>
                        </a:lnTo>
                        <a:lnTo>
                          <a:pt x="216" y="24"/>
                        </a:lnTo>
                        <a:lnTo>
                          <a:pt x="222" y="30"/>
                        </a:lnTo>
                        <a:lnTo>
                          <a:pt x="228" y="36"/>
                        </a:lnTo>
                        <a:lnTo>
                          <a:pt x="234" y="42"/>
                        </a:lnTo>
                        <a:lnTo>
                          <a:pt x="252" y="48"/>
                        </a:lnTo>
                        <a:lnTo>
                          <a:pt x="258" y="48"/>
                        </a:lnTo>
                        <a:lnTo>
                          <a:pt x="270" y="48"/>
                        </a:lnTo>
                        <a:lnTo>
                          <a:pt x="276" y="36"/>
                        </a:lnTo>
                        <a:lnTo>
                          <a:pt x="282" y="30"/>
                        </a:lnTo>
                        <a:lnTo>
                          <a:pt x="288" y="24"/>
                        </a:lnTo>
                        <a:lnTo>
                          <a:pt x="312" y="24"/>
                        </a:lnTo>
                        <a:lnTo>
                          <a:pt x="324" y="24"/>
                        </a:lnTo>
                        <a:lnTo>
                          <a:pt x="336" y="30"/>
                        </a:lnTo>
                        <a:lnTo>
                          <a:pt x="342" y="42"/>
                        </a:lnTo>
                        <a:lnTo>
                          <a:pt x="354" y="48"/>
                        </a:lnTo>
                        <a:lnTo>
                          <a:pt x="366" y="54"/>
                        </a:lnTo>
                        <a:lnTo>
                          <a:pt x="378" y="60"/>
                        </a:lnTo>
                        <a:lnTo>
                          <a:pt x="366" y="78"/>
                        </a:lnTo>
                        <a:lnTo>
                          <a:pt x="366" y="96"/>
                        </a:lnTo>
                        <a:lnTo>
                          <a:pt x="366" y="108"/>
                        </a:lnTo>
                        <a:lnTo>
                          <a:pt x="366" y="120"/>
                        </a:lnTo>
                        <a:lnTo>
                          <a:pt x="366" y="126"/>
                        </a:lnTo>
                        <a:lnTo>
                          <a:pt x="372" y="132"/>
                        </a:lnTo>
                        <a:lnTo>
                          <a:pt x="384" y="138"/>
                        </a:lnTo>
                        <a:lnTo>
                          <a:pt x="390" y="138"/>
                        </a:lnTo>
                        <a:lnTo>
                          <a:pt x="396" y="144"/>
                        </a:lnTo>
                        <a:lnTo>
                          <a:pt x="396" y="150"/>
                        </a:lnTo>
                        <a:lnTo>
                          <a:pt x="390" y="156"/>
                        </a:lnTo>
                        <a:lnTo>
                          <a:pt x="384" y="162"/>
                        </a:lnTo>
                        <a:lnTo>
                          <a:pt x="366" y="174"/>
                        </a:lnTo>
                        <a:lnTo>
                          <a:pt x="360" y="180"/>
                        </a:lnTo>
                        <a:lnTo>
                          <a:pt x="348" y="180"/>
                        </a:lnTo>
                        <a:lnTo>
                          <a:pt x="342" y="180"/>
                        </a:lnTo>
                        <a:lnTo>
                          <a:pt x="336" y="180"/>
                        </a:lnTo>
                        <a:lnTo>
                          <a:pt x="324" y="186"/>
                        </a:lnTo>
                        <a:lnTo>
                          <a:pt x="324" y="192"/>
                        </a:lnTo>
                        <a:lnTo>
                          <a:pt x="318" y="198"/>
                        </a:lnTo>
                        <a:lnTo>
                          <a:pt x="318" y="210"/>
                        </a:lnTo>
                        <a:lnTo>
                          <a:pt x="312" y="222"/>
                        </a:lnTo>
                        <a:lnTo>
                          <a:pt x="306" y="234"/>
                        </a:lnTo>
                        <a:lnTo>
                          <a:pt x="300" y="234"/>
                        </a:lnTo>
                        <a:lnTo>
                          <a:pt x="294" y="234"/>
                        </a:lnTo>
                        <a:lnTo>
                          <a:pt x="282" y="234"/>
                        </a:lnTo>
                        <a:lnTo>
                          <a:pt x="276" y="234"/>
                        </a:lnTo>
                        <a:lnTo>
                          <a:pt x="258" y="252"/>
                        </a:lnTo>
                        <a:lnTo>
                          <a:pt x="180" y="252"/>
                        </a:lnTo>
                        <a:lnTo>
                          <a:pt x="114" y="258"/>
                        </a:lnTo>
                        <a:lnTo>
                          <a:pt x="108" y="252"/>
                        </a:lnTo>
                        <a:lnTo>
                          <a:pt x="102" y="234"/>
                        </a:lnTo>
                        <a:lnTo>
                          <a:pt x="102" y="222"/>
                        </a:lnTo>
                        <a:lnTo>
                          <a:pt x="108" y="216"/>
                        </a:lnTo>
                        <a:lnTo>
                          <a:pt x="108" y="204"/>
                        </a:lnTo>
                        <a:lnTo>
                          <a:pt x="102" y="180"/>
                        </a:lnTo>
                        <a:lnTo>
                          <a:pt x="102" y="174"/>
                        </a:lnTo>
                        <a:lnTo>
                          <a:pt x="102" y="168"/>
                        </a:lnTo>
                        <a:lnTo>
                          <a:pt x="102" y="162"/>
                        </a:lnTo>
                        <a:lnTo>
                          <a:pt x="96" y="156"/>
                        </a:lnTo>
                        <a:lnTo>
                          <a:pt x="90" y="150"/>
                        </a:lnTo>
                        <a:lnTo>
                          <a:pt x="84" y="150"/>
                        </a:lnTo>
                        <a:lnTo>
                          <a:pt x="78" y="156"/>
                        </a:lnTo>
                        <a:lnTo>
                          <a:pt x="66" y="162"/>
                        </a:lnTo>
                        <a:lnTo>
                          <a:pt x="30" y="102"/>
                        </a:lnTo>
                        <a:lnTo>
                          <a:pt x="12" y="72"/>
                        </a:lnTo>
                        <a:lnTo>
                          <a:pt x="0" y="5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25" name="Freeform 849">
                    <a:extLst>
                      <a:ext uri="{FF2B5EF4-FFF2-40B4-BE49-F238E27FC236}">
                        <a16:creationId xmlns:a16="http://schemas.microsoft.com/office/drawing/2014/main" xmlns="" id="{2CA4852D-44AA-C640-8C61-45049268CDC7}"/>
                      </a:ext>
                    </a:extLst>
                  </p:cNvPr>
                  <p:cNvSpPr>
                    <a:spLocks/>
                  </p:cNvSpPr>
                  <p:nvPr/>
                </p:nvSpPr>
                <p:spPr bwMode="auto">
                  <a:xfrm>
                    <a:off x="3162013" y="5155547"/>
                    <a:ext cx="620329" cy="848204"/>
                  </a:xfrm>
                  <a:custGeom>
                    <a:avLst/>
                    <a:gdLst/>
                    <a:ahLst/>
                    <a:cxnLst>
                      <a:cxn ang="0">
                        <a:pos x="294" y="66"/>
                      </a:cxn>
                      <a:cxn ang="0">
                        <a:pos x="288" y="66"/>
                      </a:cxn>
                      <a:cxn ang="0">
                        <a:pos x="282" y="66"/>
                      </a:cxn>
                      <a:cxn ang="0">
                        <a:pos x="276" y="66"/>
                      </a:cxn>
                      <a:cxn ang="0">
                        <a:pos x="276" y="54"/>
                      </a:cxn>
                      <a:cxn ang="0">
                        <a:pos x="282" y="54"/>
                      </a:cxn>
                      <a:cxn ang="0">
                        <a:pos x="282" y="48"/>
                      </a:cxn>
                      <a:cxn ang="0">
                        <a:pos x="276" y="42"/>
                      </a:cxn>
                      <a:cxn ang="0">
                        <a:pos x="276" y="36"/>
                      </a:cxn>
                      <a:cxn ang="0">
                        <a:pos x="270" y="36"/>
                      </a:cxn>
                      <a:cxn ang="0">
                        <a:pos x="258" y="36"/>
                      </a:cxn>
                      <a:cxn ang="0">
                        <a:pos x="252" y="24"/>
                      </a:cxn>
                      <a:cxn ang="0">
                        <a:pos x="252" y="12"/>
                      </a:cxn>
                      <a:cxn ang="0">
                        <a:pos x="246" y="6"/>
                      </a:cxn>
                      <a:cxn ang="0">
                        <a:pos x="246" y="0"/>
                      </a:cxn>
                      <a:cxn ang="0">
                        <a:pos x="234" y="12"/>
                      </a:cxn>
                      <a:cxn ang="0">
                        <a:pos x="222" y="18"/>
                      </a:cxn>
                      <a:cxn ang="0">
                        <a:pos x="156" y="24"/>
                      </a:cxn>
                      <a:cxn ang="0">
                        <a:pos x="132" y="42"/>
                      </a:cxn>
                      <a:cxn ang="0">
                        <a:pos x="54" y="6"/>
                      </a:cxn>
                      <a:cxn ang="0">
                        <a:pos x="36" y="6"/>
                      </a:cxn>
                      <a:cxn ang="0">
                        <a:pos x="18" y="102"/>
                      </a:cxn>
                      <a:cxn ang="0">
                        <a:pos x="0" y="120"/>
                      </a:cxn>
                      <a:cxn ang="0">
                        <a:pos x="6" y="120"/>
                      </a:cxn>
                      <a:cxn ang="0">
                        <a:pos x="48" y="144"/>
                      </a:cxn>
                      <a:cxn ang="0">
                        <a:pos x="42" y="216"/>
                      </a:cxn>
                      <a:cxn ang="0">
                        <a:pos x="36" y="306"/>
                      </a:cxn>
                      <a:cxn ang="0">
                        <a:pos x="24" y="402"/>
                      </a:cxn>
                      <a:cxn ang="0">
                        <a:pos x="246" y="396"/>
                      </a:cxn>
                      <a:cxn ang="0">
                        <a:pos x="258" y="312"/>
                      </a:cxn>
                      <a:cxn ang="0">
                        <a:pos x="270" y="216"/>
                      </a:cxn>
                      <a:cxn ang="0">
                        <a:pos x="288" y="120"/>
                      </a:cxn>
                      <a:cxn ang="0">
                        <a:pos x="294" y="66"/>
                      </a:cxn>
                    </a:cxnLst>
                    <a:rect l="0" t="0" r="r" b="b"/>
                    <a:pathLst>
                      <a:path w="294" h="402">
                        <a:moveTo>
                          <a:pt x="294" y="66"/>
                        </a:moveTo>
                        <a:lnTo>
                          <a:pt x="288" y="66"/>
                        </a:lnTo>
                        <a:lnTo>
                          <a:pt x="282" y="66"/>
                        </a:lnTo>
                        <a:lnTo>
                          <a:pt x="276" y="66"/>
                        </a:lnTo>
                        <a:lnTo>
                          <a:pt x="276" y="54"/>
                        </a:lnTo>
                        <a:lnTo>
                          <a:pt x="282" y="54"/>
                        </a:lnTo>
                        <a:lnTo>
                          <a:pt x="282" y="48"/>
                        </a:lnTo>
                        <a:lnTo>
                          <a:pt x="276" y="42"/>
                        </a:lnTo>
                        <a:lnTo>
                          <a:pt x="276" y="36"/>
                        </a:lnTo>
                        <a:lnTo>
                          <a:pt x="270" y="36"/>
                        </a:lnTo>
                        <a:lnTo>
                          <a:pt x="258" y="36"/>
                        </a:lnTo>
                        <a:lnTo>
                          <a:pt x="252" y="24"/>
                        </a:lnTo>
                        <a:lnTo>
                          <a:pt x="252" y="12"/>
                        </a:lnTo>
                        <a:lnTo>
                          <a:pt x="246" y="6"/>
                        </a:lnTo>
                        <a:lnTo>
                          <a:pt x="246" y="0"/>
                        </a:lnTo>
                        <a:lnTo>
                          <a:pt x="234" y="12"/>
                        </a:lnTo>
                        <a:lnTo>
                          <a:pt x="222" y="18"/>
                        </a:lnTo>
                        <a:lnTo>
                          <a:pt x="156" y="24"/>
                        </a:lnTo>
                        <a:lnTo>
                          <a:pt x="132" y="42"/>
                        </a:lnTo>
                        <a:lnTo>
                          <a:pt x="54" y="6"/>
                        </a:lnTo>
                        <a:lnTo>
                          <a:pt x="36" y="6"/>
                        </a:lnTo>
                        <a:lnTo>
                          <a:pt x="18" y="102"/>
                        </a:lnTo>
                        <a:lnTo>
                          <a:pt x="0" y="120"/>
                        </a:lnTo>
                        <a:lnTo>
                          <a:pt x="6" y="120"/>
                        </a:lnTo>
                        <a:lnTo>
                          <a:pt x="48" y="144"/>
                        </a:lnTo>
                        <a:lnTo>
                          <a:pt x="42" y="216"/>
                        </a:lnTo>
                        <a:lnTo>
                          <a:pt x="36" y="306"/>
                        </a:lnTo>
                        <a:lnTo>
                          <a:pt x="24" y="402"/>
                        </a:lnTo>
                        <a:lnTo>
                          <a:pt x="246" y="396"/>
                        </a:lnTo>
                        <a:lnTo>
                          <a:pt x="258" y="312"/>
                        </a:lnTo>
                        <a:lnTo>
                          <a:pt x="270" y="216"/>
                        </a:lnTo>
                        <a:lnTo>
                          <a:pt x="288" y="120"/>
                        </a:lnTo>
                        <a:lnTo>
                          <a:pt x="294" y="6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26" name="Freeform 856">
                    <a:extLst>
                      <a:ext uri="{FF2B5EF4-FFF2-40B4-BE49-F238E27FC236}">
                        <a16:creationId xmlns:a16="http://schemas.microsoft.com/office/drawing/2014/main" xmlns="" id="{DD21DC5D-8D0F-AA4B-80C2-44AD49692E29}"/>
                      </a:ext>
                    </a:extLst>
                  </p:cNvPr>
                  <p:cNvSpPr>
                    <a:spLocks/>
                  </p:cNvSpPr>
                  <p:nvPr/>
                </p:nvSpPr>
                <p:spPr bwMode="auto">
                  <a:xfrm>
                    <a:off x="4541926" y="5104910"/>
                    <a:ext cx="721607" cy="670968"/>
                  </a:xfrm>
                  <a:custGeom>
                    <a:avLst/>
                    <a:gdLst/>
                    <a:ahLst/>
                    <a:cxnLst>
                      <a:cxn ang="0">
                        <a:pos x="252" y="240"/>
                      </a:cxn>
                      <a:cxn ang="0">
                        <a:pos x="162" y="318"/>
                      </a:cxn>
                      <a:cxn ang="0">
                        <a:pos x="168" y="294"/>
                      </a:cxn>
                      <a:cxn ang="0">
                        <a:pos x="54" y="276"/>
                      </a:cxn>
                      <a:cxn ang="0">
                        <a:pos x="36" y="234"/>
                      </a:cxn>
                      <a:cxn ang="0">
                        <a:pos x="0" y="144"/>
                      </a:cxn>
                      <a:cxn ang="0">
                        <a:pos x="36" y="30"/>
                      </a:cxn>
                      <a:cxn ang="0">
                        <a:pos x="36" y="18"/>
                      </a:cxn>
                      <a:cxn ang="0">
                        <a:pos x="42" y="12"/>
                      </a:cxn>
                      <a:cxn ang="0">
                        <a:pos x="54" y="6"/>
                      </a:cxn>
                      <a:cxn ang="0">
                        <a:pos x="60" y="6"/>
                      </a:cxn>
                      <a:cxn ang="0">
                        <a:pos x="66" y="6"/>
                      </a:cxn>
                      <a:cxn ang="0">
                        <a:pos x="72" y="12"/>
                      </a:cxn>
                      <a:cxn ang="0">
                        <a:pos x="78" y="12"/>
                      </a:cxn>
                      <a:cxn ang="0">
                        <a:pos x="90" y="12"/>
                      </a:cxn>
                      <a:cxn ang="0">
                        <a:pos x="96" y="0"/>
                      </a:cxn>
                      <a:cxn ang="0">
                        <a:pos x="102" y="0"/>
                      </a:cxn>
                      <a:cxn ang="0">
                        <a:pos x="108" y="0"/>
                      </a:cxn>
                      <a:cxn ang="0">
                        <a:pos x="114" y="0"/>
                      </a:cxn>
                      <a:cxn ang="0">
                        <a:pos x="120" y="6"/>
                      </a:cxn>
                      <a:cxn ang="0">
                        <a:pos x="126" y="18"/>
                      </a:cxn>
                      <a:cxn ang="0">
                        <a:pos x="126" y="30"/>
                      </a:cxn>
                      <a:cxn ang="0">
                        <a:pos x="132" y="36"/>
                      </a:cxn>
                      <a:cxn ang="0">
                        <a:pos x="138" y="36"/>
                      </a:cxn>
                      <a:cxn ang="0">
                        <a:pos x="150" y="36"/>
                      </a:cxn>
                      <a:cxn ang="0">
                        <a:pos x="156" y="30"/>
                      </a:cxn>
                      <a:cxn ang="0">
                        <a:pos x="162" y="18"/>
                      </a:cxn>
                      <a:cxn ang="0">
                        <a:pos x="168" y="18"/>
                      </a:cxn>
                      <a:cxn ang="0">
                        <a:pos x="240" y="84"/>
                      </a:cxn>
                      <a:cxn ang="0">
                        <a:pos x="252" y="78"/>
                      </a:cxn>
                      <a:cxn ang="0">
                        <a:pos x="264" y="72"/>
                      </a:cxn>
                      <a:cxn ang="0">
                        <a:pos x="276" y="66"/>
                      </a:cxn>
                      <a:cxn ang="0">
                        <a:pos x="294" y="84"/>
                      </a:cxn>
                      <a:cxn ang="0">
                        <a:pos x="342" y="96"/>
                      </a:cxn>
                      <a:cxn ang="0">
                        <a:pos x="324" y="144"/>
                      </a:cxn>
                      <a:cxn ang="0">
                        <a:pos x="312" y="192"/>
                      </a:cxn>
                      <a:cxn ang="0">
                        <a:pos x="300" y="192"/>
                      </a:cxn>
                      <a:cxn ang="0">
                        <a:pos x="294" y="192"/>
                      </a:cxn>
                      <a:cxn ang="0">
                        <a:pos x="288" y="192"/>
                      </a:cxn>
                      <a:cxn ang="0">
                        <a:pos x="282" y="198"/>
                      </a:cxn>
                      <a:cxn ang="0">
                        <a:pos x="288" y="204"/>
                      </a:cxn>
                      <a:cxn ang="0">
                        <a:pos x="288" y="210"/>
                      </a:cxn>
                      <a:cxn ang="0">
                        <a:pos x="288" y="216"/>
                      </a:cxn>
                      <a:cxn ang="0">
                        <a:pos x="282" y="216"/>
                      </a:cxn>
                      <a:cxn ang="0">
                        <a:pos x="270" y="222"/>
                      </a:cxn>
                      <a:cxn ang="0">
                        <a:pos x="258" y="228"/>
                      </a:cxn>
                      <a:cxn ang="0">
                        <a:pos x="252" y="228"/>
                      </a:cxn>
                      <a:cxn ang="0">
                        <a:pos x="246" y="228"/>
                      </a:cxn>
                      <a:cxn ang="0">
                        <a:pos x="246" y="234"/>
                      </a:cxn>
                      <a:cxn ang="0">
                        <a:pos x="252" y="240"/>
                      </a:cxn>
                    </a:cxnLst>
                    <a:rect l="0" t="0" r="r" b="b"/>
                    <a:pathLst>
                      <a:path w="342" h="318">
                        <a:moveTo>
                          <a:pt x="252" y="240"/>
                        </a:moveTo>
                        <a:lnTo>
                          <a:pt x="162" y="318"/>
                        </a:lnTo>
                        <a:lnTo>
                          <a:pt x="168" y="294"/>
                        </a:lnTo>
                        <a:lnTo>
                          <a:pt x="54" y="276"/>
                        </a:lnTo>
                        <a:lnTo>
                          <a:pt x="36" y="234"/>
                        </a:lnTo>
                        <a:lnTo>
                          <a:pt x="0" y="144"/>
                        </a:lnTo>
                        <a:lnTo>
                          <a:pt x="36" y="30"/>
                        </a:lnTo>
                        <a:lnTo>
                          <a:pt x="36" y="18"/>
                        </a:lnTo>
                        <a:lnTo>
                          <a:pt x="42" y="12"/>
                        </a:lnTo>
                        <a:lnTo>
                          <a:pt x="54" y="6"/>
                        </a:lnTo>
                        <a:lnTo>
                          <a:pt x="60" y="6"/>
                        </a:lnTo>
                        <a:lnTo>
                          <a:pt x="66" y="6"/>
                        </a:lnTo>
                        <a:lnTo>
                          <a:pt x="72" y="12"/>
                        </a:lnTo>
                        <a:lnTo>
                          <a:pt x="78" y="12"/>
                        </a:lnTo>
                        <a:lnTo>
                          <a:pt x="90" y="12"/>
                        </a:lnTo>
                        <a:lnTo>
                          <a:pt x="96" y="0"/>
                        </a:lnTo>
                        <a:lnTo>
                          <a:pt x="102" y="0"/>
                        </a:lnTo>
                        <a:lnTo>
                          <a:pt x="108" y="0"/>
                        </a:lnTo>
                        <a:lnTo>
                          <a:pt x="114" y="0"/>
                        </a:lnTo>
                        <a:lnTo>
                          <a:pt x="120" y="6"/>
                        </a:lnTo>
                        <a:lnTo>
                          <a:pt x="126" y="18"/>
                        </a:lnTo>
                        <a:lnTo>
                          <a:pt x="126" y="30"/>
                        </a:lnTo>
                        <a:lnTo>
                          <a:pt x="132" y="36"/>
                        </a:lnTo>
                        <a:lnTo>
                          <a:pt x="138" y="36"/>
                        </a:lnTo>
                        <a:lnTo>
                          <a:pt x="150" y="36"/>
                        </a:lnTo>
                        <a:lnTo>
                          <a:pt x="156" y="30"/>
                        </a:lnTo>
                        <a:lnTo>
                          <a:pt x="162" y="18"/>
                        </a:lnTo>
                        <a:lnTo>
                          <a:pt x="168" y="18"/>
                        </a:lnTo>
                        <a:lnTo>
                          <a:pt x="240" y="84"/>
                        </a:lnTo>
                        <a:lnTo>
                          <a:pt x="252" y="78"/>
                        </a:lnTo>
                        <a:lnTo>
                          <a:pt x="264" y="72"/>
                        </a:lnTo>
                        <a:lnTo>
                          <a:pt x="276" y="66"/>
                        </a:lnTo>
                        <a:lnTo>
                          <a:pt x="294" y="84"/>
                        </a:lnTo>
                        <a:lnTo>
                          <a:pt x="342" y="96"/>
                        </a:lnTo>
                        <a:lnTo>
                          <a:pt x="324" y="144"/>
                        </a:lnTo>
                        <a:lnTo>
                          <a:pt x="312" y="192"/>
                        </a:lnTo>
                        <a:lnTo>
                          <a:pt x="300" y="192"/>
                        </a:lnTo>
                        <a:lnTo>
                          <a:pt x="294" y="192"/>
                        </a:lnTo>
                        <a:lnTo>
                          <a:pt x="288" y="192"/>
                        </a:lnTo>
                        <a:lnTo>
                          <a:pt x="282" y="198"/>
                        </a:lnTo>
                        <a:lnTo>
                          <a:pt x="288" y="204"/>
                        </a:lnTo>
                        <a:lnTo>
                          <a:pt x="288" y="210"/>
                        </a:lnTo>
                        <a:lnTo>
                          <a:pt x="288" y="216"/>
                        </a:lnTo>
                        <a:lnTo>
                          <a:pt x="282" y="216"/>
                        </a:lnTo>
                        <a:lnTo>
                          <a:pt x="270" y="222"/>
                        </a:lnTo>
                        <a:lnTo>
                          <a:pt x="258" y="228"/>
                        </a:lnTo>
                        <a:lnTo>
                          <a:pt x="252" y="228"/>
                        </a:lnTo>
                        <a:lnTo>
                          <a:pt x="246" y="228"/>
                        </a:lnTo>
                        <a:lnTo>
                          <a:pt x="246" y="234"/>
                        </a:lnTo>
                        <a:lnTo>
                          <a:pt x="252" y="24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27" name="Freeform 869">
                    <a:extLst>
                      <a:ext uri="{FF2B5EF4-FFF2-40B4-BE49-F238E27FC236}">
                        <a16:creationId xmlns:a16="http://schemas.microsoft.com/office/drawing/2014/main" xmlns="" id="{5801733F-A54C-CB41-A40B-A460302188E4}"/>
                      </a:ext>
                    </a:extLst>
                  </p:cNvPr>
                  <p:cNvSpPr>
                    <a:spLocks/>
                  </p:cNvSpPr>
                  <p:nvPr/>
                </p:nvSpPr>
                <p:spPr bwMode="auto">
                  <a:xfrm>
                    <a:off x="2098592" y="4712456"/>
                    <a:ext cx="481071" cy="721607"/>
                  </a:xfrm>
                  <a:custGeom>
                    <a:avLst/>
                    <a:gdLst/>
                    <a:ahLst/>
                    <a:cxnLst>
                      <a:cxn ang="0">
                        <a:pos x="222" y="222"/>
                      </a:cxn>
                      <a:cxn ang="0">
                        <a:pos x="210" y="246"/>
                      </a:cxn>
                      <a:cxn ang="0">
                        <a:pos x="216" y="270"/>
                      </a:cxn>
                      <a:cxn ang="0">
                        <a:pos x="210" y="282"/>
                      </a:cxn>
                      <a:cxn ang="0">
                        <a:pos x="204" y="306"/>
                      </a:cxn>
                      <a:cxn ang="0">
                        <a:pos x="210" y="318"/>
                      </a:cxn>
                      <a:cxn ang="0">
                        <a:pos x="198" y="342"/>
                      </a:cxn>
                      <a:cxn ang="0">
                        <a:pos x="186" y="330"/>
                      </a:cxn>
                      <a:cxn ang="0">
                        <a:pos x="162" y="300"/>
                      </a:cxn>
                      <a:cxn ang="0">
                        <a:pos x="144" y="282"/>
                      </a:cxn>
                      <a:cxn ang="0">
                        <a:pos x="114" y="282"/>
                      </a:cxn>
                      <a:cxn ang="0">
                        <a:pos x="78" y="288"/>
                      </a:cxn>
                      <a:cxn ang="0">
                        <a:pos x="66" y="300"/>
                      </a:cxn>
                      <a:cxn ang="0">
                        <a:pos x="48" y="306"/>
                      </a:cxn>
                      <a:cxn ang="0">
                        <a:pos x="0" y="270"/>
                      </a:cxn>
                      <a:cxn ang="0">
                        <a:pos x="30" y="276"/>
                      </a:cxn>
                      <a:cxn ang="0">
                        <a:pos x="60" y="270"/>
                      </a:cxn>
                      <a:cxn ang="0">
                        <a:pos x="72" y="252"/>
                      </a:cxn>
                      <a:cxn ang="0">
                        <a:pos x="78" y="228"/>
                      </a:cxn>
                      <a:cxn ang="0">
                        <a:pos x="84" y="198"/>
                      </a:cxn>
                      <a:cxn ang="0">
                        <a:pos x="72" y="168"/>
                      </a:cxn>
                      <a:cxn ang="0">
                        <a:pos x="42" y="132"/>
                      </a:cxn>
                      <a:cxn ang="0">
                        <a:pos x="30" y="108"/>
                      </a:cxn>
                      <a:cxn ang="0">
                        <a:pos x="36" y="84"/>
                      </a:cxn>
                      <a:cxn ang="0">
                        <a:pos x="48" y="54"/>
                      </a:cxn>
                      <a:cxn ang="0">
                        <a:pos x="54" y="30"/>
                      </a:cxn>
                      <a:cxn ang="0">
                        <a:pos x="72" y="12"/>
                      </a:cxn>
                      <a:cxn ang="0">
                        <a:pos x="90" y="0"/>
                      </a:cxn>
                      <a:cxn ang="0">
                        <a:pos x="108" y="6"/>
                      </a:cxn>
                      <a:cxn ang="0">
                        <a:pos x="114" y="12"/>
                      </a:cxn>
                      <a:cxn ang="0">
                        <a:pos x="126" y="18"/>
                      </a:cxn>
                      <a:cxn ang="0">
                        <a:pos x="138" y="24"/>
                      </a:cxn>
                      <a:cxn ang="0">
                        <a:pos x="156" y="24"/>
                      </a:cxn>
                      <a:cxn ang="0">
                        <a:pos x="168" y="42"/>
                      </a:cxn>
                      <a:cxn ang="0">
                        <a:pos x="162" y="60"/>
                      </a:cxn>
                      <a:cxn ang="0">
                        <a:pos x="174" y="84"/>
                      </a:cxn>
                      <a:cxn ang="0">
                        <a:pos x="204" y="102"/>
                      </a:cxn>
                      <a:cxn ang="0">
                        <a:pos x="216" y="138"/>
                      </a:cxn>
                      <a:cxn ang="0">
                        <a:pos x="228" y="162"/>
                      </a:cxn>
                      <a:cxn ang="0">
                        <a:pos x="216" y="168"/>
                      </a:cxn>
                      <a:cxn ang="0">
                        <a:pos x="216" y="186"/>
                      </a:cxn>
                      <a:cxn ang="0">
                        <a:pos x="228" y="198"/>
                      </a:cxn>
                      <a:cxn ang="0">
                        <a:pos x="228" y="210"/>
                      </a:cxn>
                    </a:cxnLst>
                    <a:rect l="0" t="0" r="r" b="b"/>
                    <a:pathLst>
                      <a:path w="228" h="342">
                        <a:moveTo>
                          <a:pt x="228" y="216"/>
                        </a:moveTo>
                        <a:lnTo>
                          <a:pt x="222" y="222"/>
                        </a:lnTo>
                        <a:lnTo>
                          <a:pt x="216" y="234"/>
                        </a:lnTo>
                        <a:lnTo>
                          <a:pt x="210" y="246"/>
                        </a:lnTo>
                        <a:lnTo>
                          <a:pt x="210" y="252"/>
                        </a:lnTo>
                        <a:lnTo>
                          <a:pt x="216" y="270"/>
                        </a:lnTo>
                        <a:lnTo>
                          <a:pt x="216" y="276"/>
                        </a:lnTo>
                        <a:lnTo>
                          <a:pt x="210" y="282"/>
                        </a:lnTo>
                        <a:lnTo>
                          <a:pt x="204" y="294"/>
                        </a:lnTo>
                        <a:lnTo>
                          <a:pt x="204" y="306"/>
                        </a:lnTo>
                        <a:lnTo>
                          <a:pt x="210" y="312"/>
                        </a:lnTo>
                        <a:lnTo>
                          <a:pt x="210" y="318"/>
                        </a:lnTo>
                        <a:lnTo>
                          <a:pt x="216" y="330"/>
                        </a:lnTo>
                        <a:lnTo>
                          <a:pt x="198" y="342"/>
                        </a:lnTo>
                        <a:lnTo>
                          <a:pt x="192" y="336"/>
                        </a:lnTo>
                        <a:lnTo>
                          <a:pt x="186" y="330"/>
                        </a:lnTo>
                        <a:lnTo>
                          <a:pt x="174" y="312"/>
                        </a:lnTo>
                        <a:lnTo>
                          <a:pt x="162" y="300"/>
                        </a:lnTo>
                        <a:lnTo>
                          <a:pt x="150" y="288"/>
                        </a:lnTo>
                        <a:lnTo>
                          <a:pt x="144" y="282"/>
                        </a:lnTo>
                        <a:lnTo>
                          <a:pt x="138" y="282"/>
                        </a:lnTo>
                        <a:lnTo>
                          <a:pt x="114" y="282"/>
                        </a:lnTo>
                        <a:lnTo>
                          <a:pt x="96" y="282"/>
                        </a:lnTo>
                        <a:lnTo>
                          <a:pt x="78" y="288"/>
                        </a:lnTo>
                        <a:lnTo>
                          <a:pt x="72" y="294"/>
                        </a:lnTo>
                        <a:lnTo>
                          <a:pt x="66" y="300"/>
                        </a:lnTo>
                        <a:lnTo>
                          <a:pt x="54" y="306"/>
                        </a:lnTo>
                        <a:lnTo>
                          <a:pt x="48" y="306"/>
                        </a:lnTo>
                        <a:lnTo>
                          <a:pt x="24" y="306"/>
                        </a:lnTo>
                        <a:lnTo>
                          <a:pt x="0" y="270"/>
                        </a:lnTo>
                        <a:lnTo>
                          <a:pt x="12" y="270"/>
                        </a:lnTo>
                        <a:lnTo>
                          <a:pt x="30" y="276"/>
                        </a:lnTo>
                        <a:lnTo>
                          <a:pt x="48" y="276"/>
                        </a:lnTo>
                        <a:lnTo>
                          <a:pt x="60" y="270"/>
                        </a:lnTo>
                        <a:lnTo>
                          <a:pt x="66" y="264"/>
                        </a:lnTo>
                        <a:lnTo>
                          <a:pt x="72" y="252"/>
                        </a:lnTo>
                        <a:lnTo>
                          <a:pt x="78" y="240"/>
                        </a:lnTo>
                        <a:lnTo>
                          <a:pt x="78" y="228"/>
                        </a:lnTo>
                        <a:lnTo>
                          <a:pt x="84" y="210"/>
                        </a:lnTo>
                        <a:lnTo>
                          <a:pt x="84" y="198"/>
                        </a:lnTo>
                        <a:lnTo>
                          <a:pt x="84" y="186"/>
                        </a:lnTo>
                        <a:lnTo>
                          <a:pt x="72" y="168"/>
                        </a:lnTo>
                        <a:lnTo>
                          <a:pt x="54" y="156"/>
                        </a:lnTo>
                        <a:lnTo>
                          <a:pt x="42" y="132"/>
                        </a:lnTo>
                        <a:lnTo>
                          <a:pt x="36" y="120"/>
                        </a:lnTo>
                        <a:lnTo>
                          <a:pt x="30" y="108"/>
                        </a:lnTo>
                        <a:lnTo>
                          <a:pt x="30" y="96"/>
                        </a:lnTo>
                        <a:lnTo>
                          <a:pt x="36" y="84"/>
                        </a:lnTo>
                        <a:lnTo>
                          <a:pt x="42" y="72"/>
                        </a:lnTo>
                        <a:lnTo>
                          <a:pt x="48" y="54"/>
                        </a:lnTo>
                        <a:lnTo>
                          <a:pt x="54" y="42"/>
                        </a:lnTo>
                        <a:lnTo>
                          <a:pt x="54" y="30"/>
                        </a:lnTo>
                        <a:lnTo>
                          <a:pt x="60" y="18"/>
                        </a:lnTo>
                        <a:lnTo>
                          <a:pt x="72" y="12"/>
                        </a:lnTo>
                        <a:lnTo>
                          <a:pt x="84" y="0"/>
                        </a:lnTo>
                        <a:lnTo>
                          <a:pt x="90" y="0"/>
                        </a:lnTo>
                        <a:lnTo>
                          <a:pt x="96" y="0"/>
                        </a:lnTo>
                        <a:lnTo>
                          <a:pt x="108" y="6"/>
                        </a:lnTo>
                        <a:lnTo>
                          <a:pt x="114" y="6"/>
                        </a:lnTo>
                        <a:lnTo>
                          <a:pt x="114" y="12"/>
                        </a:lnTo>
                        <a:lnTo>
                          <a:pt x="120" y="18"/>
                        </a:lnTo>
                        <a:lnTo>
                          <a:pt x="126" y="18"/>
                        </a:lnTo>
                        <a:lnTo>
                          <a:pt x="132" y="24"/>
                        </a:lnTo>
                        <a:lnTo>
                          <a:pt x="138" y="24"/>
                        </a:lnTo>
                        <a:lnTo>
                          <a:pt x="144" y="18"/>
                        </a:lnTo>
                        <a:lnTo>
                          <a:pt x="156" y="24"/>
                        </a:lnTo>
                        <a:lnTo>
                          <a:pt x="162" y="36"/>
                        </a:lnTo>
                        <a:lnTo>
                          <a:pt x="168" y="42"/>
                        </a:lnTo>
                        <a:lnTo>
                          <a:pt x="162" y="48"/>
                        </a:lnTo>
                        <a:lnTo>
                          <a:pt x="162" y="60"/>
                        </a:lnTo>
                        <a:lnTo>
                          <a:pt x="168" y="66"/>
                        </a:lnTo>
                        <a:lnTo>
                          <a:pt x="174" y="84"/>
                        </a:lnTo>
                        <a:lnTo>
                          <a:pt x="186" y="96"/>
                        </a:lnTo>
                        <a:lnTo>
                          <a:pt x="204" y="102"/>
                        </a:lnTo>
                        <a:lnTo>
                          <a:pt x="210" y="120"/>
                        </a:lnTo>
                        <a:lnTo>
                          <a:pt x="216" y="138"/>
                        </a:lnTo>
                        <a:lnTo>
                          <a:pt x="222" y="150"/>
                        </a:lnTo>
                        <a:lnTo>
                          <a:pt x="228" y="162"/>
                        </a:lnTo>
                        <a:lnTo>
                          <a:pt x="222" y="168"/>
                        </a:lnTo>
                        <a:lnTo>
                          <a:pt x="216" y="168"/>
                        </a:lnTo>
                        <a:lnTo>
                          <a:pt x="216" y="174"/>
                        </a:lnTo>
                        <a:lnTo>
                          <a:pt x="216" y="186"/>
                        </a:lnTo>
                        <a:lnTo>
                          <a:pt x="222" y="192"/>
                        </a:lnTo>
                        <a:lnTo>
                          <a:pt x="228" y="198"/>
                        </a:lnTo>
                        <a:lnTo>
                          <a:pt x="228" y="204"/>
                        </a:lnTo>
                        <a:lnTo>
                          <a:pt x="228" y="210"/>
                        </a:lnTo>
                        <a:lnTo>
                          <a:pt x="228" y="21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28" name="Freeform 870">
                    <a:extLst>
                      <a:ext uri="{FF2B5EF4-FFF2-40B4-BE49-F238E27FC236}">
                        <a16:creationId xmlns:a16="http://schemas.microsoft.com/office/drawing/2014/main" xmlns="" id="{719D3CB4-247C-974B-A69A-005C0095444C}"/>
                      </a:ext>
                    </a:extLst>
                  </p:cNvPr>
                  <p:cNvSpPr>
                    <a:spLocks/>
                  </p:cNvSpPr>
                  <p:nvPr/>
                </p:nvSpPr>
                <p:spPr bwMode="auto">
                  <a:xfrm>
                    <a:off x="1263048" y="5712577"/>
                    <a:ext cx="506391" cy="481071"/>
                  </a:xfrm>
                  <a:custGeom>
                    <a:avLst/>
                    <a:gdLst/>
                    <a:ahLst/>
                    <a:cxnLst>
                      <a:cxn ang="0">
                        <a:pos x="240" y="24"/>
                      </a:cxn>
                      <a:cxn ang="0">
                        <a:pos x="234" y="42"/>
                      </a:cxn>
                      <a:cxn ang="0">
                        <a:pos x="234" y="138"/>
                      </a:cxn>
                      <a:cxn ang="0">
                        <a:pos x="234" y="228"/>
                      </a:cxn>
                      <a:cxn ang="0">
                        <a:pos x="222" y="228"/>
                      </a:cxn>
                      <a:cxn ang="0">
                        <a:pos x="198" y="198"/>
                      </a:cxn>
                      <a:cxn ang="0">
                        <a:pos x="180" y="174"/>
                      </a:cxn>
                      <a:cxn ang="0">
                        <a:pos x="156" y="162"/>
                      </a:cxn>
                      <a:cxn ang="0">
                        <a:pos x="102" y="156"/>
                      </a:cxn>
                      <a:cxn ang="0">
                        <a:pos x="30" y="114"/>
                      </a:cxn>
                      <a:cxn ang="0">
                        <a:pos x="12" y="114"/>
                      </a:cxn>
                      <a:cxn ang="0">
                        <a:pos x="18" y="114"/>
                      </a:cxn>
                      <a:cxn ang="0">
                        <a:pos x="24" y="108"/>
                      </a:cxn>
                      <a:cxn ang="0">
                        <a:pos x="24" y="102"/>
                      </a:cxn>
                      <a:cxn ang="0">
                        <a:pos x="18" y="96"/>
                      </a:cxn>
                      <a:cxn ang="0">
                        <a:pos x="18" y="90"/>
                      </a:cxn>
                      <a:cxn ang="0">
                        <a:pos x="18" y="84"/>
                      </a:cxn>
                      <a:cxn ang="0">
                        <a:pos x="12" y="78"/>
                      </a:cxn>
                      <a:cxn ang="0">
                        <a:pos x="6" y="72"/>
                      </a:cxn>
                      <a:cxn ang="0">
                        <a:pos x="0" y="66"/>
                      </a:cxn>
                      <a:cxn ang="0">
                        <a:pos x="0" y="60"/>
                      </a:cxn>
                      <a:cxn ang="0">
                        <a:pos x="0" y="48"/>
                      </a:cxn>
                      <a:cxn ang="0">
                        <a:pos x="0" y="42"/>
                      </a:cxn>
                      <a:cxn ang="0">
                        <a:pos x="6" y="36"/>
                      </a:cxn>
                      <a:cxn ang="0">
                        <a:pos x="18" y="30"/>
                      </a:cxn>
                      <a:cxn ang="0">
                        <a:pos x="24" y="30"/>
                      </a:cxn>
                      <a:cxn ang="0">
                        <a:pos x="30" y="30"/>
                      </a:cxn>
                      <a:cxn ang="0">
                        <a:pos x="36" y="36"/>
                      </a:cxn>
                      <a:cxn ang="0">
                        <a:pos x="42" y="36"/>
                      </a:cxn>
                      <a:cxn ang="0">
                        <a:pos x="48" y="30"/>
                      </a:cxn>
                      <a:cxn ang="0">
                        <a:pos x="48" y="18"/>
                      </a:cxn>
                      <a:cxn ang="0">
                        <a:pos x="48" y="6"/>
                      </a:cxn>
                      <a:cxn ang="0">
                        <a:pos x="60" y="0"/>
                      </a:cxn>
                      <a:cxn ang="0">
                        <a:pos x="84" y="18"/>
                      </a:cxn>
                      <a:cxn ang="0">
                        <a:pos x="198" y="24"/>
                      </a:cxn>
                      <a:cxn ang="0">
                        <a:pos x="240" y="24"/>
                      </a:cxn>
                    </a:cxnLst>
                    <a:rect l="0" t="0" r="r" b="b"/>
                    <a:pathLst>
                      <a:path w="240" h="228">
                        <a:moveTo>
                          <a:pt x="240" y="24"/>
                        </a:moveTo>
                        <a:lnTo>
                          <a:pt x="234" y="42"/>
                        </a:lnTo>
                        <a:lnTo>
                          <a:pt x="234" y="138"/>
                        </a:lnTo>
                        <a:lnTo>
                          <a:pt x="234" y="228"/>
                        </a:lnTo>
                        <a:lnTo>
                          <a:pt x="222" y="228"/>
                        </a:lnTo>
                        <a:lnTo>
                          <a:pt x="198" y="198"/>
                        </a:lnTo>
                        <a:lnTo>
                          <a:pt x="180" y="174"/>
                        </a:lnTo>
                        <a:lnTo>
                          <a:pt x="156" y="162"/>
                        </a:lnTo>
                        <a:lnTo>
                          <a:pt x="102" y="156"/>
                        </a:lnTo>
                        <a:lnTo>
                          <a:pt x="30" y="114"/>
                        </a:lnTo>
                        <a:lnTo>
                          <a:pt x="12" y="114"/>
                        </a:lnTo>
                        <a:lnTo>
                          <a:pt x="18" y="114"/>
                        </a:lnTo>
                        <a:lnTo>
                          <a:pt x="24" y="108"/>
                        </a:lnTo>
                        <a:lnTo>
                          <a:pt x="24" y="102"/>
                        </a:lnTo>
                        <a:lnTo>
                          <a:pt x="18" y="96"/>
                        </a:lnTo>
                        <a:lnTo>
                          <a:pt x="18" y="90"/>
                        </a:lnTo>
                        <a:lnTo>
                          <a:pt x="18" y="84"/>
                        </a:lnTo>
                        <a:lnTo>
                          <a:pt x="12" y="78"/>
                        </a:lnTo>
                        <a:lnTo>
                          <a:pt x="6" y="72"/>
                        </a:lnTo>
                        <a:lnTo>
                          <a:pt x="0" y="66"/>
                        </a:lnTo>
                        <a:lnTo>
                          <a:pt x="0" y="60"/>
                        </a:lnTo>
                        <a:lnTo>
                          <a:pt x="0" y="48"/>
                        </a:lnTo>
                        <a:lnTo>
                          <a:pt x="0" y="42"/>
                        </a:lnTo>
                        <a:lnTo>
                          <a:pt x="6" y="36"/>
                        </a:lnTo>
                        <a:lnTo>
                          <a:pt x="18" y="30"/>
                        </a:lnTo>
                        <a:lnTo>
                          <a:pt x="24" y="30"/>
                        </a:lnTo>
                        <a:lnTo>
                          <a:pt x="30" y="30"/>
                        </a:lnTo>
                        <a:lnTo>
                          <a:pt x="36" y="36"/>
                        </a:lnTo>
                        <a:lnTo>
                          <a:pt x="42" y="36"/>
                        </a:lnTo>
                        <a:lnTo>
                          <a:pt x="48" y="30"/>
                        </a:lnTo>
                        <a:lnTo>
                          <a:pt x="48" y="18"/>
                        </a:lnTo>
                        <a:lnTo>
                          <a:pt x="48" y="6"/>
                        </a:lnTo>
                        <a:lnTo>
                          <a:pt x="60" y="0"/>
                        </a:lnTo>
                        <a:lnTo>
                          <a:pt x="84" y="18"/>
                        </a:lnTo>
                        <a:lnTo>
                          <a:pt x="198" y="24"/>
                        </a:lnTo>
                        <a:lnTo>
                          <a:pt x="240" y="2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29" name="Freeform 872">
                    <a:extLst>
                      <a:ext uri="{FF2B5EF4-FFF2-40B4-BE49-F238E27FC236}">
                        <a16:creationId xmlns:a16="http://schemas.microsoft.com/office/drawing/2014/main" xmlns="" id="{21591E68-F75C-5C41-9551-755D735D1B79}"/>
                      </a:ext>
                    </a:extLst>
                  </p:cNvPr>
                  <p:cNvSpPr>
                    <a:spLocks/>
                  </p:cNvSpPr>
                  <p:nvPr/>
                </p:nvSpPr>
                <p:spPr bwMode="auto">
                  <a:xfrm>
                    <a:off x="2174551" y="5801197"/>
                    <a:ext cx="595009" cy="417772"/>
                  </a:xfrm>
                  <a:custGeom>
                    <a:avLst/>
                    <a:gdLst/>
                    <a:ahLst/>
                    <a:cxnLst>
                      <a:cxn ang="0">
                        <a:pos x="6" y="0"/>
                      </a:cxn>
                      <a:cxn ang="0">
                        <a:pos x="36" y="0"/>
                      </a:cxn>
                      <a:cxn ang="0">
                        <a:pos x="42" y="0"/>
                      </a:cxn>
                      <a:cxn ang="0">
                        <a:pos x="66" y="0"/>
                      </a:cxn>
                      <a:cxn ang="0">
                        <a:pos x="72" y="0"/>
                      </a:cxn>
                      <a:cxn ang="0">
                        <a:pos x="78" y="0"/>
                      </a:cxn>
                      <a:cxn ang="0">
                        <a:pos x="84" y="0"/>
                      </a:cxn>
                      <a:cxn ang="0">
                        <a:pos x="90" y="0"/>
                      </a:cxn>
                      <a:cxn ang="0">
                        <a:pos x="126" y="0"/>
                      </a:cxn>
                      <a:cxn ang="0">
                        <a:pos x="144" y="0"/>
                      </a:cxn>
                      <a:cxn ang="0">
                        <a:pos x="150" y="0"/>
                      </a:cxn>
                      <a:cxn ang="0">
                        <a:pos x="150" y="6"/>
                      </a:cxn>
                      <a:cxn ang="0">
                        <a:pos x="156" y="6"/>
                      </a:cxn>
                      <a:cxn ang="0">
                        <a:pos x="162" y="6"/>
                      </a:cxn>
                      <a:cxn ang="0">
                        <a:pos x="168" y="6"/>
                      </a:cxn>
                      <a:cxn ang="0">
                        <a:pos x="174" y="6"/>
                      </a:cxn>
                      <a:cxn ang="0">
                        <a:pos x="228" y="6"/>
                      </a:cxn>
                      <a:cxn ang="0">
                        <a:pos x="240" y="6"/>
                      </a:cxn>
                      <a:cxn ang="0">
                        <a:pos x="258" y="36"/>
                      </a:cxn>
                      <a:cxn ang="0">
                        <a:pos x="264" y="60"/>
                      </a:cxn>
                      <a:cxn ang="0">
                        <a:pos x="270" y="102"/>
                      </a:cxn>
                      <a:cxn ang="0">
                        <a:pos x="282" y="132"/>
                      </a:cxn>
                      <a:cxn ang="0">
                        <a:pos x="282" y="150"/>
                      </a:cxn>
                      <a:cxn ang="0">
                        <a:pos x="282" y="168"/>
                      </a:cxn>
                      <a:cxn ang="0">
                        <a:pos x="282" y="180"/>
                      </a:cxn>
                      <a:cxn ang="0">
                        <a:pos x="282" y="186"/>
                      </a:cxn>
                      <a:cxn ang="0">
                        <a:pos x="270" y="198"/>
                      </a:cxn>
                      <a:cxn ang="0">
                        <a:pos x="168" y="198"/>
                      </a:cxn>
                      <a:cxn ang="0">
                        <a:pos x="162" y="198"/>
                      </a:cxn>
                      <a:cxn ang="0">
                        <a:pos x="150" y="198"/>
                      </a:cxn>
                      <a:cxn ang="0">
                        <a:pos x="144" y="198"/>
                      </a:cxn>
                      <a:cxn ang="0">
                        <a:pos x="72" y="192"/>
                      </a:cxn>
                      <a:cxn ang="0">
                        <a:pos x="0" y="192"/>
                      </a:cxn>
                      <a:cxn ang="0">
                        <a:pos x="6" y="96"/>
                      </a:cxn>
                      <a:cxn ang="0">
                        <a:pos x="6" y="0"/>
                      </a:cxn>
                    </a:cxnLst>
                    <a:rect l="0" t="0" r="r" b="b"/>
                    <a:pathLst>
                      <a:path w="282" h="198">
                        <a:moveTo>
                          <a:pt x="6" y="0"/>
                        </a:moveTo>
                        <a:lnTo>
                          <a:pt x="36" y="0"/>
                        </a:lnTo>
                        <a:lnTo>
                          <a:pt x="42" y="0"/>
                        </a:lnTo>
                        <a:lnTo>
                          <a:pt x="66" y="0"/>
                        </a:lnTo>
                        <a:lnTo>
                          <a:pt x="72" y="0"/>
                        </a:lnTo>
                        <a:lnTo>
                          <a:pt x="78" y="0"/>
                        </a:lnTo>
                        <a:lnTo>
                          <a:pt x="84" y="0"/>
                        </a:lnTo>
                        <a:lnTo>
                          <a:pt x="90" y="0"/>
                        </a:lnTo>
                        <a:lnTo>
                          <a:pt x="126" y="0"/>
                        </a:lnTo>
                        <a:lnTo>
                          <a:pt x="144" y="0"/>
                        </a:lnTo>
                        <a:lnTo>
                          <a:pt x="150" y="0"/>
                        </a:lnTo>
                        <a:lnTo>
                          <a:pt x="150" y="6"/>
                        </a:lnTo>
                        <a:lnTo>
                          <a:pt x="156" y="6"/>
                        </a:lnTo>
                        <a:lnTo>
                          <a:pt x="162" y="6"/>
                        </a:lnTo>
                        <a:lnTo>
                          <a:pt x="168" y="6"/>
                        </a:lnTo>
                        <a:lnTo>
                          <a:pt x="174" y="6"/>
                        </a:lnTo>
                        <a:lnTo>
                          <a:pt x="228" y="6"/>
                        </a:lnTo>
                        <a:lnTo>
                          <a:pt x="240" y="6"/>
                        </a:lnTo>
                        <a:lnTo>
                          <a:pt x="258" y="36"/>
                        </a:lnTo>
                        <a:lnTo>
                          <a:pt x="264" y="60"/>
                        </a:lnTo>
                        <a:lnTo>
                          <a:pt x="270" y="102"/>
                        </a:lnTo>
                        <a:lnTo>
                          <a:pt x="282" y="132"/>
                        </a:lnTo>
                        <a:lnTo>
                          <a:pt x="282" y="150"/>
                        </a:lnTo>
                        <a:lnTo>
                          <a:pt x="282" y="168"/>
                        </a:lnTo>
                        <a:lnTo>
                          <a:pt x="282" y="180"/>
                        </a:lnTo>
                        <a:lnTo>
                          <a:pt x="282" y="186"/>
                        </a:lnTo>
                        <a:lnTo>
                          <a:pt x="270" y="198"/>
                        </a:lnTo>
                        <a:lnTo>
                          <a:pt x="168" y="198"/>
                        </a:lnTo>
                        <a:lnTo>
                          <a:pt x="162" y="198"/>
                        </a:lnTo>
                        <a:lnTo>
                          <a:pt x="150" y="198"/>
                        </a:lnTo>
                        <a:lnTo>
                          <a:pt x="144" y="198"/>
                        </a:lnTo>
                        <a:lnTo>
                          <a:pt x="72" y="192"/>
                        </a:lnTo>
                        <a:lnTo>
                          <a:pt x="0" y="192"/>
                        </a:lnTo>
                        <a:lnTo>
                          <a:pt x="6" y="96"/>
                        </a:lnTo>
                        <a:lnTo>
                          <a:pt x="6" y="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30" name="Freeform 873">
                    <a:extLst>
                      <a:ext uri="{FF2B5EF4-FFF2-40B4-BE49-F238E27FC236}">
                        <a16:creationId xmlns:a16="http://schemas.microsoft.com/office/drawing/2014/main" xmlns="" id="{6946AF9F-FE21-0949-9131-0548BF35101D}"/>
                      </a:ext>
                    </a:extLst>
                  </p:cNvPr>
                  <p:cNvSpPr>
                    <a:spLocks/>
                  </p:cNvSpPr>
                  <p:nvPr/>
                </p:nvSpPr>
                <p:spPr bwMode="auto">
                  <a:xfrm>
                    <a:off x="971873" y="5953113"/>
                    <a:ext cx="759586" cy="240536"/>
                  </a:xfrm>
                  <a:custGeom>
                    <a:avLst/>
                    <a:gdLst/>
                    <a:ahLst/>
                    <a:cxnLst>
                      <a:cxn ang="0">
                        <a:pos x="360" y="114"/>
                      </a:cxn>
                      <a:cxn ang="0">
                        <a:pos x="336" y="114"/>
                      </a:cxn>
                      <a:cxn ang="0">
                        <a:pos x="258" y="114"/>
                      </a:cxn>
                      <a:cxn ang="0">
                        <a:pos x="72" y="108"/>
                      </a:cxn>
                      <a:cxn ang="0">
                        <a:pos x="18" y="108"/>
                      </a:cxn>
                      <a:cxn ang="0">
                        <a:pos x="0" y="108"/>
                      </a:cxn>
                      <a:cxn ang="0">
                        <a:pos x="6" y="84"/>
                      </a:cxn>
                      <a:cxn ang="0">
                        <a:pos x="24" y="48"/>
                      </a:cxn>
                      <a:cxn ang="0">
                        <a:pos x="24" y="30"/>
                      </a:cxn>
                      <a:cxn ang="0">
                        <a:pos x="24" y="18"/>
                      </a:cxn>
                      <a:cxn ang="0">
                        <a:pos x="42" y="12"/>
                      </a:cxn>
                      <a:cxn ang="0">
                        <a:pos x="48" y="12"/>
                      </a:cxn>
                      <a:cxn ang="0">
                        <a:pos x="60" y="12"/>
                      </a:cxn>
                      <a:cxn ang="0">
                        <a:pos x="66" y="12"/>
                      </a:cxn>
                      <a:cxn ang="0">
                        <a:pos x="72" y="18"/>
                      </a:cxn>
                      <a:cxn ang="0">
                        <a:pos x="72" y="30"/>
                      </a:cxn>
                      <a:cxn ang="0">
                        <a:pos x="78" y="42"/>
                      </a:cxn>
                      <a:cxn ang="0">
                        <a:pos x="84" y="48"/>
                      </a:cxn>
                      <a:cxn ang="0">
                        <a:pos x="90" y="54"/>
                      </a:cxn>
                      <a:cxn ang="0">
                        <a:pos x="96" y="60"/>
                      </a:cxn>
                      <a:cxn ang="0">
                        <a:pos x="102" y="60"/>
                      </a:cxn>
                      <a:cxn ang="0">
                        <a:pos x="108" y="60"/>
                      </a:cxn>
                      <a:cxn ang="0">
                        <a:pos x="120" y="60"/>
                      </a:cxn>
                      <a:cxn ang="0">
                        <a:pos x="120" y="54"/>
                      </a:cxn>
                      <a:cxn ang="0">
                        <a:pos x="126" y="54"/>
                      </a:cxn>
                      <a:cxn ang="0">
                        <a:pos x="132" y="36"/>
                      </a:cxn>
                      <a:cxn ang="0">
                        <a:pos x="132" y="24"/>
                      </a:cxn>
                      <a:cxn ang="0">
                        <a:pos x="138" y="12"/>
                      </a:cxn>
                      <a:cxn ang="0">
                        <a:pos x="150" y="6"/>
                      </a:cxn>
                      <a:cxn ang="0">
                        <a:pos x="150" y="0"/>
                      </a:cxn>
                      <a:cxn ang="0">
                        <a:pos x="168" y="0"/>
                      </a:cxn>
                      <a:cxn ang="0">
                        <a:pos x="240" y="42"/>
                      </a:cxn>
                      <a:cxn ang="0">
                        <a:pos x="294" y="48"/>
                      </a:cxn>
                      <a:cxn ang="0">
                        <a:pos x="318" y="60"/>
                      </a:cxn>
                      <a:cxn ang="0">
                        <a:pos x="336" y="84"/>
                      </a:cxn>
                      <a:cxn ang="0">
                        <a:pos x="360" y="114"/>
                      </a:cxn>
                    </a:cxnLst>
                    <a:rect l="0" t="0" r="r" b="b"/>
                    <a:pathLst>
                      <a:path w="360" h="114">
                        <a:moveTo>
                          <a:pt x="360" y="114"/>
                        </a:moveTo>
                        <a:lnTo>
                          <a:pt x="336" y="114"/>
                        </a:lnTo>
                        <a:lnTo>
                          <a:pt x="258" y="114"/>
                        </a:lnTo>
                        <a:lnTo>
                          <a:pt x="72" y="108"/>
                        </a:lnTo>
                        <a:lnTo>
                          <a:pt x="18" y="108"/>
                        </a:lnTo>
                        <a:lnTo>
                          <a:pt x="0" y="108"/>
                        </a:lnTo>
                        <a:lnTo>
                          <a:pt x="6" y="84"/>
                        </a:lnTo>
                        <a:lnTo>
                          <a:pt x="24" y="48"/>
                        </a:lnTo>
                        <a:lnTo>
                          <a:pt x="24" y="30"/>
                        </a:lnTo>
                        <a:lnTo>
                          <a:pt x="24" y="18"/>
                        </a:lnTo>
                        <a:lnTo>
                          <a:pt x="42" y="12"/>
                        </a:lnTo>
                        <a:lnTo>
                          <a:pt x="48" y="12"/>
                        </a:lnTo>
                        <a:lnTo>
                          <a:pt x="60" y="12"/>
                        </a:lnTo>
                        <a:lnTo>
                          <a:pt x="66" y="12"/>
                        </a:lnTo>
                        <a:lnTo>
                          <a:pt x="72" y="18"/>
                        </a:lnTo>
                        <a:lnTo>
                          <a:pt x="72" y="30"/>
                        </a:lnTo>
                        <a:lnTo>
                          <a:pt x="78" y="42"/>
                        </a:lnTo>
                        <a:lnTo>
                          <a:pt x="84" y="48"/>
                        </a:lnTo>
                        <a:lnTo>
                          <a:pt x="90" y="54"/>
                        </a:lnTo>
                        <a:lnTo>
                          <a:pt x="96" y="60"/>
                        </a:lnTo>
                        <a:lnTo>
                          <a:pt x="102" y="60"/>
                        </a:lnTo>
                        <a:lnTo>
                          <a:pt x="108" y="60"/>
                        </a:lnTo>
                        <a:lnTo>
                          <a:pt x="120" y="60"/>
                        </a:lnTo>
                        <a:lnTo>
                          <a:pt x="120" y="54"/>
                        </a:lnTo>
                        <a:lnTo>
                          <a:pt x="126" y="54"/>
                        </a:lnTo>
                        <a:lnTo>
                          <a:pt x="132" y="36"/>
                        </a:lnTo>
                        <a:lnTo>
                          <a:pt x="132" y="24"/>
                        </a:lnTo>
                        <a:lnTo>
                          <a:pt x="138" y="12"/>
                        </a:lnTo>
                        <a:lnTo>
                          <a:pt x="150" y="6"/>
                        </a:lnTo>
                        <a:lnTo>
                          <a:pt x="150" y="0"/>
                        </a:lnTo>
                        <a:lnTo>
                          <a:pt x="168" y="0"/>
                        </a:lnTo>
                        <a:lnTo>
                          <a:pt x="240" y="42"/>
                        </a:lnTo>
                        <a:lnTo>
                          <a:pt x="294" y="48"/>
                        </a:lnTo>
                        <a:lnTo>
                          <a:pt x="318" y="60"/>
                        </a:lnTo>
                        <a:lnTo>
                          <a:pt x="336" y="84"/>
                        </a:lnTo>
                        <a:lnTo>
                          <a:pt x="360" y="114"/>
                        </a:lnTo>
                        <a:close/>
                      </a:path>
                    </a:pathLst>
                  </a:custGeom>
                  <a:solidFill>
                    <a:schemeClr val="accent6">
                      <a:lumMod val="75000"/>
                    </a:schemeClr>
                  </a:solid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31" name="Freeform 758">
                    <a:extLst>
                      <a:ext uri="{FF2B5EF4-FFF2-40B4-BE49-F238E27FC236}">
                        <a16:creationId xmlns:a16="http://schemas.microsoft.com/office/drawing/2014/main" xmlns="" id="{62434F67-1E48-DD49-B114-7B8257FCB5F5}"/>
                      </a:ext>
                    </a:extLst>
                  </p:cNvPr>
                  <p:cNvSpPr>
                    <a:spLocks/>
                  </p:cNvSpPr>
                  <p:nvPr/>
                </p:nvSpPr>
                <p:spPr bwMode="auto">
                  <a:xfrm>
                    <a:off x="6225677" y="2534976"/>
                    <a:ext cx="506391" cy="303834"/>
                  </a:xfrm>
                  <a:custGeom>
                    <a:avLst/>
                    <a:gdLst/>
                    <a:ahLst/>
                    <a:cxnLst>
                      <a:cxn ang="0">
                        <a:pos x="156" y="126"/>
                      </a:cxn>
                      <a:cxn ang="0">
                        <a:pos x="102" y="138"/>
                      </a:cxn>
                      <a:cxn ang="0">
                        <a:pos x="72" y="144"/>
                      </a:cxn>
                      <a:cxn ang="0">
                        <a:pos x="72" y="126"/>
                      </a:cxn>
                      <a:cxn ang="0">
                        <a:pos x="60" y="114"/>
                      </a:cxn>
                      <a:cxn ang="0">
                        <a:pos x="60" y="108"/>
                      </a:cxn>
                      <a:cxn ang="0">
                        <a:pos x="48" y="90"/>
                      </a:cxn>
                      <a:cxn ang="0">
                        <a:pos x="0" y="24"/>
                      </a:cxn>
                      <a:cxn ang="0">
                        <a:pos x="6" y="18"/>
                      </a:cxn>
                      <a:cxn ang="0">
                        <a:pos x="24" y="18"/>
                      </a:cxn>
                      <a:cxn ang="0">
                        <a:pos x="36" y="18"/>
                      </a:cxn>
                      <a:cxn ang="0">
                        <a:pos x="48" y="24"/>
                      </a:cxn>
                      <a:cxn ang="0">
                        <a:pos x="54" y="30"/>
                      </a:cxn>
                      <a:cxn ang="0">
                        <a:pos x="60" y="36"/>
                      </a:cxn>
                      <a:cxn ang="0">
                        <a:pos x="66" y="48"/>
                      </a:cxn>
                      <a:cxn ang="0">
                        <a:pos x="78" y="54"/>
                      </a:cxn>
                      <a:cxn ang="0">
                        <a:pos x="84" y="60"/>
                      </a:cxn>
                      <a:cxn ang="0">
                        <a:pos x="102" y="54"/>
                      </a:cxn>
                      <a:cxn ang="0">
                        <a:pos x="114" y="48"/>
                      </a:cxn>
                      <a:cxn ang="0">
                        <a:pos x="126" y="42"/>
                      </a:cxn>
                      <a:cxn ang="0">
                        <a:pos x="138" y="30"/>
                      </a:cxn>
                      <a:cxn ang="0">
                        <a:pos x="150" y="18"/>
                      </a:cxn>
                      <a:cxn ang="0">
                        <a:pos x="168" y="12"/>
                      </a:cxn>
                      <a:cxn ang="0">
                        <a:pos x="186" y="0"/>
                      </a:cxn>
                      <a:cxn ang="0">
                        <a:pos x="192" y="12"/>
                      </a:cxn>
                      <a:cxn ang="0">
                        <a:pos x="198" y="24"/>
                      </a:cxn>
                      <a:cxn ang="0">
                        <a:pos x="222" y="60"/>
                      </a:cxn>
                      <a:cxn ang="0">
                        <a:pos x="240" y="78"/>
                      </a:cxn>
                      <a:cxn ang="0">
                        <a:pos x="240" y="84"/>
                      </a:cxn>
                      <a:cxn ang="0">
                        <a:pos x="228" y="84"/>
                      </a:cxn>
                      <a:cxn ang="0">
                        <a:pos x="222" y="90"/>
                      </a:cxn>
                      <a:cxn ang="0">
                        <a:pos x="210" y="96"/>
                      </a:cxn>
                      <a:cxn ang="0">
                        <a:pos x="198" y="102"/>
                      </a:cxn>
                      <a:cxn ang="0">
                        <a:pos x="192" y="102"/>
                      </a:cxn>
                      <a:cxn ang="0">
                        <a:pos x="192" y="108"/>
                      </a:cxn>
                      <a:cxn ang="0">
                        <a:pos x="186" y="114"/>
                      </a:cxn>
                      <a:cxn ang="0">
                        <a:pos x="180" y="114"/>
                      </a:cxn>
                      <a:cxn ang="0">
                        <a:pos x="174" y="114"/>
                      </a:cxn>
                      <a:cxn ang="0">
                        <a:pos x="168" y="114"/>
                      </a:cxn>
                      <a:cxn ang="0">
                        <a:pos x="162" y="120"/>
                      </a:cxn>
                      <a:cxn ang="0">
                        <a:pos x="156" y="126"/>
                      </a:cxn>
                    </a:cxnLst>
                    <a:rect l="0" t="0" r="r" b="b"/>
                    <a:pathLst>
                      <a:path w="240" h="144">
                        <a:moveTo>
                          <a:pt x="156" y="126"/>
                        </a:moveTo>
                        <a:lnTo>
                          <a:pt x="102" y="138"/>
                        </a:lnTo>
                        <a:lnTo>
                          <a:pt x="72" y="144"/>
                        </a:lnTo>
                        <a:lnTo>
                          <a:pt x="72" y="126"/>
                        </a:lnTo>
                        <a:lnTo>
                          <a:pt x="60" y="114"/>
                        </a:lnTo>
                        <a:lnTo>
                          <a:pt x="60" y="108"/>
                        </a:lnTo>
                        <a:lnTo>
                          <a:pt x="48" y="90"/>
                        </a:lnTo>
                        <a:lnTo>
                          <a:pt x="0" y="24"/>
                        </a:lnTo>
                        <a:lnTo>
                          <a:pt x="6" y="18"/>
                        </a:lnTo>
                        <a:lnTo>
                          <a:pt x="24" y="18"/>
                        </a:lnTo>
                        <a:lnTo>
                          <a:pt x="36" y="18"/>
                        </a:lnTo>
                        <a:lnTo>
                          <a:pt x="48" y="24"/>
                        </a:lnTo>
                        <a:lnTo>
                          <a:pt x="54" y="30"/>
                        </a:lnTo>
                        <a:lnTo>
                          <a:pt x="60" y="36"/>
                        </a:lnTo>
                        <a:lnTo>
                          <a:pt x="66" y="48"/>
                        </a:lnTo>
                        <a:lnTo>
                          <a:pt x="78" y="54"/>
                        </a:lnTo>
                        <a:lnTo>
                          <a:pt x="84" y="60"/>
                        </a:lnTo>
                        <a:lnTo>
                          <a:pt x="102" y="54"/>
                        </a:lnTo>
                        <a:lnTo>
                          <a:pt x="114" y="48"/>
                        </a:lnTo>
                        <a:lnTo>
                          <a:pt x="126" y="42"/>
                        </a:lnTo>
                        <a:lnTo>
                          <a:pt x="138" y="30"/>
                        </a:lnTo>
                        <a:lnTo>
                          <a:pt x="150" y="18"/>
                        </a:lnTo>
                        <a:lnTo>
                          <a:pt x="168" y="12"/>
                        </a:lnTo>
                        <a:lnTo>
                          <a:pt x="186" y="0"/>
                        </a:lnTo>
                        <a:lnTo>
                          <a:pt x="192" y="12"/>
                        </a:lnTo>
                        <a:lnTo>
                          <a:pt x="198" y="24"/>
                        </a:lnTo>
                        <a:lnTo>
                          <a:pt x="222" y="60"/>
                        </a:lnTo>
                        <a:lnTo>
                          <a:pt x="240" y="78"/>
                        </a:lnTo>
                        <a:lnTo>
                          <a:pt x="240" y="84"/>
                        </a:lnTo>
                        <a:lnTo>
                          <a:pt x="228" y="84"/>
                        </a:lnTo>
                        <a:lnTo>
                          <a:pt x="222" y="90"/>
                        </a:lnTo>
                        <a:lnTo>
                          <a:pt x="210" y="96"/>
                        </a:lnTo>
                        <a:lnTo>
                          <a:pt x="198" y="102"/>
                        </a:lnTo>
                        <a:lnTo>
                          <a:pt x="192" y="102"/>
                        </a:lnTo>
                        <a:lnTo>
                          <a:pt x="192" y="108"/>
                        </a:lnTo>
                        <a:lnTo>
                          <a:pt x="186" y="114"/>
                        </a:lnTo>
                        <a:lnTo>
                          <a:pt x="180" y="114"/>
                        </a:lnTo>
                        <a:lnTo>
                          <a:pt x="174" y="114"/>
                        </a:lnTo>
                        <a:lnTo>
                          <a:pt x="168" y="114"/>
                        </a:lnTo>
                        <a:lnTo>
                          <a:pt x="162" y="120"/>
                        </a:lnTo>
                        <a:lnTo>
                          <a:pt x="156" y="12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32" name="Freeform 760">
                    <a:extLst>
                      <a:ext uri="{FF2B5EF4-FFF2-40B4-BE49-F238E27FC236}">
                        <a16:creationId xmlns:a16="http://schemas.microsoft.com/office/drawing/2014/main" xmlns="" id="{70FA21F0-9942-B34E-8C12-BE7E7E40591A}"/>
                      </a:ext>
                    </a:extLst>
                  </p:cNvPr>
                  <p:cNvSpPr>
                    <a:spLocks/>
                  </p:cNvSpPr>
                  <p:nvPr/>
                </p:nvSpPr>
                <p:spPr bwMode="auto">
                  <a:xfrm>
                    <a:off x="6618130" y="2370399"/>
                    <a:ext cx="455752" cy="329154"/>
                  </a:xfrm>
                  <a:custGeom>
                    <a:avLst/>
                    <a:gdLst/>
                    <a:ahLst/>
                    <a:cxnLst>
                      <a:cxn ang="0">
                        <a:pos x="216" y="60"/>
                      </a:cxn>
                      <a:cxn ang="0">
                        <a:pos x="144" y="72"/>
                      </a:cxn>
                      <a:cxn ang="0">
                        <a:pos x="144" y="108"/>
                      </a:cxn>
                      <a:cxn ang="0">
                        <a:pos x="138" y="102"/>
                      </a:cxn>
                      <a:cxn ang="0">
                        <a:pos x="132" y="102"/>
                      </a:cxn>
                      <a:cxn ang="0">
                        <a:pos x="126" y="108"/>
                      </a:cxn>
                      <a:cxn ang="0">
                        <a:pos x="114" y="114"/>
                      </a:cxn>
                      <a:cxn ang="0">
                        <a:pos x="102" y="120"/>
                      </a:cxn>
                      <a:cxn ang="0">
                        <a:pos x="90" y="126"/>
                      </a:cxn>
                      <a:cxn ang="0">
                        <a:pos x="90" y="132"/>
                      </a:cxn>
                      <a:cxn ang="0">
                        <a:pos x="78" y="144"/>
                      </a:cxn>
                      <a:cxn ang="0">
                        <a:pos x="66" y="144"/>
                      </a:cxn>
                      <a:cxn ang="0">
                        <a:pos x="60" y="144"/>
                      </a:cxn>
                      <a:cxn ang="0">
                        <a:pos x="54" y="156"/>
                      </a:cxn>
                      <a:cxn ang="0">
                        <a:pos x="36" y="138"/>
                      </a:cxn>
                      <a:cxn ang="0">
                        <a:pos x="12" y="102"/>
                      </a:cxn>
                      <a:cxn ang="0">
                        <a:pos x="6" y="90"/>
                      </a:cxn>
                      <a:cxn ang="0">
                        <a:pos x="0" y="78"/>
                      </a:cxn>
                      <a:cxn ang="0">
                        <a:pos x="12" y="66"/>
                      </a:cxn>
                      <a:cxn ang="0">
                        <a:pos x="24" y="66"/>
                      </a:cxn>
                      <a:cxn ang="0">
                        <a:pos x="30" y="66"/>
                      </a:cxn>
                      <a:cxn ang="0">
                        <a:pos x="36" y="66"/>
                      </a:cxn>
                      <a:cxn ang="0">
                        <a:pos x="42" y="66"/>
                      </a:cxn>
                      <a:cxn ang="0">
                        <a:pos x="48" y="66"/>
                      </a:cxn>
                      <a:cxn ang="0">
                        <a:pos x="66" y="60"/>
                      </a:cxn>
                      <a:cxn ang="0">
                        <a:pos x="72" y="54"/>
                      </a:cxn>
                      <a:cxn ang="0">
                        <a:pos x="78" y="48"/>
                      </a:cxn>
                      <a:cxn ang="0">
                        <a:pos x="90" y="54"/>
                      </a:cxn>
                      <a:cxn ang="0">
                        <a:pos x="96" y="54"/>
                      </a:cxn>
                      <a:cxn ang="0">
                        <a:pos x="114" y="60"/>
                      </a:cxn>
                      <a:cxn ang="0">
                        <a:pos x="120" y="60"/>
                      </a:cxn>
                      <a:cxn ang="0">
                        <a:pos x="126" y="60"/>
                      </a:cxn>
                      <a:cxn ang="0">
                        <a:pos x="126" y="54"/>
                      </a:cxn>
                      <a:cxn ang="0">
                        <a:pos x="126" y="48"/>
                      </a:cxn>
                      <a:cxn ang="0">
                        <a:pos x="120" y="30"/>
                      </a:cxn>
                      <a:cxn ang="0">
                        <a:pos x="114" y="24"/>
                      </a:cxn>
                      <a:cxn ang="0">
                        <a:pos x="132" y="0"/>
                      </a:cxn>
                      <a:cxn ang="0">
                        <a:pos x="144" y="6"/>
                      </a:cxn>
                      <a:cxn ang="0">
                        <a:pos x="156" y="6"/>
                      </a:cxn>
                      <a:cxn ang="0">
                        <a:pos x="162" y="24"/>
                      </a:cxn>
                      <a:cxn ang="0">
                        <a:pos x="216" y="60"/>
                      </a:cxn>
                    </a:cxnLst>
                    <a:rect l="0" t="0" r="r" b="b"/>
                    <a:pathLst>
                      <a:path w="216" h="156">
                        <a:moveTo>
                          <a:pt x="216" y="60"/>
                        </a:moveTo>
                        <a:lnTo>
                          <a:pt x="144" y="72"/>
                        </a:lnTo>
                        <a:lnTo>
                          <a:pt x="144" y="108"/>
                        </a:lnTo>
                        <a:lnTo>
                          <a:pt x="138" y="102"/>
                        </a:lnTo>
                        <a:lnTo>
                          <a:pt x="132" y="102"/>
                        </a:lnTo>
                        <a:lnTo>
                          <a:pt x="126" y="108"/>
                        </a:lnTo>
                        <a:lnTo>
                          <a:pt x="114" y="114"/>
                        </a:lnTo>
                        <a:lnTo>
                          <a:pt x="102" y="120"/>
                        </a:lnTo>
                        <a:lnTo>
                          <a:pt x="90" y="126"/>
                        </a:lnTo>
                        <a:lnTo>
                          <a:pt x="90" y="132"/>
                        </a:lnTo>
                        <a:lnTo>
                          <a:pt x="78" y="144"/>
                        </a:lnTo>
                        <a:lnTo>
                          <a:pt x="66" y="144"/>
                        </a:lnTo>
                        <a:lnTo>
                          <a:pt x="60" y="144"/>
                        </a:lnTo>
                        <a:lnTo>
                          <a:pt x="54" y="156"/>
                        </a:lnTo>
                        <a:lnTo>
                          <a:pt x="36" y="138"/>
                        </a:lnTo>
                        <a:lnTo>
                          <a:pt x="12" y="102"/>
                        </a:lnTo>
                        <a:lnTo>
                          <a:pt x="6" y="90"/>
                        </a:lnTo>
                        <a:lnTo>
                          <a:pt x="0" y="78"/>
                        </a:lnTo>
                        <a:lnTo>
                          <a:pt x="12" y="66"/>
                        </a:lnTo>
                        <a:lnTo>
                          <a:pt x="24" y="66"/>
                        </a:lnTo>
                        <a:lnTo>
                          <a:pt x="30" y="66"/>
                        </a:lnTo>
                        <a:lnTo>
                          <a:pt x="36" y="66"/>
                        </a:lnTo>
                        <a:lnTo>
                          <a:pt x="42" y="66"/>
                        </a:lnTo>
                        <a:lnTo>
                          <a:pt x="48" y="66"/>
                        </a:lnTo>
                        <a:lnTo>
                          <a:pt x="66" y="60"/>
                        </a:lnTo>
                        <a:lnTo>
                          <a:pt x="72" y="54"/>
                        </a:lnTo>
                        <a:lnTo>
                          <a:pt x="78" y="48"/>
                        </a:lnTo>
                        <a:lnTo>
                          <a:pt x="90" y="54"/>
                        </a:lnTo>
                        <a:lnTo>
                          <a:pt x="96" y="54"/>
                        </a:lnTo>
                        <a:lnTo>
                          <a:pt x="114" y="60"/>
                        </a:lnTo>
                        <a:lnTo>
                          <a:pt x="120" y="60"/>
                        </a:lnTo>
                        <a:lnTo>
                          <a:pt x="126" y="60"/>
                        </a:lnTo>
                        <a:lnTo>
                          <a:pt x="126" y="54"/>
                        </a:lnTo>
                        <a:lnTo>
                          <a:pt x="126" y="48"/>
                        </a:lnTo>
                        <a:lnTo>
                          <a:pt x="120" y="30"/>
                        </a:lnTo>
                        <a:lnTo>
                          <a:pt x="114" y="24"/>
                        </a:lnTo>
                        <a:lnTo>
                          <a:pt x="132" y="0"/>
                        </a:lnTo>
                        <a:lnTo>
                          <a:pt x="144" y="6"/>
                        </a:lnTo>
                        <a:lnTo>
                          <a:pt x="156" y="6"/>
                        </a:lnTo>
                        <a:lnTo>
                          <a:pt x="162" y="24"/>
                        </a:lnTo>
                        <a:lnTo>
                          <a:pt x="216" y="6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33" name="Freeform 850">
                    <a:extLst>
                      <a:ext uri="{FF2B5EF4-FFF2-40B4-BE49-F238E27FC236}">
                        <a16:creationId xmlns:a16="http://schemas.microsoft.com/office/drawing/2014/main" xmlns="" id="{F0736200-E786-AB46-9FE4-799C26F63854}"/>
                      </a:ext>
                    </a:extLst>
                  </p:cNvPr>
                  <p:cNvSpPr>
                    <a:spLocks/>
                  </p:cNvSpPr>
                  <p:nvPr/>
                </p:nvSpPr>
                <p:spPr bwMode="auto">
                  <a:xfrm>
                    <a:off x="4035537" y="5294805"/>
                    <a:ext cx="582349" cy="696287"/>
                  </a:xfrm>
                  <a:custGeom>
                    <a:avLst/>
                    <a:gdLst/>
                    <a:ahLst/>
                    <a:cxnLst>
                      <a:cxn ang="0">
                        <a:pos x="36" y="0"/>
                      </a:cxn>
                      <a:cxn ang="0">
                        <a:pos x="54" y="0"/>
                      </a:cxn>
                      <a:cxn ang="0">
                        <a:pos x="72" y="0"/>
                      </a:cxn>
                      <a:cxn ang="0">
                        <a:pos x="132" y="12"/>
                      </a:cxn>
                      <a:cxn ang="0">
                        <a:pos x="234" y="54"/>
                      </a:cxn>
                      <a:cxn ang="0">
                        <a:pos x="240" y="54"/>
                      </a:cxn>
                      <a:cxn ang="0">
                        <a:pos x="276" y="144"/>
                      </a:cxn>
                      <a:cxn ang="0">
                        <a:pos x="264" y="144"/>
                      </a:cxn>
                      <a:cxn ang="0">
                        <a:pos x="246" y="150"/>
                      </a:cxn>
                      <a:cxn ang="0">
                        <a:pos x="228" y="174"/>
                      </a:cxn>
                      <a:cxn ang="0">
                        <a:pos x="222" y="204"/>
                      </a:cxn>
                      <a:cxn ang="0">
                        <a:pos x="198" y="246"/>
                      </a:cxn>
                      <a:cxn ang="0">
                        <a:pos x="192" y="264"/>
                      </a:cxn>
                      <a:cxn ang="0">
                        <a:pos x="186" y="324"/>
                      </a:cxn>
                      <a:cxn ang="0">
                        <a:pos x="36" y="330"/>
                      </a:cxn>
                      <a:cxn ang="0">
                        <a:pos x="0" y="330"/>
                      </a:cxn>
                      <a:cxn ang="0">
                        <a:pos x="0" y="252"/>
                      </a:cxn>
                      <a:cxn ang="0">
                        <a:pos x="6" y="234"/>
                      </a:cxn>
                      <a:cxn ang="0">
                        <a:pos x="0" y="204"/>
                      </a:cxn>
                      <a:cxn ang="0">
                        <a:pos x="6" y="54"/>
                      </a:cxn>
                      <a:cxn ang="0">
                        <a:pos x="6" y="6"/>
                      </a:cxn>
                      <a:cxn ang="0">
                        <a:pos x="36" y="0"/>
                      </a:cxn>
                    </a:cxnLst>
                    <a:rect l="0" t="0" r="r" b="b"/>
                    <a:pathLst>
                      <a:path w="276" h="330">
                        <a:moveTo>
                          <a:pt x="36" y="0"/>
                        </a:moveTo>
                        <a:lnTo>
                          <a:pt x="54" y="0"/>
                        </a:lnTo>
                        <a:lnTo>
                          <a:pt x="72" y="0"/>
                        </a:lnTo>
                        <a:lnTo>
                          <a:pt x="132" y="12"/>
                        </a:lnTo>
                        <a:lnTo>
                          <a:pt x="234" y="54"/>
                        </a:lnTo>
                        <a:lnTo>
                          <a:pt x="240" y="54"/>
                        </a:lnTo>
                        <a:lnTo>
                          <a:pt x="276" y="144"/>
                        </a:lnTo>
                        <a:lnTo>
                          <a:pt x="264" y="144"/>
                        </a:lnTo>
                        <a:lnTo>
                          <a:pt x="246" y="150"/>
                        </a:lnTo>
                        <a:lnTo>
                          <a:pt x="228" y="174"/>
                        </a:lnTo>
                        <a:lnTo>
                          <a:pt x="222" y="204"/>
                        </a:lnTo>
                        <a:lnTo>
                          <a:pt x="198" y="246"/>
                        </a:lnTo>
                        <a:lnTo>
                          <a:pt x="192" y="264"/>
                        </a:lnTo>
                        <a:lnTo>
                          <a:pt x="186" y="324"/>
                        </a:lnTo>
                        <a:lnTo>
                          <a:pt x="36" y="330"/>
                        </a:lnTo>
                        <a:lnTo>
                          <a:pt x="0" y="330"/>
                        </a:lnTo>
                        <a:lnTo>
                          <a:pt x="0" y="252"/>
                        </a:lnTo>
                        <a:lnTo>
                          <a:pt x="6" y="234"/>
                        </a:lnTo>
                        <a:lnTo>
                          <a:pt x="0" y="204"/>
                        </a:lnTo>
                        <a:lnTo>
                          <a:pt x="6" y="54"/>
                        </a:lnTo>
                        <a:lnTo>
                          <a:pt x="6" y="6"/>
                        </a:lnTo>
                        <a:lnTo>
                          <a:pt x="36" y="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34" name="Freeform 852">
                    <a:extLst>
                      <a:ext uri="{FF2B5EF4-FFF2-40B4-BE49-F238E27FC236}">
                        <a16:creationId xmlns:a16="http://schemas.microsoft.com/office/drawing/2014/main" xmlns="" id="{015EE697-25DB-CD49-A058-71C2C3849D8B}"/>
                      </a:ext>
                    </a:extLst>
                  </p:cNvPr>
                  <p:cNvSpPr>
                    <a:spLocks/>
                  </p:cNvSpPr>
                  <p:nvPr/>
                </p:nvSpPr>
                <p:spPr bwMode="auto">
                  <a:xfrm>
                    <a:off x="4136816" y="3800954"/>
                    <a:ext cx="468411" cy="557030"/>
                  </a:xfrm>
                  <a:custGeom>
                    <a:avLst/>
                    <a:gdLst/>
                    <a:ahLst/>
                    <a:cxnLst>
                      <a:cxn ang="0">
                        <a:pos x="96" y="186"/>
                      </a:cxn>
                      <a:cxn ang="0">
                        <a:pos x="102" y="156"/>
                      </a:cxn>
                      <a:cxn ang="0">
                        <a:pos x="90" y="126"/>
                      </a:cxn>
                      <a:cxn ang="0">
                        <a:pos x="66" y="120"/>
                      </a:cxn>
                      <a:cxn ang="0">
                        <a:pos x="54" y="126"/>
                      </a:cxn>
                      <a:cxn ang="0">
                        <a:pos x="42" y="126"/>
                      </a:cxn>
                      <a:cxn ang="0">
                        <a:pos x="42" y="114"/>
                      </a:cxn>
                      <a:cxn ang="0">
                        <a:pos x="48" y="96"/>
                      </a:cxn>
                      <a:cxn ang="0">
                        <a:pos x="48" y="78"/>
                      </a:cxn>
                      <a:cxn ang="0">
                        <a:pos x="42" y="66"/>
                      </a:cxn>
                      <a:cxn ang="0">
                        <a:pos x="24" y="72"/>
                      </a:cxn>
                      <a:cxn ang="0">
                        <a:pos x="6" y="78"/>
                      </a:cxn>
                      <a:cxn ang="0">
                        <a:pos x="0" y="78"/>
                      </a:cxn>
                      <a:cxn ang="0">
                        <a:pos x="0" y="66"/>
                      </a:cxn>
                      <a:cxn ang="0">
                        <a:pos x="6" y="54"/>
                      </a:cxn>
                      <a:cxn ang="0">
                        <a:pos x="18" y="54"/>
                      </a:cxn>
                      <a:cxn ang="0">
                        <a:pos x="42" y="48"/>
                      </a:cxn>
                      <a:cxn ang="0">
                        <a:pos x="66" y="18"/>
                      </a:cxn>
                      <a:cxn ang="0">
                        <a:pos x="90" y="0"/>
                      </a:cxn>
                      <a:cxn ang="0">
                        <a:pos x="102" y="0"/>
                      </a:cxn>
                      <a:cxn ang="0">
                        <a:pos x="114" y="6"/>
                      </a:cxn>
                      <a:cxn ang="0">
                        <a:pos x="120" y="18"/>
                      </a:cxn>
                      <a:cxn ang="0">
                        <a:pos x="132" y="60"/>
                      </a:cxn>
                      <a:cxn ang="0">
                        <a:pos x="150" y="78"/>
                      </a:cxn>
                      <a:cxn ang="0">
                        <a:pos x="168" y="78"/>
                      </a:cxn>
                      <a:cxn ang="0">
                        <a:pos x="180" y="66"/>
                      </a:cxn>
                      <a:cxn ang="0">
                        <a:pos x="192" y="60"/>
                      </a:cxn>
                      <a:cxn ang="0">
                        <a:pos x="204" y="72"/>
                      </a:cxn>
                      <a:cxn ang="0">
                        <a:pos x="204" y="84"/>
                      </a:cxn>
                      <a:cxn ang="0">
                        <a:pos x="198" y="102"/>
                      </a:cxn>
                      <a:cxn ang="0">
                        <a:pos x="198" y="120"/>
                      </a:cxn>
                      <a:cxn ang="0">
                        <a:pos x="186" y="156"/>
                      </a:cxn>
                      <a:cxn ang="0">
                        <a:pos x="210" y="258"/>
                      </a:cxn>
                    </a:cxnLst>
                    <a:rect l="0" t="0" r="r" b="b"/>
                    <a:pathLst>
                      <a:path w="222" h="264">
                        <a:moveTo>
                          <a:pt x="96" y="198"/>
                        </a:moveTo>
                        <a:lnTo>
                          <a:pt x="96" y="186"/>
                        </a:lnTo>
                        <a:lnTo>
                          <a:pt x="102" y="180"/>
                        </a:lnTo>
                        <a:lnTo>
                          <a:pt x="102" y="156"/>
                        </a:lnTo>
                        <a:lnTo>
                          <a:pt x="96" y="132"/>
                        </a:lnTo>
                        <a:lnTo>
                          <a:pt x="90" y="126"/>
                        </a:lnTo>
                        <a:lnTo>
                          <a:pt x="78" y="120"/>
                        </a:lnTo>
                        <a:lnTo>
                          <a:pt x="66" y="120"/>
                        </a:lnTo>
                        <a:lnTo>
                          <a:pt x="60" y="126"/>
                        </a:lnTo>
                        <a:lnTo>
                          <a:pt x="54" y="126"/>
                        </a:lnTo>
                        <a:lnTo>
                          <a:pt x="48" y="126"/>
                        </a:lnTo>
                        <a:lnTo>
                          <a:pt x="42" y="126"/>
                        </a:lnTo>
                        <a:lnTo>
                          <a:pt x="42" y="120"/>
                        </a:lnTo>
                        <a:lnTo>
                          <a:pt x="42" y="114"/>
                        </a:lnTo>
                        <a:lnTo>
                          <a:pt x="48" y="108"/>
                        </a:lnTo>
                        <a:lnTo>
                          <a:pt x="48" y="96"/>
                        </a:lnTo>
                        <a:lnTo>
                          <a:pt x="48" y="84"/>
                        </a:lnTo>
                        <a:lnTo>
                          <a:pt x="48" y="78"/>
                        </a:lnTo>
                        <a:lnTo>
                          <a:pt x="42" y="72"/>
                        </a:lnTo>
                        <a:lnTo>
                          <a:pt x="42" y="66"/>
                        </a:lnTo>
                        <a:lnTo>
                          <a:pt x="30" y="66"/>
                        </a:lnTo>
                        <a:lnTo>
                          <a:pt x="24" y="72"/>
                        </a:lnTo>
                        <a:lnTo>
                          <a:pt x="18" y="78"/>
                        </a:lnTo>
                        <a:lnTo>
                          <a:pt x="6" y="78"/>
                        </a:lnTo>
                        <a:lnTo>
                          <a:pt x="6" y="84"/>
                        </a:lnTo>
                        <a:lnTo>
                          <a:pt x="0" y="78"/>
                        </a:lnTo>
                        <a:lnTo>
                          <a:pt x="0" y="72"/>
                        </a:lnTo>
                        <a:lnTo>
                          <a:pt x="0" y="66"/>
                        </a:lnTo>
                        <a:lnTo>
                          <a:pt x="6" y="60"/>
                        </a:lnTo>
                        <a:lnTo>
                          <a:pt x="6" y="54"/>
                        </a:lnTo>
                        <a:lnTo>
                          <a:pt x="6" y="48"/>
                        </a:lnTo>
                        <a:lnTo>
                          <a:pt x="18" y="54"/>
                        </a:lnTo>
                        <a:lnTo>
                          <a:pt x="30" y="48"/>
                        </a:lnTo>
                        <a:lnTo>
                          <a:pt x="42" y="48"/>
                        </a:lnTo>
                        <a:lnTo>
                          <a:pt x="54" y="36"/>
                        </a:lnTo>
                        <a:lnTo>
                          <a:pt x="66" y="18"/>
                        </a:lnTo>
                        <a:lnTo>
                          <a:pt x="78" y="6"/>
                        </a:lnTo>
                        <a:lnTo>
                          <a:pt x="90" y="0"/>
                        </a:lnTo>
                        <a:lnTo>
                          <a:pt x="96" y="0"/>
                        </a:lnTo>
                        <a:lnTo>
                          <a:pt x="102" y="0"/>
                        </a:lnTo>
                        <a:lnTo>
                          <a:pt x="108" y="0"/>
                        </a:lnTo>
                        <a:lnTo>
                          <a:pt x="114" y="6"/>
                        </a:lnTo>
                        <a:lnTo>
                          <a:pt x="120" y="12"/>
                        </a:lnTo>
                        <a:lnTo>
                          <a:pt x="120" y="18"/>
                        </a:lnTo>
                        <a:lnTo>
                          <a:pt x="126" y="36"/>
                        </a:lnTo>
                        <a:lnTo>
                          <a:pt x="132" y="60"/>
                        </a:lnTo>
                        <a:lnTo>
                          <a:pt x="144" y="72"/>
                        </a:lnTo>
                        <a:lnTo>
                          <a:pt x="150" y="78"/>
                        </a:lnTo>
                        <a:lnTo>
                          <a:pt x="162" y="78"/>
                        </a:lnTo>
                        <a:lnTo>
                          <a:pt x="168" y="78"/>
                        </a:lnTo>
                        <a:lnTo>
                          <a:pt x="174" y="72"/>
                        </a:lnTo>
                        <a:lnTo>
                          <a:pt x="180" y="66"/>
                        </a:lnTo>
                        <a:lnTo>
                          <a:pt x="186" y="60"/>
                        </a:lnTo>
                        <a:lnTo>
                          <a:pt x="192" y="60"/>
                        </a:lnTo>
                        <a:lnTo>
                          <a:pt x="204" y="66"/>
                        </a:lnTo>
                        <a:lnTo>
                          <a:pt x="204" y="72"/>
                        </a:lnTo>
                        <a:lnTo>
                          <a:pt x="204" y="78"/>
                        </a:lnTo>
                        <a:lnTo>
                          <a:pt x="204" y="84"/>
                        </a:lnTo>
                        <a:lnTo>
                          <a:pt x="198" y="90"/>
                        </a:lnTo>
                        <a:lnTo>
                          <a:pt x="198" y="102"/>
                        </a:lnTo>
                        <a:lnTo>
                          <a:pt x="198" y="108"/>
                        </a:lnTo>
                        <a:lnTo>
                          <a:pt x="198" y="120"/>
                        </a:lnTo>
                        <a:lnTo>
                          <a:pt x="192" y="126"/>
                        </a:lnTo>
                        <a:lnTo>
                          <a:pt x="186" y="156"/>
                        </a:lnTo>
                        <a:lnTo>
                          <a:pt x="222" y="264"/>
                        </a:lnTo>
                        <a:lnTo>
                          <a:pt x="210" y="258"/>
                        </a:lnTo>
                        <a:lnTo>
                          <a:pt x="96" y="198"/>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35" name="Freeform 855">
                    <a:extLst>
                      <a:ext uri="{FF2B5EF4-FFF2-40B4-BE49-F238E27FC236}">
                        <a16:creationId xmlns:a16="http://schemas.microsoft.com/office/drawing/2014/main" xmlns="" id="{C29436E0-CCFF-4941-9A25-35B22E93C2DF}"/>
                      </a:ext>
                    </a:extLst>
                  </p:cNvPr>
                  <p:cNvSpPr>
                    <a:spLocks/>
                  </p:cNvSpPr>
                  <p:nvPr/>
                </p:nvSpPr>
                <p:spPr bwMode="auto">
                  <a:xfrm>
                    <a:off x="4187454" y="4775756"/>
                    <a:ext cx="708947" cy="632988"/>
                  </a:xfrm>
                  <a:custGeom>
                    <a:avLst/>
                    <a:gdLst/>
                    <a:ahLst/>
                    <a:cxnLst>
                      <a:cxn ang="0">
                        <a:pos x="204" y="186"/>
                      </a:cxn>
                      <a:cxn ang="0">
                        <a:pos x="60" y="258"/>
                      </a:cxn>
                      <a:cxn ang="0">
                        <a:pos x="18" y="240"/>
                      </a:cxn>
                      <a:cxn ang="0">
                        <a:pos x="30" y="234"/>
                      </a:cxn>
                      <a:cxn ang="0">
                        <a:pos x="36" y="222"/>
                      </a:cxn>
                      <a:cxn ang="0">
                        <a:pos x="24" y="204"/>
                      </a:cxn>
                      <a:cxn ang="0">
                        <a:pos x="12" y="198"/>
                      </a:cxn>
                      <a:cxn ang="0">
                        <a:pos x="12" y="180"/>
                      </a:cxn>
                      <a:cxn ang="0">
                        <a:pos x="12" y="162"/>
                      </a:cxn>
                      <a:cxn ang="0">
                        <a:pos x="24" y="168"/>
                      </a:cxn>
                      <a:cxn ang="0">
                        <a:pos x="30" y="162"/>
                      </a:cxn>
                      <a:cxn ang="0">
                        <a:pos x="30" y="150"/>
                      </a:cxn>
                      <a:cxn ang="0">
                        <a:pos x="30" y="138"/>
                      </a:cxn>
                      <a:cxn ang="0">
                        <a:pos x="36" y="126"/>
                      </a:cxn>
                      <a:cxn ang="0">
                        <a:pos x="54" y="108"/>
                      </a:cxn>
                      <a:cxn ang="0">
                        <a:pos x="72" y="84"/>
                      </a:cxn>
                      <a:cxn ang="0">
                        <a:pos x="84" y="84"/>
                      </a:cxn>
                      <a:cxn ang="0">
                        <a:pos x="84" y="72"/>
                      </a:cxn>
                      <a:cxn ang="0">
                        <a:pos x="78" y="60"/>
                      </a:cxn>
                      <a:cxn ang="0">
                        <a:pos x="78" y="48"/>
                      </a:cxn>
                      <a:cxn ang="0">
                        <a:pos x="96" y="48"/>
                      </a:cxn>
                      <a:cxn ang="0">
                        <a:pos x="102" y="60"/>
                      </a:cxn>
                      <a:cxn ang="0">
                        <a:pos x="114" y="66"/>
                      </a:cxn>
                      <a:cxn ang="0">
                        <a:pos x="126" y="72"/>
                      </a:cxn>
                      <a:cxn ang="0">
                        <a:pos x="162" y="48"/>
                      </a:cxn>
                      <a:cxn ang="0">
                        <a:pos x="186" y="12"/>
                      </a:cxn>
                      <a:cxn ang="0">
                        <a:pos x="252" y="12"/>
                      </a:cxn>
                      <a:cxn ang="0">
                        <a:pos x="282" y="24"/>
                      </a:cxn>
                      <a:cxn ang="0">
                        <a:pos x="336" y="174"/>
                      </a:cxn>
                      <a:cxn ang="0">
                        <a:pos x="324" y="186"/>
                      </a:cxn>
                      <a:cxn ang="0">
                        <a:pos x="306" y="192"/>
                      </a:cxn>
                      <a:cxn ang="0">
                        <a:pos x="294" y="186"/>
                      </a:cxn>
                      <a:cxn ang="0">
                        <a:pos x="288" y="162"/>
                      </a:cxn>
                      <a:cxn ang="0">
                        <a:pos x="276" y="156"/>
                      </a:cxn>
                      <a:cxn ang="0">
                        <a:pos x="264" y="156"/>
                      </a:cxn>
                      <a:cxn ang="0">
                        <a:pos x="252" y="168"/>
                      </a:cxn>
                      <a:cxn ang="0">
                        <a:pos x="240" y="168"/>
                      </a:cxn>
                      <a:cxn ang="0">
                        <a:pos x="222" y="162"/>
                      </a:cxn>
                      <a:cxn ang="0">
                        <a:pos x="210" y="168"/>
                      </a:cxn>
                    </a:cxnLst>
                    <a:rect l="0" t="0" r="r" b="b"/>
                    <a:pathLst>
                      <a:path w="336" h="300">
                        <a:moveTo>
                          <a:pt x="204" y="174"/>
                        </a:moveTo>
                        <a:lnTo>
                          <a:pt x="204" y="186"/>
                        </a:lnTo>
                        <a:lnTo>
                          <a:pt x="168" y="300"/>
                        </a:lnTo>
                        <a:lnTo>
                          <a:pt x="60" y="258"/>
                        </a:lnTo>
                        <a:lnTo>
                          <a:pt x="0" y="252"/>
                        </a:lnTo>
                        <a:lnTo>
                          <a:pt x="18" y="240"/>
                        </a:lnTo>
                        <a:lnTo>
                          <a:pt x="24" y="240"/>
                        </a:lnTo>
                        <a:lnTo>
                          <a:pt x="30" y="234"/>
                        </a:lnTo>
                        <a:lnTo>
                          <a:pt x="36" y="228"/>
                        </a:lnTo>
                        <a:lnTo>
                          <a:pt x="36" y="222"/>
                        </a:lnTo>
                        <a:lnTo>
                          <a:pt x="30" y="210"/>
                        </a:lnTo>
                        <a:lnTo>
                          <a:pt x="24" y="204"/>
                        </a:lnTo>
                        <a:lnTo>
                          <a:pt x="18" y="204"/>
                        </a:lnTo>
                        <a:lnTo>
                          <a:pt x="12" y="198"/>
                        </a:lnTo>
                        <a:lnTo>
                          <a:pt x="12" y="192"/>
                        </a:lnTo>
                        <a:lnTo>
                          <a:pt x="12" y="180"/>
                        </a:lnTo>
                        <a:lnTo>
                          <a:pt x="12" y="168"/>
                        </a:lnTo>
                        <a:lnTo>
                          <a:pt x="12" y="162"/>
                        </a:lnTo>
                        <a:lnTo>
                          <a:pt x="18" y="162"/>
                        </a:lnTo>
                        <a:lnTo>
                          <a:pt x="24" y="168"/>
                        </a:lnTo>
                        <a:lnTo>
                          <a:pt x="30" y="168"/>
                        </a:lnTo>
                        <a:lnTo>
                          <a:pt x="30" y="162"/>
                        </a:lnTo>
                        <a:lnTo>
                          <a:pt x="36" y="156"/>
                        </a:lnTo>
                        <a:lnTo>
                          <a:pt x="30" y="150"/>
                        </a:lnTo>
                        <a:lnTo>
                          <a:pt x="24" y="144"/>
                        </a:lnTo>
                        <a:lnTo>
                          <a:pt x="30" y="138"/>
                        </a:lnTo>
                        <a:lnTo>
                          <a:pt x="36" y="132"/>
                        </a:lnTo>
                        <a:lnTo>
                          <a:pt x="36" y="126"/>
                        </a:lnTo>
                        <a:lnTo>
                          <a:pt x="42" y="114"/>
                        </a:lnTo>
                        <a:lnTo>
                          <a:pt x="54" y="108"/>
                        </a:lnTo>
                        <a:lnTo>
                          <a:pt x="60" y="102"/>
                        </a:lnTo>
                        <a:lnTo>
                          <a:pt x="72" y="84"/>
                        </a:lnTo>
                        <a:lnTo>
                          <a:pt x="78" y="84"/>
                        </a:lnTo>
                        <a:lnTo>
                          <a:pt x="84" y="84"/>
                        </a:lnTo>
                        <a:lnTo>
                          <a:pt x="84" y="78"/>
                        </a:lnTo>
                        <a:lnTo>
                          <a:pt x="84" y="72"/>
                        </a:lnTo>
                        <a:lnTo>
                          <a:pt x="78" y="66"/>
                        </a:lnTo>
                        <a:lnTo>
                          <a:pt x="78" y="60"/>
                        </a:lnTo>
                        <a:lnTo>
                          <a:pt x="78" y="54"/>
                        </a:lnTo>
                        <a:lnTo>
                          <a:pt x="78" y="48"/>
                        </a:lnTo>
                        <a:lnTo>
                          <a:pt x="90" y="48"/>
                        </a:lnTo>
                        <a:lnTo>
                          <a:pt x="96" y="48"/>
                        </a:lnTo>
                        <a:lnTo>
                          <a:pt x="102" y="54"/>
                        </a:lnTo>
                        <a:lnTo>
                          <a:pt x="102" y="60"/>
                        </a:lnTo>
                        <a:lnTo>
                          <a:pt x="108" y="66"/>
                        </a:lnTo>
                        <a:lnTo>
                          <a:pt x="114" y="66"/>
                        </a:lnTo>
                        <a:lnTo>
                          <a:pt x="120" y="72"/>
                        </a:lnTo>
                        <a:lnTo>
                          <a:pt x="126" y="72"/>
                        </a:lnTo>
                        <a:lnTo>
                          <a:pt x="138" y="66"/>
                        </a:lnTo>
                        <a:lnTo>
                          <a:pt x="162" y="48"/>
                        </a:lnTo>
                        <a:lnTo>
                          <a:pt x="174" y="24"/>
                        </a:lnTo>
                        <a:lnTo>
                          <a:pt x="186" y="12"/>
                        </a:lnTo>
                        <a:lnTo>
                          <a:pt x="204" y="0"/>
                        </a:lnTo>
                        <a:lnTo>
                          <a:pt x="252" y="12"/>
                        </a:lnTo>
                        <a:lnTo>
                          <a:pt x="270" y="18"/>
                        </a:lnTo>
                        <a:lnTo>
                          <a:pt x="282" y="24"/>
                        </a:lnTo>
                        <a:lnTo>
                          <a:pt x="294" y="54"/>
                        </a:lnTo>
                        <a:lnTo>
                          <a:pt x="336" y="174"/>
                        </a:lnTo>
                        <a:lnTo>
                          <a:pt x="330" y="174"/>
                        </a:lnTo>
                        <a:lnTo>
                          <a:pt x="324" y="186"/>
                        </a:lnTo>
                        <a:lnTo>
                          <a:pt x="318" y="192"/>
                        </a:lnTo>
                        <a:lnTo>
                          <a:pt x="306" y="192"/>
                        </a:lnTo>
                        <a:lnTo>
                          <a:pt x="300" y="192"/>
                        </a:lnTo>
                        <a:lnTo>
                          <a:pt x="294" y="186"/>
                        </a:lnTo>
                        <a:lnTo>
                          <a:pt x="294" y="174"/>
                        </a:lnTo>
                        <a:lnTo>
                          <a:pt x="288" y="162"/>
                        </a:lnTo>
                        <a:lnTo>
                          <a:pt x="282" y="156"/>
                        </a:lnTo>
                        <a:lnTo>
                          <a:pt x="276" y="156"/>
                        </a:lnTo>
                        <a:lnTo>
                          <a:pt x="270" y="156"/>
                        </a:lnTo>
                        <a:lnTo>
                          <a:pt x="264" y="156"/>
                        </a:lnTo>
                        <a:lnTo>
                          <a:pt x="258" y="168"/>
                        </a:lnTo>
                        <a:lnTo>
                          <a:pt x="252" y="168"/>
                        </a:lnTo>
                        <a:lnTo>
                          <a:pt x="246" y="168"/>
                        </a:lnTo>
                        <a:lnTo>
                          <a:pt x="240" y="168"/>
                        </a:lnTo>
                        <a:lnTo>
                          <a:pt x="234" y="162"/>
                        </a:lnTo>
                        <a:lnTo>
                          <a:pt x="222" y="162"/>
                        </a:lnTo>
                        <a:lnTo>
                          <a:pt x="216" y="162"/>
                        </a:lnTo>
                        <a:lnTo>
                          <a:pt x="210" y="168"/>
                        </a:lnTo>
                        <a:lnTo>
                          <a:pt x="204" y="17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36" name="Freeform 859">
                    <a:extLst>
                      <a:ext uri="{FF2B5EF4-FFF2-40B4-BE49-F238E27FC236}">
                        <a16:creationId xmlns:a16="http://schemas.microsoft.com/office/drawing/2014/main" xmlns="" id="{C5E5FBBB-F8E5-5548-9847-BBDB00773FC8}"/>
                      </a:ext>
                    </a:extLst>
                  </p:cNvPr>
                  <p:cNvSpPr>
                    <a:spLocks/>
                  </p:cNvSpPr>
                  <p:nvPr/>
                </p:nvSpPr>
                <p:spPr bwMode="auto">
                  <a:xfrm>
                    <a:off x="2630303" y="3952870"/>
                    <a:ext cx="544370" cy="696287"/>
                  </a:xfrm>
                  <a:custGeom>
                    <a:avLst/>
                    <a:gdLst/>
                    <a:ahLst/>
                    <a:cxnLst>
                      <a:cxn ang="0">
                        <a:pos x="174" y="48"/>
                      </a:cxn>
                      <a:cxn ang="0">
                        <a:pos x="144" y="0"/>
                      </a:cxn>
                      <a:cxn ang="0">
                        <a:pos x="138" y="18"/>
                      </a:cxn>
                      <a:cxn ang="0">
                        <a:pos x="150" y="36"/>
                      </a:cxn>
                      <a:cxn ang="0">
                        <a:pos x="156" y="54"/>
                      </a:cxn>
                      <a:cxn ang="0">
                        <a:pos x="156" y="72"/>
                      </a:cxn>
                      <a:cxn ang="0">
                        <a:pos x="138" y="78"/>
                      </a:cxn>
                      <a:cxn ang="0">
                        <a:pos x="132" y="90"/>
                      </a:cxn>
                      <a:cxn ang="0">
                        <a:pos x="126" y="96"/>
                      </a:cxn>
                      <a:cxn ang="0">
                        <a:pos x="114" y="90"/>
                      </a:cxn>
                      <a:cxn ang="0">
                        <a:pos x="96" y="78"/>
                      </a:cxn>
                      <a:cxn ang="0">
                        <a:pos x="78" y="78"/>
                      </a:cxn>
                      <a:cxn ang="0">
                        <a:pos x="72" y="96"/>
                      </a:cxn>
                      <a:cxn ang="0">
                        <a:pos x="66" y="114"/>
                      </a:cxn>
                      <a:cxn ang="0">
                        <a:pos x="42" y="132"/>
                      </a:cxn>
                      <a:cxn ang="0">
                        <a:pos x="6" y="162"/>
                      </a:cxn>
                      <a:cxn ang="0">
                        <a:pos x="0" y="192"/>
                      </a:cxn>
                      <a:cxn ang="0">
                        <a:pos x="6" y="228"/>
                      </a:cxn>
                      <a:cxn ang="0">
                        <a:pos x="24" y="258"/>
                      </a:cxn>
                      <a:cxn ang="0">
                        <a:pos x="36" y="270"/>
                      </a:cxn>
                      <a:cxn ang="0">
                        <a:pos x="54" y="282"/>
                      </a:cxn>
                      <a:cxn ang="0">
                        <a:pos x="60" y="300"/>
                      </a:cxn>
                      <a:cxn ang="0">
                        <a:pos x="66" y="294"/>
                      </a:cxn>
                      <a:cxn ang="0">
                        <a:pos x="78" y="294"/>
                      </a:cxn>
                      <a:cxn ang="0">
                        <a:pos x="84" y="276"/>
                      </a:cxn>
                      <a:cxn ang="0">
                        <a:pos x="90" y="270"/>
                      </a:cxn>
                      <a:cxn ang="0">
                        <a:pos x="96" y="282"/>
                      </a:cxn>
                      <a:cxn ang="0">
                        <a:pos x="108" y="306"/>
                      </a:cxn>
                      <a:cxn ang="0">
                        <a:pos x="114" y="312"/>
                      </a:cxn>
                      <a:cxn ang="0">
                        <a:pos x="114" y="324"/>
                      </a:cxn>
                      <a:cxn ang="0">
                        <a:pos x="126" y="330"/>
                      </a:cxn>
                      <a:cxn ang="0">
                        <a:pos x="150" y="306"/>
                      </a:cxn>
                      <a:cxn ang="0">
                        <a:pos x="258" y="204"/>
                      </a:cxn>
                      <a:cxn ang="0">
                        <a:pos x="246" y="180"/>
                      </a:cxn>
                      <a:cxn ang="0">
                        <a:pos x="252" y="162"/>
                      </a:cxn>
                      <a:cxn ang="0">
                        <a:pos x="246" y="126"/>
                      </a:cxn>
                      <a:cxn ang="0">
                        <a:pos x="246" y="114"/>
                      </a:cxn>
                      <a:cxn ang="0">
                        <a:pos x="240" y="102"/>
                      </a:cxn>
                      <a:cxn ang="0">
                        <a:pos x="228" y="96"/>
                      </a:cxn>
                      <a:cxn ang="0">
                        <a:pos x="210" y="108"/>
                      </a:cxn>
                      <a:cxn ang="0">
                        <a:pos x="156" y="18"/>
                      </a:cxn>
                      <a:cxn ang="0">
                        <a:pos x="210" y="108"/>
                      </a:cxn>
                    </a:cxnLst>
                    <a:rect l="0" t="0" r="r" b="b"/>
                    <a:pathLst>
                      <a:path w="258" h="330">
                        <a:moveTo>
                          <a:pt x="210" y="108"/>
                        </a:moveTo>
                        <a:lnTo>
                          <a:pt x="174" y="48"/>
                        </a:lnTo>
                        <a:lnTo>
                          <a:pt x="156" y="18"/>
                        </a:lnTo>
                        <a:lnTo>
                          <a:pt x="144" y="0"/>
                        </a:lnTo>
                        <a:lnTo>
                          <a:pt x="138" y="6"/>
                        </a:lnTo>
                        <a:lnTo>
                          <a:pt x="138" y="18"/>
                        </a:lnTo>
                        <a:lnTo>
                          <a:pt x="144" y="24"/>
                        </a:lnTo>
                        <a:lnTo>
                          <a:pt x="150" y="36"/>
                        </a:lnTo>
                        <a:lnTo>
                          <a:pt x="150" y="42"/>
                        </a:lnTo>
                        <a:lnTo>
                          <a:pt x="156" y="54"/>
                        </a:lnTo>
                        <a:lnTo>
                          <a:pt x="156" y="60"/>
                        </a:lnTo>
                        <a:lnTo>
                          <a:pt x="156" y="72"/>
                        </a:lnTo>
                        <a:lnTo>
                          <a:pt x="150" y="72"/>
                        </a:lnTo>
                        <a:lnTo>
                          <a:pt x="138" y="78"/>
                        </a:lnTo>
                        <a:lnTo>
                          <a:pt x="138" y="84"/>
                        </a:lnTo>
                        <a:lnTo>
                          <a:pt x="132" y="90"/>
                        </a:lnTo>
                        <a:lnTo>
                          <a:pt x="132" y="96"/>
                        </a:lnTo>
                        <a:lnTo>
                          <a:pt x="126" y="96"/>
                        </a:lnTo>
                        <a:lnTo>
                          <a:pt x="120" y="96"/>
                        </a:lnTo>
                        <a:lnTo>
                          <a:pt x="114" y="90"/>
                        </a:lnTo>
                        <a:lnTo>
                          <a:pt x="114" y="84"/>
                        </a:lnTo>
                        <a:lnTo>
                          <a:pt x="96" y="78"/>
                        </a:lnTo>
                        <a:lnTo>
                          <a:pt x="90" y="72"/>
                        </a:lnTo>
                        <a:lnTo>
                          <a:pt x="78" y="78"/>
                        </a:lnTo>
                        <a:lnTo>
                          <a:pt x="72" y="84"/>
                        </a:lnTo>
                        <a:lnTo>
                          <a:pt x="72" y="96"/>
                        </a:lnTo>
                        <a:lnTo>
                          <a:pt x="66" y="102"/>
                        </a:lnTo>
                        <a:lnTo>
                          <a:pt x="66" y="114"/>
                        </a:lnTo>
                        <a:lnTo>
                          <a:pt x="60" y="126"/>
                        </a:lnTo>
                        <a:lnTo>
                          <a:pt x="42" y="132"/>
                        </a:lnTo>
                        <a:lnTo>
                          <a:pt x="24" y="144"/>
                        </a:lnTo>
                        <a:lnTo>
                          <a:pt x="6" y="162"/>
                        </a:lnTo>
                        <a:lnTo>
                          <a:pt x="0" y="180"/>
                        </a:lnTo>
                        <a:lnTo>
                          <a:pt x="0" y="192"/>
                        </a:lnTo>
                        <a:lnTo>
                          <a:pt x="0" y="210"/>
                        </a:lnTo>
                        <a:lnTo>
                          <a:pt x="6" y="228"/>
                        </a:lnTo>
                        <a:lnTo>
                          <a:pt x="18" y="246"/>
                        </a:lnTo>
                        <a:lnTo>
                          <a:pt x="24" y="258"/>
                        </a:lnTo>
                        <a:lnTo>
                          <a:pt x="30" y="264"/>
                        </a:lnTo>
                        <a:lnTo>
                          <a:pt x="36" y="270"/>
                        </a:lnTo>
                        <a:lnTo>
                          <a:pt x="42" y="276"/>
                        </a:lnTo>
                        <a:lnTo>
                          <a:pt x="54" y="282"/>
                        </a:lnTo>
                        <a:lnTo>
                          <a:pt x="54" y="294"/>
                        </a:lnTo>
                        <a:lnTo>
                          <a:pt x="60" y="300"/>
                        </a:lnTo>
                        <a:lnTo>
                          <a:pt x="60" y="294"/>
                        </a:lnTo>
                        <a:lnTo>
                          <a:pt x="66" y="294"/>
                        </a:lnTo>
                        <a:lnTo>
                          <a:pt x="72" y="294"/>
                        </a:lnTo>
                        <a:lnTo>
                          <a:pt x="78" y="294"/>
                        </a:lnTo>
                        <a:lnTo>
                          <a:pt x="78" y="288"/>
                        </a:lnTo>
                        <a:lnTo>
                          <a:pt x="84" y="276"/>
                        </a:lnTo>
                        <a:lnTo>
                          <a:pt x="84" y="270"/>
                        </a:lnTo>
                        <a:lnTo>
                          <a:pt x="90" y="270"/>
                        </a:lnTo>
                        <a:lnTo>
                          <a:pt x="96" y="270"/>
                        </a:lnTo>
                        <a:lnTo>
                          <a:pt x="96" y="282"/>
                        </a:lnTo>
                        <a:lnTo>
                          <a:pt x="102" y="294"/>
                        </a:lnTo>
                        <a:lnTo>
                          <a:pt x="108" y="306"/>
                        </a:lnTo>
                        <a:lnTo>
                          <a:pt x="114" y="306"/>
                        </a:lnTo>
                        <a:lnTo>
                          <a:pt x="114" y="312"/>
                        </a:lnTo>
                        <a:lnTo>
                          <a:pt x="114" y="318"/>
                        </a:lnTo>
                        <a:lnTo>
                          <a:pt x="114" y="324"/>
                        </a:lnTo>
                        <a:lnTo>
                          <a:pt x="120" y="330"/>
                        </a:lnTo>
                        <a:lnTo>
                          <a:pt x="126" y="330"/>
                        </a:lnTo>
                        <a:lnTo>
                          <a:pt x="138" y="324"/>
                        </a:lnTo>
                        <a:lnTo>
                          <a:pt x="150" y="306"/>
                        </a:lnTo>
                        <a:lnTo>
                          <a:pt x="246" y="210"/>
                        </a:lnTo>
                        <a:lnTo>
                          <a:pt x="258" y="204"/>
                        </a:lnTo>
                        <a:lnTo>
                          <a:pt x="252" y="198"/>
                        </a:lnTo>
                        <a:lnTo>
                          <a:pt x="246" y="180"/>
                        </a:lnTo>
                        <a:lnTo>
                          <a:pt x="246" y="168"/>
                        </a:lnTo>
                        <a:lnTo>
                          <a:pt x="252" y="162"/>
                        </a:lnTo>
                        <a:lnTo>
                          <a:pt x="252" y="150"/>
                        </a:lnTo>
                        <a:lnTo>
                          <a:pt x="246" y="126"/>
                        </a:lnTo>
                        <a:lnTo>
                          <a:pt x="246" y="120"/>
                        </a:lnTo>
                        <a:lnTo>
                          <a:pt x="246" y="114"/>
                        </a:lnTo>
                        <a:lnTo>
                          <a:pt x="246" y="108"/>
                        </a:lnTo>
                        <a:lnTo>
                          <a:pt x="240" y="102"/>
                        </a:lnTo>
                        <a:lnTo>
                          <a:pt x="234" y="96"/>
                        </a:lnTo>
                        <a:lnTo>
                          <a:pt x="228" y="96"/>
                        </a:lnTo>
                        <a:lnTo>
                          <a:pt x="222" y="102"/>
                        </a:lnTo>
                        <a:lnTo>
                          <a:pt x="210" y="108"/>
                        </a:lnTo>
                        <a:lnTo>
                          <a:pt x="174" y="48"/>
                        </a:lnTo>
                        <a:lnTo>
                          <a:pt x="156" y="18"/>
                        </a:lnTo>
                        <a:lnTo>
                          <a:pt x="144" y="0"/>
                        </a:lnTo>
                        <a:lnTo>
                          <a:pt x="210" y="108"/>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grpSp>
            <p:grpSp>
              <p:nvGrpSpPr>
                <p:cNvPr id="15" name="Group 14">
                  <a:extLst>
                    <a:ext uri="{FF2B5EF4-FFF2-40B4-BE49-F238E27FC236}">
                      <a16:creationId xmlns:a16="http://schemas.microsoft.com/office/drawing/2014/main" xmlns="" id="{E296639A-6CD8-2947-8A52-74153744EB12}"/>
                    </a:ext>
                  </a:extLst>
                </p:cNvPr>
                <p:cNvGrpSpPr/>
                <p:nvPr/>
              </p:nvGrpSpPr>
              <p:grpSpPr>
                <a:xfrm>
                  <a:off x="6773300" y="2770223"/>
                  <a:ext cx="1974922" cy="2190140"/>
                  <a:chOff x="6453554" y="2800831"/>
                  <a:chExt cx="1974922" cy="2190140"/>
                </a:xfrm>
                <a:grpFill/>
              </p:grpSpPr>
              <p:sp>
                <p:nvSpPr>
                  <p:cNvPr id="65" name="Freeform 789">
                    <a:extLst>
                      <a:ext uri="{FF2B5EF4-FFF2-40B4-BE49-F238E27FC236}">
                        <a16:creationId xmlns:a16="http://schemas.microsoft.com/office/drawing/2014/main" xmlns="" id="{69CA0975-EA75-D748-9AD9-06A3058D7641}"/>
                      </a:ext>
                    </a:extLst>
                  </p:cNvPr>
                  <p:cNvSpPr>
                    <a:spLocks/>
                  </p:cNvSpPr>
                  <p:nvPr/>
                </p:nvSpPr>
                <p:spPr bwMode="auto">
                  <a:xfrm>
                    <a:off x="6630788" y="3155305"/>
                    <a:ext cx="379793" cy="455752"/>
                  </a:xfrm>
                  <a:custGeom>
                    <a:avLst/>
                    <a:gdLst/>
                    <a:ahLst/>
                    <a:cxnLst>
                      <a:cxn ang="0">
                        <a:pos x="168" y="18"/>
                      </a:cxn>
                      <a:cxn ang="0">
                        <a:pos x="138" y="24"/>
                      </a:cxn>
                      <a:cxn ang="0">
                        <a:pos x="126" y="18"/>
                      </a:cxn>
                      <a:cxn ang="0">
                        <a:pos x="114" y="18"/>
                      </a:cxn>
                      <a:cxn ang="0">
                        <a:pos x="90" y="12"/>
                      </a:cxn>
                      <a:cxn ang="0">
                        <a:pos x="84" y="18"/>
                      </a:cxn>
                      <a:cxn ang="0">
                        <a:pos x="78" y="18"/>
                      </a:cxn>
                      <a:cxn ang="0">
                        <a:pos x="66" y="0"/>
                      </a:cxn>
                      <a:cxn ang="0">
                        <a:pos x="12" y="30"/>
                      </a:cxn>
                      <a:cxn ang="0">
                        <a:pos x="36" y="36"/>
                      </a:cxn>
                      <a:cxn ang="0">
                        <a:pos x="12" y="78"/>
                      </a:cxn>
                      <a:cxn ang="0">
                        <a:pos x="12" y="96"/>
                      </a:cxn>
                      <a:cxn ang="0">
                        <a:pos x="12" y="162"/>
                      </a:cxn>
                      <a:cxn ang="0">
                        <a:pos x="6" y="180"/>
                      </a:cxn>
                      <a:cxn ang="0">
                        <a:pos x="0" y="192"/>
                      </a:cxn>
                      <a:cxn ang="0">
                        <a:pos x="6" y="192"/>
                      </a:cxn>
                      <a:cxn ang="0">
                        <a:pos x="18" y="192"/>
                      </a:cxn>
                      <a:cxn ang="0">
                        <a:pos x="36" y="198"/>
                      </a:cxn>
                      <a:cxn ang="0">
                        <a:pos x="72" y="216"/>
                      </a:cxn>
                      <a:cxn ang="0">
                        <a:pos x="84" y="216"/>
                      </a:cxn>
                      <a:cxn ang="0">
                        <a:pos x="96" y="198"/>
                      </a:cxn>
                      <a:cxn ang="0">
                        <a:pos x="96" y="180"/>
                      </a:cxn>
                      <a:cxn ang="0">
                        <a:pos x="180" y="138"/>
                      </a:cxn>
                      <a:cxn ang="0">
                        <a:pos x="168" y="18"/>
                      </a:cxn>
                    </a:cxnLst>
                    <a:rect l="0" t="0" r="r" b="b"/>
                    <a:pathLst>
                      <a:path w="180" h="216">
                        <a:moveTo>
                          <a:pt x="168" y="18"/>
                        </a:moveTo>
                        <a:lnTo>
                          <a:pt x="138" y="24"/>
                        </a:lnTo>
                        <a:lnTo>
                          <a:pt x="126" y="18"/>
                        </a:lnTo>
                        <a:lnTo>
                          <a:pt x="114" y="18"/>
                        </a:lnTo>
                        <a:lnTo>
                          <a:pt x="90" y="12"/>
                        </a:lnTo>
                        <a:lnTo>
                          <a:pt x="84" y="18"/>
                        </a:lnTo>
                        <a:lnTo>
                          <a:pt x="78" y="18"/>
                        </a:lnTo>
                        <a:lnTo>
                          <a:pt x="66" y="0"/>
                        </a:lnTo>
                        <a:lnTo>
                          <a:pt x="12" y="30"/>
                        </a:lnTo>
                        <a:lnTo>
                          <a:pt x="36" y="36"/>
                        </a:lnTo>
                        <a:lnTo>
                          <a:pt x="12" y="78"/>
                        </a:lnTo>
                        <a:lnTo>
                          <a:pt x="12" y="96"/>
                        </a:lnTo>
                        <a:lnTo>
                          <a:pt x="12" y="162"/>
                        </a:lnTo>
                        <a:lnTo>
                          <a:pt x="6" y="180"/>
                        </a:lnTo>
                        <a:lnTo>
                          <a:pt x="0" y="192"/>
                        </a:lnTo>
                        <a:lnTo>
                          <a:pt x="6" y="192"/>
                        </a:lnTo>
                        <a:lnTo>
                          <a:pt x="18" y="192"/>
                        </a:lnTo>
                        <a:lnTo>
                          <a:pt x="36" y="198"/>
                        </a:lnTo>
                        <a:lnTo>
                          <a:pt x="72" y="216"/>
                        </a:lnTo>
                        <a:lnTo>
                          <a:pt x="84" y="216"/>
                        </a:lnTo>
                        <a:lnTo>
                          <a:pt x="96" y="198"/>
                        </a:lnTo>
                        <a:lnTo>
                          <a:pt x="96" y="180"/>
                        </a:lnTo>
                        <a:lnTo>
                          <a:pt x="180" y="138"/>
                        </a:lnTo>
                        <a:lnTo>
                          <a:pt x="168" y="18"/>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6" name="Freeform 834">
                    <a:extLst>
                      <a:ext uri="{FF2B5EF4-FFF2-40B4-BE49-F238E27FC236}">
                        <a16:creationId xmlns:a16="http://schemas.microsoft.com/office/drawing/2014/main" xmlns="" id="{E54989C7-306F-884D-901A-A81806251921}"/>
                      </a:ext>
                    </a:extLst>
                  </p:cNvPr>
                  <p:cNvSpPr>
                    <a:spLocks/>
                  </p:cNvSpPr>
                  <p:nvPr/>
                </p:nvSpPr>
                <p:spPr bwMode="auto">
                  <a:xfrm>
                    <a:off x="6630788" y="3813612"/>
                    <a:ext cx="443092" cy="468411"/>
                  </a:xfrm>
                  <a:custGeom>
                    <a:avLst/>
                    <a:gdLst/>
                    <a:ahLst/>
                    <a:cxnLst>
                      <a:cxn ang="0">
                        <a:pos x="198" y="78"/>
                      </a:cxn>
                      <a:cxn ang="0">
                        <a:pos x="180" y="90"/>
                      </a:cxn>
                      <a:cxn ang="0">
                        <a:pos x="174" y="96"/>
                      </a:cxn>
                      <a:cxn ang="0">
                        <a:pos x="168" y="96"/>
                      </a:cxn>
                      <a:cxn ang="0">
                        <a:pos x="162" y="90"/>
                      </a:cxn>
                      <a:cxn ang="0">
                        <a:pos x="162" y="84"/>
                      </a:cxn>
                      <a:cxn ang="0">
                        <a:pos x="162" y="72"/>
                      </a:cxn>
                      <a:cxn ang="0">
                        <a:pos x="162" y="66"/>
                      </a:cxn>
                      <a:cxn ang="0">
                        <a:pos x="162" y="54"/>
                      </a:cxn>
                      <a:cxn ang="0">
                        <a:pos x="156" y="48"/>
                      </a:cxn>
                      <a:cxn ang="0">
                        <a:pos x="150" y="42"/>
                      </a:cxn>
                      <a:cxn ang="0">
                        <a:pos x="144" y="36"/>
                      </a:cxn>
                      <a:cxn ang="0">
                        <a:pos x="138" y="36"/>
                      </a:cxn>
                      <a:cxn ang="0">
                        <a:pos x="138" y="42"/>
                      </a:cxn>
                      <a:cxn ang="0">
                        <a:pos x="132" y="42"/>
                      </a:cxn>
                      <a:cxn ang="0">
                        <a:pos x="126" y="42"/>
                      </a:cxn>
                      <a:cxn ang="0">
                        <a:pos x="126" y="36"/>
                      </a:cxn>
                      <a:cxn ang="0">
                        <a:pos x="126" y="30"/>
                      </a:cxn>
                      <a:cxn ang="0">
                        <a:pos x="138" y="12"/>
                      </a:cxn>
                      <a:cxn ang="0">
                        <a:pos x="144" y="0"/>
                      </a:cxn>
                      <a:cxn ang="0">
                        <a:pos x="90" y="24"/>
                      </a:cxn>
                      <a:cxn ang="0">
                        <a:pos x="78" y="24"/>
                      </a:cxn>
                      <a:cxn ang="0">
                        <a:pos x="72" y="18"/>
                      </a:cxn>
                      <a:cxn ang="0">
                        <a:pos x="60" y="18"/>
                      </a:cxn>
                      <a:cxn ang="0">
                        <a:pos x="48" y="24"/>
                      </a:cxn>
                      <a:cxn ang="0">
                        <a:pos x="36" y="30"/>
                      </a:cxn>
                      <a:cxn ang="0">
                        <a:pos x="30" y="36"/>
                      </a:cxn>
                      <a:cxn ang="0">
                        <a:pos x="24" y="48"/>
                      </a:cxn>
                      <a:cxn ang="0">
                        <a:pos x="18" y="54"/>
                      </a:cxn>
                      <a:cxn ang="0">
                        <a:pos x="18" y="60"/>
                      </a:cxn>
                      <a:cxn ang="0">
                        <a:pos x="6" y="66"/>
                      </a:cxn>
                      <a:cxn ang="0">
                        <a:pos x="0" y="72"/>
                      </a:cxn>
                      <a:cxn ang="0">
                        <a:pos x="24" y="90"/>
                      </a:cxn>
                      <a:cxn ang="0">
                        <a:pos x="18" y="108"/>
                      </a:cxn>
                      <a:cxn ang="0">
                        <a:pos x="18" y="120"/>
                      </a:cxn>
                      <a:cxn ang="0">
                        <a:pos x="6" y="222"/>
                      </a:cxn>
                      <a:cxn ang="0">
                        <a:pos x="24" y="222"/>
                      </a:cxn>
                      <a:cxn ang="0">
                        <a:pos x="138" y="204"/>
                      </a:cxn>
                      <a:cxn ang="0">
                        <a:pos x="150" y="192"/>
                      </a:cxn>
                      <a:cxn ang="0">
                        <a:pos x="180" y="198"/>
                      </a:cxn>
                      <a:cxn ang="0">
                        <a:pos x="186" y="186"/>
                      </a:cxn>
                      <a:cxn ang="0">
                        <a:pos x="198" y="180"/>
                      </a:cxn>
                      <a:cxn ang="0">
                        <a:pos x="204" y="180"/>
                      </a:cxn>
                      <a:cxn ang="0">
                        <a:pos x="210" y="168"/>
                      </a:cxn>
                      <a:cxn ang="0">
                        <a:pos x="204" y="162"/>
                      </a:cxn>
                      <a:cxn ang="0">
                        <a:pos x="198" y="156"/>
                      </a:cxn>
                      <a:cxn ang="0">
                        <a:pos x="198" y="150"/>
                      </a:cxn>
                      <a:cxn ang="0">
                        <a:pos x="198" y="144"/>
                      </a:cxn>
                      <a:cxn ang="0">
                        <a:pos x="204" y="138"/>
                      </a:cxn>
                      <a:cxn ang="0">
                        <a:pos x="198" y="120"/>
                      </a:cxn>
                      <a:cxn ang="0">
                        <a:pos x="192" y="114"/>
                      </a:cxn>
                      <a:cxn ang="0">
                        <a:pos x="186" y="108"/>
                      </a:cxn>
                      <a:cxn ang="0">
                        <a:pos x="192" y="102"/>
                      </a:cxn>
                      <a:cxn ang="0">
                        <a:pos x="198" y="96"/>
                      </a:cxn>
                      <a:cxn ang="0">
                        <a:pos x="204" y="96"/>
                      </a:cxn>
                      <a:cxn ang="0">
                        <a:pos x="210" y="90"/>
                      </a:cxn>
                      <a:cxn ang="0">
                        <a:pos x="210" y="84"/>
                      </a:cxn>
                      <a:cxn ang="0">
                        <a:pos x="204" y="78"/>
                      </a:cxn>
                      <a:cxn ang="0">
                        <a:pos x="198" y="78"/>
                      </a:cxn>
                    </a:cxnLst>
                    <a:rect l="0" t="0" r="r" b="b"/>
                    <a:pathLst>
                      <a:path w="210" h="222">
                        <a:moveTo>
                          <a:pt x="198" y="78"/>
                        </a:moveTo>
                        <a:lnTo>
                          <a:pt x="180" y="90"/>
                        </a:lnTo>
                        <a:lnTo>
                          <a:pt x="174" y="96"/>
                        </a:lnTo>
                        <a:lnTo>
                          <a:pt x="168" y="96"/>
                        </a:lnTo>
                        <a:lnTo>
                          <a:pt x="162" y="90"/>
                        </a:lnTo>
                        <a:lnTo>
                          <a:pt x="162" y="84"/>
                        </a:lnTo>
                        <a:lnTo>
                          <a:pt x="162" y="72"/>
                        </a:lnTo>
                        <a:lnTo>
                          <a:pt x="162" y="66"/>
                        </a:lnTo>
                        <a:lnTo>
                          <a:pt x="162" y="54"/>
                        </a:lnTo>
                        <a:lnTo>
                          <a:pt x="156" y="48"/>
                        </a:lnTo>
                        <a:lnTo>
                          <a:pt x="150" y="42"/>
                        </a:lnTo>
                        <a:lnTo>
                          <a:pt x="144" y="36"/>
                        </a:lnTo>
                        <a:lnTo>
                          <a:pt x="138" y="36"/>
                        </a:lnTo>
                        <a:lnTo>
                          <a:pt x="138" y="42"/>
                        </a:lnTo>
                        <a:lnTo>
                          <a:pt x="132" y="42"/>
                        </a:lnTo>
                        <a:lnTo>
                          <a:pt x="126" y="42"/>
                        </a:lnTo>
                        <a:lnTo>
                          <a:pt x="126" y="36"/>
                        </a:lnTo>
                        <a:lnTo>
                          <a:pt x="126" y="30"/>
                        </a:lnTo>
                        <a:lnTo>
                          <a:pt x="138" y="12"/>
                        </a:lnTo>
                        <a:lnTo>
                          <a:pt x="144" y="0"/>
                        </a:lnTo>
                        <a:lnTo>
                          <a:pt x="90" y="24"/>
                        </a:lnTo>
                        <a:lnTo>
                          <a:pt x="78" y="24"/>
                        </a:lnTo>
                        <a:lnTo>
                          <a:pt x="72" y="18"/>
                        </a:lnTo>
                        <a:lnTo>
                          <a:pt x="60" y="18"/>
                        </a:lnTo>
                        <a:lnTo>
                          <a:pt x="48" y="24"/>
                        </a:lnTo>
                        <a:lnTo>
                          <a:pt x="36" y="30"/>
                        </a:lnTo>
                        <a:lnTo>
                          <a:pt x="30" y="36"/>
                        </a:lnTo>
                        <a:lnTo>
                          <a:pt x="24" y="48"/>
                        </a:lnTo>
                        <a:lnTo>
                          <a:pt x="18" y="54"/>
                        </a:lnTo>
                        <a:lnTo>
                          <a:pt x="18" y="60"/>
                        </a:lnTo>
                        <a:lnTo>
                          <a:pt x="6" y="66"/>
                        </a:lnTo>
                        <a:lnTo>
                          <a:pt x="0" y="72"/>
                        </a:lnTo>
                        <a:lnTo>
                          <a:pt x="24" y="90"/>
                        </a:lnTo>
                        <a:lnTo>
                          <a:pt x="18" y="108"/>
                        </a:lnTo>
                        <a:lnTo>
                          <a:pt x="18" y="120"/>
                        </a:lnTo>
                        <a:lnTo>
                          <a:pt x="6" y="222"/>
                        </a:lnTo>
                        <a:lnTo>
                          <a:pt x="24" y="222"/>
                        </a:lnTo>
                        <a:lnTo>
                          <a:pt x="138" y="204"/>
                        </a:lnTo>
                        <a:lnTo>
                          <a:pt x="150" y="192"/>
                        </a:lnTo>
                        <a:lnTo>
                          <a:pt x="180" y="198"/>
                        </a:lnTo>
                        <a:lnTo>
                          <a:pt x="186" y="186"/>
                        </a:lnTo>
                        <a:lnTo>
                          <a:pt x="198" y="180"/>
                        </a:lnTo>
                        <a:lnTo>
                          <a:pt x="204" y="180"/>
                        </a:lnTo>
                        <a:lnTo>
                          <a:pt x="210" y="168"/>
                        </a:lnTo>
                        <a:lnTo>
                          <a:pt x="204" y="162"/>
                        </a:lnTo>
                        <a:lnTo>
                          <a:pt x="198" y="156"/>
                        </a:lnTo>
                        <a:lnTo>
                          <a:pt x="198" y="150"/>
                        </a:lnTo>
                        <a:lnTo>
                          <a:pt x="198" y="144"/>
                        </a:lnTo>
                        <a:lnTo>
                          <a:pt x="204" y="138"/>
                        </a:lnTo>
                        <a:lnTo>
                          <a:pt x="198" y="120"/>
                        </a:lnTo>
                        <a:lnTo>
                          <a:pt x="192" y="114"/>
                        </a:lnTo>
                        <a:lnTo>
                          <a:pt x="186" y="108"/>
                        </a:lnTo>
                        <a:lnTo>
                          <a:pt x="192" y="102"/>
                        </a:lnTo>
                        <a:lnTo>
                          <a:pt x="198" y="96"/>
                        </a:lnTo>
                        <a:lnTo>
                          <a:pt x="204" y="96"/>
                        </a:lnTo>
                        <a:lnTo>
                          <a:pt x="210" y="90"/>
                        </a:lnTo>
                        <a:lnTo>
                          <a:pt x="210" y="84"/>
                        </a:lnTo>
                        <a:lnTo>
                          <a:pt x="204" y="78"/>
                        </a:lnTo>
                        <a:lnTo>
                          <a:pt x="198" y="78"/>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7" name="Freeform 772">
                    <a:extLst>
                      <a:ext uri="{FF2B5EF4-FFF2-40B4-BE49-F238E27FC236}">
                        <a16:creationId xmlns:a16="http://schemas.microsoft.com/office/drawing/2014/main" xmlns="" id="{BD254C24-E3F5-6044-B80E-DB365ECE3EE1}"/>
                      </a:ext>
                    </a:extLst>
                  </p:cNvPr>
                  <p:cNvSpPr>
                    <a:spLocks/>
                  </p:cNvSpPr>
                  <p:nvPr/>
                </p:nvSpPr>
                <p:spPr bwMode="auto">
                  <a:xfrm>
                    <a:off x="7213138" y="2800831"/>
                    <a:ext cx="582349" cy="493731"/>
                  </a:xfrm>
                  <a:custGeom>
                    <a:avLst/>
                    <a:gdLst/>
                    <a:ahLst/>
                    <a:cxnLst>
                      <a:cxn ang="0">
                        <a:pos x="60" y="42"/>
                      </a:cxn>
                      <a:cxn ang="0">
                        <a:pos x="66" y="42"/>
                      </a:cxn>
                      <a:cxn ang="0">
                        <a:pos x="72" y="42"/>
                      </a:cxn>
                      <a:cxn ang="0">
                        <a:pos x="78" y="36"/>
                      </a:cxn>
                      <a:cxn ang="0">
                        <a:pos x="84" y="36"/>
                      </a:cxn>
                      <a:cxn ang="0">
                        <a:pos x="78" y="30"/>
                      </a:cxn>
                      <a:cxn ang="0">
                        <a:pos x="78" y="24"/>
                      </a:cxn>
                      <a:cxn ang="0">
                        <a:pos x="84" y="18"/>
                      </a:cxn>
                      <a:cxn ang="0">
                        <a:pos x="90" y="18"/>
                      </a:cxn>
                      <a:cxn ang="0">
                        <a:pos x="96" y="18"/>
                      </a:cxn>
                      <a:cxn ang="0">
                        <a:pos x="210" y="0"/>
                      </a:cxn>
                      <a:cxn ang="0">
                        <a:pos x="210" y="6"/>
                      </a:cxn>
                      <a:cxn ang="0">
                        <a:pos x="210" y="12"/>
                      </a:cxn>
                      <a:cxn ang="0">
                        <a:pos x="204" y="12"/>
                      </a:cxn>
                      <a:cxn ang="0">
                        <a:pos x="204" y="18"/>
                      </a:cxn>
                      <a:cxn ang="0">
                        <a:pos x="210" y="24"/>
                      </a:cxn>
                      <a:cxn ang="0">
                        <a:pos x="216" y="24"/>
                      </a:cxn>
                      <a:cxn ang="0">
                        <a:pos x="228" y="18"/>
                      </a:cxn>
                      <a:cxn ang="0">
                        <a:pos x="234" y="18"/>
                      </a:cxn>
                      <a:cxn ang="0">
                        <a:pos x="234" y="30"/>
                      </a:cxn>
                      <a:cxn ang="0">
                        <a:pos x="234" y="48"/>
                      </a:cxn>
                      <a:cxn ang="0">
                        <a:pos x="234" y="60"/>
                      </a:cxn>
                      <a:cxn ang="0">
                        <a:pos x="240" y="66"/>
                      </a:cxn>
                      <a:cxn ang="0">
                        <a:pos x="240" y="72"/>
                      </a:cxn>
                      <a:cxn ang="0">
                        <a:pos x="246" y="78"/>
                      </a:cxn>
                      <a:cxn ang="0">
                        <a:pos x="252" y="78"/>
                      </a:cxn>
                      <a:cxn ang="0">
                        <a:pos x="264" y="78"/>
                      </a:cxn>
                      <a:cxn ang="0">
                        <a:pos x="270" y="78"/>
                      </a:cxn>
                      <a:cxn ang="0">
                        <a:pos x="270" y="84"/>
                      </a:cxn>
                      <a:cxn ang="0">
                        <a:pos x="276" y="90"/>
                      </a:cxn>
                      <a:cxn ang="0">
                        <a:pos x="222" y="162"/>
                      </a:cxn>
                      <a:cxn ang="0">
                        <a:pos x="168" y="210"/>
                      </a:cxn>
                      <a:cxn ang="0">
                        <a:pos x="168" y="204"/>
                      </a:cxn>
                      <a:cxn ang="0">
                        <a:pos x="162" y="204"/>
                      </a:cxn>
                      <a:cxn ang="0">
                        <a:pos x="156" y="210"/>
                      </a:cxn>
                      <a:cxn ang="0">
                        <a:pos x="150" y="216"/>
                      </a:cxn>
                      <a:cxn ang="0">
                        <a:pos x="150" y="222"/>
                      </a:cxn>
                      <a:cxn ang="0">
                        <a:pos x="138" y="228"/>
                      </a:cxn>
                      <a:cxn ang="0">
                        <a:pos x="132" y="228"/>
                      </a:cxn>
                      <a:cxn ang="0">
                        <a:pos x="126" y="228"/>
                      </a:cxn>
                      <a:cxn ang="0">
                        <a:pos x="120" y="228"/>
                      </a:cxn>
                      <a:cxn ang="0">
                        <a:pos x="114" y="234"/>
                      </a:cxn>
                      <a:cxn ang="0">
                        <a:pos x="108" y="234"/>
                      </a:cxn>
                      <a:cxn ang="0">
                        <a:pos x="102" y="234"/>
                      </a:cxn>
                      <a:cxn ang="0">
                        <a:pos x="96" y="228"/>
                      </a:cxn>
                      <a:cxn ang="0">
                        <a:pos x="90" y="228"/>
                      </a:cxn>
                      <a:cxn ang="0">
                        <a:pos x="72" y="234"/>
                      </a:cxn>
                      <a:cxn ang="0">
                        <a:pos x="78" y="216"/>
                      </a:cxn>
                      <a:cxn ang="0">
                        <a:pos x="60" y="186"/>
                      </a:cxn>
                      <a:cxn ang="0">
                        <a:pos x="60" y="162"/>
                      </a:cxn>
                      <a:cxn ang="0">
                        <a:pos x="54" y="150"/>
                      </a:cxn>
                      <a:cxn ang="0">
                        <a:pos x="48" y="138"/>
                      </a:cxn>
                      <a:cxn ang="0">
                        <a:pos x="18" y="120"/>
                      </a:cxn>
                      <a:cxn ang="0">
                        <a:pos x="18" y="108"/>
                      </a:cxn>
                      <a:cxn ang="0">
                        <a:pos x="6" y="96"/>
                      </a:cxn>
                      <a:cxn ang="0">
                        <a:pos x="0" y="72"/>
                      </a:cxn>
                      <a:cxn ang="0">
                        <a:pos x="12" y="66"/>
                      </a:cxn>
                      <a:cxn ang="0">
                        <a:pos x="42" y="60"/>
                      </a:cxn>
                      <a:cxn ang="0">
                        <a:pos x="48" y="36"/>
                      </a:cxn>
                      <a:cxn ang="0">
                        <a:pos x="54" y="36"/>
                      </a:cxn>
                      <a:cxn ang="0">
                        <a:pos x="60" y="42"/>
                      </a:cxn>
                    </a:cxnLst>
                    <a:rect l="0" t="0" r="r" b="b"/>
                    <a:pathLst>
                      <a:path w="276" h="234">
                        <a:moveTo>
                          <a:pt x="60" y="42"/>
                        </a:moveTo>
                        <a:lnTo>
                          <a:pt x="66" y="42"/>
                        </a:lnTo>
                        <a:lnTo>
                          <a:pt x="72" y="42"/>
                        </a:lnTo>
                        <a:lnTo>
                          <a:pt x="78" y="36"/>
                        </a:lnTo>
                        <a:lnTo>
                          <a:pt x="84" y="36"/>
                        </a:lnTo>
                        <a:lnTo>
                          <a:pt x="78" y="30"/>
                        </a:lnTo>
                        <a:lnTo>
                          <a:pt x="78" y="24"/>
                        </a:lnTo>
                        <a:lnTo>
                          <a:pt x="84" y="18"/>
                        </a:lnTo>
                        <a:lnTo>
                          <a:pt x="90" y="18"/>
                        </a:lnTo>
                        <a:lnTo>
                          <a:pt x="96" y="18"/>
                        </a:lnTo>
                        <a:lnTo>
                          <a:pt x="210" y="0"/>
                        </a:lnTo>
                        <a:lnTo>
                          <a:pt x="210" y="6"/>
                        </a:lnTo>
                        <a:lnTo>
                          <a:pt x="210" y="12"/>
                        </a:lnTo>
                        <a:lnTo>
                          <a:pt x="204" y="12"/>
                        </a:lnTo>
                        <a:lnTo>
                          <a:pt x="204" y="18"/>
                        </a:lnTo>
                        <a:lnTo>
                          <a:pt x="210" y="24"/>
                        </a:lnTo>
                        <a:lnTo>
                          <a:pt x="216" y="24"/>
                        </a:lnTo>
                        <a:lnTo>
                          <a:pt x="228" y="18"/>
                        </a:lnTo>
                        <a:lnTo>
                          <a:pt x="234" y="18"/>
                        </a:lnTo>
                        <a:lnTo>
                          <a:pt x="234" y="30"/>
                        </a:lnTo>
                        <a:lnTo>
                          <a:pt x="234" y="48"/>
                        </a:lnTo>
                        <a:lnTo>
                          <a:pt x="234" y="60"/>
                        </a:lnTo>
                        <a:lnTo>
                          <a:pt x="240" y="66"/>
                        </a:lnTo>
                        <a:lnTo>
                          <a:pt x="240" y="72"/>
                        </a:lnTo>
                        <a:lnTo>
                          <a:pt x="246" y="78"/>
                        </a:lnTo>
                        <a:lnTo>
                          <a:pt x="252" y="78"/>
                        </a:lnTo>
                        <a:lnTo>
                          <a:pt x="264" y="78"/>
                        </a:lnTo>
                        <a:lnTo>
                          <a:pt x="270" y="78"/>
                        </a:lnTo>
                        <a:lnTo>
                          <a:pt x="270" y="84"/>
                        </a:lnTo>
                        <a:lnTo>
                          <a:pt x="276" y="90"/>
                        </a:lnTo>
                        <a:lnTo>
                          <a:pt x="222" y="162"/>
                        </a:lnTo>
                        <a:lnTo>
                          <a:pt x="168" y="210"/>
                        </a:lnTo>
                        <a:lnTo>
                          <a:pt x="168" y="204"/>
                        </a:lnTo>
                        <a:lnTo>
                          <a:pt x="162" y="204"/>
                        </a:lnTo>
                        <a:lnTo>
                          <a:pt x="156" y="210"/>
                        </a:lnTo>
                        <a:lnTo>
                          <a:pt x="150" y="216"/>
                        </a:lnTo>
                        <a:lnTo>
                          <a:pt x="150" y="222"/>
                        </a:lnTo>
                        <a:lnTo>
                          <a:pt x="138" y="228"/>
                        </a:lnTo>
                        <a:lnTo>
                          <a:pt x="132" y="228"/>
                        </a:lnTo>
                        <a:lnTo>
                          <a:pt x="126" y="228"/>
                        </a:lnTo>
                        <a:lnTo>
                          <a:pt x="120" y="228"/>
                        </a:lnTo>
                        <a:lnTo>
                          <a:pt x="114" y="234"/>
                        </a:lnTo>
                        <a:lnTo>
                          <a:pt x="108" y="234"/>
                        </a:lnTo>
                        <a:lnTo>
                          <a:pt x="102" y="234"/>
                        </a:lnTo>
                        <a:lnTo>
                          <a:pt x="96" y="228"/>
                        </a:lnTo>
                        <a:lnTo>
                          <a:pt x="90" y="228"/>
                        </a:lnTo>
                        <a:lnTo>
                          <a:pt x="72" y="234"/>
                        </a:lnTo>
                        <a:lnTo>
                          <a:pt x="78" y="216"/>
                        </a:lnTo>
                        <a:lnTo>
                          <a:pt x="60" y="186"/>
                        </a:lnTo>
                        <a:lnTo>
                          <a:pt x="60" y="162"/>
                        </a:lnTo>
                        <a:lnTo>
                          <a:pt x="54" y="150"/>
                        </a:lnTo>
                        <a:lnTo>
                          <a:pt x="48" y="138"/>
                        </a:lnTo>
                        <a:lnTo>
                          <a:pt x="18" y="120"/>
                        </a:lnTo>
                        <a:lnTo>
                          <a:pt x="18" y="108"/>
                        </a:lnTo>
                        <a:lnTo>
                          <a:pt x="6" y="96"/>
                        </a:lnTo>
                        <a:lnTo>
                          <a:pt x="0" y="72"/>
                        </a:lnTo>
                        <a:lnTo>
                          <a:pt x="12" y="66"/>
                        </a:lnTo>
                        <a:lnTo>
                          <a:pt x="42" y="60"/>
                        </a:lnTo>
                        <a:lnTo>
                          <a:pt x="48" y="36"/>
                        </a:lnTo>
                        <a:lnTo>
                          <a:pt x="54" y="36"/>
                        </a:lnTo>
                        <a:lnTo>
                          <a:pt x="60" y="42"/>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8" name="Freeform 792">
                    <a:extLst>
                      <a:ext uri="{FF2B5EF4-FFF2-40B4-BE49-F238E27FC236}">
                        <a16:creationId xmlns:a16="http://schemas.microsoft.com/office/drawing/2014/main" xmlns="" id="{3083F09A-453B-3343-A32A-8CF5D612F1AB}"/>
                      </a:ext>
                    </a:extLst>
                  </p:cNvPr>
                  <p:cNvSpPr>
                    <a:spLocks/>
                  </p:cNvSpPr>
                  <p:nvPr/>
                </p:nvSpPr>
                <p:spPr bwMode="auto">
                  <a:xfrm>
                    <a:off x="6833344" y="3446479"/>
                    <a:ext cx="316494" cy="569689"/>
                  </a:xfrm>
                  <a:custGeom>
                    <a:avLst/>
                    <a:gdLst/>
                    <a:ahLst/>
                    <a:cxnLst>
                      <a:cxn ang="0">
                        <a:pos x="126" y="144"/>
                      </a:cxn>
                      <a:cxn ang="0">
                        <a:pos x="102" y="252"/>
                      </a:cxn>
                      <a:cxn ang="0">
                        <a:pos x="84" y="264"/>
                      </a:cxn>
                      <a:cxn ang="0">
                        <a:pos x="78" y="270"/>
                      </a:cxn>
                      <a:cxn ang="0">
                        <a:pos x="72" y="270"/>
                      </a:cxn>
                      <a:cxn ang="0">
                        <a:pos x="66" y="264"/>
                      </a:cxn>
                      <a:cxn ang="0">
                        <a:pos x="66" y="258"/>
                      </a:cxn>
                      <a:cxn ang="0">
                        <a:pos x="66" y="246"/>
                      </a:cxn>
                      <a:cxn ang="0">
                        <a:pos x="66" y="240"/>
                      </a:cxn>
                      <a:cxn ang="0">
                        <a:pos x="66" y="228"/>
                      </a:cxn>
                      <a:cxn ang="0">
                        <a:pos x="60" y="222"/>
                      </a:cxn>
                      <a:cxn ang="0">
                        <a:pos x="54" y="216"/>
                      </a:cxn>
                      <a:cxn ang="0">
                        <a:pos x="48" y="210"/>
                      </a:cxn>
                      <a:cxn ang="0">
                        <a:pos x="42" y="210"/>
                      </a:cxn>
                      <a:cxn ang="0">
                        <a:pos x="42" y="216"/>
                      </a:cxn>
                      <a:cxn ang="0">
                        <a:pos x="36" y="216"/>
                      </a:cxn>
                      <a:cxn ang="0">
                        <a:pos x="30" y="216"/>
                      </a:cxn>
                      <a:cxn ang="0">
                        <a:pos x="30" y="210"/>
                      </a:cxn>
                      <a:cxn ang="0">
                        <a:pos x="30" y="204"/>
                      </a:cxn>
                      <a:cxn ang="0">
                        <a:pos x="42" y="186"/>
                      </a:cxn>
                      <a:cxn ang="0">
                        <a:pos x="48" y="174"/>
                      </a:cxn>
                      <a:cxn ang="0">
                        <a:pos x="42" y="174"/>
                      </a:cxn>
                      <a:cxn ang="0">
                        <a:pos x="36" y="174"/>
                      </a:cxn>
                      <a:cxn ang="0">
                        <a:pos x="30" y="168"/>
                      </a:cxn>
                      <a:cxn ang="0">
                        <a:pos x="30" y="162"/>
                      </a:cxn>
                      <a:cxn ang="0">
                        <a:pos x="30" y="156"/>
                      </a:cxn>
                      <a:cxn ang="0">
                        <a:pos x="36" y="150"/>
                      </a:cxn>
                      <a:cxn ang="0">
                        <a:pos x="30" y="138"/>
                      </a:cxn>
                      <a:cxn ang="0">
                        <a:pos x="24" y="126"/>
                      </a:cxn>
                      <a:cxn ang="0">
                        <a:pos x="18" y="120"/>
                      </a:cxn>
                      <a:cxn ang="0">
                        <a:pos x="12" y="120"/>
                      </a:cxn>
                      <a:cxn ang="0">
                        <a:pos x="12" y="114"/>
                      </a:cxn>
                      <a:cxn ang="0">
                        <a:pos x="12" y="108"/>
                      </a:cxn>
                      <a:cxn ang="0">
                        <a:pos x="18" y="96"/>
                      </a:cxn>
                      <a:cxn ang="0">
                        <a:pos x="24" y="90"/>
                      </a:cxn>
                      <a:cxn ang="0">
                        <a:pos x="24" y="84"/>
                      </a:cxn>
                      <a:cxn ang="0">
                        <a:pos x="24" y="78"/>
                      </a:cxn>
                      <a:cxn ang="0">
                        <a:pos x="18" y="72"/>
                      </a:cxn>
                      <a:cxn ang="0">
                        <a:pos x="12" y="78"/>
                      </a:cxn>
                      <a:cxn ang="0">
                        <a:pos x="6" y="78"/>
                      </a:cxn>
                      <a:cxn ang="0">
                        <a:pos x="0" y="78"/>
                      </a:cxn>
                      <a:cxn ang="0">
                        <a:pos x="0" y="72"/>
                      </a:cxn>
                      <a:cxn ang="0">
                        <a:pos x="0" y="60"/>
                      </a:cxn>
                      <a:cxn ang="0">
                        <a:pos x="0" y="42"/>
                      </a:cxn>
                      <a:cxn ang="0">
                        <a:pos x="84" y="0"/>
                      </a:cxn>
                      <a:cxn ang="0">
                        <a:pos x="96" y="12"/>
                      </a:cxn>
                      <a:cxn ang="0">
                        <a:pos x="102" y="12"/>
                      </a:cxn>
                      <a:cxn ang="0">
                        <a:pos x="114" y="12"/>
                      </a:cxn>
                      <a:cxn ang="0">
                        <a:pos x="120" y="12"/>
                      </a:cxn>
                      <a:cxn ang="0">
                        <a:pos x="126" y="12"/>
                      </a:cxn>
                      <a:cxn ang="0">
                        <a:pos x="132" y="12"/>
                      </a:cxn>
                      <a:cxn ang="0">
                        <a:pos x="132" y="18"/>
                      </a:cxn>
                      <a:cxn ang="0">
                        <a:pos x="132" y="30"/>
                      </a:cxn>
                      <a:cxn ang="0">
                        <a:pos x="132" y="36"/>
                      </a:cxn>
                      <a:cxn ang="0">
                        <a:pos x="132" y="42"/>
                      </a:cxn>
                      <a:cxn ang="0">
                        <a:pos x="132" y="48"/>
                      </a:cxn>
                      <a:cxn ang="0">
                        <a:pos x="132" y="54"/>
                      </a:cxn>
                      <a:cxn ang="0">
                        <a:pos x="138" y="60"/>
                      </a:cxn>
                      <a:cxn ang="0">
                        <a:pos x="144" y="60"/>
                      </a:cxn>
                      <a:cxn ang="0">
                        <a:pos x="150" y="60"/>
                      </a:cxn>
                      <a:cxn ang="0">
                        <a:pos x="126" y="144"/>
                      </a:cxn>
                    </a:cxnLst>
                    <a:rect l="0" t="0" r="r" b="b"/>
                    <a:pathLst>
                      <a:path w="150" h="270">
                        <a:moveTo>
                          <a:pt x="126" y="144"/>
                        </a:moveTo>
                        <a:lnTo>
                          <a:pt x="102" y="252"/>
                        </a:lnTo>
                        <a:lnTo>
                          <a:pt x="84" y="264"/>
                        </a:lnTo>
                        <a:lnTo>
                          <a:pt x="78" y="270"/>
                        </a:lnTo>
                        <a:lnTo>
                          <a:pt x="72" y="270"/>
                        </a:lnTo>
                        <a:lnTo>
                          <a:pt x="66" y="264"/>
                        </a:lnTo>
                        <a:lnTo>
                          <a:pt x="66" y="258"/>
                        </a:lnTo>
                        <a:lnTo>
                          <a:pt x="66" y="246"/>
                        </a:lnTo>
                        <a:lnTo>
                          <a:pt x="66" y="240"/>
                        </a:lnTo>
                        <a:lnTo>
                          <a:pt x="66" y="228"/>
                        </a:lnTo>
                        <a:lnTo>
                          <a:pt x="60" y="222"/>
                        </a:lnTo>
                        <a:lnTo>
                          <a:pt x="54" y="216"/>
                        </a:lnTo>
                        <a:lnTo>
                          <a:pt x="48" y="210"/>
                        </a:lnTo>
                        <a:lnTo>
                          <a:pt x="42" y="210"/>
                        </a:lnTo>
                        <a:lnTo>
                          <a:pt x="42" y="216"/>
                        </a:lnTo>
                        <a:lnTo>
                          <a:pt x="36" y="216"/>
                        </a:lnTo>
                        <a:lnTo>
                          <a:pt x="30" y="216"/>
                        </a:lnTo>
                        <a:lnTo>
                          <a:pt x="30" y="210"/>
                        </a:lnTo>
                        <a:lnTo>
                          <a:pt x="30" y="204"/>
                        </a:lnTo>
                        <a:lnTo>
                          <a:pt x="42" y="186"/>
                        </a:lnTo>
                        <a:lnTo>
                          <a:pt x="48" y="174"/>
                        </a:lnTo>
                        <a:lnTo>
                          <a:pt x="42" y="174"/>
                        </a:lnTo>
                        <a:lnTo>
                          <a:pt x="36" y="174"/>
                        </a:lnTo>
                        <a:lnTo>
                          <a:pt x="30" y="168"/>
                        </a:lnTo>
                        <a:lnTo>
                          <a:pt x="30" y="162"/>
                        </a:lnTo>
                        <a:lnTo>
                          <a:pt x="30" y="156"/>
                        </a:lnTo>
                        <a:lnTo>
                          <a:pt x="36" y="150"/>
                        </a:lnTo>
                        <a:lnTo>
                          <a:pt x="30" y="138"/>
                        </a:lnTo>
                        <a:lnTo>
                          <a:pt x="24" y="126"/>
                        </a:lnTo>
                        <a:lnTo>
                          <a:pt x="18" y="120"/>
                        </a:lnTo>
                        <a:lnTo>
                          <a:pt x="12" y="120"/>
                        </a:lnTo>
                        <a:lnTo>
                          <a:pt x="12" y="114"/>
                        </a:lnTo>
                        <a:lnTo>
                          <a:pt x="12" y="108"/>
                        </a:lnTo>
                        <a:lnTo>
                          <a:pt x="18" y="96"/>
                        </a:lnTo>
                        <a:lnTo>
                          <a:pt x="24" y="90"/>
                        </a:lnTo>
                        <a:lnTo>
                          <a:pt x="24" y="84"/>
                        </a:lnTo>
                        <a:lnTo>
                          <a:pt x="24" y="78"/>
                        </a:lnTo>
                        <a:lnTo>
                          <a:pt x="18" y="72"/>
                        </a:lnTo>
                        <a:lnTo>
                          <a:pt x="12" y="78"/>
                        </a:lnTo>
                        <a:lnTo>
                          <a:pt x="6" y="78"/>
                        </a:lnTo>
                        <a:lnTo>
                          <a:pt x="0" y="78"/>
                        </a:lnTo>
                        <a:lnTo>
                          <a:pt x="0" y="72"/>
                        </a:lnTo>
                        <a:lnTo>
                          <a:pt x="0" y="60"/>
                        </a:lnTo>
                        <a:lnTo>
                          <a:pt x="0" y="42"/>
                        </a:lnTo>
                        <a:lnTo>
                          <a:pt x="84" y="0"/>
                        </a:lnTo>
                        <a:lnTo>
                          <a:pt x="96" y="12"/>
                        </a:lnTo>
                        <a:lnTo>
                          <a:pt x="102" y="12"/>
                        </a:lnTo>
                        <a:lnTo>
                          <a:pt x="114" y="12"/>
                        </a:lnTo>
                        <a:lnTo>
                          <a:pt x="120" y="12"/>
                        </a:lnTo>
                        <a:lnTo>
                          <a:pt x="126" y="12"/>
                        </a:lnTo>
                        <a:lnTo>
                          <a:pt x="132" y="12"/>
                        </a:lnTo>
                        <a:lnTo>
                          <a:pt x="132" y="18"/>
                        </a:lnTo>
                        <a:lnTo>
                          <a:pt x="132" y="30"/>
                        </a:lnTo>
                        <a:lnTo>
                          <a:pt x="132" y="36"/>
                        </a:lnTo>
                        <a:lnTo>
                          <a:pt x="132" y="42"/>
                        </a:lnTo>
                        <a:lnTo>
                          <a:pt x="132" y="48"/>
                        </a:lnTo>
                        <a:lnTo>
                          <a:pt x="132" y="54"/>
                        </a:lnTo>
                        <a:lnTo>
                          <a:pt x="138" y="60"/>
                        </a:lnTo>
                        <a:lnTo>
                          <a:pt x="144" y="60"/>
                        </a:lnTo>
                        <a:lnTo>
                          <a:pt x="150" y="60"/>
                        </a:lnTo>
                        <a:lnTo>
                          <a:pt x="126" y="14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9" name="Freeform 796">
                    <a:extLst>
                      <a:ext uri="{FF2B5EF4-FFF2-40B4-BE49-F238E27FC236}">
                        <a16:creationId xmlns:a16="http://schemas.microsoft.com/office/drawing/2014/main" xmlns="" id="{2B56E52E-0E97-4A43-90C5-3FBCEFA3CC3C}"/>
                      </a:ext>
                    </a:extLst>
                  </p:cNvPr>
                  <p:cNvSpPr>
                    <a:spLocks/>
                  </p:cNvSpPr>
                  <p:nvPr/>
                </p:nvSpPr>
                <p:spPr bwMode="auto">
                  <a:xfrm>
                    <a:off x="7023241" y="3750314"/>
                    <a:ext cx="379793" cy="443092"/>
                  </a:xfrm>
                  <a:custGeom>
                    <a:avLst/>
                    <a:gdLst/>
                    <a:ahLst/>
                    <a:cxnLst>
                      <a:cxn ang="0">
                        <a:pos x="6" y="144"/>
                      </a:cxn>
                      <a:cxn ang="0">
                        <a:pos x="0" y="138"/>
                      </a:cxn>
                      <a:cxn ang="0">
                        <a:pos x="6" y="132"/>
                      </a:cxn>
                      <a:cxn ang="0">
                        <a:pos x="12" y="126"/>
                      </a:cxn>
                      <a:cxn ang="0">
                        <a:pos x="18" y="126"/>
                      </a:cxn>
                      <a:cxn ang="0">
                        <a:pos x="24" y="120"/>
                      </a:cxn>
                      <a:cxn ang="0">
                        <a:pos x="24" y="114"/>
                      </a:cxn>
                      <a:cxn ang="0">
                        <a:pos x="18" y="108"/>
                      </a:cxn>
                      <a:cxn ang="0">
                        <a:pos x="12" y="108"/>
                      </a:cxn>
                      <a:cxn ang="0">
                        <a:pos x="36" y="0"/>
                      </a:cxn>
                      <a:cxn ang="0">
                        <a:pos x="48" y="6"/>
                      </a:cxn>
                      <a:cxn ang="0">
                        <a:pos x="78" y="12"/>
                      </a:cxn>
                      <a:cxn ang="0">
                        <a:pos x="138" y="42"/>
                      </a:cxn>
                      <a:cxn ang="0">
                        <a:pos x="150" y="48"/>
                      </a:cxn>
                      <a:cxn ang="0">
                        <a:pos x="156" y="60"/>
                      </a:cxn>
                      <a:cxn ang="0">
                        <a:pos x="168" y="72"/>
                      </a:cxn>
                      <a:cxn ang="0">
                        <a:pos x="180" y="102"/>
                      </a:cxn>
                      <a:cxn ang="0">
                        <a:pos x="180" y="120"/>
                      </a:cxn>
                      <a:cxn ang="0">
                        <a:pos x="174" y="120"/>
                      </a:cxn>
                      <a:cxn ang="0">
                        <a:pos x="168" y="126"/>
                      </a:cxn>
                      <a:cxn ang="0">
                        <a:pos x="162" y="120"/>
                      </a:cxn>
                      <a:cxn ang="0">
                        <a:pos x="156" y="114"/>
                      </a:cxn>
                      <a:cxn ang="0">
                        <a:pos x="150" y="114"/>
                      </a:cxn>
                      <a:cxn ang="0">
                        <a:pos x="150" y="120"/>
                      </a:cxn>
                      <a:cxn ang="0">
                        <a:pos x="150" y="126"/>
                      </a:cxn>
                      <a:cxn ang="0">
                        <a:pos x="150" y="132"/>
                      </a:cxn>
                      <a:cxn ang="0">
                        <a:pos x="156" y="138"/>
                      </a:cxn>
                      <a:cxn ang="0">
                        <a:pos x="162" y="144"/>
                      </a:cxn>
                      <a:cxn ang="0">
                        <a:pos x="162" y="150"/>
                      </a:cxn>
                      <a:cxn ang="0">
                        <a:pos x="156" y="156"/>
                      </a:cxn>
                      <a:cxn ang="0">
                        <a:pos x="144" y="168"/>
                      </a:cxn>
                      <a:cxn ang="0">
                        <a:pos x="132" y="168"/>
                      </a:cxn>
                      <a:cxn ang="0">
                        <a:pos x="126" y="174"/>
                      </a:cxn>
                      <a:cxn ang="0">
                        <a:pos x="126" y="180"/>
                      </a:cxn>
                      <a:cxn ang="0">
                        <a:pos x="120" y="180"/>
                      </a:cxn>
                      <a:cxn ang="0">
                        <a:pos x="114" y="186"/>
                      </a:cxn>
                      <a:cxn ang="0">
                        <a:pos x="108" y="198"/>
                      </a:cxn>
                      <a:cxn ang="0">
                        <a:pos x="102" y="204"/>
                      </a:cxn>
                      <a:cxn ang="0">
                        <a:pos x="102" y="210"/>
                      </a:cxn>
                      <a:cxn ang="0">
                        <a:pos x="96" y="210"/>
                      </a:cxn>
                      <a:cxn ang="0">
                        <a:pos x="90" y="204"/>
                      </a:cxn>
                      <a:cxn ang="0">
                        <a:pos x="78" y="198"/>
                      </a:cxn>
                      <a:cxn ang="0">
                        <a:pos x="66" y="186"/>
                      </a:cxn>
                      <a:cxn ang="0">
                        <a:pos x="60" y="180"/>
                      </a:cxn>
                      <a:cxn ang="0">
                        <a:pos x="60" y="174"/>
                      </a:cxn>
                      <a:cxn ang="0">
                        <a:pos x="66" y="168"/>
                      </a:cxn>
                      <a:cxn ang="0">
                        <a:pos x="72" y="168"/>
                      </a:cxn>
                      <a:cxn ang="0">
                        <a:pos x="72" y="162"/>
                      </a:cxn>
                      <a:cxn ang="0">
                        <a:pos x="66" y="156"/>
                      </a:cxn>
                      <a:cxn ang="0">
                        <a:pos x="60" y="150"/>
                      </a:cxn>
                      <a:cxn ang="0">
                        <a:pos x="54" y="150"/>
                      </a:cxn>
                      <a:cxn ang="0">
                        <a:pos x="48" y="156"/>
                      </a:cxn>
                      <a:cxn ang="0">
                        <a:pos x="42" y="162"/>
                      </a:cxn>
                      <a:cxn ang="0">
                        <a:pos x="30" y="162"/>
                      </a:cxn>
                      <a:cxn ang="0">
                        <a:pos x="30" y="156"/>
                      </a:cxn>
                      <a:cxn ang="0">
                        <a:pos x="30" y="150"/>
                      </a:cxn>
                      <a:cxn ang="0">
                        <a:pos x="36" y="144"/>
                      </a:cxn>
                      <a:cxn ang="0">
                        <a:pos x="30" y="138"/>
                      </a:cxn>
                      <a:cxn ang="0">
                        <a:pos x="24" y="132"/>
                      </a:cxn>
                      <a:cxn ang="0">
                        <a:pos x="18" y="138"/>
                      </a:cxn>
                      <a:cxn ang="0">
                        <a:pos x="6" y="144"/>
                      </a:cxn>
                    </a:cxnLst>
                    <a:rect l="0" t="0" r="r" b="b"/>
                    <a:pathLst>
                      <a:path w="180" h="210">
                        <a:moveTo>
                          <a:pt x="6" y="144"/>
                        </a:moveTo>
                        <a:lnTo>
                          <a:pt x="0" y="138"/>
                        </a:lnTo>
                        <a:lnTo>
                          <a:pt x="6" y="132"/>
                        </a:lnTo>
                        <a:lnTo>
                          <a:pt x="12" y="126"/>
                        </a:lnTo>
                        <a:lnTo>
                          <a:pt x="18" y="126"/>
                        </a:lnTo>
                        <a:lnTo>
                          <a:pt x="24" y="120"/>
                        </a:lnTo>
                        <a:lnTo>
                          <a:pt x="24" y="114"/>
                        </a:lnTo>
                        <a:lnTo>
                          <a:pt x="18" y="108"/>
                        </a:lnTo>
                        <a:lnTo>
                          <a:pt x="12" y="108"/>
                        </a:lnTo>
                        <a:lnTo>
                          <a:pt x="36" y="0"/>
                        </a:lnTo>
                        <a:lnTo>
                          <a:pt x="48" y="6"/>
                        </a:lnTo>
                        <a:lnTo>
                          <a:pt x="78" y="12"/>
                        </a:lnTo>
                        <a:lnTo>
                          <a:pt x="138" y="42"/>
                        </a:lnTo>
                        <a:lnTo>
                          <a:pt x="150" y="48"/>
                        </a:lnTo>
                        <a:lnTo>
                          <a:pt x="156" y="60"/>
                        </a:lnTo>
                        <a:lnTo>
                          <a:pt x="168" y="72"/>
                        </a:lnTo>
                        <a:lnTo>
                          <a:pt x="180" y="102"/>
                        </a:lnTo>
                        <a:lnTo>
                          <a:pt x="180" y="120"/>
                        </a:lnTo>
                        <a:lnTo>
                          <a:pt x="174" y="120"/>
                        </a:lnTo>
                        <a:lnTo>
                          <a:pt x="168" y="126"/>
                        </a:lnTo>
                        <a:lnTo>
                          <a:pt x="162" y="120"/>
                        </a:lnTo>
                        <a:lnTo>
                          <a:pt x="156" y="114"/>
                        </a:lnTo>
                        <a:lnTo>
                          <a:pt x="150" y="114"/>
                        </a:lnTo>
                        <a:lnTo>
                          <a:pt x="150" y="120"/>
                        </a:lnTo>
                        <a:lnTo>
                          <a:pt x="150" y="126"/>
                        </a:lnTo>
                        <a:lnTo>
                          <a:pt x="150" y="132"/>
                        </a:lnTo>
                        <a:lnTo>
                          <a:pt x="156" y="138"/>
                        </a:lnTo>
                        <a:lnTo>
                          <a:pt x="162" y="144"/>
                        </a:lnTo>
                        <a:lnTo>
                          <a:pt x="162" y="150"/>
                        </a:lnTo>
                        <a:lnTo>
                          <a:pt x="156" y="156"/>
                        </a:lnTo>
                        <a:lnTo>
                          <a:pt x="144" y="168"/>
                        </a:lnTo>
                        <a:lnTo>
                          <a:pt x="132" y="168"/>
                        </a:lnTo>
                        <a:lnTo>
                          <a:pt x="126" y="174"/>
                        </a:lnTo>
                        <a:lnTo>
                          <a:pt x="126" y="180"/>
                        </a:lnTo>
                        <a:lnTo>
                          <a:pt x="120" y="180"/>
                        </a:lnTo>
                        <a:lnTo>
                          <a:pt x="114" y="186"/>
                        </a:lnTo>
                        <a:lnTo>
                          <a:pt x="108" y="198"/>
                        </a:lnTo>
                        <a:lnTo>
                          <a:pt x="102" y="204"/>
                        </a:lnTo>
                        <a:lnTo>
                          <a:pt x="102" y="210"/>
                        </a:lnTo>
                        <a:lnTo>
                          <a:pt x="96" y="210"/>
                        </a:lnTo>
                        <a:lnTo>
                          <a:pt x="90" y="204"/>
                        </a:lnTo>
                        <a:lnTo>
                          <a:pt x="78" y="198"/>
                        </a:lnTo>
                        <a:lnTo>
                          <a:pt x="66" y="186"/>
                        </a:lnTo>
                        <a:lnTo>
                          <a:pt x="60" y="180"/>
                        </a:lnTo>
                        <a:lnTo>
                          <a:pt x="60" y="174"/>
                        </a:lnTo>
                        <a:lnTo>
                          <a:pt x="66" y="168"/>
                        </a:lnTo>
                        <a:lnTo>
                          <a:pt x="72" y="168"/>
                        </a:lnTo>
                        <a:lnTo>
                          <a:pt x="72" y="162"/>
                        </a:lnTo>
                        <a:lnTo>
                          <a:pt x="66" y="156"/>
                        </a:lnTo>
                        <a:lnTo>
                          <a:pt x="60" y="150"/>
                        </a:lnTo>
                        <a:lnTo>
                          <a:pt x="54" y="150"/>
                        </a:lnTo>
                        <a:lnTo>
                          <a:pt x="48" y="156"/>
                        </a:lnTo>
                        <a:lnTo>
                          <a:pt x="42" y="162"/>
                        </a:lnTo>
                        <a:lnTo>
                          <a:pt x="30" y="162"/>
                        </a:lnTo>
                        <a:lnTo>
                          <a:pt x="30" y="156"/>
                        </a:lnTo>
                        <a:lnTo>
                          <a:pt x="30" y="150"/>
                        </a:lnTo>
                        <a:lnTo>
                          <a:pt x="36" y="144"/>
                        </a:lnTo>
                        <a:lnTo>
                          <a:pt x="30" y="138"/>
                        </a:lnTo>
                        <a:lnTo>
                          <a:pt x="24" y="132"/>
                        </a:lnTo>
                        <a:lnTo>
                          <a:pt x="18" y="138"/>
                        </a:lnTo>
                        <a:lnTo>
                          <a:pt x="6" y="14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70" name="Freeform 773">
                    <a:extLst>
                      <a:ext uri="{FF2B5EF4-FFF2-40B4-BE49-F238E27FC236}">
                        <a16:creationId xmlns:a16="http://schemas.microsoft.com/office/drawing/2014/main" xmlns="" id="{752040AF-EB79-FC44-A5CB-CA7C5EC6D25C}"/>
                      </a:ext>
                    </a:extLst>
                  </p:cNvPr>
                  <p:cNvSpPr>
                    <a:spLocks/>
                  </p:cNvSpPr>
                  <p:nvPr/>
                </p:nvSpPr>
                <p:spPr bwMode="auto">
                  <a:xfrm>
                    <a:off x="6985262" y="2952750"/>
                    <a:ext cx="443092" cy="620328"/>
                  </a:xfrm>
                  <a:custGeom>
                    <a:avLst/>
                    <a:gdLst/>
                    <a:ahLst/>
                    <a:cxnLst>
                      <a:cxn ang="0">
                        <a:pos x="0" y="114"/>
                      </a:cxn>
                      <a:cxn ang="0">
                        <a:pos x="24" y="96"/>
                      </a:cxn>
                      <a:cxn ang="0">
                        <a:pos x="54" y="60"/>
                      </a:cxn>
                      <a:cxn ang="0">
                        <a:pos x="72" y="48"/>
                      </a:cxn>
                      <a:cxn ang="0">
                        <a:pos x="96" y="18"/>
                      </a:cxn>
                      <a:cxn ang="0">
                        <a:pos x="108" y="0"/>
                      </a:cxn>
                      <a:cxn ang="0">
                        <a:pos x="114" y="24"/>
                      </a:cxn>
                      <a:cxn ang="0">
                        <a:pos x="126" y="36"/>
                      </a:cxn>
                      <a:cxn ang="0">
                        <a:pos x="126" y="48"/>
                      </a:cxn>
                      <a:cxn ang="0">
                        <a:pos x="156" y="66"/>
                      </a:cxn>
                      <a:cxn ang="0">
                        <a:pos x="162" y="78"/>
                      </a:cxn>
                      <a:cxn ang="0">
                        <a:pos x="168" y="90"/>
                      </a:cxn>
                      <a:cxn ang="0">
                        <a:pos x="168" y="114"/>
                      </a:cxn>
                      <a:cxn ang="0">
                        <a:pos x="186" y="144"/>
                      </a:cxn>
                      <a:cxn ang="0">
                        <a:pos x="180" y="162"/>
                      </a:cxn>
                      <a:cxn ang="0">
                        <a:pos x="186" y="168"/>
                      </a:cxn>
                      <a:cxn ang="0">
                        <a:pos x="186" y="174"/>
                      </a:cxn>
                      <a:cxn ang="0">
                        <a:pos x="192" y="174"/>
                      </a:cxn>
                      <a:cxn ang="0">
                        <a:pos x="192" y="180"/>
                      </a:cxn>
                      <a:cxn ang="0">
                        <a:pos x="198" y="186"/>
                      </a:cxn>
                      <a:cxn ang="0">
                        <a:pos x="192" y="192"/>
                      </a:cxn>
                      <a:cxn ang="0">
                        <a:pos x="198" y="210"/>
                      </a:cxn>
                      <a:cxn ang="0">
                        <a:pos x="210" y="216"/>
                      </a:cxn>
                      <a:cxn ang="0">
                        <a:pos x="78" y="282"/>
                      </a:cxn>
                      <a:cxn ang="0">
                        <a:pos x="78" y="294"/>
                      </a:cxn>
                      <a:cxn ang="0">
                        <a:pos x="72" y="294"/>
                      </a:cxn>
                      <a:cxn ang="0">
                        <a:pos x="66" y="294"/>
                      </a:cxn>
                      <a:cxn ang="0">
                        <a:pos x="60" y="288"/>
                      </a:cxn>
                      <a:cxn ang="0">
                        <a:pos x="60" y="282"/>
                      </a:cxn>
                      <a:cxn ang="0">
                        <a:pos x="60" y="270"/>
                      </a:cxn>
                      <a:cxn ang="0">
                        <a:pos x="60" y="252"/>
                      </a:cxn>
                      <a:cxn ang="0">
                        <a:pos x="60" y="246"/>
                      </a:cxn>
                      <a:cxn ang="0">
                        <a:pos x="54" y="246"/>
                      </a:cxn>
                      <a:cxn ang="0">
                        <a:pos x="48" y="246"/>
                      </a:cxn>
                      <a:cxn ang="0">
                        <a:pos x="42" y="246"/>
                      </a:cxn>
                      <a:cxn ang="0">
                        <a:pos x="24" y="246"/>
                      </a:cxn>
                      <a:cxn ang="0">
                        <a:pos x="18" y="240"/>
                      </a:cxn>
                      <a:cxn ang="0">
                        <a:pos x="12" y="234"/>
                      </a:cxn>
                      <a:cxn ang="0">
                        <a:pos x="0" y="114"/>
                      </a:cxn>
                    </a:cxnLst>
                    <a:rect l="0" t="0" r="r" b="b"/>
                    <a:pathLst>
                      <a:path w="210" h="294">
                        <a:moveTo>
                          <a:pt x="0" y="114"/>
                        </a:moveTo>
                        <a:lnTo>
                          <a:pt x="24" y="96"/>
                        </a:lnTo>
                        <a:lnTo>
                          <a:pt x="54" y="60"/>
                        </a:lnTo>
                        <a:lnTo>
                          <a:pt x="72" y="48"/>
                        </a:lnTo>
                        <a:lnTo>
                          <a:pt x="96" y="18"/>
                        </a:lnTo>
                        <a:lnTo>
                          <a:pt x="108" y="0"/>
                        </a:lnTo>
                        <a:lnTo>
                          <a:pt x="114" y="24"/>
                        </a:lnTo>
                        <a:lnTo>
                          <a:pt x="126" y="36"/>
                        </a:lnTo>
                        <a:lnTo>
                          <a:pt x="126" y="48"/>
                        </a:lnTo>
                        <a:lnTo>
                          <a:pt x="156" y="66"/>
                        </a:lnTo>
                        <a:lnTo>
                          <a:pt x="162" y="78"/>
                        </a:lnTo>
                        <a:lnTo>
                          <a:pt x="168" y="90"/>
                        </a:lnTo>
                        <a:lnTo>
                          <a:pt x="168" y="114"/>
                        </a:lnTo>
                        <a:lnTo>
                          <a:pt x="186" y="144"/>
                        </a:lnTo>
                        <a:lnTo>
                          <a:pt x="180" y="162"/>
                        </a:lnTo>
                        <a:lnTo>
                          <a:pt x="186" y="168"/>
                        </a:lnTo>
                        <a:lnTo>
                          <a:pt x="186" y="174"/>
                        </a:lnTo>
                        <a:lnTo>
                          <a:pt x="192" y="174"/>
                        </a:lnTo>
                        <a:lnTo>
                          <a:pt x="192" y="180"/>
                        </a:lnTo>
                        <a:lnTo>
                          <a:pt x="198" y="186"/>
                        </a:lnTo>
                        <a:lnTo>
                          <a:pt x="192" y="192"/>
                        </a:lnTo>
                        <a:lnTo>
                          <a:pt x="198" y="210"/>
                        </a:lnTo>
                        <a:lnTo>
                          <a:pt x="210" y="216"/>
                        </a:lnTo>
                        <a:lnTo>
                          <a:pt x="78" y="282"/>
                        </a:lnTo>
                        <a:lnTo>
                          <a:pt x="78" y="294"/>
                        </a:lnTo>
                        <a:lnTo>
                          <a:pt x="72" y="294"/>
                        </a:lnTo>
                        <a:lnTo>
                          <a:pt x="66" y="294"/>
                        </a:lnTo>
                        <a:lnTo>
                          <a:pt x="60" y="288"/>
                        </a:lnTo>
                        <a:lnTo>
                          <a:pt x="60" y="282"/>
                        </a:lnTo>
                        <a:lnTo>
                          <a:pt x="60" y="270"/>
                        </a:lnTo>
                        <a:lnTo>
                          <a:pt x="60" y="252"/>
                        </a:lnTo>
                        <a:lnTo>
                          <a:pt x="60" y="246"/>
                        </a:lnTo>
                        <a:lnTo>
                          <a:pt x="54" y="246"/>
                        </a:lnTo>
                        <a:lnTo>
                          <a:pt x="48" y="246"/>
                        </a:lnTo>
                        <a:lnTo>
                          <a:pt x="42" y="246"/>
                        </a:lnTo>
                        <a:lnTo>
                          <a:pt x="24" y="246"/>
                        </a:lnTo>
                        <a:lnTo>
                          <a:pt x="18" y="240"/>
                        </a:lnTo>
                        <a:lnTo>
                          <a:pt x="12" y="234"/>
                        </a:lnTo>
                        <a:lnTo>
                          <a:pt x="0" y="11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71" name="Freeform 794">
                    <a:extLst>
                      <a:ext uri="{FF2B5EF4-FFF2-40B4-BE49-F238E27FC236}">
                        <a16:creationId xmlns:a16="http://schemas.microsoft.com/office/drawing/2014/main" xmlns="" id="{95B022C3-BC58-3744-A372-C4767D36823F}"/>
                      </a:ext>
                    </a:extLst>
                  </p:cNvPr>
                  <p:cNvSpPr>
                    <a:spLocks/>
                  </p:cNvSpPr>
                  <p:nvPr/>
                </p:nvSpPr>
                <p:spPr bwMode="auto">
                  <a:xfrm>
                    <a:off x="7099200" y="3408500"/>
                    <a:ext cx="481071" cy="595009"/>
                  </a:xfrm>
                  <a:custGeom>
                    <a:avLst/>
                    <a:gdLst/>
                    <a:ahLst/>
                    <a:cxnLst>
                      <a:cxn ang="0">
                        <a:pos x="12" y="168"/>
                      </a:cxn>
                      <a:cxn ang="0">
                        <a:pos x="42" y="174"/>
                      </a:cxn>
                      <a:cxn ang="0">
                        <a:pos x="102" y="204"/>
                      </a:cxn>
                      <a:cxn ang="0">
                        <a:pos x="114" y="210"/>
                      </a:cxn>
                      <a:cxn ang="0">
                        <a:pos x="120" y="222"/>
                      </a:cxn>
                      <a:cxn ang="0">
                        <a:pos x="132" y="234"/>
                      </a:cxn>
                      <a:cxn ang="0">
                        <a:pos x="144" y="264"/>
                      </a:cxn>
                      <a:cxn ang="0">
                        <a:pos x="144" y="282"/>
                      </a:cxn>
                      <a:cxn ang="0">
                        <a:pos x="144" y="270"/>
                      </a:cxn>
                      <a:cxn ang="0">
                        <a:pos x="150" y="264"/>
                      </a:cxn>
                      <a:cxn ang="0">
                        <a:pos x="150" y="258"/>
                      </a:cxn>
                      <a:cxn ang="0">
                        <a:pos x="156" y="258"/>
                      </a:cxn>
                      <a:cxn ang="0">
                        <a:pos x="162" y="258"/>
                      </a:cxn>
                      <a:cxn ang="0">
                        <a:pos x="162" y="252"/>
                      </a:cxn>
                      <a:cxn ang="0">
                        <a:pos x="168" y="246"/>
                      </a:cxn>
                      <a:cxn ang="0">
                        <a:pos x="174" y="240"/>
                      </a:cxn>
                      <a:cxn ang="0">
                        <a:pos x="180" y="246"/>
                      </a:cxn>
                      <a:cxn ang="0">
                        <a:pos x="186" y="246"/>
                      </a:cxn>
                      <a:cxn ang="0">
                        <a:pos x="192" y="252"/>
                      </a:cxn>
                      <a:cxn ang="0">
                        <a:pos x="198" y="252"/>
                      </a:cxn>
                      <a:cxn ang="0">
                        <a:pos x="198" y="246"/>
                      </a:cxn>
                      <a:cxn ang="0">
                        <a:pos x="192" y="240"/>
                      </a:cxn>
                      <a:cxn ang="0">
                        <a:pos x="192" y="234"/>
                      </a:cxn>
                      <a:cxn ang="0">
                        <a:pos x="192" y="228"/>
                      </a:cxn>
                      <a:cxn ang="0">
                        <a:pos x="198" y="222"/>
                      </a:cxn>
                      <a:cxn ang="0">
                        <a:pos x="204" y="222"/>
                      </a:cxn>
                      <a:cxn ang="0">
                        <a:pos x="204" y="216"/>
                      </a:cxn>
                      <a:cxn ang="0">
                        <a:pos x="210" y="210"/>
                      </a:cxn>
                      <a:cxn ang="0">
                        <a:pos x="210" y="204"/>
                      </a:cxn>
                      <a:cxn ang="0">
                        <a:pos x="204" y="186"/>
                      </a:cxn>
                      <a:cxn ang="0">
                        <a:pos x="204" y="174"/>
                      </a:cxn>
                      <a:cxn ang="0">
                        <a:pos x="204" y="168"/>
                      </a:cxn>
                      <a:cxn ang="0">
                        <a:pos x="210" y="162"/>
                      </a:cxn>
                      <a:cxn ang="0">
                        <a:pos x="210" y="156"/>
                      </a:cxn>
                      <a:cxn ang="0">
                        <a:pos x="222" y="150"/>
                      </a:cxn>
                      <a:cxn ang="0">
                        <a:pos x="228" y="150"/>
                      </a:cxn>
                      <a:cxn ang="0">
                        <a:pos x="228" y="144"/>
                      </a:cxn>
                      <a:cxn ang="0">
                        <a:pos x="228" y="138"/>
                      </a:cxn>
                      <a:cxn ang="0">
                        <a:pos x="228" y="126"/>
                      </a:cxn>
                      <a:cxn ang="0">
                        <a:pos x="228" y="108"/>
                      </a:cxn>
                      <a:cxn ang="0">
                        <a:pos x="228" y="102"/>
                      </a:cxn>
                      <a:cxn ang="0">
                        <a:pos x="222" y="90"/>
                      </a:cxn>
                      <a:cxn ang="0">
                        <a:pos x="216" y="90"/>
                      </a:cxn>
                      <a:cxn ang="0">
                        <a:pos x="210" y="90"/>
                      </a:cxn>
                      <a:cxn ang="0">
                        <a:pos x="198" y="90"/>
                      </a:cxn>
                      <a:cxn ang="0">
                        <a:pos x="192" y="90"/>
                      </a:cxn>
                      <a:cxn ang="0">
                        <a:pos x="180" y="90"/>
                      </a:cxn>
                      <a:cxn ang="0">
                        <a:pos x="174" y="84"/>
                      </a:cxn>
                      <a:cxn ang="0">
                        <a:pos x="174" y="78"/>
                      </a:cxn>
                      <a:cxn ang="0">
                        <a:pos x="174" y="66"/>
                      </a:cxn>
                      <a:cxn ang="0">
                        <a:pos x="174" y="54"/>
                      </a:cxn>
                      <a:cxn ang="0">
                        <a:pos x="174" y="36"/>
                      </a:cxn>
                      <a:cxn ang="0">
                        <a:pos x="180" y="30"/>
                      </a:cxn>
                      <a:cxn ang="0">
                        <a:pos x="180" y="24"/>
                      </a:cxn>
                      <a:cxn ang="0">
                        <a:pos x="180" y="18"/>
                      </a:cxn>
                      <a:cxn ang="0">
                        <a:pos x="180" y="12"/>
                      </a:cxn>
                      <a:cxn ang="0">
                        <a:pos x="174" y="6"/>
                      </a:cxn>
                      <a:cxn ang="0">
                        <a:pos x="168" y="0"/>
                      </a:cxn>
                      <a:cxn ang="0">
                        <a:pos x="156" y="0"/>
                      </a:cxn>
                      <a:cxn ang="0">
                        <a:pos x="24" y="66"/>
                      </a:cxn>
                      <a:cxn ang="0">
                        <a:pos x="24" y="78"/>
                      </a:cxn>
                      <a:cxn ang="0">
                        <a:pos x="0" y="162"/>
                      </a:cxn>
                      <a:cxn ang="0">
                        <a:pos x="12" y="168"/>
                      </a:cxn>
                    </a:cxnLst>
                    <a:rect l="0" t="0" r="r" b="b"/>
                    <a:pathLst>
                      <a:path w="228" h="282">
                        <a:moveTo>
                          <a:pt x="12" y="168"/>
                        </a:moveTo>
                        <a:lnTo>
                          <a:pt x="42" y="174"/>
                        </a:lnTo>
                        <a:lnTo>
                          <a:pt x="102" y="204"/>
                        </a:lnTo>
                        <a:lnTo>
                          <a:pt x="114" y="210"/>
                        </a:lnTo>
                        <a:lnTo>
                          <a:pt x="120" y="222"/>
                        </a:lnTo>
                        <a:lnTo>
                          <a:pt x="132" y="234"/>
                        </a:lnTo>
                        <a:lnTo>
                          <a:pt x="144" y="264"/>
                        </a:lnTo>
                        <a:lnTo>
                          <a:pt x="144" y="282"/>
                        </a:lnTo>
                        <a:lnTo>
                          <a:pt x="144" y="270"/>
                        </a:lnTo>
                        <a:lnTo>
                          <a:pt x="150" y="264"/>
                        </a:lnTo>
                        <a:lnTo>
                          <a:pt x="150" y="258"/>
                        </a:lnTo>
                        <a:lnTo>
                          <a:pt x="156" y="258"/>
                        </a:lnTo>
                        <a:lnTo>
                          <a:pt x="162" y="258"/>
                        </a:lnTo>
                        <a:lnTo>
                          <a:pt x="162" y="252"/>
                        </a:lnTo>
                        <a:lnTo>
                          <a:pt x="168" y="246"/>
                        </a:lnTo>
                        <a:lnTo>
                          <a:pt x="174" y="240"/>
                        </a:lnTo>
                        <a:lnTo>
                          <a:pt x="180" y="246"/>
                        </a:lnTo>
                        <a:lnTo>
                          <a:pt x="186" y="246"/>
                        </a:lnTo>
                        <a:lnTo>
                          <a:pt x="192" y="252"/>
                        </a:lnTo>
                        <a:lnTo>
                          <a:pt x="198" y="252"/>
                        </a:lnTo>
                        <a:lnTo>
                          <a:pt x="198" y="246"/>
                        </a:lnTo>
                        <a:lnTo>
                          <a:pt x="192" y="240"/>
                        </a:lnTo>
                        <a:lnTo>
                          <a:pt x="192" y="234"/>
                        </a:lnTo>
                        <a:lnTo>
                          <a:pt x="192" y="228"/>
                        </a:lnTo>
                        <a:lnTo>
                          <a:pt x="198" y="222"/>
                        </a:lnTo>
                        <a:lnTo>
                          <a:pt x="204" y="222"/>
                        </a:lnTo>
                        <a:lnTo>
                          <a:pt x="204" y="216"/>
                        </a:lnTo>
                        <a:lnTo>
                          <a:pt x="210" y="210"/>
                        </a:lnTo>
                        <a:lnTo>
                          <a:pt x="210" y="204"/>
                        </a:lnTo>
                        <a:lnTo>
                          <a:pt x="204" y="186"/>
                        </a:lnTo>
                        <a:lnTo>
                          <a:pt x="204" y="174"/>
                        </a:lnTo>
                        <a:lnTo>
                          <a:pt x="204" y="168"/>
                        </a:lnTo>
                        <a:lnTo>
                          <a:pt x="210" y="162"/>
                        </a:lnTo>
                        <a:lnTo>
                          <a:pt x="210" y="156"/>
                        </a:lnTo>
                        <a:lnTo>
                          <a:pt x="222" y="150"/>
                        </a:lnTo>
                        <a:lnTo>
                          <a:pt x="228" y="150"/>
                        </a:lnTo>
                        <a:lnTo>
                          <a:pt x="228" y="144"/>
                        </a:lnTo>
                        <a:lnTo>
                          <a:pt x="228" y="138"/>
                        </a:lnTo>
                        <a:lnTo>
                          <a:pt x="228" y="126"/>
                        </a:lnTo>
                        <a:lnTo>
                          <a:pt x="228" y="108"/>
                        </a:lnTo>
                        <a:lnTo>
                          <a:pt x="228" y="102"/>
                        </a:lnTo>
                        <a:lnTo>
                          <a:pt x="222" y="90"/>
                        </a:lnTo>
                        <a:lnTo>
                          <a:pt x="216" y="90"/>
                        </a:lnTo>
                        <a:lnTo>
                          <a:pt x="210" y="90"/>
                        </a:lnTo>
                        <a:lnTo>
                          <a:pt x="198" y="90"/>
                        </a:lnTo>
                        <a:lnTo>
                          <a:pt x="192" y="90"/>
                        </a:lnTo>
                        <a:lnTo>
                          <a:pt x="180" y="90"/>
                        </a:lnTo>
                        <a:lnTo>
                          <a:pt x="174" y="84"/>
                        </a:lnTo>
                        <a:lnTo>
                          <a:pt x="174" y="78"/>
                        </a:lnTo>
                        <a:lnTo>
                          <a:pt x="174" y="66"/>
                        </a:lnTo>
                        <a:lnTo>
                          <a:pt x="174" y="54"/>
                        </a:lnTo>
                        <a:lnTo>
                          <a:pt x="174" y="36"/>
                        </a:lnTo>
                        <a:lnTo>
                          <a:pt x="180" y="30"/>
                        </a:lnTo>
                        <a:lnTo>
                          <a:pt x="180" y="24"/>
                        </a:lnTo>
                        <a:lnTo>
                          <a:pt x="180" y="18"/>
                        </a:lnTo>
                        <a:lnTo>
                          <a:pt x="180" y="12"/>
                        </a:lnTo>
                        <a:lnTo>
                          <a:pt x="174" y="6"/>
                        </a:lnTo>
                        <a:lnTo>
                          <a:pt x="168" y="0"/>
                        </a:lnTo>
                        <a:lnTo>
                          <a:pt x="156" y="0"/>
                        </a:lnTo>
                        <a:lnTo>
                          <a:pt x="24" y="66"/>
                        </a:lnTo>
                        <a:lnTo>
                          <a:pt x="24" y="78"/>
                        </a:lnTo>
                        <a:lnTo>
                          <a:pt x="0" y="162"/>
                        </a:lnTo>
                        <a:lnTo>
                          <a:pt x="12" y="168"/>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72" name="Freeform 833">
                    <a:extLst>
                      <a:ext uri="{FF2B5EF4-FFF2-40B4-BE49-F238E27FC236}">
                        <a16:creationId xmlns:a16="http://schemas.microsoft.com/office/drawing/2014/main" xmlns="" id="{200FA13B-A183-C24D-9CB7-37B37EE7E7A0}"/>
                      </a:ext>
                    </a:extLst>
                  </p:cNvPr>
                  <p:cNvSpPr>
                    <a:spLocks/>
                  </p:cNvSpPr>
                  <p:nvPr/>
                </p:nvSpPr>
                <p:spPr bwMode="auto">
                  <a:xfrm>
                    <a:off x="6630788" y="4218725"/>
                    <a:ext cx="493731" cy="303834"/>
                  </a:xfrm>
                  <a:custGeom>
                    <a:avLst/>
                    <a:gdLst/>
                    <a:ahLst/>
                    <a:cxnLst>
                      <a:cxn ang="0">
                        <a:pos x="180" y="6"/>
                      </a:cxn>
                      <a:cxn ang="0">
                        <a:pos x="180" y="0"/>
                      </a:cxn>
                      <a:cxn ang="0">
                        <a:pos x="180" y="6"/>
                      </a:cxn>
                      <a:cxn ang="0">
                        <a:pos x="186" y="12"/>
                      </a:cxn>
                      <a:cxn ang="0">
                        <a:pos x="198" y="12"/>
                      </a:cxn>
                      <a:cxn ang="0">
                        <a:pos x="204" y="12"/>
                      </a:cxn>
                      <a:cxn ang="0">
                        <a:pos x="210" y="18"/>
                      </a:cxn>
                      <a:cxn ang="0">
                        <a:pos x="216" y="24"/>
                      </a:cxn>
                      <a:cxn ang="0">
                        <a:pos x="216" y="30"/>
                      </a:cxn>
                      <a:cxn ang="0">
                        <a:pos x="216" y="36"/>
                      </a:cxn>
                      <a:cxn ang="0">
                        <a:pos x="210" y="42"/>
                      </a:cxn>
                      <a:cxn ang="0">
                        <a:pos x="210" y="48"/>
                      </a:cxn>
                      <a:cxn ang="0">
                        <a:pos x="216" y="48"/>
                      </a:cxn>
                      <a:cxn ang="0">
                        <a:pos x="222" y="54"/>
                      </a:cxn>
                      <a:cxn ang="0">
                        <a:pos x="228" y="54"/>
                      </a:cxn>
                      <a:cxn ang="0">
                        <a:pos x="234" y="60"/>
                      </a:cxn>
                      <a:cxn ang="0">
                        <a:pos x="234" y="66"/>
                      </a:cxn>
                      <a:cxn ang="0">
                        <a:pos x="234" y="72"/>
                      </a:cxn>
                      <a:cxn ang="0">
                        <a:pos x="228" y="78"/>
                      </a:cxn>
                      <a:cxn ang="0">
                        <a:pos x="222" y="78"/>
                      </a:cxn>
                      <a:cxn ang="0">
                        <a:pos x="222" y="72"/>
                      </a:cxn>
                      <a:cxn ang="0">
                        <a:pos x="216" y="66"/>
                      </a:cxn>
                      <a:cxn ang="0">
                        <a:pos x="210" y="72"/>
                      </a:cxn>
                      <a:cxn ang="0">
                        <a:pos x="210" y="78"/>
                      </a:cxn>
                      <a:cxn ang="0">
                        <a:pos x="198" y="90"/>
                      </a:cxn>
                      <a:cxn ang="0">
                        <a:pos x="186" y="90"/>
                      </a:cxn>
                      <a:cxn ang="0">
                        <a:pos x="180" y="96"/>
                      </a:cxn>
                      <a:cxn ang="0">
                        <a:pos x="174" y="96"/>
                      </a:cxn>
                      <a:cxn ang="0">
                        <a:pos x="180" y="102"/>
                      </a:cxn>
                      <a:cxn ang="0">
                        <a:pos x="180" y="108"/>
                      </a:cxn>
                      <a:cxn ang="0">
                        <a:pos x="174" y="108"/>
                      </a:cxn>
                      <a:cxn ang="0">
                        <a:pos x="156" y="108"/>
                      </a:cxn>
                      <a:cxn ang="0">
                        <a:pos x="132" y="120"/>
                      </a:cxn>
                      <a:cxn ang="0">
                        <a:pos x="120" y="132"/>
                      </a:cxn>
                      <a:cxn ang="0">
                        <a:pos x="90" y="144"/>
                      </a:cxn>
                      <a:cxn ang="0">
                        <a:pos x="24" y="144"/>
                      </a:cxn>
                      <a:cxn ang="0">
                        <a:pos x="24" y="132"/>
                      </a:cxn>
                      <a:cxn ang="0">
                        <a:pos x="0" y="138"/>
                      </a:cxn>
                      <a:cxn ang="0">
                        <a:pos x="6" y="72"/>
                      </a:cxn>
                      <a:cxn ang="0">
                        <a:pos x="6" y="30"/>
                      </a:cxn>
                      <a:cxn ang="0">
                        <a:pos x="24" y="30"/>
                      </a:cxn>
                      <a:cxn ang="0">
                        <a:pos x="138" y="12"/>
                      </a:cxn>
                      <a:cxn ang="0">
                        <a:pos x="150" y="0"/>
                      </a:cxn>
                      <a:cxn ang="0">
                        <a:pos x="180" y="6"/>
                      </a:cxn>
                    </a:cxnLst>
                    <a:rect l="0" t="0" r="r" b="b"/>
                    <a:pathLst>
                      <a:path w="234" h="144">
                        <a:moveTo>
                          <a:pt x="180" y="6"/>
                        </a:moveTo>
                        <a:lnTo>
                          <a:pt x="180" y="0"/>
                        </a:lnTo>
                        <a:lnTo>
                          <a:pt x="180" y="6"/>
                        </a:lnTo>
                        <a:lnTo>
                          <a:pt x="186" y="12"/>
                        </a:lnTo>
                        <a:lnTo>
                          <a:pt x="198" y="12"/>
                        </a:lnTo>
                        <a:lnTo>
                          <a:pt x="204" y="12"/>
                        </a:lnTo>
                        <a:lnTo>
                          <a:pt x="210" y="18"/>
                        </a:lnTo>
                        <a:lnTo>
                          <a:pt x="216" y="24"/>
                        </a:lnTo>
                        <a:lnTo>
                          <a:pt x="216" y="30"/>
                        </a:lnTo>
                        <a:lnTo>
                          <a:pt x="216" y="36"/>
                        </a:lnTo>
                        <a:lnTo>
                          <a:pt x="210" y="42"/>
                        </a:lnTo>
                        <a:lnTo>
                          <a:pt x="210" y="48"/>
                        </a:lnTo>
                        <a:lnTo>
                          <a:pt x="216" y="48"/>
                        </a:lnTo>
                        <a:lnTo>
                          <a:pt x="222" y="54"/>
                        </a:lnTo>
                        <a:lnTo>
                          <a:pt x="228" y="54"/>
                        </a:lnTo>
                        <a:lnTo>
                          <a:pt x="234" y="60"/>
                        </a:lnTo>
                        <a:lnTo>
                          <a:pt x="234" y="66"/>
                        </a:lnTo>
                        <a:lnTo>
                          <a:pt x="234" y="72"/>
                        </a:lnTo>
                        <a:lnTo>
                          <a:pt x="228" y="78"/>
                        </a:lnTo>
                        <a:lnTo>
                          <a:pt x="222" y="78"/>
                        </a:lnTo>
                        <a:lnTo>
                          <a:pt x="222" y="72"/>
                        </a:lnTo>
                        <a:lnTo>
                          <a:pt x="216" y="66"/>
                        </a:lnTo>
                        <a:lnTo>
                          <a:pt x="210" y="72"/>
                        </a:lnTo>
                        <a:lnTo>
                          <a:pt x="210" y="78"/>
                        </a:lnTo>
                        <a:lnTo>
                          <a:pt x="198" y="90"/>
                        </a:lnTo>
                        <a:lnTo>
                          <a:pt x="186" y="90"/>
                        </a:lnTo>
                        <a:lnTo>
                          <a:pt x="180" y="96"/>
                        </a:lnTo>
                        <a:lnTo>
                          <a:pt x="174" y="96"/>
                        </a:lnTo>
                        <a:lnTo>
                          <a:pt x="180" y="102"/>
                        </a:lnTo>
                        <a:lnTo>
                          <a:pt x="180" y="108"/>
                        </a:lnTo>
                        <a:lnTo>
                          <a:pt x="174" y="108"/>
                        </a:lnTo>
                        <a:lnTo>
                          <a:pt x="156" y="108"/>
                        </a:lnTo>
                        <a:lnTo>
                          <a:pt x="132" y="120"/>
                        </a:lnTo>
                        <a:lnTo>
                          <a:pt x="120" y="132"/>
                        </a:lnTo>
                        <a:lnTo>
                          <a:pt x="90" y="144"/>
                        </a:lnTo>
                        <a:lnTo>
                          <a:pt x="24" y="144"/>
                        </a:lnTo>
                        <a:lnTo>
                          <a:pt x="24" y="132"/>
                        </a:lnTo>
                        <a:lnTo>
                          <a:pt x="0" y="138"/>
                        </a:lnTo>
                        <a:lnTo>
                          <a:pt x="6" y="72"/>
                        </a:lnTo>
                        <a:lnTo>
                          <a:pt x="6" y="30"/>
                        </a:lnTo>
                        <a:lnTo>
                          <a:pt x="24" y="30"/>
                        </a:lnTo>
                        <a:lnTo>
                          <a:pt x="138" y="12"/>
                        </a:lnTo>
                        <a:lnTo>
                          <a:pt x="150" y="0"/>
                        </a:lnTo>
                        <a:lnTo>
                          <a:pt x="180" y="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73" name="Freeform 769">
                    <a:extLst>
                      <a:ext uri="{FF2B5EF4-FFF2-40B4-BE49-F238E27FC236}">
                        <a16:creationId xmlns:a16="http://schemas.microsoft.com/office/drawing/2014/main" xmlns="" id="{E64C2A1E-51DD-BD43-B224-A598D421CE24}"/>
                      </a:ext>
                    </a:extLst>
                  </p:cNvPr>
                  <p:cNvSpPr>
                    <a:spLocks/>
                  </p:cNvSpPr>
                  <p:nvPr/>
                </p:nvSpPr>
                <p:spPr bwMode="auto">
                  <a:xfrm>
                    <a:off x="7365056" y="3142645"/>
                    <a:ext cx="607669" cy="493731"/>
                  </a:xfrm>
                  <a:custGeom>
                    <a:avLst/>
                    <a:gdLst/>
                    <a:ahLst/>
                    <a:cxnLst>
                      <a:cxn ang="0">
                        <a:pos x="18" y="120"/>
                      </a:cxn>
                      <a:cxn ang="0">
                        <a:pos x="18" y="96"/>
                      </a:cxn>
                      <a:cxn ang="0">
                        <a:pos x="12" y="84"/>
                      </a:cxn>
                      <a:cxn ang="0">
                        <a:pos x="6" y="78"/>
                      </a:cxn>
                      <a:cxn ang="0">
                        <a:pos x="18" y="66"/>
                      </a:cxn>
                      <a:cxn ang="0">
                        <a:pos x="36" y="72"/>
                      </a:cxn>
                      <a:cxn ang="0">
                        <a:pos x="48" y="66"/>
                      </a:cxn>
                      <a:cxn ang="0">
                        <a:pos x="60" y="66"/>
                      </a:cxn>
                      <a:cxn ang="0">
                        <a:pos x="78" y="60"/>
                      </a:cxn>
                      <a:cxn ang="0">
                        <a:pos x="90" y="42"/>
                      </a:cxn>
                      <a:cxn ang="0">
                        <a:pos x="96" y="48"/>
                      </a:cxn>
                      <a:cxn ang="0">
                        <a:pos x="168" y="12"/>
                      </a:cxn>
                      <a:cxn ang="0">
                        <a:pos x="192" y="54"/>
                      </a:cxn>
                      <a:cxn ang="0">
                        <a:pos x="198" y="66"/>
                      </a:cxn>
                      <a:cxn ang="0">
                        <a:pos x="198" y="78"/>
                      </a:cxn>
                      <a:cxn ang="0">
                        <a:pos x="210" y="84"/>
                      </a:cxn>
                      <a:cxn ang="0">
                        <a:pos x="216" y="72"/>
                      </a:cxn>
                      <a:cxn ang="0">
                        <a:pos x="228" y="78"/>
                      </a:cxn>
                      <a:cxn ang="0">
                        <a:pos x="240" y="90"/>
                      </a:cxn>
                      <a:cxn ang="0">
                        <a:pos x="234" y="102"/>
                      </a:cxn>
                      <a:cxn ang="0">
                        <a:pos x="240" y="114"/>
                      </a:cxn>
                      <a:cxn ang="0">
                        <a:pos x="258" y="114"/>
                      </a:cxn>
                      <a:cxn ang="0">
                        <a:pos x="276" y="114"/>
                      </a:cxn>
                      <a:cxn ang="0">
                        <a:pos x="288" y="120"/>
                      </a:cxn>
                      <a:cxn ang="0">
                        <a:pos x="282" y="132"/>
                      </a:cxn>
                      <a:cxn ang="0">
                        <a:pos x="234" y="180"/>
                      </a:cxn>
                      <a:cxn ang="0">
                        <a:pos x="102" y="234"/>
                      </a:cxn>
                      <a:cxn ang="0">
                        <a:pos x="96" y="216"/>
                      </a:cxn>
                      <a:cxn ang="0">
                        <a:pos x="84" y="216"/>
                      </a:cxn>
                      <a:cxn ang="0">
                        <a:pos x="66" y="216"/>
                      </a:cxn>
                      <a:cxn ang="0">
                        <a:pos x="48" y="210"/>
                      </a:cxn>
                      <a:cxn ang="0">
                        <a:pos x="48" y="192"/>
                      </a:cxn>
                      <a:cxn ang="0">
                        <a:pos x="48" y="162"/>
                      </a:cxn>
                      <a:cxn ang="0">
                        <a:pos x="54" y="150"/>
                      </a:cxn>
                      <a:cxn ang="0">
                        <a:pos x="54" y="138"/>
                      </a:cxn>
                      <a:cxn ang="0">
                        <a:pos x="42" y="126"/>
                      </a:cxn>
                    </a:cxnLst>
                    <a:rect l="0" t="0" r="r" b="b"/>
                    <a:pathLst>
                      <a:path w="288" h="234">
                        <a:moveTo>
                          <a:pt x="30" y="126"/>
                        </a:moveTo>
                        <a:lnTo>
                          <a:pt x="18" y="120"/>
                        </a:lnTo>
                        <a:lnTo>
                          <a:pt x="12" y="102"/>
                        </a:lnTo>
                        <a:lnTo>
                          <a:pt x="18" y="96"/>
                        </a:lnTo>
                        <a:lnTo>
                          <a:pt x="12" y="90"/>
                        </a:lnTo>
                        <a:lnTo>
                          <a:pt x="12" y="84"/>
                        </a:lnTo>
                        <a:lnTo>
                          <a:pt x="6" y="84"/>
                        </a:lnTo>
                        <a:lnTo>
                          <a:pt x="6" y="78"/>
                        </a:lnTo>
                        <a:lnTo>
                          <a:pt x="0" y="72"/>
                        </a:lnTo>
                        <a:lnTo>
                          <a:pt x="18" y="66"/>
                        </a:lnTo>
                        <a:lnTo>
                          <a:pt x="30" y="72"/>
                        </a:lnTo>
                        <a:lnTo>
                          <a:pt x="36" y="72"/>
                        </a:lnTo>
                        <a:lnTo>
                          <a:pt x="42" y="72"/>
                        </a:lnTo>
                        <a:lnTo>
                          <a:pt x="48" y="66"/>
                        </a:lnTo>
                        <a:lnTo>
                          <a:pt x="54" y="66"/>
                        </a:lnTo>
                        <a:lnTo>
                          <a:pt x="60" y="66"/>
                        </a:lnTo>
                        <a:lnTo>
                          <a:pt x="66" y="66"/>
                        </a:lnTo>
                        <a:lnTo>
                          <a:pt x="78" y="60"/>
                        </a:lnTo>
                        <a:lnTo>
                          <a:pt x="84" y="48"/>
                        </a:lnTo>
                        <a:lnTo>
                          <a:pt x="90" y="42"/>
                        </a:lnTo>
                        <a:lnTo>
                          <a:pt x="96" y="42"/>
                        </a:lnTo>
                        <a:lnTo>
                          <a:pt x="96" y="48"/>
                        </a:lnTo>
                        <a:lnTo>
                          <a:pt x="150" y="0"/>
                        </a:lnTo>
                        <a:lnTo>
                          <a:pt x="168" y="12"/>
                        </a:lnTo>
                        <a:lnTo>
                          <a:pt x="186" y="48"/>
                        </a:lnTo>
                        <a:lnTo>
                          <a:pt x="192" y="54"/>
                        </a:lnTo>
                        <a:lnTo>
                          <a:pt x="198" y="60"/>
                        </a:lnTo>
                        <a:lnTo>
                          <a:pt x="198" y="66"/>
                        </a:lnTo>
                        <a:lnTo>
                          <a:pt x="198" y="72"/>
                        </a:lnTo>
                        <a:lnTo>
                          <a:pt x="198" y="78"/>
                        </a:lnTo>
                        <a:lnTo>
                          <a:pt x="204" y="84"/>
                        </a:lnTo>
                        <a:lnTo>
                          <a:pt x="210" y="84"/>
                        </a:lnTo>
                        <a:lnTo>
                          <a:pt x="210" y="78"/>
                        </a:lnTo>
                        <a:lnTo>
                          <a:pt x="216" y="72"/>
                        </a:lnTo>
                        <a:lnTo>
                          <a:pt x="222" y="72"/>
                        </a:lnTo>
                        <a:lnTo>
                          <a:pt x="228" y="78"/>
                        </a:lnTo>
                        <a:lnTo>
                          <a:pt x="234" y="84"/>
                        </a:lnTo>
                        <a:lnTo>
                          <a:pt x="240" y="90"/>
                        </a:lnTo>
                        <a:lnTo>
                          <a:pt x="240" y="96"/>
                        </a:lnTo>
                        <a:lnTo>
                          <a:pt x="234" y="102"/>
                        </a:lnTo>
                        <a:lnTo>
                          <a:pt x="234" y="108"/>
                        </a:lnTo>
                        <a:lnTo>
                          <a:pt x="240" y="114"/>
                        </a:lnTo>
                        <a:lnTo>
                          <a:pt x="252" y="114"/>
                        </a:lnTo>
                        <a:lnTo>
                          <a:pt x="258" y="114"/>
                        </a:lnTo>
                        <a:lnTo>
                          <a:pt x="270" y="108"/>
                        </a:lnTo>
                        <a:lnTo>
                          <a:pt x="276" y="114"/>
                        </a:lnTo>
                        <a:lnTo>
                          <a:pt x="282" y="114"/>
                        </a:lnTo>
                        <a:lnTo>
                          <a:pt x="288" y="120"/>
                        </a:lnTo>
                        <a:lnTo>
                          <a:pt x="288" y="126"/>
                        </a:lnTo>
                        <a:lnTo>
                          <a:pt x="282" y="132"/>
                        </a:lnTo>
                        <a:lnTo>
                          <a:pt x="270" y="150"/>
                        </a:lnTo>
                        <a:lnTo>
                          <a:pt x="234" y="180"/>
                        </a:lnTo>
                        <a:lnTo>
                          <a:pt x="222" y="192"/>
                        </a:lnTo>
                        <a:lnTo>
                          <a:pt x="102" y="234"/>
                        </a:lnTo>
                        <a:lnTo>
                          <a:pt x="102" y="228"/>
                        </a:lnTo>
                        <a:lnTo>
                          <a:pt x="96" y="216"/>
                        </a:lnTo>
                        <a:lnTo>
                          <a:pt x="90" y="216"/>
                        </a:lnTo>
                        <a:lnTo>
                          <a:pt x="84" y="216"/>
                        </a:lnTo>
                        <a:lnTo>
                          <a:pt x="72" y="216"/>
                        </a:lnTo>
                        <a:lnTo>
                          <a:pt x="66" y="216"/>
                        </a:lnTo>
                        <a:lnTo>
                          <a:pt x="54" y="216"/>
                        </a:lnTo>
                        <a:lnTo>
                          <a:pt x="48" y="210"/>
                        </a:lnTo>
                        <a:lnTo>
                          <a:pt x="48" y="204"/>
                        </a:lnTo>
                        <a:lnTo>
                          <a:pt x="48" y="192"/>
                        </a:lnTo>
                        <a:lnTo>
                          <a:pt x="48" y="180"/>
                        </a:lnTo>
                        <a:lnTo>
                          <a:pt x="48" y="162"/>
                        </a:lnTo>
                        <a:lnTo>
                          <a:pt x="54" y="156"/>
                        </a:lnTo>
                        <a:lnTo>
                          <a:pt x="54" y="150"/>
                        </a:lnTo>
                        <a:lnTo>
                          <a:pt x="54" y="144"/>
                        </a:lnTo>
                        <a:lnTo>
                          <a:pt x="54" y="138"/>
                        </a:lnTo>
                        <a:lnTo>
                          <a:pt x="48" y="132"/>
                        </a:lnTo>
                        <a:lnTo>
                          <a:pt x="42" y="126"/>
                        </a:lnTo>
                        <a:lnTo>
                          <a:pt x="30" y="12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74" name="Freeform 788">
                    <a:extLst>
                      <a:ext uri="{FF2B5EF4-FFF2-40B4-BE49-F238E27FC236}">
                        <a16:creationId xmlns:a16="http://schemas.microsoft.com/office/drawing/2014/main" xmlns="" id="{1C3BE70E-AB2D-F641-B36A-B3E207BFFA78}"/>
                      </a:ext>
                    </a:extLst>
                  </p:cNvPr>
                  <p:cNvSpPr>
                    <a:spLocks/>
                  </p:cNvSpPr>
                  <p:nvPr/>
                </p:nvSpPr>
                <p:spPr bwMode="auto">
                  <a:xfrm>
                    <a:off x="6453554" y="3560417"/>
                    <a:ext cx="481071" cy="405112"/>
                  </a:xfrm>
                  <a:custGeom>
                    <a:avLst/>
                    <a:gdLst/>
                    <a:ahLst/>
                    <a:cxnLst>
                      <a:cxn ang="0">
                        <a:pos x="90" y="0"/>
                      </a:cxn>
                      <a:cxn ang="0">
                        <a:pos x="120" y="6"/>
                      </a:cxn>
                      <a:cxn ang="0">
                        <a:pos x="168" y="24"/>
                      </a:cxn>
                      <a:cxn ang="0">
                        <a:pos x="180" y="18"/>
                      </a:cxn>
                      <a:cxn ang="0">
                        <a:pos x="186" y="24"/>
                      </a:cxn>
                      <a:cxn ang="0">
                        <a:pos x="192" y="18"/>
                      </a:cxn>
                      <a:cxn ang="0">
                        <a:pos x="204" y="24"/>
                      </a:cxn>
                      <a:cxn ang="0">
                        <a:pos x="204" y="36"/>
                      </a:cxn>
                      <a:cxn ang="0">
                        <a:pos x="192" y="54"/>
                      </a:cxn>
                      <a:cxn ang="0">
                        <a:pos x="192" y="66"/>
                      </a:cxn>
                      <a:cxn ang="0">
                        <a:pos x="204" y="72"/>
                      </a:cxn>
                      <a:cxn ang="0">
                        <a:pos x="216" y="96"/>
                      </a:cxn>
                      <a:cxn ang="0">
                        <a:pos x="210" y="108"/>
                      </a:cxn>
                      <a:cxn ang="0">
                        <a:pos x="222" y="120"/>
                      </a:cxn>
                      <a:cxn ang="0">
                        <a:pos x="174" y="144"/>
                      </a:cxn>
                      <a:cxn ang="0">
                        <a:pos x="156" y="138"/>
                      </a:cxn>
                      <a:cxn ang="0">
                        <a:pos x="132" y="144"/>
                      </a:cxn>
                      <a:cxn ang="0">
                        <a:pos x="114" y="156"/>
                      </a:cxn>
                      <a:cxn ang="0">
                        <a:pos x="102" y="174"/>
                      </a:cxn>
                      <a:cxn ang="0">
                        <a:pos x="90" y="186"/>
                      </a:cxn>
                      <a:cxn ang="0">
                        <a:pos x="84" y="186"/>
                      </a:cxn>
                      <a:cxn ang="0">
                        <a:pos x="66" y="180"/>
                      </a:cxn>
                      <a:cxn ang="0">
                        <a:pos x="48" y="192"/>
                      </a:cxn>
                      <a:cxn ang="0">
                        <a:pos x="42" y="186"/>
                      </a:cxn>
                      <a:cxn ang="0">
                        <a:pos x="42" y="174"/>
                      </a:cxn>
                      <a:cxn ang="0">
                        <a:pos x="42" y="162"/>
                      </a:cxn>
                      <a:cxn ang="0">
                        <a:pos x="24" y="168"/>
                      </a:cxn>
                      <a:cxn ang="0">
                        <a:pos x="0" y="120"/>
                      </a:cxn>
                      <a:cxn ang="0">
                        <a:pos x="6" y="102"/>
                      </a:cxn>
                      <a:cxn ang="0">
                        <a:pos x="18" y="102"/>
                      </a:cxn>
                      <a:cxn ang="0">
                        <a:pos x="36" y="78"/>
                      </a:cxn>
                      <a:cxn ang="0">
                        <a:pos x="54" y="66"/>
                      </a:cxn>
                      <a:cxn ang="0">
                        <a:pos x="72" y="54"/>
                      </a:cxn>
                      <a:cxn ang="0">
                        <a:pos x="66" y="36"/>
                      </a:cxn>
                      <a:cxn ang="0">
                        <a:pos x="78" y="6"/>
                      </a:cxn>
                    </a:cxnLst>
                    <a:rect l="0" t="0" r="r" b="b"/>
                    <a:pathLst>
                      <a:path w="228" h="192">
                        <a:moveTo>
                          <a:pt x="84" y="0"/>
                        </a:moveTo>
                        <a:lnTo>
                          <a:pt x="90" y="0"/>
                        </a:lnTo>
                        <a:lnTo>
                          <a:pt x="102" y="0"/>
                        </a:lnTo>
                        <a:lnTo>
                          <a:pt x="120" y="6"/>
                        </a:lnTo>
                        <a:lnTo>
                          <a:pt x="156" y="24"/>
                        </a:lnTo>
                        <a:lnTo>
                          <a:pt x="168" y="24"/>
                        </a:lnTo>
                        <a:lnTo>
                          <a:pt x="180" y="6"/>
                        </a:lnTo>
                        <a:lnTo>
                          <a:pt x="180" y="18"/>
                        </a:lnTo>
                        <a:lnTo>
                          <a:pt x="180" y="24"/>
                        </a:lnTo>
                        <a:lnTo>
                          <a:pt x="186" y="24"/>
                        </a:lnTo>
                        <a:lnTo>
                          <a:pt x="192" y="24"/>
                        </a:lnTo>
                        <a:lnTo>
                          <a:pt x="192" y="18"/>
                        </a:lnTo>
                        <a:lnTo>
                          <a:pt x="198" y="18"/>
                        </a:lnTo>
                        <a:lnTo>
                          <a:pt x="204" y="24"/>
                        </a:lnTo>
                        <a:lnTo>
                          <a:pt x="204" y="30"/>
                        </a:lnTo>
                        <a:lnTo>
                          <a:pt x="204" y="36"/>
                        </a:lnTo>
                        <a:lnTo>
                          <a:pt x="198" y="42"/>
                        </a:lnTo>
                        <a:lnTo>
                          <a:pt x="192" y="54"/>
                        </a:lnTo>
                        <a:lnTo>
                          <a:pt x="192" y="60"/>
                        </a:lnTo>
                        <a:lnTo>
                          <a:pt x="192" y="66"/>
                        </a:lnTo>
                        <a:lnTo>
                          <a:pt x="198" y="66"/>
                        </a:lnTo>
                        <a:lnTo>
                          <a:pt x="204" y="72"/>
                        </a:lnTo>
                        <a:lnTo>
                          <a:pt x="210" y="84"/>
                        </a:lnTo>
                        <a:lnTo>
                          <a:pt x="216" y="96"/>
                        </a:lnTo>
                        <a:lnTo>
                          <a:pt x="210" y="102"/>
                        </a:lnTo>
                        <a:lnTo>
                          <a:pt x="210" y="108"/>
                        </a:lnTo>
                        <a:lnTo>
                          <a:pt x="216" y="120"/>
                        </a:lnTo>
                        <a:lnTo>
                          <a:pt x="222" y="120"/>
                        </a:lnTo>
                        <a:lnTo>
                          <a:pt x="228" y="120"/>
                        </a:lnTo>
                        <a:lnTo>
                          <a:pt x="174" y="144"/>
                        </a:lnTo>
                        <a:lnTo>
                          <a:pt x="162" y="144"/>
                        </a:lnTo>
                        <a:lnTo>
                          <a:pt x="156" y="138"/>
                        </a:lnTo>
                        <a:lnTo>
                          <a:pt x="144" y="138"/>
                        </a:lnTo>
                        <a:lnTo>
                          <a:pt x="132" y="144"/>
                        </a:lnTo>
                        <a:lnTo>
                          <a:pt x="120" y="150"/>
                        </a:lnTo>
                        <a:lnTo>
                          <a:pt x="114" y="156"/>
                        </a:lnTo>
                        <a:lnTo>
                          <a:pt x="108" y="168"/>
                        </a:lnTo>
                        <a:lnTo>
                          <a:pt x="102" y="174"/>
                        </a:lnTo>
                        <a:lnTo>
                          <a:pt x="102" y="180"/>
                        </a:lnTo>
                        <a:lnTo>
                          <a:pt x="90" y="186"/>
                        </a:lnTo>
                        <a:lnTo>
                          <a:pt x="84" y="192"/>
                        </a:lnTo>
                        <a:lnTo>
                          <a:pt x="84" y="186"/>
                        </a:lnTo>
                        <a:lnTo>
                          <a:pt x="72" y="180"/>
                        </a:lnTo>
                        <a:lnTo>
                          <a:pt x="66" y="180"/>
                        </a:lnTo>
                        <a:lnTo>
                          <a:pt x="54" y="186"/>
                        </a:lnTo>
                        <a:lnTo>
                          <a:pt x="48" y="192"/>
                        </a:lnTo>
                        <a:lnTo>
                          <a:pt x="42" y="192"/>
                        </a:lnTo>
                        <a:lnTo>
                          <a:pt x="42" y="186"/>
                        </a:lnTo>
                        <a:lnTo>
                          <a:pt x="42" y="180"/>
                        </a:lnTo>
                        <a:lnTo>
                          <a:pt x="42" y="174"/>
                        </a:lnTo>
                        <a:lnTo>
                          <a:pt x="42" y="168"/>
                        </a:lnTo>
                        <a:lnTo>
                          <a:pt x="42" y="162"/>
                        </a:lnTo>
                        <a:lnTo>
                          <a:pt x="36" y="162"/>
                        </a:lnTo>
                        <a:lnTo>
                          <a:pt x="24" y="168"/>
                        </a:lnTo>
                        <a:lnTo>
                          <a:pt x="12" y="180"/>
                        </a:lnTo>
                        <a:lnTo>
                          <a:pt x="0" y="120"/>
                        </a:lnTo>
                        <a:lnTo>
                          <a:pt x="0" y="102"/>
                        </a:lnTo>
                        <a:lnTo>
                          <a:pt x="6" y="102"/>
                        </a:lnTo>
                        <a:lnTo>
                          <a:pt x="12" y="102"/>
                        </a:lnTo>
                        <a:lnTo>
                          <a:pt x="18" y="102"/>
                        </a:lnTo>
                        <a:lnTo>
                          <a:pt x="30" y="96"/>
                        </a:lnTo>
                        <a:lnTo>
                          <a:pt x="36" y="78"/>
                        </a:lnTo>
                        <a:lnTo>
                          <a:pt x="42" y="72"/>
                        </a:lnTo>
                        <a:lnTo>
                          <a:pt x="54" y="66"/>
                        </a:lnTo>
                        <a:lnTo>
                          <a:pt x="60" y="60"/>
                        </a:lnTo>
                        <a:lnTo>
                          <a:pt x="72" y="54"/>
                        </a:lnTo>
                        <a:lnTo>
                          <a:pt x="72" y="42"/>
                        </a:lnTo>
                        <a:lnTo>
                          <a:pt x="66" y="36"/>
                        </a:lnTo>
                        <a:lnTo>
                          <a:pt x="72" y="12"/>
                        </a:lnTo>
                        <a:lnTo>
                          <a:pt x="78" y="6"/>
                        </a:lnTo>
                        <a:lnTo>
                          <a:pt x="84" y="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75" name="Freeform 822">
                    <a:extLst>
                      <a:ext uri="{FF2B5EF4-FFF2-40B4-BE49-F238E27FC236}">
                        <a16:creationId xmlns:a16="http://schemas.microsoft.com/office/drawing/2014/main" xmlns="" id="{AFAB7BA1-A936-0C45-B6D3-16EACCC2BDA2}"/>
                      </a:ext>
                    </a:extLst>
                  </p:cNvPr>
                  <p:cNvSpPr>
                    <a:spLocks/>
                  </p:cNvSpPr>
                  <p:nvPr/>
                </p:nvSpPr>
                <p:spPr bwMode="auto">
                  <a:xfrm>
                    <a:off x="7010582" y="4028829"/>
                    <a:ext cx="519050" cy="569689"/>
                  </a:xfrm>
                  <a:custGeom>
                    <a:avLst/>
                    <a:gdLst/>
                    <a:ahLst/>
                    <a:cxnLst>
                      <a:cxn ang="0">
                        <a:pos x="138" y="48"/>
                      </a:cxn>
                      <a:cxn ang="0">
                        <a:pos x="150" y="60"/>
                      </a:cxn>
                      <a:cxn ang="0">
                        <a:pos x="150" y="78"/>
                      </a:cxn>
                      <a:cxn ang="0">
                        <a:pos x="156" y="90"/>
                      </a:cxn>
                      <a:cxn ang="0">
                        <a:pos x="174" y="96"/>
                      </a:cxn>
                      <a:cxn ang="0">
                        <a:pos x="174" y="108"/>
                      </a:cxn>
                      <a:cxn ang="0">
                        <a:pos x="168" y="114"/>
                      </a:cxn>
                      <a:cxn ang="0">
                        <a:pos x="174" y="120"/>
                      </a:cxn>
                      <a:cxn ang="0">
                        <a:pos x="186" y="132"/>
                      </a:cxn>
                      <a:cxn ang="0">
                        <a:pos x="192" y="156"/>
                      </a:cxn>
                      <a:cxn ang="0">
                        <a:pos x="204" y="168"/>
                      </a:cxn>
                      <a:cxn ang="0">
                        <a:pos x="228" y="192"/>
                      </a:cxn>
                      <a:cxn ang="0">
                        <a:pos x="246" y="222"/>
                      </a:cxn>
                      <a:cxn ang="0">
                        <a:pos x="240" y="252"/>
                      </a:cxn>
                      <a:cxn ang="0">
                        <a:pos x="186" y="264"/>
                      </a:cxn>
                      <a:cxn ang="0">
                        <a:pos x="174" y="258"/>
                      </a:cxn>
                      <a:cxn ang="0">
                        <a:pos x="162" y="252"/>
                      </a:cxn>
                      <a:cxn ang="0">
                        <a:pos x="72" y="180"/>
                      </a:cxn>
                      <a:cxn ang="0">
                        <a:pos x="60" y="168"/>
                      </a:cxn>
                      <a:cxn ang="0">
                        <a:pos x="66" y="156"/>
                      </a:cxn>
                      <a:cxn ang="0">
                        <a:pos x="60" y="150"/>
                      </a:cxn>
                      <a:cxn ang="0">
                        <a:pos x="48" y="144"/>
                      </a:cxn>
                      <a:cxn ang="0">
                        <a:pos x="30" y="138"/>
                      </a:cxn>
                      <a:cxn ang="0">
                        <a:pos x="36" y="126"/>
                      </a:cxn>
                      <a:cxn ang="0">
                        <a:pos x="36" y="114"/>
                      </a:cxn>
                      <a:cxn ang="0">
                        <a:pos x="24" y="102"/>
                      </a:cxn>
                      <a:cxn ang="0">
                        <a:pos x="6" y="102"/>
                      </a:cxn>
                      <a:cxn ang="0">
                        <a:pos x="0" y="90"/>
                      </a:cxn>
                      <a:cxn ang="0">
                        <a:pos x="6" y="84"/>
                      </a:cxn>
                      <a:cxn ang="0">
                        <a:pos x="24" y="78"/>
                      </a:cxn>
                      <a:cxn ang="0">
                        <a:pos x="24" y="60"/>
                      </a:cxn>
                      <a:cxn ang="0">
                        <a:pos x="18" y="48"/>
                      </a:cxn>
                      <a:cxn ang="0">
                        <a:pos x="24" y="36"/>
                      </a:cxn>
                      <a:cxn ang="0">
                        <a:pos x="12" y="12"/>
                      </a:cxn>
                      <a:cxn ang="0">
                        <a:pos x="30" y="0"/>
                      </a:cxn>
                      <a:cxn ang="0">
                        <a:pos x="42" y="6"/>
                      </a:cxn>
                      <a:cxn ang="0">
                        <a:pos x="36" y="18"/>
                      </a:cxn>
                      <a:cxn ang="0">
                        <a:pos x="36" y="30"/>
                      </a:cxn>
                      <a:cxn ang="0">
                        <a:pos x="54" y="24"/>
                      </a:cxn>
                      <a:cxn ang="0">
                        <a:pos x="66" y="18"/>
                      </a:cxn>
                      <a:cxn ang="0">
                        <a:pos x="78" y="24"/>
                      </a:cxn>
                      <a:cxn ang="0">
                        <a:pos x="78" y="36"/>
                      </a:cxn>
                      <a:cxn ang="0">
                        <a:pos x="66" y="42"/>
                      </a:cxn>
                      <a:cxn ang="0">
                        <a:pos x="72" y="54"/>
                      </a:cxn>
                      <a:cxn ang="0">
                        <a:pos x="84" y="66"/>
                      </a:cxn>
                      <a:cxn ang="0">
                        <a:pos x="102" y="78"/>
                      </a:cxn>
                      <a:cxn ang="0">
                        <a:pos x="108" y="72"/>
                      </a:cxn>
                      <a:cxn ang="0">
                        <a:pos x="120" y="54"/>
                      </a:cxn>
                      <a:cxn ang="0">
                        <a:pos x="132" y="48"/>
                      </a:cxn>
                    </a:cxnLst>
                    <a:rect l="0" t="0" r="r" b="b"/>
                    <a:pathLst>
                      <a:path w="246" h="270">
                        <a:moveTo>
                          <a:pt x="132" y="48"/>
                        </a:moveTo>
                        <a:lnTo>
                          <a:pt x="138" y="48"/>
                        </a:lnTo>
                        <a:lnTo>
                          <a:pt x="144" y="54"/>
                        </a:lnTo>
                        <a:lnTo>
                          <a:pt x="150" y="60"/>
                        </a:lnTo>
                        <a:lnTo>
                          <a:pt x="150" y="66"/>
                        </a:lnTo>
                        <a:lnTo>
                          <a:pt x="150" y="78"/>
                        </a:lnTo>
                        <a:lnTo>
                          <a:pt x="150" y="90"/>
                        </a:lnTo>
                        <a:lnTo>
                          <a:pt x="156" y="90"/>
                        </a:lnTo>
                        <a:lnTo>
                          <a:pt x="162" y="90"/>
                        </a:lnTo>
                        <a:lnTo>
                          <a:pt x="174" y="96"/>
                        </a:lnTo>
                        <a:lnTo>
                          <a:pt x="180" y="102"/>
                        </a:lnTo>
                        <a:lnTo>
                          <a:pt x="174" y="108"/>
                        </a:lnTo>
                        <a:lnTo>
                          <a:pt x="168" y="108"/>
                        </a:lnTo>
                        <a:lnTo>
                          <a:pt x="168" y="114"/>
                        </a:lnTo>
                        <a:lnTo>
                          <a:pt x="174" y="114"/>
                        </a:lnTo>
                        <a:lnTo>
                          <a:pt x="174" y="120"/>
                        </a:lnTo>
                        <a:lnTo>
                          <a:pt x="180" y="126"/>
                        </a:lnTo>
                        <a:lnTo>
                          <a:pt x="186" y="132"/>
                        </a:lnTo>
                        <a:lnTo>
                          <a:pt x="192" y="144"/>
                        </a:lnTo>
                        <a:lnTo>
                          <a:pt x="192" y="156"/>
                        </a:lnTo>
                        <a:lnTo>
                          <a:pt x="198" y="162"/>
                        </a:lnTo>
                        <a:lnTo>
                          <a:pt x="204" y="168"/>
                        </a:lnTo>
                        <a:lnTo>
                          <a:pt x="210" y="174"/>
                        </a:lnTo>
                        <a:lnTo>
                          <a:pt x="228" y="192"/>
                        </a:lnTo>
                        <a:lnTo>
                          <a:pt x="240" y="210"/>
                        </a:lnTo>
                        <a:lnTo>
                          <a:pt x="246" y="222"/>
                        </a:lnTo>
                        <a:lnTo>
                          <a:pt x="234" y="240"/>
                        </a:lnTo>
                        <a:lnTo>
                          <a:pt x="240" y="252"/>
                        </a:lnTo>
                        <a:lnTo>
                          <a:pt x="228" y="270"/>
                        </a:lnTo>
                        <a:lnTo>
                          <a:pt x="186" y="264"/>
                        </a:lnTo>
                        <a:lnTo>
                          <a:pt x="180" y="258"/>
                        </a:lnTo>
                        <a:lnTo>
                          <a:pt x="174" y="258"/>
                        </a:lnTo>
                        <a:lnTo>
                          <a:pt x="168" y="258"/>
                        </a:lnTo>
                        <a:lnTo>
                          <a:pt x="162" y="252"/>
                        </a:lnTo>
                        <a:lnTo>
                          <a:pt x="78" y="186"/>
                        </a:lnTo>
                        <a:lnTo>
                          <a:pt x="72" y="180"/>
                        </a:lnTo>
                        <a:lnTo>
                          <a:pt x="66" y="174"/>
                        </a:lnTo>
                        <a:lnTo>
                          <a:pt x="60" y="168"/>
                        </a:lnTo>
                        <a:lnTo>
                          <a:pt x="66" y="162"/>
                        </a:lnTo>
                        <a:lnTo>
                          <a:pt x="66" y="156"/>
                        </a:lnTo>
                        <a:lnTo>
                          <a:pt x="66" y="150"/>
                        </a:lnTo>
                        <a:lnTo>
                          <a:pt x="60" y="150"/>
                        </a:lnTo>
                        <a:lnTo>
                          <a:pt x="54" y="150"/>
                        </a:lnTo>
                        <a:lnTo>
                          <a:pt x="48" y="144"/>
                        </a:lnTo>
                        <a:lnTo>
                          <a:pt x="42" y="144"/>
                        </a:lnTo>
                        <a:lnTo>
                          <a:pt x="30" y="138"/>
                        </a:lnTo>
                        <a:lnTo>
                          <a:pt x="30" y="132"/>
                        </a:lnTo>
                        <a:lnTo>
                          <a:pt x="36" y="126"/>
                        </a:lnTo>
                        <a:lnTo>
                          <a:pt x="36" y="120"/>
                        </a:lnTo>
                        <a:lnTo>
                          <a:pt x="36" y="114"/>
                        </a:lnTo>
                        <a:lnTo>
                          <a:pt x="30" y="108"/>
                        </a:lnTo>
                        <a:lnTo>
                          <a:pt x="24" y="102"/>
                        </a:lnTo>
                        <a:lnTo>
                          <a:pt x="18" y="102"/>
                        </a:lnTo>
                        <a:lnTo>
                          <a:pt x="6" y="102"/>
                        </a:lnTo>
                        <a:lnTo>
                          <a:pt x="0" y="96"/>
                        </a:lnTo>
                        <a:lnTo>
                          <a:pt x="0" y="90"/>
                        </a:lnTo>
                        <a:lnTo>
                          <a:pt x="0" y="96"/>
                        </a:lnTo>
                        <a:lnTo>
                          <a:pt x="6" y="84"/>
                        </a:lnTo>
                        <a:lnTo>
                          <a:pt x="18" y="78"/>
                        </a:lnTo>
                        <a:lnTo>
                          <a:pt x="24" y="78"/>
                        </a:lnTo>
                        <a:lnTo>
                          <a:pt x="30" y="66"/>
                        </a:lnTo>
                        <a:lnTo>
                          <a:pt x="24" y="60"/>
                        </a:lnTo>
                        <a:lnTo>
                          <a:pt x="18" y="54"/>
                        </a:lnTo>
                        <a:lnTo>
                          <a:pt x="18" y="48"/>
                        </a:lnTo>
                        <a:lnTo>
                          <a:pt x="18" y="42"/>
                        </a:lnTo>
                        <a:lnTo>
                          <a:pt x="24" y="36"/>
                        </a:lnTo>
                        <a:lnTo>
                          <a:pt x="18" y="18"/>
                        </a:lnTo>
                        <a:lnTo>
                          <a:pt x="12" y="12"/>
                        </a:lnTo>
                        <a:lnTo>
                          <a:pt x="24" y="6"/>
                        </a:lnTo>
                        <a:lnTo>
                          <a:pt x="30" y="0"/>
                        </a:lnTo>
                        <a:lnTo>
                          <a:pt x="36" y="6"/>
                        </a:lnTo>
                        <a:lnTo>
                          <a:pt x="42" y="6"/>
                        </a:lnTo>
                        <a:lnTo>
                          <a:pt x="42" y="12"/>
                        </a:lnTo>
                        <a:lnTo>
                          <a:pt x="36" y="18"/>
                        </a:lnTo>
                        <a:lnTo>
                          <a:pt x="36" y="24"/>
                        </a:lnTo>
                        <a:lnTo>
                          <a:pt x="36" y="30"/>
                        </a:lnTo>
                        <a:lnTo>
                          <a:pt x="48" y="30"/>
                        </a:lnTo>
                        <a:lnTo>
                          <a:pt x="54" y="24"/>
                        </a:lnTo>
                        <a:lnTo>
                          <a:pt x="60" y="18"/>
                        </a:lnTo>
                        <a:lnTo>
                          <a:pt x="66" y="18"/>
                        </a:lnTo>
                        <a:lnTo>
                          <a:pt x="72" y="24"/>
                        </a:lnTo>
                        <a:lnTo>
                          <a:pt x="78" y="24"/>
                        </a:lnTo>
                        <a:lnTo>
                          <a:pt x="78" y="30"/>
                        </a:lnTo>
                        <a:lnTo>
                          <a:pt x="78" y="36"/>
                        </a:lnTo>
                        <a:lnTo>
                          <a:pt x="72" y="36"/>
                        </a:lnTo>
                        <a:lnTo>
                          <a:pt x="66" y="42"/>
                        </a:lnTo>
                        <a:lnTo>
                          <a:pt x="66" y="48"/>
                        </a:lnTo>
                        <a:lnTo>
                          <a:pt x="72" y="54"/>
                        </a:lnTo>
                        <a:lnTo>
                          <a:pt x="78" y="60"/>
                        </a:lnTo>
                        <a:lnTo>
                          <a:pt x="84" y="66"/>
                        </a:lnTo>
                        <a:lnTo>
                          <a:pt x="96" y="72"/>
                        </a:lnTo>
                        <a:lnTo>
                          <a:pt x="102" y="78"/>
                        </a:lnTo>
                        <a:lnTo>
                          <a:pt x="108" y="78"/>
                        </a:lnTo>
                        <a:lnTo>
                          <a:pt x="108" y="72"/>
                        </a:lnTo>
                        <a:lnTo>
                          <a:pt x="114" y="66"/>
                        </a:lnTo>
                        <a:lnTo>
                          <a:pt x="120" y="54"/>
                        </a:lnTo>
                        <a:lnTo>
                          <a:pt x="126" y="48"/>
                        </a:lnTo>
                        <a:lnTo>
                          <a:pt x="132" y="48"/>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76" name="Freeform 795">
                    <a:extLst>
                      <a:ext uri="{FF2B5EF4-FFF2-40B4-BE49-F238E27FC236}">
                        <a16:creationId xmlns:a16="http://schemas.microsoft.com/office/drawing/2014/main" xmlns="" id="{83D2EE3F-0B48-7B47-AC5F-6CE7BFAC8A6C}"/>
                      </a:ext>
                    </a:extLst>
                  </p:cNvPr>
                  <p:cNvSpPr>
                    <a:spLocks/>
                  </p:cNvSpPr>
                  <p:nvPr/>
                </p:nvSpPr>
                <p:spPr bwMode="auto">
                  <a:xfrm>
                    <a:off x="7289097" y="3876911"/>
                    <a:ext cx="569689" cy="645648"/>
                  </a:xfrm>
                  <a:custGeom>
                    <a:avLst/>
                    <a:gdLst/>
                    <a:ahLst/>
                    <a:cxnLst>
                      <a:cxn ang="0">
                        <a:pos x="246" y="48"/>
                      </a:cxn>
                      <a:cxn ang="0">
                        <a:pos x="222" y="48"/>
                      </a:cxn>
                      <a:cxn ang="0">
                        <a:pos x="210" y="30"/>
                      </a:cxn>
                      <a:cxn ang="0">
                        <a:pos x="198" y="30"/>
                      </a:cxn>
                      <a:cxn ang="0">
                        <a:pos x="186" y="36"/>
                      </a:cxn>
                      <a:cxn ang="0">
                        <a:pos x="162" y="36"/>
                      </a:cxn>
                      <a:cxn ang="0">
                        <a:pos x="156" y="24"/>
                      </a:cxn>
                      <a:cxn ang="0">
                        <a:pos x="150" y="0"/>
                      </a:cxn>
                      <a:cxn ang="0">
                        <a:pos x="108" y="30"/>
                      </a:cxn>
                      <a:cxn ang="0">
                        <a:pos x="96" y="24"/>
                      </a:cxn>
                      <a:cxn ang="0">
                        <a:pos x="84" y="18"/>
                      </a:cxn>
                      <a:cxn ang="0">
                        <a:pos x="72" y="30"/>
                      </a:cxn>
                      <a:cxn ang="0">
                        <a:pos x="66" y="36"/>
                      </a:cxn>
                      <a:cxn ang="0">
                        <a:pos x="60" y="42"/>
                      </a:cxn>
                      <a:cxn ang="0">
                        <a:pos x="54" y="60"/>
                      </a:cxn>
                      <a:cxn ang="0">
                        <a:pos x="42" y="66"/>
                      </a:cxn>
                      <a:cxn ang="0">
                        <a:pos x="30" y="54"/>
                      </a:cxn>
                      <a:cxn ang="0">
                        <a:pos x="24" y="60"/>
                      </a:cxn>
                      <a:cxn ang="0">
                        <a:pos x="24" y="72"/>
                      </a:cxn>
                      <a:cxn ang="0">
                        <a:pos x="36" y="84"/>
                      </a:cxn>
                      <a:cxn ang="0">
                        <a:pos x="30" y="96"/>
                      </a:cxn>
                      <a:cxn ang="0">
                        <a:pos x="6" y="108"/>
                      </a:cxn>
                      <a:cxn ang="0">
                        <a:pos x="0" y="120"/>
                      </a:cxn>
                      <a:cxn ang="0">
                        <a:pos x="12" y="126"/>
                      </a:cxn>
                      <a:cxn ang="0">
                        <a:pos x="18" y="138"/>
                      </a:cxn>
                      <a:cxn ang="0">
                        <a:pos x="18" y="162"/>
                      </a:cxn>
                      <a:cxn ang="0">
                        <a:pos x="30" y="162"/>
                      </a:cxn>
                      <a:cxn ang="0">
                        <a:pos x="48" y="174"/>
                      </a:cxn>
                      <a:cxn ang="0">
                        <a:pos x="36" y="180"/>
                      </a:cxn>
                      <a:cxn ang="0">
                        <a:pos x="42" y="186"/>
                      </a:cxn>
                      <a:cxn ang="0">
                        <a:pos x="48" y="198"/>
                      </a:cxn>
                      <a:cxn ang="0">
                        <a:pos x="60" y="216"/>
                      </a:cxn>
                      <a:cxn ang="0">
                        <a:pos x="66" y="234"/>
                      </a:cxn>
                      <a:cxn ang="0">
                        <a:pos x="78" y="246"/>
                      </a:cxn>
                      <a:cxn ang="0">
                        <a:pos x="108" y="282"/>
                      </a:cxn>
                      <a:cxn ang="0">
                        <a:pos x="126" y="294"/>
                      </a:cxn>
                      <a:cxn ang="0">
                        <a:pos x="138" y="294"/>
                      </a:cxn>
                      <a:cxn ang="0">
                        <a:pos x="156" y="300"/>
                      </a:cxn>
                      <a:cxn ang="0">
                        <a:pos x="180" y="306"/>
                      </a:cxn>
                      <a:cxn ang="0">
                        <a:pos x="204" y="300"/>
                      </a:cxn>
                      <a:cxn ang="0">
                        <a:pos x="234" y="270"/>
                      </a:cxn>
                      <a:cxn ang="0">
                        <a:pos x="246" y="210"/>
                      </a:cxn>
                      <a:cxn ang="0">
                        <a:pos x="258" y="192"/>
                      </a:cxn>
                      <a:cxn ang="0">
                        <a:pos x="258" y="180"/>
                      </a:cxn>
                      <a:cxn ang="0">
                        <a:pos x="258" y="150"/>
                      </a:cxn>
                      <a:cxn ang="0">
                        <a:pos x="264" y="132"/>
                      </a:cxn>
                      <a:cxn ang="0">
                        <a:pos x="258" y="108"/>
                      </a:cxn>
                      <a:cxn ang="0">
                        <a:pos x="264" y="96"/>
                      </a:cxn>
                      <a:cxn ang="0">
                        <a:pos x="264" y="84"/>
                      </a:cxn>
                      <a:cxn ang="0">
                        <a:pos x="252" y="84"/>
                      </a:cxn>
                      <a:cxn ang="0">
                        <a:pos x="240" y="78"/>
                      </a:cxn>
                      <a:cxn ang="0">
                        <a:pos x="264" y="54"/>
                      </a:cxn>
                    </a:cxnLst>
                    <a:rect l="0" t="0" r="r" b="b"/>
                    <a:pathLst>
                      <a:path w="270" h="306">
                        <a:moveTo>
                          <a:pt x="270" y="48"/>
                        </a:moveTo>
                        <a:lnTo>
                          <a:pt x="246" y="48"/>
                        </a:lnTo>
                        <a:lnTo>
                          <a:pt x="228" y="48"/>
                        </a:lnTo>
                        <a:lnTo>
                          <a:pt x="222" y="48"/>
                        </a:lnTo>
                        <a:lnTo>
                          <a:pt x="216" y="42"/>
                        </a:lnTo>
                        <a:lnTo>
                          <a:pt x="210" y="30"/>
                        </a:lnTo>
                        <a:lnTo>
                          <a:pt x="204" y="30"/>
                        </a:lnTo>
                        <a:lnTo>
                          <a:pt x="198" y="30"/>
                        </a:lnTo>
                        <a:lnTo>
                          <a:pt x="192" y="36"/>
                        </a:lnTo>
                        <a:lnTo>
                          <a:pt x="186" y="36"/>
                        </a:lnTo>
                        <a:lnTo>
                          <a:pt x="168" y="36"/>
                        </a:lnTo>
                        <a:lnTo>
                          <a:pt x="162" y="36"/>
                        </a:lnTo>
                        <a:lnTo>
                          <a:pt x="156" y="30"/>
                        </a:lnTo>
                        <a:lnTo>
                          <a:pt x="156" y="24"/>
                        </a:lnTo>
                        <a:lnTo>
                          <a:pt x="150" y="12"/>
                        </a:lnTo>
                        <a:lnTo>
                          <a:pt x="150" y="0"/>
                        </a:lnTo>
                        <a:lnTo>
                          <a:pt x="108" y="24"/>
                        </a:lnTo>
                        <a:lnTo>
                          <a:pt x="108" y="30"/>
                        </a:lnTo>
                        <a:lnTo>
                          <a:pt x="102" y="30"/>
                        </a:lnTo>
                        <a:lnTo>
                          <a:pt x="96" y="24"/>
                        </a:lnTo>
                        <a:lnTo>
                          <a:pt x="90" y="24"/>
                        </a:lnTo>
                        <a:lnTo>
                          <a:pt x="84" y="18"/>
                        </a:lnTo>
                        <a:lnTo>
                          <a:pt x="78" y="24"/>
                        </a:lnTo>
                        <a:lnTo>
                          <a:pt x="72" y="30"/>
                        </a:lnTo>
                        <a:lnTo>
                          <a:pt x="72" y="36"/>
                        </a:lnTo>
                        <a:lnTo>
                          <a:pt x="66" y="36"/>
                        </a:lnTo>
                        <a:lnTo>
                          <a:pt x="60" y="36"/>
                        </a:lnTo>
                        <a:lnTo>
                          <a:pt x="60" y="42"/>
                        </a:lnTo>
                        <a:lnTo>
                          <a:pt x="54" y="48"/>
                        </a:lnTo>
                        <a:lnTo>
                          <a:pt x="54" y="60"/>
                        </a:lnTo>
                        <a:lnTo>
                          <a:pt x="48" y="60"/>
                        </a:lnTo>
                        <a:lnTo>
                          <a:pt x="42" y="66"/>
                        </a:lnTo>
                        <a:lnTo>
                          <a:pt x="36" y="60"/>
                        </a:lnTo>
                        <a:lnTo>
                          <a:pt x="30" y="54"/>
                        </a:lnTo>
                        <a:lnTo>
                          <a:pt x="24" y="54"/>
                        </a:lnTo>
                        <a:lnTo>
                          <a:pt x="24" y="60"/>
                        </a:lnTo>
                        <a:lnTo>
                          <a:pt x="24" y="66"/>
                        </a:lnTo>
                        <a:lnTo>
                          <a:pt x="24" y="72"/>
                        </a:lnTo>
                        <a:lnTo>
                          <a:pt x="30" y="78"/>
                        </a:lnTo>
                        <a:lnTo>
                          <a:pt x="36" y="84"/>
                        </a:lnTo>
                        <a:lnTo>
                          <a:pt x="36" y="90"/>
                        </a:lnTo>
                        <a:lnTo>
                          <a:pt x="30" y="96"/>
                        </a:lnTo>
                        <a:lnTo>
                          <a:pt x="18" y="108"/>
                        </a:lnTo>
                        <a:lnTo>
                          <a:pt x="6" y="108"/>
                        </a:lnTo>
                        <a:lnTo>
                          <a:pt x="0" y="114"/>
                        </a:lnTo>
                        <a:lnTo>
                          <a:pt x="0" y="120"/>
                        </a:lnTo>
                        <a:lnTo>
                          <a:pt x="6" y="120"/>
                        </a:lnTo>
                        <a:lnTo>
                          <a:pt x="12" y="126"/>
                        </a:lnTo>
                        <a:lnTo>
                          <a:pt x="18" y="132"/>
                        </a:lnTo>
                        <a:lnTo>
                          <a:pt x="18" y="138"/>
                        </a:lnTo>
                        <a:lnTo>
                          <a:pt x="18" y="150"/>
                        </a:lnTo>
                        <a:lnTo>
                          <a:pt x="18" y="162"/>
                        </a:lnTo>
                        <a:lnTo>
                          <a:pt x="24" y="162"/>
                        </a:lnTo>
                        <a:lnTo>
                          <a:pt x="30" y="162"/>
                        </a:lnTo>
                        <a:lnTo>
                          <a:pt x="42" y="168"/>
                        </a:lnTo>
                        <a:lnTo>
                          <a:pt x="48" y="174"/>
                        </a:lnTo>
                        <a:lnTo>
                          <a:pt x="42" y="180"/>
                        </a:lnTo>
                        <a:lnTo>
                          <a:pt x="36" y="180"/>
                        </a:lnTo>
                        <a:lnTo>
                          <a:pt x="36" y="186"/>
                        </a:lnTo>
                        <a:lnTo>
                          <a:pt x="42" y="186"/>
                        </a:lnTo>
                        <a:lnTo>
                          <a:pt x="42" y="192"/>
                        </a:lnTo>
                        <a:lnTo>
                          <a:pt x="48" y="198"/>
                        </a:lnTo>
                        <a:lnTo>
                          <a:pt x="54" y="204"/>
                        </a:lnTo>
                        <a:lnTo>
                          <a:pt x="60" y="216"/>
                        </a:lnTo>
                        <a:lnTo>
                          <a:pt x="60" y="228"/>
                        </a:lnTo>
                        <a:lnTo>
                          <a:pt x="66" y="234"/>
                        </a:lnTo>
                        <a:lnTo>
                          <a:pt x="72" y="240"/>
                        </a:lnTo>
                        <a:lnTo>
                          <a:pt x="78" y="246"/>
                        </a:lnTo>
                        <a:lnTo>
                          <a:pt x="96" y="264"/>
                        </a:lnTo>
                        <a:lnTo>
                          <a:pt x="108" y="282"/>
                        </a:lnTo>
                        <a:lnTo>
                          <a:pt x="114" y="294"/>
                        </a:lnTo>
                        <a:lnTo>
                          <a:pt x="126" y="294"/>
                        </a:lnTo>
                        <a:lnTo>
                          <a:pt x="132" y="294"/>
                        </a:lnTo>
                        <a:lnTo>
                          <a:pt x="138" y="294"/>
                        </a:lnTo>
                        <a:lnTo>
                          <a:pt x="144" y="294"/>
                        </a:lnTo>
                        <a:lnTo>
                          <a:pt x="156" y="300"/>
                        </a:lnTo>
                        <a:lnTo>
                          <a:pt x="174" y="300"/>
                        </a:lnTo>
                        <a:lnTo>
                          <a:pt x="180" y="306"/>
                        </a:lnTo>
                        <a:lnTo>
                          <a:pt x="192" y="306"/>
                        </a:lnTo>
                        <a:lnTo>
                          <a:pt x="204" y="300"/>
                        </a:lnTo>
                        <a:lnTo>
                          <a:pt x="216" y="276"/>
                        </a:lnTo>
                        <a:lnTo>
                          <a:pt x="234" y="270"/>
                        </a:lnTo>
                        <a:lnTo>
                          <a:pt x="270" y="264"/>
                        </a:lnTo>
                        <a:lnTo>
                          <a:pt x="246" y="210"/>
                        </a:lnTo>
                        <a:lnTo>
                          <a:pt x="246" y="204"/>
                        </a:lnTo>
                        <a:lnTo>
                          <a:pt x="258" y="192"/>
                        </a:lnTo>
                        <a:lnTo>
                          <a:pt x="258" y="186"/>
                        </a:lnTo>
                        <a:lnTo>
                          <a:pt x="258" y="180"/>
                        </a:lnTo>
                        <a:lnTo>
                          <a:pt x="258" y="168"/>
                        </a:lnTo>
                        <a:lnTo>
                          <a:pt x="258" y="150"/>
                        </a:lnTo>
                        <a:lnTo>
                          <a:pt x="264" y="144"/>
                        </a:lnTo>
                        <a:lnTo>
                          <a:pt x="264" y="132"/>
                        </a:lnTo>
                        <a:lnTo>
                          <a:pt x="264" y="120"/>
                        </a:lnTo>
                        <a:lnTo>
                          <a:pt x="258" y="108"/>
                        </a:lnTo>
                        <a:lnTo>
                          <a:pt x="258" y="96"/>
                        </a:lnTo>
                        <a:lnTo>
                          <a:pt x="264" y="96"/>
                        </a:lnTo>
                        <a:lnTo>
                          <a:pt x="264" y="90"/>
                        </a:lnTo>
                        <a:lnTo>
                          <a:pt x="264" y="84"/>
                        </a:lnTo>
                        <a:lnTo>
                          <a:pt x="258" y="78"/>
                        </a:lnTo>
                        <a:lnTo>
                          <a:pt x="252" y="84"/>
                        </a:lnTo>
                        <a:lnTo>
                          <a:pt x="246" y="84"/>
                        </a:lnTo>
                        <a:lnTo>
                          <a:pt x="240" y="78"/>
                        </a:lnTo>
                        <a:lnTo>
                          <a:pt x="252" y="66"/>
                        </a:lnTo>
                        <a:lnTo>
                          <a:pt x="264" y="54"/>
                        </a:lnTo>
                        <a:lnTo>
                          <a:pt x="270" y="48"/>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77" name="Freeform 807">
                    <a:extLst>
                      <a:ext uri="{FF2B5EF4-FFF2-40B4-BE49-F238E27FC236}">
                        <a16:creationId xmlns:a16="http://schemas.microsoft.com/office/drawing/2014/main" xmlns="" id="{2E801D0E-382B-1B45-B053-1300D15037B1}"/>
                      </a:ext>
                    </a:extLst>
                  </p:cNvPr>
                  <p:cNvSpPr>
                    <a:spLocks/>
                  </p:cNvSpPr>
                  <p:nvPr/>
                </p:nvSpPr>
                <p:spPr bwMode="auto">
                  <a:xfrm>
                    <a:off x="7795488" y="3978189"/>
                    <a:ext cx="544370" cy="493731"/>
                  </a:xfrm>
                  <a:custGeom>
                    <a:avLst/>
                    <a:gdLst/>
                    <a:ahLst/>
                    <a:cxnLst>
                      <a:cxn ang="0">
                        <a:pos x="12" y="18"/>
                      </a:cxn>
                      <a:cxn ang="0">
                        <a:pos x="6" y="36"/>
                      </a:cxn>
                      <a:cxn ang="0">
                        <a:pos x="18" y="30"/>
                      </a:cxn>
                      <a:cxn ang="0">
                        <a:pos x="24" y="42"/>
                      </a:cxn>
                      <a:cxn ang="0">
                        <a:pos x="18" y="48"/>
                      </a:cxn>
                      <a:cxn ang="0">
                        <a:pos x="18" y="60"/>
                      </a:cxn>
                      <a:cxn ang="0">
                        <a:pos x="24" y="84"/>
                      </a:cxn>
                      <a:cxn ang="0">
                        <a:pos x="18" y="102"/>
                      </a:cxn>
                      <a:cxn ang="0">
                        <a:pos x="18" y="132"/>
                      </a:cxn>
                      <a:cxn ang="0">
                        <a:pos x="18" y="144"/>
                      </a:cxn>
                      <a:cxn ang="0">
                        <a:pos x="6" y="162"/>
                      </a:cxn>
                      <a:cxn ang="0">
                        <a:pos x="54" y="222"/>
                      </a:cxn>
                      <a:cxn ang="0">
                        <a:pos x="102" y="204"/>
                      </a:cxn>
                      <a:cxn ang="0">
                        <a:pos x="138" y="234"/>
                      </a:cxn>
                      <a:cxn ang="0">
                        <a:pos x="174" y="174"/>
                      </a:cxn>
                      <a:cxn ang="0">
                        <a:pos x="186" y="162"/>
                      </a:cxn>
                      <a:cxn ang="0">
                        <a:pos x="198" y="162"/>
                      </a:cxn>
                      <a:cxn ang="0">
                        <a:pos x="192" y="150"/>
                      </a:cxn>
                      <a:cxn ang="0">
                        <a:pos x="186" y="138"/>
                      </a:cxn>
                      <a:cxn ang="0">
                        <a:pos x="198" y="126"/>
                      </a:cxn>
                      <a:cxn ang="0">
                        <a:pos x="246" y="96"/>
                      </a:cxn>
                      <a:cxn ang="0">
                        <a:pos x="246" y="96"/>
                      </a:cxn>
                      <a:cxn ang="0">
                        <a:pos x="246" y="84"/>
                      </a:cxn>
                      <a:cxn ang="0">
                        <a:pos x="228" y="84"/>
                      </a:cxn>
                      <a:cxn ang="0">
                        <a:pos x="216" y="72"/>
                      </a:cxn>
                      <a:cxn ang="0">
                        <a:pos x="210" y="66"/>
                      </a:cxn>
                      <a:cxn ang="0">
                        <a:pos x="198" y="66"/>
                      </a:cxn>
                      <a:cxn ang="0">
                        <a:pos x="174" y="72"/>
                      </a:cxn>
                      <a:cxn ang="0">
                        <a:pos x="150" y="66"/>
                      </a:cxn>
                      <a:cxn ang="0">
                        <a:pos x="96" y="36"/>
                      </a:cxn>
                      <a:cxn ang="0">
                        <a:pos x="102" y="12"/>
                      </a:cxn>
                      <a:cxn ang="0">
                        <a:pos x="96" y="0"/>
                      </a:cxn>
                      <a:cxn ang="0">
                        <a:pos x="78" y="0"/>
                      </a:cxn>
                      <a:cxn ang="0">
                        <a:pos x="54" y="12"/>
                      </a:cxn>
                      <a:cxn ang="0">
                        <a:pos x="30" y="18"/>
                      </a:cxn>
                      <a:cxn ang="0">
                        <a:pos x="30" y="6"/>
                      </a:cxn>
                      <a:cxn ang="0">
                        <a:pos x="24" y="6"/>
                      </a:cxn>
                    </a:cxnLst>
                    <a:rect l="0" t="0" r="r" b="b"/>
                    <a:pathLst>
                      <a:path w="258" h="234">
                        <a:moveTo>
                          <a:pt x="24" y="6"/>
                        </a:moveTo>
                        <a:lnTo>
                          <a:pt x="12" y="18"/>
                        </a:lnTo>
                        <a:lnTo>
                          <a:pt x="0" y="30"/>
                        </a:lnTo>
                        <a:lnTo>
                          <a:pt x="6" y="36"/>
                        </a:lnTo>
                        <a:lnTo>
                          <a:pt x="12" y="36"/>
                        </a:lnTo>
                        <a:lnTo>
                          <a:pt x="18" y="30"/>
                        </a:lnTo>
                        <a:lnTo>
                          <a:pt x="24" y="36"/>
                        </a:lnTo>
                        <a:lnTo>
                          <a:pt x="24" y="42"/>
                        </a:lnTo>
                        <a:lnTo>
                          <a:pt x="24" y="48"/>
                        </a:lnTo>
                        <a:lnTo>
                          <a:pt x="18" y="48"/>
                        </a:lnTo>
                        <a:lnTo>
                          <a:pt x="18" y="54"/>
                        </a:lnTo>
                        <a:lnTo>
                          <a:pt x="18" y="60"/>
                        </a:lnTo>
                        <a:lnTo>
                          <a:pt x="24" y="72"/>
                        </a:lnTo>
                        <a:lnTo>
                          <a:pt x="24" y="84"/>
                        </a:lnTo>
                        <a:lnTo>
                          <a:pt x="24" y="96"/>
                        </a:lnTo>
                        <a:lnTo>
                          <a:pt x="18" y="102"/>
                        </a:lnTo>
                        <a:lnTo>
                          <a:pt x="18" y="120"/>
                        </a:lnTo>
                        <a:lnTo>
                          <a:pt x="18" y="132"/>
                        </a:lnTo>
                        <a:lnTo>
                          <a:pt x="18" y="138"/>
                        </a:lnTo>
                        <a:lnTo>
                          <a:pt x="18" y="144"/>
                        </a:lnTo>
                        <a:lnTo>
                          <a:pt x="6" y="156"/>
                        </a:lnTo>
                        <a:lnTo>
                          <a:pt x="6" y="162"/>
                        </a:lnTo>
                        <a:lnTo>
                          <a:pt x="30" y="216"/>
                        </a:lnTo>
                        <a:lnTo>
                          <a:pt x="54" y="222"/>
                        </a:lnTo>
                        <a:lnTo>
                          <a:pt x="84" y="210"/>
                        </a:lnTo>
                        <a:lnTo>
                          <a:pt x="102" y="204"/>
                        </a:lnTo>
                        <a:lnTo>
                          <a:pt x="120" y="210"/>
                        </a:lnTo>
                        <a:lnTo>
                          <a:pt x="138" y="234"/>
                        </a:lnTo>
                        <a:lnTo>
                          <a:pt x="168" y="180"/>
                        </a:lnTo>
                        <a:lnTo>
                          <a:pt x="174" y="174"/>
                        </a:lnTo>
                        <a:lnTo>
                          <a:pt x="174" y="162"/>
                        </a:lnTo>
                        <a:lnTo>
                          <a:pt x="186" y="162"/>
                        </a:lnTo>
                        <a:lnTo>
                          <a:pt x="192" y="162"/>
                        </a:lnTo>
                        <a:lnTo>
                          <a:pt x="198" y="162"/>
                        </a:lnTo>
                        <a:lnTo>
                          <a:pt x="198" y="156"/>
                        </a:lnTo>
                        <a:lnTo>
                          <a:pt x="192" y="150"/>
                        </a:lnTo>
                        <a:lnTo>
                          <a:pt x="192" y="144"/>
                        </a:lnTo>
                        <a:lnTo>
                          <a:pt x="186" y="138"/>
                        </a:lnTo>
                        <a:lnTo>
                          <a:pt x="192" y="132"/>
                        </a:lnTo>
                        <a:lnTo>
                          <a:pt x="198" y="126"/>
                        </a:lnTo>
                        <a:lnTo>
                          <a:pt x="228" y="108"/>
                        </a:lnTo>
                        <a:lnTo>
                          <a:pt x="246" y="96"/>
                        </a:lnTo>
                        <a:lnTo>
                          <a:pt x="258" y="96"/>
                        </a:lnTo>
                        <a:lnTo>
                          <a:pt x="246" y="96"/>
                        </a:lnTo>
                        <a:lnTo>
                          <a:pt x="246" y="90"/>
                        </a:lnTo>
                        <a:lnTo>
                          <a:pt x="246" y="84"/>
                        </a:lnTo>
                        <a:lnTo>
                          <a:pt x="240" y="84"/>
                        </a:lnTo>
                        <a:lnTo>
                          <a:pt x="228" y="84"/>
                        </a:lnTo>
                        <a:lnTo>
                          <a:pt x="216" y="78"/>
                        </a:lnTo>
                        <a:lnTo>
                          <a:pt x="216" y="72"/>
                        </a:lnTo>
                        <a:lnTo>
                          <a:pt x="216" y="66"/>
                        </a:lnTo>
                        <a:lnTo>
                          <a:pt x="210" y="66"/>
                        </a:lnTo>
                        <a:lnTo>
                          <a:pt x="204" y="66"/>
                        </a:lnTo>
                        <a:lnTo>
                          <a:pt x="198" y="66"/>
                        </a:lnTo>
                        <a:lnTo>
                          <a:pt x="180" y="72"/>
                        </a:lnTo>
                        <a:lnTo>
                          <a:pt x="174" y="72"/>
                        </a:lnTo>
                        <a:lnTo>
                          <a:pt x="162" y="66"/>
                        </a:lnTo>
                        <a:lnTo>
                          <a:pt x="150" y="66"/>
                        </a:lnTo>
                        <a:lnTo>
                          <a:pt x="132" y="60"/>
                        </a:lnTo>
                        <a:lnTo>
                          <a:pt x="96" y="36"/>
                        </a:lnTo>
                        <a:lnTo>
                          <a:pt x="102" y="18"/>
                        </a:lnTo>
                        <a:lnTo>
                          <a:pt x="102" y="12"/>
                        </a:lnTo>
                        <a:lnTo>
                          <a:pt x="102" y="6"/>
                        </a:lnTo>
                        <a:lnTo>
                          <a:pt x="96" y="0"/>
                        </a:lnTo>
                        <a:lnTo>
                          <a:pt x="90" y="0"/>
                        </a:lnTo>
                        <a:lnTo>
                          <a:pt x="78" y="0"/>
                        </a:lnTo>
                        <a:lnTo>
                          <a:pt x="78" y="6"/>
                        </a:lnTo>
                        <a:lnTo>
                          <a:pt x="54" y="12"/>
                        </a:lnTo>
                        <a:lnTo>
                          <a:pt x="42" y="12"/>
                        </a:lnTo>
                        <a:lnTo>
                          <a:pt x="30" y="18"/>
                        </a:lnTo>
                        <a:lnTo>
                          <a:pt x="30" y="12"/>
                        </a:lnTo>
                        <a:lnTo>
                          <a:pt x="30" y="6"/>
                        </a:lnTo>
                        <a:lnTo>
                          <a:pt x="30" y="0"/>
                        </a:lnTo>
                        <a:lnTo>
                          <a:pt x="24" y="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78" name="Freeform 793">
                    <a:extLst>
                      <a:ext uri="{FF2B5EF4-FFF2-40B4-BE49-F238E27FC236}">
                        <a16:creationId xmlns:a16="http://schemas.microsoft.com/office/drawing/2014/main" xmlns="" id="{47CE1C94-4C69-6D44-9526-88A8F016968D}"/>
                      </a:ext>
                    </a:extLst>
                  </p:cNvPr>
                  <p:cNvSpPr>
                    <a:spLocks/>
                  </p:cNvSpPr>
                  <p:nvPr/>
                </p:nvSpPr>
                <p:spPr bwMode="auto">
                  <a:xfrm>
                    <a:off x="7504313" y="3547758"/>
                    <a:ext cx="493731" cy="468411"/>
                  </a:xfrm>
                  <a:custGeom>
                    <a:avLst/>
                    <a:gdLst/>
                    <a:ahLst/>
                    <a:cxnLst>
                      <a:cxn ang="0">
                        <a:pos x="36" y="42"/>
                      </a:cxn>
                      <a:cxn ang="0">
                        <a:pos x="156" y="0"/>
                      </a:cxn>
                      <a:cxn ang="0">
                        <a:pos x="204" y="90"/>
                      </a:cxn>
                      <a:cxn ang="0">
                        <a:pos x="210" y="96"/>
                      </a:cxn>
                      <a:cxn ang="0">
                        <a:pos x="234" y="138"/>
                      </a:cxn>
                      <a:cxn ang="0">
                        <a:pos x="228" y="144"/>
                      </a:cxn>
                      <a:cxn ang="0">
                        <a:pos x="222" y="144"/>
                      </a:cxn>
                      <a:cxn ang="0">
                        <a:pos x="222" y="150"/>
                      </a:cxn>
                      <a:cxn ang="0">
                        <a:pos x="222" y="162"/>
                      </a:cxn>
                      <a:cxn ang="0">
                        <a:pos x="216" y="174"/>
                      </a:cxn>
                      <a:cxn ang="0">
                        <a:pos x="216" y="180"/>
                      </a:cxn>
                      <a:cxn ang="0">
                        <a:pos x="216" y="186"/>
                      </a:cxn>
                      <a:cxn ang="0">
                        <a:pos x="204" y="186"/>
                      </a:cxn>
                      <a:cxn ang="0">
                        <a:pos x="198" y="186"/>
                      </a:cxn>
                      <a:cxn ang="0">
                        <a:pos x="198" y="192"/>
                      </a:cxn>
                      <a:cxn ang="0">
                        <a:pos x="198" y="198"/>
                      </a:cxn>
                      <a:cxn ang="0">
                        <a:pos x="204" y="204"/>
                      </a:cxn>
                      <a:cxn ang="0">
                        <a:pos x="216" y="210"/>
                      </a:cxn>
                      <a:cxn ang="0">
                        <a:pos x="192" y="216"/>
                      </a:cxn>
                      <a:cxn ang="0">
                        <a:pos x="180" y="216"/>
                      </a:cxn>
                      <a:cxn ang="0">
                        <a:pos x="168" y="222"/>
                      </a:cxn>
                      <a:cxn ang="0">
                        <a:pos x="168" y="216"/>
                      </a:cxn>
                      <a:cxn ang="0">
                        <a:pos x="168" y="210"/>
                      </a:cxn>
                      <a:cxn ang="0">
                        <a:pos x="168" y="204"/>
                      </a:cxn>
                      <a:cxn ang="0">
                        <a:pos x="144" y="204"/>
                      </a:cxn>
                      <a:cxn ang="0">
                        <a:pos x="126" y="204"/>
                      </a:cxn>
                      <a:cxn ang="0">
                        <a:pos x="120" y="204"/>
                      </a:cxn>
                      <a:cxn ang="0">
                        <a:pos x="114" y="198"/>
                      </a:cxn>
                      <a:cxn ang="0">
                        <a:pos x="108" y="186"/>
                      </a:cxn>
                      <a:cxn ang="0">
                        <a:pos x="102" y="186"/>
                      </a:cxn>
                      <a:cxn ang="0">
                        <a:pos x="96" y="186"/>
                      </a:cxn>
                      <a:cxn ang="0">
                        <a:pos x="90" y="192"/>
                      </a:cxn>
                      <a:cxn ang="0">
                        <a:pos x="84" y="192"/>
                      </a:cxn>
                      <a:cxn ang="0">
                        <a:pos x="66" y="192"/>
                      </a:cxn>
                      <a:cxn ang="0">
                        <a:pos x="60" y="192"/>
                      </a:cxn>
                      <a:cxn ang="0">
                        <a:pos x="54" y="186"/>
                      </a:cxn>
                      <a:cxn ang="0">
                        <a:pos x="54" y="180"/>
                      </a:cxn>
                      <a:cxn ang="0">
                        <a:pos x="48" y="168"/>
                      </a:cxn>
                      <a:cxn ang="0">
                        <a:pos x="48" y="156"/>
                      </a:cxn>
                      <a:cxn ang="0">
                        <a:pos x="6" y="180"/>
                      </a:cxn>
                      <a:cxn ang="0">
                        <a:pos x="0" y="174"/>
                      </a:cxn>
                      <a:cxn ang="0">
                        <a:pos x="0" y="168"/>
                      </a:cxn>
                      <a:cxn ang="0">
                        <a:pos x="0" y="162"/>
                      </a:cxn>
                      <a:cxn ang="0">
                        <a:pos x="6" y="156"/>
                      </a:cxn>
                      <a:cxn ang="0">
                        <a:pos x="12" y="156"/>
                      </a:cxn>
                      <a:cxn ang="0">
                        <a:pos x="12" y="150"/>
                      </a:cxn>
                      <a:cxn ang="0">
                        <a:pos x="18" y="144"/>
                      </a:cxn>
                      <a:cxn ang="0">
                        <a:pos x="18" y="138"/>
                      </a:cxn>
                      <a:cxn ang="0">
                        <a:pos x="12" y="120"/>
                      </a:cxn>
                      <a:cxn ang="0">
                        <a:pos x="12" y="108"/>
                      </a:cxn>
                      <a:cxn ang="0">
                        <a:pos x="12" y="102"/>
                      </a:cxn>
                      <a:cxn ang="0">
                        <a:pos x="18" y="96"/>
                      </a:cxn>
                      <a:cxn ang="0">
                        <a:pos x="18" y="90"/>
                      </a:cxn>
                      <a:cxn ang="0">
                        <a:pos x="30" y="84"/>
                      </a:cxn>
                      <a:cxn ang="0">
                        <a:pos x="36" y="84"/>
                      </a:cxn>
                      <a:cxn ang="0">
                        <a:pos x="36" y="78"/>
                      </a:cxn>
                      <a:cxn ang="0">
                        <a:pos x="36" y="72"/>
                      </a:cxn>
                      <a:cxn ang="0">
                        <a:pos x="36" y="60"/>
                      </a:cxn>
                      <a:cxn ang="0">
                        <a:pos x="36" y="42"/>
                      </a:cxn>
                    </a:cxnLst>
                    <a:rect l="0" t="0" r="r" b="b"/>
                    <a:pathLst>
                      <a:path w="234" h="222">
                        <a:moveTo>
                          <a:pt x="36" y="42"/>
                        </a:moveTo>
                        <a:lnTo>
                          <a:pt x="156" y="0"/>
                        </a:lnTo>
                        <a:lnTo>
                          <a:pt x="204" y="90"/>
                        </a:lnTo>
                        <a:lnTo>
                          <a:pt x="210" y="96"/>
                        </a:lnTo>
                        <a:lnTo>
                          <a:pt x="234" y="138"/>
                        </a:lnTo>
                        <a:lnTo>
                          <a:pt x="228" y="144"/>
                        </a:lnTo>
                        <a:lnTo>
                          <a:pt x="222" y="144"/>
                        </a:lnTo>
                        <a:lnTo>
                          <a:pt x="222" y="150"/>
                        </a:lnTo>
                        <a:lnTo>
                          <a:pt x="222" y="162"/>
                        </a:lnTo>
                        <a:lnTo>
                          <a:pt x="216" y="174"/>
                        </a:lnTo>
                        <a:lnTo>
                          <a:pt x="216" y="180"/>
                        </a:lnTo>
                        <a:lnTo>
                          <a:pt x="216" y="186"/>
                        </a:lnTo>
                        <a:lnTo>
                          <a:pt x="204" y="186"/>
                        </a:lnTo>
                        <a:lnTo>
                          <a:pt x="198" y="186"/>
                        </a:lnTo>
                        <a:lnTo>
                          <a:pt x="198" y="192"/>
                        </a:lnTo>
                        <a:lnTo>
                          <a:pt x="198" y="198"/>
                        </a:lnTo>
                        <a:lnTo>
                          <a:pt x="204" y="204"/>
                        </a:lnTo>
                        <a:lnTo>
                          <a:pt x="216" y="210"/>
                        </a:lnTo>
                        <a:lnTo>
                          <a:pt x="192" y="216"/>
                        </a:lnTo>
                        <a:lnTo>
                          <a:pt x="180" y="216"/>
                        </a:lnTo>
                        <a:lnTo>
                          <a:pt x="168" y="222"/>
                        </a:lnTo>
                        <a:lnTo>
                          <a:pt x="168" y="216"/>
                        </a:lnTo>
                        <a:lnTo>
                          <a:pt x="168" y="210"/>
                        </a:lnTo>
                        <a:lnTo>
                          <a:pt x="168" y="204"/>
                        </a:lnTo>
                        <a:lnTo>
                          <a:pt x="144" y="204"/>
                        </a:lnTo>
                        <a:lnTo>
                          <a:pt x="126" y="204"/>
                        </a:lnTo>
                        <a:lnTo>
                          <a:pt x="120" y="204"/>
                        </a:lnTo>
                        <a:lnTo>
                          <a:pt x="114" y="198"/>
                        </a:lnTo>
                        <a:lnTo>
                          <a:pt x="108" y="186"/>
                        </a:lnTo>
                        <a:lnTo>
                          <a:pt x="102" y="186"/>
                        </a:lnTo>
                        <a:lnTo>
                          <a:pt x="96" y="186"/>
                        </a:lnTo>
                        <a:lnTo>
                          <a:pt x="90" y="192"/>
                        </a:lnTo>
                        <a:lnTo>
                          <a:pt x="84" y="192"/>
                        </a:lnTo>
                        <a:lnTo>
                          <a:pt x="66" y="192"/>
                        </a:lnTo>
                        <a:lnTo>
                          <a:pt x="60" y="192"/>
                        </a:lnTo>
                        <a:lnTo>
                          <a:pt x="54" y="186"/>
                        </a:lnTo>
                        <a:lnTo>
                          <a:pt x="54" y="180"/>
                        </a:lnTo>
                        <a:lnTo>
                          <a:pt x="48" y="168"/>
                        </a:lnTo>
                        <a:lnTo>
                          <a:pt x="48" y="156"/>
                        </a:lnTo>
                        <a:lnTo>
                          <a:pt x="6" y="180"/>
                        </a:lnTo>
                        <a:lnTo>
                          <a:pt x="0" y="174"/>
                        </a:lnTo>
                        <a:lnTo>
                          <a:pt x="0" y="168"/>
                        </a:lnTo>
                        <a:lnTo>
                          <a:pt x="0" y="162"/>
                        </a:lnTo>
                        <a:lnTo>
                          <a:pt x="6" y="156"/>
                        </a:lnTo>
                        <a:lnTo>
                          <a:pt x="12" y="156"/>
                        </a:lnTo>
                        <a:lnTo>
                          <a:pt x="12" y="150"/>
                        </a:lnTo>
                        <a:lnTo>
                          <a:pt x="18" y="144"/>
                        </a:lnTo>
                        <a:lnTo>
                          <a:pt x="18" y="138"/>
                        </a:lnTo>
                        <a:lnTo>
                          <a:pt x="12" y="120"/>
                        </a:lnTo>
                        <a:lnTo>
                          <a:pt x="12" y="108"/>
                        </a:lnTo>
                        <a:lnTo>
                          <a:pt x="12" y="102"/>
                        </a:lnTo>
                        <a:lnTo>
                          <a:pt x="18" y="96"/>
                        </a:lnTo>
                        <a:lnTo>
                          <a:pt x="18" y="90"/>
                        </a:lnTo>
                        <a:lnTo>
                          <a:pt x="30" y="84"/>
                        </a:lnTo>
                        <a:lnTo>
                          <a:pt x="36" y="84"/>
                        </a:lnTo>
                        <a:lnTo>
                          <a:pt x="36" y="78"/>
                        </a:lnTo>
                        <a:lnTo>
                          <a:pt x="36" y="72"/>
                        </a:lnTo>
                        <a:lnTo>
                          <a:pt x="36" y="60"/>
                        </a:lnTo>
                        <a:lnTo>
                          <a:pt x="36" y="42"/>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79" name="Freeform 805">
                    <a:extLst>
                      <a:ext uri="{FF2B5EF4-FFF2-40B4-BE49-F238E27FC236}">
                        <a16:creationId xmlns:a16="http://schemas.microsoft.com/office/drawing/2014/main" xmlns="" id="{1B13D261-959B-D74C-945F-6964F12458E0}"/>
                      </a:ext>
                    </a:extLst>
                  </p:cNvPr>
                  <p:cNvSpPr>
                    <a:spLocks/>
                  </p:cNvSpPr>
                  <p:nvPr/>
                </p:nvSpPr>
                <p:spPr bwMode="auto">
                  <a:xfrm>
                    <a:off x="7922085" y="3838932"/>
                    <a:ext cx="506391" cy="341814"/>
                  </a:xfrm>
                  <a:custGeom>
                    <a:avLst/>
                    <a:gdLst/>
                    <a:ahLst/>
                    <a:cxnLst>
                      <a:cxn ang="0">
                        <a:pos x="18" y="72"/>
                      </a:cxn>
                      <a:cxn ang="0">
                        <a:pos x="18" y="66"/>
                      </a:cxn>
                      <a:cxn ang="0">
                        <a:pos x="30" y="66"/>
                      </a:cxn>
                      <a:cxn ang="0">
                        <a:pos x="36" y="66"/>
                      </a:cxn>
                      <a:cxn ang="0">
                        <a:pos x="42" y="72"/>
                      </a:cxn>
                      <a:cxn ang="0">
                        <a:pos x="42" y="78"/>
                      </a:cxn>
                      <a:cxn ang="0">
                        <a:pos x="42" y="84"/>
                      </a:cxn>
                      <a:cxn ang="0">
                        <a:pos x="36" y="102"/>
                      </a:cxn>
                      <a:cxn ang="0">
                        <a:pos x="72" y="126"/>
                      </a:cxn>
                      <a:cxn ang="0">
                        <a:pos x="90" y="132"/>
                      </a:cxn>
                      <a:cxn ang="0">
                        <a:pos x="102" y="132"/>
                      </a:cxn>
                      <a:cxn ang="0">
                        <a:pos x="114" y="138"/>
                      </a:cxn>
                      <a:cxn ang="0">
                        <a:pos x="120" y="138"/>
                      </a:cxn>
                      <a:cxn ang="0">
                        <a:pos x="138" y="132"/>
                      </a:cxn>
                      <a:cxn ang="0">
                        <a:pos x="144" y="132"/>
                      </a:cxn>
                      <a:cxn ang="0">
                        <a:pos x="150" y="132"/>
                      </a:cxn>
                      <a:cxn ang="0">
                        <a:pos x="156" y="132"/>
                      </a:cxn>
                      <a:cxn ang="0">
                        <a:pos x="156" y="138"/>
                      </a:cxn>
                      <a:cxn ang="0">
                        <a:pos x="156" y="144"/>
                      </a:cxn>
                      <a:cxn ang="0">
                        <a:pos x="168" y="150"/>
                      </a:cxn>
                      <a:cxn ang="0">
                        <a:pos x="180" y="150"/>
                      </a:cxn>
                      <a:cxn ang="0">
                        <a:pos x="186" y="150"/>
                      </a:cxn>
                      <a:cxn ang="0">
                        <a:pos x="186" y="162"/>
                      </a:cxn>
                      <a:cxn ang="0">
                        <a:pos x="198" y="162"/>
                      </a:cxn>
                      <a:cxn ang="0">
                        <a:pos x="240" y="78"/>
                      </a:cxn>
                      <a:cxn ang="0">
                        <a:pos x="234" y="78"/>
                      </a:cxn>
                      <a:cxn ang="0">
                        <a:pos x="222" y="72"/>
                      </a:cxn>
                      <a:cxn ang="0">
                        <a:pos x="216" y="66"/>
                      </a:cxn>
                      <a:cxn ang="0">
                        <a:pos x="216" y="60"/>
                      </a:cxn>
                      <a:cxn ang="0">
                        <a:pos x="168" y="24"/>
                      </a:cxn>
                      <a:cxn ang="0">
                        <a:pos x="162" y="18"/>
                      </a:cxn>
                      <a:cxn ang="0">
                        <a:pos x="162" y="12"/>
                      </a:cxn>
                      <a:cxn ang="0">
                        <a:pos x="156" y="6"/>
                      </a:cxn>
                      <a:cxn ang="0">
                        <a:pos x="144" y="18"/>
                      </a:cxn>
                      <a:cxn ang="0">
                        <a:pos x="138" y="18"/>
                      </a:cxn>
                      <a:cxn ang="0">
                        <a:pos x="120" y="18"/>
                      </a:cxn>
                      <a:cxn ang="0">
                        <a:pos x="114" y="18"/>
                      </a:cxn>
                      <a:cxn ang="0">
                        <a:pos x="102" y="24"/>
                      </a:cxn>
                      <a:cxn ang="0">
                        <a:pos x="96" y="24"/>
                      </a:cxn>
                      <a:cxn ang="0">
                        <a:pos x="90" y="24"/>
                      </a:cxn>
                      <a:cxn ang="0">
                        <a:pos x="78" y="18"/>
                      </a:cxn>
                      <a:cxn ang="0">
                        <a:pos x="72" y="12"/>
                      </a:cxn>
                      <a:cxn ang="0">
                        <a:pos x="54" y="0"/>
                      </a:cxn>
                      <a:cxn ang="0">
                        <a:pos x="48" y="0"/>
                      </a:cxn>
                      <a:cxn ang="0">
                        <a:pos x="36" y="0"/>
                      </a:cxn>
                      <a:cxn ang="0">
                        <a:pos x="30" y="6"/>
                      </a:cxn>
                      <a:cxn ang="0">
                        <a:pos x="24" y="6"/>
                      </a:cxn>
                      <a:cxn ang="0">
                        <a:pos x="24" y="12"/>
                      </a:cxn>
                      <a:cxn ang="0">
                        <a:pos x="24" y="24"/>
                      </a:cxn>
                      <a:cxn ang="0">
                        <a:pos x="18" y="36"/>
                      </a:cxn>
                      <a:cxn ang="0">
                        <a:pos x="18" y="42"/>
                      </a:cxn>
                      <a:cxn ang="0">
                        <a:pos x="18" y="48"/>
                      </a:cxn>
                      <a:cxn ang="0">
                        <a:pos x="6" y="48"/>
                      </a:cxn>
                      <a:cxn ang="0">
                        <a:pos x="0" y="48"/>
                      </a:cxn>
                      <a:cxn ang="0">
                        <a:pos x="0" y="54"/>
                      </a:cxn>
                      <a:cxn ang="0">
                        <a:pos x="0" y="60"/>
                      </a:cxn>
                      <a:cxn ang="0">
                        <a:pos x="6" y="66"/>
                      </a:cxn>
                      <a:cxn ang="0">
                        <a:pos x="18" y="72"/>
                      </a:cxn>
                    </a:cxnLst>
                    <a:rect l="0" t="0" r="r" b="b"/>
                    <a:pathLst>
                      <a:path w="240" h="162">
                        <a:moveTo>
                          <a:pt x="18" y="72"/>
                        </a:moveTo>
                        <a:lnTo>
                          <a:pt x="18" y="66"/>
                        </a:lnTo>
                        <a:lnTo>
                          <a:pt x="30" y="66"/>
                        </a:lnTo>
                        <a:lnTo>
                          <a:pt x="36" y="66"/>
                        </a:lnTo>
                        <a:lnTo>
                          <a:pt x="42" y="72"/>
                        </a:lnTo>
                        <a:lnTo>
                          <a:pt x="42" y="78"/>
                        </a:lnTo>
                        <a:lnTo>
                          <a:pt x="42" y="84"/>
                        </a:lnTo>
                        <a:lnTo>
                          <a:pt x="36" y="102"/>
                        </a:lnTo>
                        <a:lnTo>
                          <a:pt x="72" y="126"/>
                        </a:lnTo>
                        <a:lnTo>
                          <a:pt x="90" y="132"/>
                        </a:lnTo>
                        <a:lnTo>
                          <a:pt x="102" y="132"/>
                        </a:lnTo>
                        <a:lnTo>
                          <a:pt x="114" y="138"/>
                        </a:lnTo>
                        <a:lnTo>
                          <a:pt x="120" y="138"/>
                        </a:lnTo>
                        <a:lnTo>
                          <a:pt x="138" y="132"/>
                        </a:lnTo>
                        <a:lnTo>
                          <a:pt x="144" y="132"/>
                        </a:lnTo>
                        <a:lnTo>
                          <a:pt x="150" y="132"/>
                        </a:lnTo>
                        <a:lnTo>
                          <a:pt x="156" y="132"/>
                        </a:lnTo>
                        <a:lnTo>
                          <a:pt x="156" y="138"/>
                        </a:lnTo>
                        <a:lnTo>
                          <a:pt x="156" y="144"/>
                        </a:lnTo>
                        <a:lnTo>
                          <a:pt x="168" y="150"/>
                        </a:lnTo>
                        <a:lnTo>
                          <a:pt x="180" y="150"/>
                        </a:lnTo>
                        <a:lnTo>
                          <a:pt x="186" y="150"/>
                        </a:lnTo>
                        <a:lnTo>
                          <a:pt x="186" y="162"/>
                        </a:lnTo>
                        <a:lnTo>
                          <a:pt x="198" y="162"/>
                        </a:lnTo>
                        <a:lnTo>
                          <a:pt x="240" y="78"/>
                        </a:lnTo>
                        <a:lnTo>
                          <a:pt x="234" y="78"/>
                        </a:lnTo>
                        <a:lnTo>
                          <a:pt x="222" y="72"/>
                        </a:lnTo>
                        <a:lnTo>
                          <a:pt x="216" y="66"/>
                        </a:lnTo>
                        <a:lnTo>
                          <a:pt x="216" y="60"/>
                        </a:lnTo>
                        <a:lnTo>
                          <a:pt x="168" y="24"/>
                        </a:lnTo>
                        <a:lnTo>
                          <a:pt x="162" y="18"/>
                        </a:lnTo>
                        <a:lnTo>
                          <a:pt x="162" y="12"/>
                        </a:lnTo>
                        <a:lnTo>
                          <a:pt x="156" y="6"/>
                        </a:lnTo>
                        <a:lnTo>
                          <a:pt x="144" y="18"/>
                        </a:lnTo>
                        <a:lnTo>
                          <a:pt x="138" y="18"/>
                        </a:lnTo>
                        <a:lnTo>
                          <a:pt x="120" y="18"/>
                        </a:lnTo>
                        <a:lnTo>
                          <a:pt x="114" y="18"/>
                        </a:lnTo>
                        <a:lnTo>
                          <a:pt x="102" y="24"/>
                        </a:lnTo>
                        <a:lnTo>
                          <a:pt x="96" y="24"/>
                        </a:lnTo>
                        <a:lnTo>
                          <a:pt x="90" y="24"/>
                        </a:lnTo>
                        <a:lnTo>
                          <a:pt x="78" y="18"/>
                        </a:lnTo>
                        <a:lnTo>
                          <a:pt x="72" y="12"/>
                        </a:lnTo>
                        <a:lnTo>
                          <a:pt x="54" y="0"/>
                        </a:lnTo>
                        <a:lnTo>
                          <a:pt x="48" y="0"/>
                        </a:lnTo>
                        <a:lnTo>
                          <a:pt x="36" y="0"/>
                        </a:lnTo>
                        <a:lnTo>
                          <a:pt x="30" y="6"/>
                        </a:lnTo>
                        <a:lnTo>
                          <a:pt x="24" y="6"/>
                        </a:lnTo>
                        <a:lnTo>
                          <a:pt x="24" y="12"/>
                        </a:lnTo>
                        <a:lnTo>
                          <a:pt x="24" y="24"/>
                        </a:lnTo>
                        <a:lnTo>
                          <a:pt x="18" y="36"/>
                        </a:lnTo>
                        <a:lnTo>
                          <a:pt x="18" y="42"/>
                        </a:lnTo>
                        <a:lnTo>
                          <a:pt x="18" y="48"/>
                        </a:lnTo>
                        <a:lnTo>
                          <a:pt x="6" y="48"/>
                        </a:lnTo>
                        <a:lnTo>
                          <a:pt x="0" y="48"/>
                        </a:lnTo>
                        <a:lnTo>
                          <a:pt x="0" y="54"/>
                        </a:lnTo>
                        <a:lnTo>
                          <a:pt x="0" y="60"/>
                        </a:lnTo>
                        <a:lnTo>
                          <a:pt x="6" y="66"/>
                        </a:lnTo>
                        <a:lnTo>
                          <a:pt x="18" y="72"/>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80" name="Freeform 812">
                    <a:extLst>
                      <a:ext uri="{FF2B5EF4-FFF2-40B4-BE49-F238E27FC236}">
                        <a16:creationId xmlns:a16="http://schemas.microsoft.com/office/drawing/2014/main" xmlns="" id="{3C5E8843-6D86-4742-AC28-CAF3A2E507ED}"/>
                      </a:ext>
                    </a:extLst>
                  </p:cNvPr>
                  <p:cNvSpPr>
                    <a:spLocks/>
                  </p:cNvSpPr>
                  <p:nvPr/>
                </p:nvSpPr>
                <p:spPr bwMode="auto">
                  <a:xfrm>
                    <a:off x="6871325" y="4345323"/>
                    <a:ext cx="531710" cy="645648"/>
                  </a:xfrm>
                  <a:custGeom>
                    <a:avLst/>
                    <a:gdLst/>
                    <a:ahLst/>
                    <a:cxnLst>
                      <a:cxn ang="0">
                        <a:pos x="6" y="72"/>
                      </a:cxn>
                      <a:cxn ang="0">
                        <a:pos x="18" y="60"/>
                      </a:cxn>
                      <a:cxn ang="0">
                        <a:pos x="42" y="48"/>
                      </a:cxn>
                      <a:cxn ang="0">
                        <a:pos x="60" y="48"/>
                      </a:cxn>
                      <a:cxn ang="0">
                        <a:pos x="66" y="48"/>
                      </a:cxn>
                      <a:cxn ang="0">
                        <a:pos x="66" y="42"/>
                      </a:cxn>
                      <a:cxn ang="0">
                        <a:pos x="60" y="36"/>
                      </a:cxn>
                      <a:cxn ang="0">
                        <a:pos x="66" y="36"/>
                      </a:cxn>
                      <a:cxn ang="0">
                        <a:pos x="72" y="30"/>
                      </a:cxn>
                      <a:cxn ang="0">
                        <a:pos x="84" y="30"/>
                      </a:cxn>
                      <a:cxn ang="0">
                        <a:pos x="90" y="24"/>
                      </a:cxn>
                      <a:cxn ang="0">
                        <a:pos x="96" y="18"/>
                      </a:cxn>
                      <a:cxn ang="0">
                        <a:pos x="96" y="12"/>
                      </a:cxn>
                      <a:cxn ang="0">
                        <a:pos x="102" y="6"/>
                      </a:cxn>
                      <a:cxn ang="0">
                        <a:pos x="108" y="12"/>
                      </a:cxn>
                      <a:cxn ang="0">
                        <a:pos x="108" y="18"/>
                      </a:cxn>
                      <a:cxn ang="0">
                        <a:pos x="114" y="18"/>
                      </a:cxn>
                      <a:cxn ang="0">
                        <a:pos x="120" y="12"/>
                      </a:cxn>
                      <a:cxn ang="0">
                        <a:pos x="120" y="6"/>
                      </a:cxn>
                      <a:cxn ang="0">
                        <a:pos x="120" y="0"/>
                      </a:cxn>
                      <a:cxn ang="0">
                        <a:pos x="126" y="0"/>
                      </a:cxn>
                      <a:cxn ang="0">
                        <a:pos x="132" y="0"/>
                      </a:cxn>
                      <a:cxn ang="0">
                        <a:pos x="132" y="6"/>
                      </a:cxn>
                      <a:cxn ang="0">
                        <a:pos x="132" y="12"/>
                      </a:cxn>
                      <a:cxn ang="0">
                        <a:pos x="126" y="18"/>
                      </a:cxn>
                      <a:cxn ang="0">
                        <a:pos x="132" y="24"/>
                      </a:cxn>
                      <a:cxn ang="0">
                        <a:pos x="138" y="30"/>
                      </a:cxn>
                      <a:cxn ang="0">
                        <a:pos x="144" y="36"/>
                      </a:cxn>
                      <a:cxn ang="0">
                        <a:pos x="228" y="102"/>
                      </a:cxn>
                      <a:cxn ang="0">
                        <a:pos x="234" y="108"/>
                      </a:cxn>
                      <a:cxn ang="0">
                        <a:pos x="240" y="108"/>
                      </a:cxn>
                      <a:cxn ang="0">
                        <a:pos x="246" y="108"/>
                      </a:cxn>
                      <a:cxn ang="0">
                        <a:pos x="252" y="114"/>
                      </a:cxn>
                      <a:cxn ang="0">
                        <a:pos x="222" y="234"/>
                      </a:cxn>
                      <a:cxn ang="0">
                        <a:pos x="186" y="216"/>
                      </a:cxn>
                      <a:cxn ang="0">
                        <a:pos x="90" y="306"/>
                      </a:cxn>
                      <a:cxn ang="0">
                        <a:pos x="84" y="294"/>
                      </a:cxn>
                      <a:cxn ang="0">
                        <a:pos x="84" y="282"/>
                      </a:cxn>
                      <a:cxn ang="0">
                        <a:pos x="84" y="276"/>
                      </a:cxn>
                      <a:cxn ang="0">
                        <a:pos x="84" y="270"/>
                      </a:cxn>
                      <a:cxn ang="0">
                        <a:pos x="96" y="258"/>
                      </a:cxn>
                      <a:cxn ang="0">
                        <a:pos x="84" y="216"/>
                      </a:cxn>
                      <a:cxn ang="0">
                        <a:pos x="66" y="204"/>
                      </a:cxn>
                      <a:cxn ang="0">
                        <a:pos x="42" y="192"/>
                      </a:cxn>
                      <a:cxn ang="0">
                        <a:pos x="18" y="180"/>
                      </a:cxn>
                      <a:cxn ang="0">
                        <a:pos x="12" y="174"/>
                      </a:cxn>
                      <a:cxn ang="0">
                        <a:pos x="6" y="162"/>
                      </a:cxn>
                      <a:cxn ang="0">
                        <a:pos x="0" y="150"/>
                      </a:cxn>
                      <a:cxn ang="0">
                        <a:pos x="0" y="132"/>
                      </a:cxn>
                      <a:cxn ang="0">
                        <a:pos x="0" y="108"/>
                      </a:cxn>
                      <a:cxn ang="0">
                        <a:pos x="0" y="84"/>
                      </a:cxn>
                      <a:cxn ang="0">
                        <a:pos x="6" y="72"/>
                      </a:cxn>
                    </a:cxnLst>
                    <a:rect l="0" t="0" r="r" b="b"/>
                    <a:pathLst>
                      <a:path w="252" h="306">
                        <a:moveTo>
                          <a:pt x="6" y="72"/>
                        </a:moveTo>
                        <a:lnTo>
                          <a:pt x="18" y="60"/>
                        </a:lnTo>
                        <a:lnTo>
                          <a:pt x="42" y="48"/>
                        </a:lnTo>
                        <a:lnTo>
                          <a:pt x="60" y="48"/>
                        </a:lnTo>
                        <a:lnTo>
                          <a:pt x="66" y="48"/>
                        </a:lnTo>
                        <a:lnTo>
                          <a:pt x="66" y="42"/>
                        </a:lnTo>
                        <a:lnTo>
                          <a:pt x="60" y="36"/>
                        </a:lnTo>
                        <a:lnTo>
                          <a:pt x="66" y="36"/>
                        </a:lnTo>
                        <a:lnTo>
                          <a:pt x="72" y="30"/>
                        </a:lnTo>
                        <a:lnTo>
                          <a:pt x="84" y="30"/>
                        </a:lnTo>
                        <a:lnTo>
                          <a:pt x="90" y="24"/>
                        </a:lnTo>
                        <a:lnTo>
                          <a:pt x="96" y="18"/>
                        </a:lnTo>
                        <a:lnTo>
                          <a:pt x="96" y="12"/>
                        </a:lnTo>
                        <a:lnTo>
                          <a:pt x="102" y="6"/>
                        </a:lnTo>
                        <a:lnTo>
                          <a:pt x="108" y="12"/>
                        </a:lnTo>
                        <a:lnTo>
                          <a:pt x="108" y="18"/>
                        </a:lnTo>
                        <a:lnTo>
                          <a:pt x="114" y="18"/>
                        </a:lnTo>
                        <a:lnTo>
                          <a:pt x="120" y="12"/>
                        </a:lnTo>
                        <a:lnTo>
                          <a:pt x="120" y="6"/>
                        </a:lnTo>
                        <a:lnTo>
                          <a:pt x="120" y="0"/>
                        </a:lnTo>
                        <a:lnTo>
                          <a:pt x="126" y="0"/>
                        </a:lnTo>
                        <a:lnTo>
                          <a:pt x="132" y="0"/>
                        </a:lnTo>
                        <a:lnTo>
                          <a:pt x="132" y="6"/>
                        </a:lnTo>
                        <a:lnTo>
                          <a:pt x="132" y="12"/>
                        </a:lnTo>
                        <a:lnTo>
                          <a:pt x="126" y="18"/>
                        </a:lnTo>
                        <a:lnTo>
                          <a:pt x="132" y="24"/>
                        </a:lnTo>
                        <a:lnTo>
                          <a:pt x="138" y="30"/>
                        </a:lnTo>
                        <a:lnTo>
                          <a:pt x="144" y="36"/>
                        </a:lnTo>
                        <a:lnTo>
                          <a:pt x="228" y="102"/>
                        </a:lnTo>
                        <a:lnTo>
                          <a:pt x="234" y="108"/>
                        </a:lnTo>
                        <a:lnTo>
                          <a:pt x="240" y="108"/>
                        </a:lnTo>
                        <a:lnTo>
                          <a:pt x="246" y="108"/>
                        </a:lnTo>
                        <a:lnTo>
                          <a:pt x="252" y="114"/>
                        </a:lnTo>
                        <a:lnTo>
                          <a:pt x="222" y="234"/>
                        </a:lnTo>
                        <a:lnTo>
                          <a:pt x="186" y="216"/>
                        </a:lnTo>
                        <a:lnTo>
                          <a:pt x="90" y="306"/>
                        </a:lnTo>
                        <a:lnTo>
                          <a:pt x="84" y="294"/>
                        </a:lnTo>
                        <a:lnTo>
                          <a:pt x="84" y="282"/>
                        </a:lnTo>
                        <a:lnTo>
                          <a:pt x="84" y="276"/>
                        </a:lnTo>
                        <a:lnTo>
                          <a:pt x="84" y="270"/>
                        </a:lnTo>
                        <a:lnTo>
                          <a:pt x="96" y="258"/>
                        </a:lnTo>
                        <a:lnTo>
                          <a:pt x="84" y="216"/>
                        </a:lnTo>
                        <a:lnTo>
                          <a:pt x="66" y="204"/>
                        </a:lnTo>
                        <a:lnTo>
                          <a:pt x="42" y="192"/>
                        </a:lnTo>
                        <a:lnTo>
                          <a:pt x="18" y="180"/>
                        </a:lnTo>
                        <a:lnTo>
                          <a:pt x="12" y="174"/>
                        </a:lnTo>
                        <a:lnTo>
                          <a:pt x="6" y="162"/>
                        </a:lnTo>
                        <a:lnTo>
                          <a:pt x="0" y="150"/>
                        </a:lnTo>
                        <a:lnTo>
                          <a:pt x="0" y="132"/>
                        </a:lnTo>
                        <a:lnTo>
                          <a:pt x="0" y="108"/>
                        </a:lnTo>
                        <a:lnTo>
                          <a:pt x="0" y="84"/>
                        </a:lnTo>
                        <a:lnTo>
                          <a:pt x="6" y="72"/>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grpSp>
            <p:grpSp>
              <p:nvGrpSpPr>
                <p:cNvPr id="16" name="Group 15">
                  <a:extLst>
                    <a:ext uri="{FF2B5EF4-FFF2-40B4-BE49-F238E27FC236}">
                      <a16:creationId xmlns:a16="http://schemas.microsoft.com/office/drawing/2014/main" xmlns="" id="{6E9B231E-D41C-1845-9A2E-E7F47527B1AD}"/>
                    </a:ext>
                  </a:extLst>
                </p:cNvPr>
                <p:cNvGrpSpPr/>
                <p:nvPr/>
              </p:nvGrpSpPr>
              <p:grpSpPr>
                <a:xfrm>
                  <a:off x="5127529" y="2428410"/>
                  <a:ext cx="5772853" cy="3570053"/>
                  <a:chOff x="4807783" y="2459018"/>
                  <a:chExt cx="5772853" cy="3570053"/>
                </a:xfrm>
                <a:grpFill/>
              </p:grpSpPr>
              <p:sp>
                <p:nvSpPr>
                  <p:cNvPr id="17" name="Freeform 771">
                    <a:extLst>
                      <a:ext uri="{FF2B5EF4-FFF2-40B4-BE49-F238E27FC236}">
                        <a16:creationId xmlns:a16="http://schemas.microsoft.com/office/drawing/2014/main" xmlns="" id="{078EC91B-657F-9845-88DA-477B29017BA9}"/>
                      </a:ext>
                    </a:extLst>
                  </p:cNvPr>
                  <p:cNvSpPr>
                    <a:spLocks/>
                  </p:cNvSpPr>
                  <p:nvPr/>
                </p:nvSpPr>
                <p:spPr bwMode="auto">
                  <a:xfrm>
                    <a:off x="8365177" y="2509657"/>
                    <a:ext cx="784905" cy="683627"/>
                  </a:xfrm>
                  <a:custGeom>
                    <a:avLst/>
                    <a:gdLst/>
                    <a:ahLst/>
                    <a:cxnLst>
                      <a:cxn ang="0">
                        <a:pos x="12" y="102"/>
                      </a:cxn>
                      <a:cxn ang="0">
                        <a:pos x="0" y="72"/>
                      </a:cxn>
                      <a:cxn ang="0">
                        <a:pos x="6" y="60"/>
                      </a:cxn>
                      <a:cxn ang="0">
                        <a:pos x="36" y="36"/>
                      </a:cxn>
                      <a:cxn ang="0">
                        <a:pos x="66" y="30"/>
                      </a:cxn>
                      <a:cxn ang="0">
                        <a:pos x="84" y="36"/>
                      </a:cxn>
                      <a:cxn ang="0">
                        <a:pos x="96" y="42"/>
                      </a:cxn>
                      <a:cxn ang="0">
                        <a:pos x="108" y="54"/>
                      </a:cxn>
                      <a:cxn ang="0">
                        <a:pos x="132" y="54"/>
                      </a:cxn>
                      <a:cxn ang="0">
                        <a:pos x="162" y="60"/>
                      </a:cxn>
                      <a:cxn ang="0">
                        <a:pos x="180" y="72"/>
                      </a:cxn>
                      <a:cxn ang="0">
                        <a:pos x="192" y="84"/>
                      </a:cxn>
                      <a:cxn ang="0">
                        <a:pos x="192" y="96"/>
                      </a:cxn>
                      <a:cxn ang="0">
                        <a:pos x="204" y="102"/>
                      </a:cxn>
                      <a:cxn ang="0">
                        <a:pos x="216" y="102"/>
                      </a:cxn>
                      <a:cxn ang="0">
                        <a:pos x="222" y="90"/>
                      </a:cxn>
                      <a:cxn ang="0">
                        <a:pos x="240" y="78"/>
                      </a:cxn>
                      <a:cxn ang="0">
                        <a:pos x="252" y="84"/>
                      </a:cxn>
                      <a:cxn ang="0">
                        <a:pos x="282" y="90"/>
                      </a:cxn>
                      <a:cxn ang="0">
                        <a:pos x="306" y="72"/>
                      </a:cxn>
                      <a:cxn ang="0">
                        <a:pos x="312" y="54"/>
                      </a:cxn>
                      <a:cxn ang="0">
                        <a:pos x="324" y="42"/>
                      </a:cxn>
                      <a:cxn ang="0">
                        <a:pos x="342" y="36"/>
                      </a:cxn>
                      <a:cxn ang="0">
                        <a:pos x="360" y="12"/>
                      </a:cxn>
                      <a:cxn ang="0">
                        <a:pos x="360" y="6"/>
                      </a:cxn>
                      <a:cxn ang="0">
                        <a:pos x="366" y="30"/>
                      </a:cxn>
                      <a:cxn ang="0">
                        <a:pos x="372" y="36"/>
                      </a:cxn>
                      <a:cxn ang="0">
                        <a:pos x="360" y="42"/>
                      </a:cxn>
                      <a:cxn ang="0">
                        <a:pos x="348" y="60"/>
                      </a:cxn>
                      <a:cxn ang="0">
                        <a:pos x="336" y="90"/>
                      </a:cxn>
                      <a:cxn ang="0">
                        <a:pos x="330" y="120"/>
                      </a:cxn>
                      <a:cxn ang="0">
                        <a:pos x="324" y="138"/>
                      </a:cxn>
                      <a:cxn ang="0">
                        <a:pos x="312" y="150"/>
                      </a:cxn>
                      <a:cxn ang="0">
                        <a:pos x="300" y="150"/>
                      </a:cxn>
                      <a:cxn ang="0">
                        <a:pos x="288" y="174"/>
                      </a:cxn>
                      <a:cxn ang="0">
                        <a:pos x="276" y="186"/>
                      </a:cxn>
                      <a:cxn ang="0">
                        <a:pos x="282" y="198"/>
                      </a:cxn>
                      <a:cxn ang="0">
                        <a:pos x="270" y="204"/>
                      </a:cxn>
                      <a:cxn ang="0">
                        <a:pos x="252" y="222"/>
                      </a:cxn>
                      <a:cxn ang="0">
                        <a:pos x="252" y="234"/>
                      </a:cxn>
                      <a:cxn ang="0">
                        <a:pos x="252" y="258"/>
                      </a:cxn>
                      <a:cxn ang="0">
                        <a:pos x="252" y="288"/>
                      </a:cxn>
                      <a:cxn ang="0">
                        <a:pos x="258" y="306"/>
                      </a:cxn>
                      <a:cxn ang="0">
                        <a:pos x="246" y="312"/>
                      </a:cxn>
                      <a:cxn ang="0">
                        <a:pos x="222" y="312"/>
                      </a:cxn>
                      <a:cxn ang="0">
                        <a:pos x="210" y="306"/>
                      </a:cxn>
                      <a:cxn ang="0">
                        <a:pos x="198" y="318"/>
                      </a:cxn>
                      <a:cxn ang="0">
                        <a:pos x="192" y="318"/>
                      </a:cxn>
                      <a:cxn ang="0">
                        <a:pos x="174" y="312"/>
                      </a:cxn>
                      <a:cxn ang="0">
                        <a:pos x="174" y="300"/>
                      </a:cxn>
                      <a:cxn ang="0">
                        <a:pos x="168" y="288"/>
                      </a:cxn>
                      <a:cxn ang="0">
                        <a:pos x="156" y="270"/>
                      </a:cxn>
                      <a:cxn ang="0">
                        <a:pos x="144" y="264"/>
                      </a:cxn>
                      <a:cxn ang="0">
                        <a:pos x="126" y="270"/>
                      </a:cxn>
                      <a:cxn ang="0">
                        <a:pos x="120" y="270"/>
                      </a:cxn>
                      <a:cxn ang="0">
                        <a:pos x="108" y="258"/>
                      </a:cxn>
                      <a:cxn ang="0">
                        <a:pos x="90" y="252"/>
                      </a:cxn>
                      <a:cxn ang="0">
                        <a:pos x="66" y="252"/>
                      </a:cxn>
                      <a:cxn ang="0">
                        <a:pos x="48" y="246"/>
                      </a:cxn>
                      <a:cxn ang="0">
                        <a:pos x="48" y="228"/>
                      </a:cxn>
                      <a:cxn ang="0">
                        <a:pos x="42" y="210"/>
                      </a:cxn>
                      <a:cxn ang="0">
                        <a:pos x="24" y="186"/>
                      </a:cxn>
                    </a:cxnLst>
                    <a:rect l="0" t="0" r="r" b="b"/>
                    <a:pathLst>
                      <a:path w="372" h="324">
                        <a:moveTo>
                          <a:pt x="6" y="168"/>
                        </a:moveTo>
                        <a:lnTo>
                          <a:pt x="12" y="102"/>
                        </a:lnTo>
                        <a:lnTo>
                          <a:pt x="0" y="84"/>
                        </a:lnTo>
                        <a:lnTo>
                          <a:pt x="0" y="72"/>
                        </a:lnTo>
                        <a:lnTo>
                          <a:pt x="0" y="66"/>
                        </a:lnTo>
                        <a:lnTo>
                          <a:pt x="6" y="60"/>
                        </a:lnTo>
                        <a:lnTo>
                          <a:pt x="12" y="48"/>
                        </a:lnTo>
                        <a:lnTo>
                          <a:pt x="36" y="36"/>
                        </a:lnTo>
                        <a:lnTo>
                          <a:pt x="48" y="30"/>
                        </a:lnTo>
                        <a:lnTo>
                          <a:pt x="66" y="30"/>
                        </a:lnTo>
                        <a:lnTo>
                          <a:pt x="72" y="30"/>
                        </a:lnTo>
                        <a:lnTo>
                          <a:pt x="84" y="36"/>
                        </a:lnTo>
                        <a:lnTo>
                          <a:pt x="90" y="36"/>
                        </a:lnTo>
                        <a:lnTo>
                          <a:pt x="96" y="42"/>
                        </a:lnTo>
                        <a:lnTo>
                          <a:pt x="102" y="48"/>
                        </a:lnTo>
                        <a:lnTo>
                          <a:pt x="108" y="54"/>
                        </a:lnTo>
                        <a:lnTo>
                          <a:pt x="120" y="54"/>
                        </a:lnTo>
                        <a:lnTo>
                          <a:pt x="132" y="54"/>
                        </a:lnTo>
                        <a:lnTo>
                          <a:pt x="144" y="54"/>
                        </a:lnTo>
                        <a:lnTo>
                          <a:pt x="162" y="60"/>
                        </a:lnTo>
                        <a:lnTo>
                          <a:pt x="174" y="66"/>
                        </a:lnTo>
                        <a:lnTo>
                          <a:pt x="180" y="72"/>
                        </a:lnTo>
                        <a:lnTo>
                          <a:pt x="192" y="78"/>
                        </a:lnTo>
                        <a:lnTo>
                          <a:pt x="192" y="84"/>
                        </a:lnTo>
                        <a:lnTo>
                          <a:pt x="192" y="90"/>
                        </a:lnTo>
                        <a:lnTo>
                          <a:pt x="192" y="96"/>
                        </a:lnTo>
                        <a:lnTo>
                          <a:pt x="198" y="96"/>
                        </a:lnTo>
                        <a:lnTo>
                          <a:pt x="204" y="102"/>
                        </a:lnTo>
                        <a:lnTo>
                          <a:pt x="210" y="108"/>
                        </a:lnTo>
                        <a:lnTo>
                          <a:pt x="216" y="102"/>
                        </a:lnTo>
                        <a:lnTo>
                          <a:pt x="222" y="102"/>
                        </a:lnTo>
                        <a:lnTo>
                          <a:pt x="222" y="90"/>
                        </a:lnTo>
                        <a:lnTo>
                          <a:pt x="228" y="90"/>
                        </a:lnTo>
                        <a:lnTo>
                          <a:pt x="240" y="78"/>
                        </a:lnTo>
                        <a:lnTo>
                          <a:pt x="246" y="78"/>
                        </a:lnTo>
                        <a:lnTo>
                          <a:pt x="252" y="84"/>
                        </a:lnTo>
                        <a:lnTo>
                          <a:pt x="264" y="90"/>
                        </a:lnTo>
                        <a:lnTo>
                          <a:pt x="282" y="90"/>
                        </a:lnTo>
                        <a:lnTo>
                          <a:pt x="300" y="78"/>
                        </a:lnTo>
                        <a:lnTo>
                          <a:pt x="306" y="72"/>
                        </a:lnTo>
                        <a:lnTo>
                          <a:pt x="312" y="60"/>
                        </a:lnTo>
                        <a:lnTo>
                          <a:pt x="312" y="54"/>
                        </a:lnTo>
                        <a:lnTo>
                          <a:pt x="318" y="42"/>
                        </a:lnTo>
                        <a:lnTo>
                          <a:pt x="324" y="42"/>
                        </a:lnTo>
                        <a:lnTo>
                          <a:pt x="330" y="36"/>
                        </a:lnTo>
                        <a:lnTo>
                          <a:pt x="342" y="36"/>
                        </a:lnTo>
                        <a:lnTo>
                          <a:pt x="348" y="30"/>
                        </a:lnTo>
                        <a:lnTo>
                          <a:pt x="360" y="12"/>
                        </a:lnTo>
                        <a:lnTo>
                          <a:pt x="366" y="0"/>
                        </a:lnTo>
                        <a:lnTo>
                          <a:pt x="360" y="6"/>
                        </a:lnTo>
                        <a:lnTo>
                          <a:pt x="360" y="24"/>
                        </a:lnTo>
                        <a:lnTo>
                          <a:pt x="366" y="30"/>
                        </a:lnTo>
                        <a:lnTo>
                          <a:pt x="372" y="30"/>
                        </a:lnTo>
                        <a:lnTo>
                          <a:pt x="372" y="36"/>
                        </a:lnTo>
                        <a:lnTo>
                          <a:pt x="366" y="36"/>
                        </a:lnTo>
                        <a:lnTo>
                          <a:pt x="360" y="42"/>
                        </a:lnTo>
                        <a:lnTo>
                          <a:pt x="354" y="48"/>
                        </a:lnTo>
                        <a:lnTo>
                          <a:pt x="348" y="60"/>
                        </a:lnTo>
                        <a:lnTo>
                          <a:pt x="342" y="72"/>
                        </a:lnTo>
                        <a:lnTo>
                          <a:pt x="336" y="90"/>
                        </a:lnTo>
                        <a:lnTo>
                          <a:pt x="336" y="114"/>
                        </a:lnTo>
                        <a:lnTo>
                          <a:pt x="330" y="120"/>
                        </a:lnTo>
                        <a:lnTo>
                          <a:pt x="330" y="132"/>
                        </a:lnTo>
                        <a:lnTo>
                          <a:pt x="324" y="138"/>
                        </a:lnTo>
                        <a:lnTo>
                          <a:pt x="318" y="144"/>
                        </a:lnTo>
                        <a:lnTo>
                          <a:pt x="312" y="150"/>
                        </a:lnTo>
                        <a:lnTo>
                          <a:pt x="306" y="150"/>
                        </a:lnTo>
                        <a:lnTo>
                          <a:pt x="300" y="150"/>
                        </a:lnTo>
                        <a:lnTo>
                          <a:pt x="294" y="162"/>
                        </a:lnTo>
                        <a:lnTo>
                          <a:pt x="288" y="174"/>
                        </a:lnTo>
                        <a:lnTo>
                          <a:pt x="276" y="180"/>
                        </a:lnTo>
                        <a:lnTo>
                          <a:pt x="276" y="186"/>
                        </a:lnTo>
                        <a:lnTo>
                          <a:pt x="282" y="192"/>
                        </a:lnTo>
                        <a:lnTo>
                          <a:pt x="282" y="198"/>
                        </a:lnTo>
                        <a:lnTo>
                          <a:pt x="282" y="204"/>
                        </a:lnTo>
                        <a:lnTo>
                          <a:pt x="270" y="204"/>
                        </a:lnTo>
                        <a:lnTo>
                          <a:pt x="264" y="216"/>
                        </a:lnTo>
                        <a:lnTo>
                          <a:pt x="252" y="222"/>
                        </a:lnTo>
                        <a:lnTo>
                          <a:pt x="252" y="228"/>
                        </a:lnTo>
                        <a:lnTo>
                          <a:pt x="252" y="234"/>
                        </a:lnTo>
                        <a:lnTo>
                          <a:pt x="252" y="246"/>
                        </a:lnTo>
                        <a:lnTo>
                          <a:pt x="252" y="258"/>
                        </a:lnTo>
                        <a:lnTo>
                          <a:pt x="252" y="270"/>
                        </a:lnTo>
                        <a:lnTo>
                          <a:pt x="252" y="288"/>
                        </a:lnTo>
                        <a:lnTo>
                          <a:pt x="258" y="300"/>
                        </a:lnTo>
                        <a:lnTo>
                          <a:pt x="258" y="306"/>
                        </a:lnTo>
                        <a:lnTo>
                          <a:pt x="252" y="306"/>
                        </a:lnTo>
                        <a:lnTo>
                          <a:pt x="246" y="312"/>
                        </a:lnTo>
                        <a:lnTo>
                          <a:pt x="234" y="312"/>
                        </a:lnTo>
                        <a:lnTo>
                          <a:pt x="222" y="312"/>
                        </a:lnTo>
                        <a:lnTo>
                          <a:pt x="216" y="312"/>
                        </a:lnTo>
                        <a:lnTo>
                          <a:pt x="210" y="306"/>
                        </a:lnTo>
                        <a:lnTo>
                          <a:pt x="198" y="312"/>
                        </a:lnTo>
                        <a:lnTo>
                          <a:pt x="198" y="318"/>
                        </a:lnTo>
                        <a:lnTo>
                          <a:pt x="198" y="324"/>
                        </a:lnTo>
                        <a:lnTo>
                          <a:pt x="192" y="318"/>
                        </a:lnTo>
                        <a:lnTo>
                          <a:pt x="180" y="318"/>
                        </a:lnTo>
                        <a:lnTo>
                          <a:pt x="174" y="312"/>
                        </a:lnTo>
                        <a:lnTo>
                          <a:pt x="174" y="306"/>
                        </a:lnTo>
                        <a:lnTo>
                          <a:pt x="174" y="300"/>
                        </a:lnTo>
                        <a:lnTo>
                          <a:pt x="174" y="294"/>
                        </a:lnTo>
                        <a:lnTo>
                          <a:pt x="168" y="288"/>
                        </a:lnTo>
                        <a:lnTo>
                          <a:pt x="162" y="276"/>
                        </a:lnTo>
                        <a:lnTo>
                          <a:pt x="156" y="270"/>
                        </a:lnTo>
                        <a:lnTo>
                          <a:pt x="150" y="264"/>
                        </a:lnTo>
                        <a:lnTo>
                          <a:pt x="144" y="264"/>
                        </a:lnTo>
                        <a:lnTo>
                          <a:pt x="132" y="264"/>
                        </a:lnTo>
                        <a:lnTo>
                          <a:pt x="126" y="270"/>
                        </a:lnTo>
                        <a:lnTo>
                          <a:pt x="120" y="276"/>
                        </a:lnTo>
                        <a:lnTo>
                          <a:pt x="120" y="270"/>
                        </a:lnTo>
                        <a:lnTo>
                          <a:pt x="114" y="264"/>
                        </a:lnTo>
                        <a:lnTo>
                          <a:pt x="108" y="258"/>
                        </a:lnTo>
                        <a:lnTo>
                          <a:pt x="102" y="258"/>
                        </a:lnTo>
                        <a:lnTo>
                          <a:pt x="90" y="252"/>
                        </a:lnTo>
                        <a:lnTo>
                          <a:pt x="72" y="252"/>
                        </a:lnTo>
                        <a:lnTo>
                          <a:pt x="66" y="252"/>
                        </a:lnTo>
                        <a:lnTo>
                          <a:pt x="54" y="246"/>
                        </a:lnTo>
                        <a:lnTo>
                          <a:pt x="48" y="246"/>
                        </a:lnTo>
                        <a:lnTo>
                          <a:pt x="42" y="240"/>
                        </a:lnTo>
                        <a:lnTo>
                          <a:pt x="48" y="228"/>
                        </a:lnTo>
                        <a:lnTo>
                          <a:pt x="48" y="222"/>
                        </a:lnTo>
                        <a:lnTo>
                          <a:pt x="42" y="210"/>
                        </a:lnTo>
                        <a:lnTo>
                          <a:pt x="36" y="198"/>
                        </a:lnTo>
                        <a:lnTo>
                          <a:pt x="24" y="186"/>
                        </a:lnTo>
                        <a:lnTo>
                          <a:pt x="6" y="168"/>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8" name="Freeform 774">
                    <a:extLst>
                      <a:ext uri="{FF2B5EF4-FFF2-40B4-BE49-F238E27FC236}">
                        <a16:creationId xmlns:a16="http://schemas.microsoft.com/office/drawing/2014/main" xmlns="" id="{DF2ADFF3-2DB4-9C42-B11D-01AE54B4CE1A}"/>
                      </a:ext>
                    </a:extLst>
                  </p:cNvPr>
                  <p:cNvSpPr>
                    <a:spLocks/>
                  </p:cNvSpPr>
                  <p:nvPr/>
                </p:nvSpPr>
                <p:spPr bwMode="auto">
                  <a:xfrm>
                    <a:off x="7681550" y="2990728"/>
                    <a:ext cx="455752" cy="430432"/>
                  </a:xfrm>
                  <a:custGeom>
                    <a:avLst/>
                    <a:gdLst/>
                    <a:ahLst/>
                    <a:cxnLst>
                      <a:cxn ang="0">
                        <a:pos x="132" y="204"/>
                      </a:cxn>
                      <a:cxn ang="0">
                        <a:pos x="138" y="198"/>
                      </a:cxn>
                      <a:cxn ang="0">
                        <a:pos x="138" y="192"/>
                      </a:cxn>
                      <a:cxn ang="0">
                        <a:pos x="138" y="186"/>
                      </a:cxn>
                      <a:cxn ang="0">
                        <a:pos x="132" y="186"/>
                      </a:cxn>
                      <a:cxn ang="0">
                        <a:pos x="126" y="186"/>
                      </a:cxn>
                      <a:cxn ang="0">
                        <a:pos x="120" y="180"/>
                      </a:cxn>
                      <a:cxn ang="0">
                        <a:pos x="108" y="186"/>
                      </a:cxn>
                      <a:cxn ang="0">
                        <a:pos x="102" y="186"/>
                      </a:cxn>
                      <a:cxn ang="0">
                        <a:pos x="90" y="186"/>
                      </a:cxn>
                      <a:cxn ang="0">
                        <a:pos x="84" y="180"/>
                      </a:cxn>
                      <a:cxn ang="0">
                        <a:pos x="84" y="174"/>
                      </a:cxn>
                      <a:cxn ang="0">
                        <a:pos x="90" y="168"/>
                      </a:cxn>
                      <a:cxn ang="0">
                        <a:pos x="90" y="162"/>
                      </a:cxn>
                      <a:cxn ang="0">
                        <a:pos x="84" y="156"/>
                      </a:cxn>
                      <a:cxn ang="0">
                        <a:pos x="78" y="150"/>
                      </a:cxn>
                      <a:cxn ang="0">
                        <a:pos x="72" y="144"/>
                      </a:cxn>
                      <a:cxn ang="0">
                        <a:pos x="66" y="144"/>
                      </a:cxn>
                      <a:cxn ang="0">
                        <a:pos x="60" y="150"/>
                      </a:cxn>
                      <a:cxn ang="0">
                        <a:pos x="60" y="156"/>
                      </a:cxn>
                      <a:cxn ang="0">
                        <a:pos x="48" y="150"/>
                      </a:cxn>
                      <a:cxn ang="0">
                        <a:pos x="48" y="144"/>
                      </a:cxn>
                      <a:cxn ang="0">
                        <a:pos x="48" y="138"/>
                      </a:cxn>
                      <a:cxn ang="0">
                        <a:pos x="48" y="132"/>
                      </a:cxn>
                      <a:cxn ang="0">
                        <a:pos x="42" y="126"/>
                      </a:cxn>
                      <a:cxn ang="0">
                        <a:pos x="36" y="120"/>
                      </a:cxn>
                      <a:cxn ang="0">
                        <a:pos x="24" y="96"/>
                      </a:cxn>
                      <a:cxn ang="0">
                        <a:pos x="18" y="84"/>
                      </a:cxn>
                      <a:cxn ang="0">
                        <a:pos x="0" y="72"/>
                      </a:cxn>
                      <a:cxn ang="0">
                        <a:pos x="54" y="0"/>
                      </a:cxn>
                      <a:cxn ang="0">
                        <a:pos x="72" y="0"/>
                      </a:cxn>
                      <a:cxn ang="0">
                        <a:pos x="78" y="6"/>
                      </a:cxn>
                      <a:cxn ang="0">
                        <a:pos x="84" y="12"/>
                      </a:cxn>
                      <a:cxn ang="0">
                        <a:pos x="90" y="12"/>
                      </a:cxn>
                      <a:cxn ang="0">
                        <a:pos x="96" y="12"/>
                      </a:cxn>
                      <a:cxn ang="0">
                        <a:pos x="102" y="12"/>
                      </a:cxn>
                      <a:cxn ang="0">
                        <a:pos x="108" y="12"/>
                      </a:cxn>
                      <a:cxn ang="0">
                        <a:pos x="114" y="24"/>
                      </a:cxn>
                      <a:cxn ang="0">
                        <a:pos x="120" y="24"/>
                      </a:cxn>
                      <a:cxn ang="0">
                        <a:pos x="126" y="18"/>
                      </a:cxn>
                      <a:cxn ang="0">
                        <a:pos x="126" y="12"/>
                      </a:cxn>
                      <a:cxn ang="0">
                        <a:pos x="144" y="24"/>
                      </a:cxn>
                      <a:cxn ang="0">
                        <a:pos x="156" y="42"/>
                      </a:cxn>
                      <a:cxn ang="0">
                        <a:pos x="162" y="54"/>
                      </a:cxn>
                      <a:cxn ang="0">
                        <a:pos x="168" y="66"/>
                      </a:cxn>
                      <a:cxn ang="0">
                        <a:pos x="168" y="72"/>
                      </a:cxn>
                      <a:cxn ang="0">
                        <a:pos x="174" y="78"/>
                      </a:cxn>
                      <a:cxn ang="0">
                        <a:pos x="180" y="84"/>
                      </a:cxn>
                      <a:cxn ang="0">
                        <a:pos x="186" y="78"/>
                      </a:cxn>
                      <a:cxn ang="0">
                        <a:pos x="186" y="72"/>
                      </a:cxn>
                      <a:cxn ang="0">
                        <a:pos x="192" y="72"/>
                      </a:cxn>
                      <a:cxn ang="0">
                        <a:pos x="198" y="72"/>
                      </a:cxn>
                      <a:cxn ang="0">
                        <a:pos x="204" y="78"/>
                      </a:cxn>
                      <a:cxn ang="0">
                        <a:pos x="216" y="90"/>
                      </a:cxn>
                      <a:cxn ang="0">
                        <a:pos x="216" y="96"/>
                      </a:cxn>
                      <a:cxn ang="0">
                        <a:pos x="216" y="102"/>
                      </a:cxn>
                      <a:cxn ang="0">
                        <a:pos x="216" y="114"/>
                      </a:cxn>
                      <a:cxn ang="0">
                        <a:pos x="132" y="204"/>
                      </a:cxn>
                    </a:cxnLst>
                    <a:rect l="0" t="0" r="r" b="b"/>
                    <a:pathLst>
                      <a:path w="216" h="204">
                        <a:moveTo>
                          <a:pt x="132" y="204"/>
                        </a:moveTo>
                        <a:lnTo>
                          <a:pt x="138" y="198"/>
                        </a:lnTo>
                        <a:lnTo>
                          <a:pt x="138" y="192"/>
                        </a:lnTo>
                        <a:lnTo>
                          <a:pt x="138" y="186"/>
                        </a:lnTo>
                        <a:lnTo>
                          <a:pt x="132" y="186"/>
                        </a:lnTo>
                        <a:lnTo>
                          <a:pt x="126" y="186"/>
                        </a:lnTo>
                        <a:lnTo>
                          <a:pt x="120" y="180"/>
                        </a:lnTo>
                        <a:lnTo>
                          <a:pt x="108" y="186"/>
                        </a:lnTo>
                        <a:lnTo>
                          <a:pt x="102" y="186"/>
                        </a:lnTo>
                        <a:lnTo>
                          <a:pt x="90" y="186"/>
                        </a:lnTo>
                        <a:lnTo>
                          <a:pt x="84" y="180"/>
                        </a:lnTo>
                        <a:lnTo>
                          <a:pt x="84" y="174"/>
                        </a:lnTo>
                        <a:lnTo>
                          <a:pt x="90" y="168"/>
                        </a:lnTo>
                        <a:lnTo>
                          <a:pt x="90" y="162"/>
                        </a:lnTo>
                        <a:lnTo>
                          <a:pt x="84" y="156"/>
                        </a:lnTo>
                        <a:lnTo>
                          <a:pt x="78" y="150"/>
                        </a:lnTo>
                        <a:lnTo>
                          <a:pt x="72" y="144"/>
                        </a:lnTo>
                        <a:lnTo>
                          <a:pt x="66" y="144"/>
                        </a:lnTo>
                        <a:lnTo>
                          <a:pt x="60" y="150"/>
                        </a:lnTo>
                        <a:lnTo>
                          <a:pt x="60" y="156"/>
                        </a:lnTo>
                        <a:lnTo>
                          <a:pt x="48" y="150"/>
                        </a:lnTo>
                        <a:lnTo>
                          <a:pt x="48" y="144"/>
                        </a:lnTo>
                        <a:lnTo>
                          <a:pt x="48" y="138"/>
                        </a:lnTo>
                        <a:lnTo>
                          <a:pt x="48" y="132"/>
                        </a:lnTo>
                        <a:lnTo>
                          <a:pt x="42" y="126"/>
                        </a:lnTo>
                        <a:lnTo>
                          <a:pt x="36" y="120"/>
                        </a:lnTo>
                        <a:lnTo>
                          <a:pt x="24" y="96"/>
                        </a:lnTo>
                        <a:lnTo>
                          <a:pt x="18" y="84"/>
                        </a:lnTo>
                        <a:lnTo>
                          <a:pt x="0" y="72"/>
                        </a:lnTo>
                        <a:lnTo>
                          <a:pt x="54" y="0"/>
                        </a:lnTo>
                        <a:lnTo>
                          <a:pt x="72" y="0"/>
                        </a:lnTo>
                        <a:lnTo>
                          <a:pt x="78" y="6"/>
                        </a:lnTo>
                        <a:lnTo>
                          <a:pt x="84" y="12"/>
                        </a:lnTo>
                        <a:lnTo>
                          <a:pt x="90" y="12"/>
                        </a:lnTo>
                        <a:lnTo>
                          <a:pt x="96" y="12"/>
                        </a:lnTo>
                        <a:lnTo>
                          <a:pt x="102" y="12"/>
                        </a:lnTo>
                        <a:lnTo>
                          <a:pt x="108" y="12"/>
                        </a:lnTo>
                        <a:lnTo>
                          <a:pt x="114" y="24"/>
                        </a:lnTo>
                        <a:lnTo>
                          <a:pt x="120" y="24"/>
                        </a:lnTo>
                        <a:lnTo>
                          <a:pt x="126" y="18"/>
                        </a:lnTo>
                        <a:lnTo>
                          <a:pt x="126" y="12"/>
                        </a:lnTo>
                        <a:lnTo>
                          <a:pt x="144" y="24"/>
                        </a:lnTo>
                        <a:lnTo>
                          <a:pt x="156" y="42"/>
                        </a:lnTo>
                        <a:lnTo>
                          <a:pt x="162" y="54"/>
                        </a:lnTo>
                        <a:lnTo>
                          <a:pt x="168" y="66"/>
                        </a:lnTo>
                        <a:lnTo>
                          <a:pt x="168" y="72"/>
                        </a:lnTo>
                        <a:lnTo>
                          <a:pt x="174" y="78"/>
                        </a:lnTo>
                        <a:lnTo>
                          <a:pt x="180" y="84"/>
                        </a:lnTo>
                        <a:lnTo>
                          <a:pt x="186" y="78"/>
                        </a:lnTo>
                        <a:lnTo>
                          <a:pt x="186" y="72"/>
                        </a:lnTo>
                        <a:lnTo>
                          <a:pt x="192" y="72"/>
                        </a:lnTo>
                        <a:lnTo>
                          <a:pt x="198" y="72"/>
                        </a:lnTo>
                        <a:lnTo>
                          <a:pt x="204" y="78"/>
                        </a:lnTo>
                        <a:lnTo>
                          <a:pt x="216" y="90"/>
                        </a:lnTo>
                        <a:lnTo>
                          <a:pt x="216" y="96"/>
                        </a:lnTo>
                        <a:lnTo>
                          <a:pt x="216" y="102"/>
                        </a:lnTo>
                        <a:lnTo>
                          <a:pt x="216" y="114"/>
                        </a:lnTo>
                        <a:lnTo>
                          <a:pt x="132" y="20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9" name="Freeform 778">
                    <a:extLst>
                      <a:ext uri="{FF2B5EF4-FFF2-40B4-BE49-F238E27FC236}">
                        <a16:creationId xmlns:a16="http://schemas.microsoft.com/office/drawing/2014/main" xmlns="" id="{C2830A98-297A-4C4C-AE6A-F9F22C5CB047}"/>
                      </a:ext>
                    </a:extLst>
                  </p:cNvPr>
                  <p:cNvSpPr>
                    <a:spLocks/>
                  </p:cNvSpPr>
                  <p:nvPr/>
                </p:nvSpPr>
                <p:spPr bwMode="auto">
                  <a:xfrm>
                    <a:off x="8770290" y="2876790"/>
                    <a:ext cx="721607" cy="531710"/>
                  </a:xfrm>
                  <a:custGeom>
                    <a:avLst/>
                    <a:gdLst/>
                    <a:ahLst/>
                    <a:cxnLst>
                      <a:cxn ang="0">
                        <a:pos x="6" y="150"/>
                      </a:cxn>
                      <a:cxn ang="0">
                        <a:pos x="6" y="138"/>
                      </a:cxn>
                      <a:cxn ang="0">
                        <a:pos x="24" y="138"/>
                      </a:cxn>
                      <a:cxn ang="0">
                        <a:pos x="42" y="138"/>
                      </a:cxn>
                      <a:cxn ang="0">
                        <a:pos x="60" y="132"/>
                      </a:cxn>
                      <a:cxn ang="0">
                        <a:pos x="66" y="126"/>
                      </a:cxn>
                      <a:cxn ang="0">
                        <a:pos x="60" y="96"/>
                      </a:cxn>
                      <a:cxn ang="0">
                        <a:pos x="60" y="60"/>
                      </a:cxn>
                      <a:cxn ang="0">
                        <a:pos x="60" y="48"/>
                      </a:cxn>
                      <a:cxn ang="0">
                        <a:pos x="78" y="30"/>
                      </a:cxn>
                      <a:cxn ang="0">
                        <a:pos x="90" y="24"/>
                      </a:cxn>
                      <a:cxn ang="0">
                        <a:pos x="84" y="12"/>
                      </a:cxn>
                      <a:cxn ang="0">
                        <a:pos x="96" y="0"/>
                      </a:cxn>
                      <a:cxn ang="0">
                        <a:pos x="150" y="18"/>
                      </a:cxn>
                      <a:cxn ang="0">
                        <a:pos x="198" y="60"/>
                      </a:cxn>
                      <a:cxn ang="0">
                        <a:pos x="222" y="78"/>
                      </a:cxn>
                      <a:cxn ang="0">
                        <a:pos x="252" y="78"/>
                      </a:cxn>
                      <a:cxn ang="0">
                        <a:pos x="342" y="102"/>
                      </a:cxn>
                      <a:cxn ang="0">
                        <a:pos x="330" y="192"/>
                      </a:cxn>
                      <a:cxn ang="0">
                        <a:pos x="318" y="198"/>
                      </a:cxn>
                      <a:cxn ang="0">
                        <a:pos x="318" y="210"/>
                      </a:cxn>
                      <a:cxn ang="0">
                        <a:pos x="318" y="228"/>
                      </a:cxn>
                      <a:cxn ang="0">
                        <a:pos x="294" y="234"/>
                      </a:cxn>
                      <a:cxn ang="0">
                        <a:pos x="282" y="228"/>
                      </a:cxn>
                      <a:cxn ang="0">
                        <a:pos x="270" y="240"/>
                      </a:cxn>
                      <a:cxn ang="0">
                        <a:pos x="258" y="246"/>
                      </a:cxn>
                      <a:cxn ang="0">
                        <a:pos x="228" y="252"/>
                      </a:cxn>
                      <a:cxn ang="0">
                        <a:pos x="216" y="246"/>
                      </a:cxn>
                      <a:cxn ang="0">
                        <a:pos x="210" y="228"/>
                      </a:cxn>
                      <a:cxn ang="0">
                        <a:pos x="192" y="228"/>
                      </a:cxn>
                      <a:cxn ang="0">
                        <a:pos x="186" y="234"/>
                      </a:cxn>
                      <a:cxn ang="0">
                        <a:pos x="180" y="246"/>
                      </a:cxn>
                      <a:cxn ang="0">
                        <a:pos x="168" y="240"/>
                      </a:cxn>
                      <a:cxn ang="0">
                        <a:pos x="162" y="216"/>
                      </a:cxn>
                      <a:cxn ang="0">
                        <a:pos x="150" y="210"/>
                      </a:cxn>
                      <a:cxn ang="0">
                        <a:pos x="138" y="210"/>
                      </a:cxn>
                      <a:cxn ang="0">
                        <a:pos x="126" y="198"/>
                      </a:cxn>
                      <a:cxn ang="0">
                        <a:pos x="108" y="180"/>
                      </a:cxn>
                      <a:cxn ang="0">
                        <a:pos x="90" y="192"/>
                      </a:cxn>
                      <a:cxn ang="0">
                        <a:pos x="78" y="204"/>
                      </a:cxn>
                      <a:cxn ang="0">
                        <a:pos x="60" y="240"/>
                      </a:cxn>
                      <a:cxn ang="0">
                        <a:pos x="42" y="234"/>
                      </a:cxn>
                      <a:cxn ang="0">
                        <a:pos x="30" y="222"/>
                      </a:cxn>
                      <a:cxn ang="0">
                        <a:pos x="18" y="228"/>
                      </a:cxn>
                      <a:cxn ang="0">
                        <a:pos x="12" y="216"/>
                      </a:cxn>
                      <a:cxn ang="0">
                        <a:pos x="18" y="198"/>
                      </a:cxn>
                      <a:cxn ang="0">
                        <a:pos x="18" y="186"/>
                      </a:cxn>
                      <a:cxn ang="0">
                        <a:pos x="0" y="144"/>
                      </a:cxn>
                    </a:cxnLst>
                    <a:rect l="0" t="0" r="r" b="b"/>
                    <a:pathLst>
                      <a:path w="342" h="252">
                        <a:moveTo>
                          <a:pt x="0" y="144"/>
                        </a:moveTo>
                        <a:lnTo>
                          <a:pt x="6" y="150"/>
                        </a:lnTo>
                        <a:lnTo>
                          <a:pt x="6" y="144"/>
                        </a:lnTo>
                        <a:lnTo>
                          <a:pt x="6" y="138"/>
                        </a:lnTo>
                        <a:lnTo>
                          <a:pt x="18" y="132"/>
                        </a:lnTo>
                        <a:lnTo>
                          <a:pt x="24" y="138"/>
                        </a:lnTo>
                        <a:lnTo>
                          <a:pt x="30" y="138"/>
                        </a:lnTo>
                        <a:lnTo>
                          <a:pt x="42" y="138"/>
                        </a:lnTo>
                        <a:lnTo>
                          <a:pt x="54" y="138"/>
                        </a:lnTo>
                        <a:lnTo>
                          <a:pt x="60" y="132"/>
                        </a:lnTo>
                        <a:lnTo>
                          <a:pt x="66" y="132"/>
                        </a:lnTo>
                        <a:lnTo>
                          <a:pt x="66" y="126"/>
                        </a:lnTo>
                        <a:lnTo>
                          <a:pt x="60" y="114"/>
                        </a:lnTo>
                        <a:lnTo>
                          <a:pt x="60" y="96"/>
                        </a:lnTo>
                        <a:lnTo>
                          <a:pt x="60" y="72"/>
                        </a:lnTo>
                        <a:lnTo>
                          <a:pt x="60" y="60"/>
                        </a:lnTo>
                        <a:lnTo>
                          <a:pt x="60" y="54"/>
                        </a:lnTo>
                        <a:lnTo>
                          <a:pt x="60" y="48"/>
                        </a:lnTo>
                        <a:lnTo>
                          <a:pt x="72" y="42"/>
                        </a:lnTo>
                        <a:lnTo>
                          <a:pt x="78" y="30"/>
                        </a:lnTo>
                        <a:lnTo>
                          <a:pt x="90" y="30"/>
                        </a:lnTo>
                        <a:lnTo>
                          <a:pt x="90" y="24"/>
                        </a:lnTo>
                        <a:lnTo>
                          <a:pt x="90" y="18"/>
                        </a:lnTo>
                        <a:lnTo>
                          <a:pt x="84" y="12"/>
                        </a:lnTo>
                        <a:lnTo>
                          <a:pt x="84" y="6"/>
                        </a:lnTo>
                        <a:lnTo>
                          <a:pt x="96" y="0"/>
                        </a:lnTo>
                        <a:lnTo>
                          <a:pt x="138" y="18"/>
                        </a:lnTo>
                        <a:lnTo>
                          <a:pt x="150" y="18"/>
                        </a:lnTo>
                        <a:lnTo>
                          <a:pt x="162" y="24"/>
                        </a:lnTo>
                        <a:lnTo>
                          <a:pt x="198" y="60"/>
                        </a:lnTo>
                        <a:lnTo>
                          <a:pt x="210" y="66"/>
                        </a:lnTo>
                        <a:lnTo>
                          <a:pt x="222" y="78"/>
                        </a:lnTo>
                        <a:lnTo>
                          <a:pt x="240" y="72"/>
                        </a:lnTo>
                        <a:lnTo>
                          <a:pt x="252" y="78"/>
                        </a:lnTo>
                        <a:lnTo>
                          <a:pt x="312" y="90"/>
                        </a:lnTo>
                        <a:lnTo>
                          <a:pt x="342" y="102"/>
                        </a:lnTo>
                        <a:lnTo>
                          <a:pt x="336" y="114"/>
                        </a:lnTo>
                        <a:lnTo>
                          <a:pt x="330" y="192"/>
                        </a:lnTo>
                        <a:lnTo>
                          <a:pt x="324" y="192"/>
                        </a:lnTo>
                        <a:lnTo>
                          <a:pt x="318" y="198"/>
                        </a:lnTo>
                        <a:lnTo>
                          <a:pt x="312" y="204"/>
                        </a:lnTo>
                        <a:lnTo>
                          <a:pt x="318" y="210"/>
                        </a:lnTo>
                        <a:lnTo>
                          <a:pt x="318" y="216"/>
                        </a:lnTo>
                        <a:lnTo>
                          <a:pt x="318" y="228"/>
                        </a:lnTo>
                        <a:lnTo>
                          <a:pt x="300" y="234"/>
                        </a:lnTo>
                        <a:lnTo>
                          <a:pt x="294" y="234"/>
                        </a:lnTo>
                        <a:lnTo>
                          <a:pt x="288" y="228"/>
                        </a:lnTo>
                        <a:lnTo>
                          <a:pt x="282" y="228"/>
                        </a:lnTo>
                        <a:lnTo>
                          <a:pt x="276" y="234"/>
                        </a:lnTo>
                        <a:lnTo>
                          <a:pt x="270" y="240"/>
                        </a:lnTo>
                        <a:lnTo>
                          <a:pt x="264" y="246"/>
                        </a:lnTo>
                        <a:lnTo>
                          <a:pt x="258" y="246"/>
                        </a:lnTo>
                        <a:lnTo>
                          <a:pt x="246" y="252"/>
                        </a:lnTo>
                        <a:lnTo>
                          <a:pt x="228" y="252"/>
                        </a:lnTo>
                        <a:lnTo>
                          <a:pt x="222" y="252"/>
                        </a:lnTo>
                        <a:lnTo>
                          <a:pt x="216" y="246"/>
                        </a:lnTo>
                        <a:lnTo>
                          <a:pt x="216" y="240"/>
                        </a:lnTo>
                        <a:lnTo>
                          <a:pt x="210" y="228"/>
                        </a:lnTo>
                        <a:lnTo>
                          <a:pt x="204" y="228"/>
                        </a:lnTo>
                        <a:lnTo>
                          <a:pt x="192" y="228"/>
                        </a:lnTo>
                        <a:lnTo>
                          <a:pt x="186" y="228"/>
                        </a:lnTo>
                        <a:lnTo>
                          <a:pt x="186" y="234"/>
                        </a:lnTo>
                        <a:lnTo>
                          <a:pt x="180" y="240"/>
                        </a:lnTo>
                        <a:lnTo>
                          <a:pt x="180" y="246"/>
                        </a:lnTo>
                        <a:lnTo>
                          <a:pt x="174" y="246"/>
                        </a:lnTo>
                        <a:lnTo>
                          <a:pt x="168" y="240"/>
                        </a:lnTo>
                        <a:lnTo>
                          <a:pt x="162" y="228"/>
                        </a:lnTo>
                        <a:lnTo>
                          <a:pt x="162" y="216"/>
                        </a:lnTo>
                        <a:lnTo>
                          <a:pt x="156" y="210"/>
                        </a:lnTo>
                        <a:lnTo>
                          <a:pt x="150" y="210"/>
                        </a:lnTo>
                        <a:lnTo>
                          <a:pt x="144" y="210"/>
                        </a:lnTo>
                        <a:lnTo>
                          <a:pt x="138" y="210"/>
                        </a:lnTo>
                        <a:lnTo>
                          <a:pt x="138" y="204"/>
                        </a:lnTo>
                        <a:lnTo>
                          <a:pt x="126" y="198"/>
                        </a:lnTo>
                        <a:lnTo>
                          <a:pt x="120" y="192"/>
                        </a:lnTo>
                        <a:lnTo>
                          <a:pt x="108" y="180"/>
                        </a:lnTo>
                        <a:lnTo>
                          <a:pt x="102" y="180"/>
                        </a:lnTo>
                        <a:lnTo>
                          <a:pt x="90" y="192"/>
                        </a:lnTo>
                        <a:lnTo>
                          <a:pt x="84" y="198"/>
                        </a:lnTo>
                        <a:lnTo>
                          <a:pt x="78" y="204"/>
                        </a:lnTo>
                        <a:lnTo>
                          <a:pt x="66" y="222"/>
                        </a:lnTo>
                        <a:lnTo>
                          <a:pt x="60" y="240"/>
                        </a:lnTo>
                        <a:lnTo>
                          <a:pt x="54" y="246"/>
                        </a:lnTo>
                        <a:lnTo>
                          <a:pt x="42" y="234"/>
                        </a:lnTo>
                        <a:lnTo>
                          <a:pt x="36" y="222"/>
                        </a:lnTo>
                        <a:lnTo>
                          <a:pt x="30" y="222"/>
                        </a:lnTo>
                        <a:lnTo>
                          <a:pt x="24" y="228"/>
                        </a:lnTo>
                        <a:lnTo>
                          <a:pt x="18" y="228"/>
                        </a:lnTo>
                        <a:lnTo>
                          <a:pt x="12" y="222"/>
                        </a:lnTo>
                        <a:lnTo>
                          <a:pt x="12" y="216"/>
                        </a:lnTo>
                        <a:lnTo>
                          <a:pt x="18" y="204"/>
                        </a:lnTo>
                        <a:lnTo>
                          <a:pt x="18" y="198"/>
                        </a:lnTo>
                        <a:lnTo>
                          <a:pt x="18" y="192"/>
                        </a:lnTo>
                        <a:lnTo>
                          <a:pt x="18" y="186"/>
                        </a:lnTo>
                        <a:lnTo>
                          <a:pt x="6" y="168"/>
                        </a:lnTo>
                        <a:lnTo>
                          <a:pt x="0" y="14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0" name="Freeform 779">
                    <a:extLst>
                      <a:ext uri="{FF2B5EF4-FFF2-40B4-BE49-F238E27FC236}">
                        <a16:creationId xmlns:a16="http://schemas.microsoft.com/office/drawing/2014/main" xmlns="" id="{339D7B8F-5985-714C-AEAD-EF22C6788A22}"/>
                      </a:ext>
                    </a:extLst>
                  </p:cNvPr>
                  <p:cNvSpPr>
                    <a:spLocks/>
                  </p:cNvSpPr>
                  <p:nvPr/>
                </p:nvSpPr>
                <p:spPr bwMode="auto">
                  <a:xfrm>
                    <a:off x="9428597" y="2851471"/>
                    <a:ext cx="316494" cy="443092"/>
                  </a:xfrm>
                  <a:custGeom>
                    <a:avLst/>
                    <a:gdLst/>
                    <a:ahLst/>
                    <a:cxnLst>
                      <a:cxn ang="0">
                        <a:pos x="132" y="192"/>
                      </a:cxn>
                      <a:cxn ang="0">
                        <a:pos x="132" y="180"/>
                      </a:cxn>
                      <a:cxn ang="0">
                        <a:pos x="120" y="180"/>
                      </a:cxn>
                      <a:cxn ang="0">
                        <a:pos x="78" y="186"/>
                      </a:cxn>
                      <a:cxn ang="0">
                        <a:pos x="72" y="192"/>
                      </a:cxn>
                      <a:cxn ang="0">
                        <a:pos x="66" y="198"/>
                      </a:cxn>
                      <a:cxn ang="0">
                        <a:pos x="54" y="204"/>
                      </a:cxn>
                      <a:cxn ang="0">
                        <a:pos x="42" y="204"/>
                      </a:cxn>
                      <a:cxn ang="0">
                        <a:pos x="36" y="210"/>
                      </a:cxn>
                      <a:cxn ang="0">
                        <a:pos x="30" y="204"/>
                      </a:cxn>
                      <a:cxn ang="0">
                        <a:pos x="18" y="204"/>
                      </a:cxn>
                      <a:cxn ang="0">
                        <a:pos x="24" y="126"/>
                      </a:cxn>
                      <a:cxn ang="0">
                        <a:pos x="30" y="114"/>
                      </a:cxn>
                      <a:cxn ang="0">
                        <a:pos x="0" y="102"/>
                      </a:cxn>
                      <a:cxn ang="0">
                        <a:pos x="6" y="90"/>
                      </a:cxn>
                      <a:cxn ang="0">
                        <a:pos x="18" y="72"/>
                      </a:cxn>
                      <a:cxn ang="0">
                        <a:pos x="24" y="66"/>
                      </a:cxn>
                      <a:cxn ang="0">
                        <a:pos x="30" y="54"/>
                      </a:cxn>
                      <a:cxn ang="0">
                        <a:pos x="84" y="0"/>
                      </a:cxn>
                      <a:cxn ang="0">
                        <a:pos x="90" y="0"/>
                      </a:cxn>
                      <a:cxn ang="0">
                        <a:pos x="114" y="18"/>
                      </a:cxn>
                      <a:cxn ang="0">
                        <a:pos x="120" y="24"/>
                      </a:cxn>
                      <a:cxn ang="0">
                        <a:pos x="126" y="30"/>
                      </a:cxn>
                      <a:cxn ang="0">
                        <a:pos x="132" y="48"/>
                      </a:cxn>
                      <a:cxn ang="0">
                        <a:pos x="132" y="60"/>
                      </a:cxn>
                      <a:cxn ang="0">
                        <a:pos x="132" y="72"/>
                      </a:cxn>
                      <a:cxn ang="0">
                        <a:pos x="132" y="84"/>
                      </a:cxn>
                      <a:cxn ang="0">
                        <a:pos x="138" y="96"/>
                      </a:cxn>
                      <a:cxn ang="0">
                        <a:pos x="138" y="102"/>
                      </a:cxn>
                      <a:cxn ang="0">
                        <a:pos x="138" y="108"/>
                      </a:cxn>
                      <a:cxn ang="0">
                        <a:pos x="132" y="114"/>
                      </a:cxn>
                      <a:cxn ang="0">
                        <a:pos x="132" y="120"/>
                      </a:cxn>
                      <a:cxn ang="0">
                        <a:pos x="138" y="126"/>
                      </a:cxn>
                      <a:cxn ang="0">
                        <a:pos x="150" y="132"/>
                      </a:cxn>
                      <a:cxn ang="0">
                        <a:pos x="150" y="138"/>
                      </a:cxn>
                      <a:cxn ang="0">
                        <a:pos x="150" y="150"/>
                      </a:cxn>
                      <a:cxn ang="0">
                        <a:pos x="144" y="156"/>
                      </a:cxn>
                      <a:cxn ang="0">
                        <a:pos x="150" y="162"/>
                      </a:cxn>
                      <a:cxn ang="0">
                        <a:pos x="150" y="174"/>
                      </a:cxn>
                      <a:cxn ang="0">
                        <a:pos x="150" y="180"/>
                      </a:cxn>
                      <a:cxn ang="0">
                        <a:pos x="150" y="192"/>
                      </a:cxn>
                      <a:cxn ang="0">
                        <a:pos x="144" y="198"/>
                      </a:cxn>
                      <a:cxn ang="0">
                        <a:pos x="138" y="198"/>
                      </a:cxn>
                      <a:cxn ang="0">
                        <a:pos x="132" y="192"/>
                      </a:cxn>
                    </a:cxnLst>
                    <a:rect l="0" t="0" r="r" b="b"/>
                    <a:pathLst>
                      <a:path w="150" h="210">
                        <a:moveTo>
                          <a:pt x="132" y="192"/>
                        </a:moveTo>
                        <a:lnTo>
                          <a:pt x="132" y="180"/>
                        </a:lnTo>
                        <a:lnTo>
                          <a:pt x="120" y="180"/>
                        </a:lnTo>
                        <a:lnTo>
                          <a:pt x="78" y="186"/>
                        </a:lnTo>
                        <a:lnTo>
                          <a:pt x="72" y="192"/>
                        </a:lnTo>
                        <a:lnTo>
                          <a:pt x="66" y="198"/>
                        </a:lnTo>
                        <a:lnTo>
                          <a:pt x="54" y="204"/>
                        </a:lnTo>
                        <a:lnTo>
                          <a:pt x="42" y="204"/>
                        </a:lnTo>
                        <a:lnTo>
                          <a:pt x="36" y="210"/>
                        </a:lnTo>
                        <a:lnTo>
                          <a:pt x="30" y="204"/>
                        </a:lnTo>
                        <a:lnTo>
                          <a:pt x="18" y="204"/>
                        </a:lnTo>
                        <a:lnTo>
                          <a:pt x="24" y="126"/>
                        </a:lnTo>
                        <a:lnTo>
                          <a:pt x="30" y="114"/>
                        </a:lnTo>
                        <a:lnTo>
                          <a:pt x="0" y="102"/>
                        </a:lnTo>
                        <a:lnTo>
                          <a:pt x="6" y="90"/>
                        </a:lnTo>
                        <a:lnTo>
                          <a:pt x="18" y="72"/>
                        </a:lnTo>
                        <a:lnTo>
                          <a:pt x="24" y="66"/>
                        </a:lnTo>
                        <a:lnTo>
                          <a:pt x="30" y="54"/>
                        </a:lnTo>
                        <a:lnTo>
                          <a:pt x="84" y="0"/>
                        </a:lnTo>
                        <a:lnTo>
                          <a:pt x="90" y="0"/>
                        </a:lnTo>
                        <a:lnTo>
                          <a:pt x="114" y="18"/>
                        </a:lnTo>
                        <a:lnTo>
                          <a:pt x="120" y="24"/>
                        </a:lnTo>
                        <a:lnTo>
                          <a:pt x="126" y="30"/>
                        </a:lnTo>
                        <a:lnTo>
                          <a:pt x="132" y="48"/>
                        </a:lnTo>
                        <a:lnTo>
                          <a:pt x="132" y="60"/>
                        </a:lnTo>
                        <a:lnTo>
                          <a:pt x="132" y="72"/>
                        </a:lnTo>
                        <a:lnTo>
                          <a:pt x="132" y="84"/>
                        </a:lnTo>
                        <a:lnTo>
                          <a:pt x="138" y="96"/>
                        </a:lnTo>
                        <a:lnTo>
                          <a:pt x="138" y="102"/>
                        </a:lnTo>
                        <a:lnTo>
                          <a:pt x="138" y="108"/>
                        </a:lnTo>
                        <a:lnTo>
                          <a:pt x="132" y="114"/>
                        </a:lnTo>
                        <a:lnTo>
                          <a:pt x="132" y="120"/>
                        </a:lnTo>
                        <a:lnTo>
                          <a:pt x="138" y="126"/>
                        </a:lnTo>
                        <a:lnTo>
                          <a:pt x="150" y="132"/>
                        </a:lnTo>
                        <a:lnTo>
                          <a:pt x="150" y="138"/>
                        </a:lnTo>
                        <a:lnTo>
                          <a:pt x="150" y="150"/>
                        </a:lnTo>
                        <a:lnTo>
                          <a:pt x="144" y="156"/>
                        </a:lnTo>
                        <a:lnTo>
                          <a:pt x="150" y="162"/>
                        </a:lnTo>
                        <a:lnTo>
                          <a:pt x="150" y="174"/>
                        </a:lnTo>
                        <a:lnTo>
                          <a:pt x="150" y="180"/>
                        </a:lnTo>
                        <a:lnTo>
                          <a:pt x="150" y="192"/>
                        </a:lnTo>
                        <a:lnTo>
                          <a:pt x="144" y="198"/>
                        </a:lnTo>
                        <a:lnTo>
                          <a:pt x="138" y="198"/>
                        </a:lnTo>
                        <a:lnTo>
                          <a:pt x="132" y="192"/>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1" name="Freeform 781">
                    <a:extLst>
                      <a:ext uri="{FF2B5EF4-FFF2-40B4-BE49-F238E27FC236}">
                        <a16:creationId xmlns:a16="http://schemas.microsoft.com/office/drawing/2014/main" xmlns="" id="{EF4BD592-BDA4-CD44-9F3F-8A11B11972CD}"/>
                      </a:ext>
                    </a:extLst>
                  </p:cNvPr>
                  <p:cNvSpPr>
                    <a:spLocks/>
                  </p:cNvSpPr>
                  <p:nvPr/>
                </p:nvSpPr>
                <p:spPr bwMode="auto">
                  <a:xfrm>
                    <a:off x="9200722" y="3231264"/>
                    <a:ext cx="708947" cy="620328"/>
                  </a:xfrm>
                  <a:custGeom>
                    <a:avLst/>
                    <a:gdLst/>
                    <a:ahLst/>
                    <a:cxnLst>
                      <a:cxn ang="0">
                        <a:pos x="30" y="222"/>
                      </a:cxn>
                      <a:cxn ang="0">
                        <a:pos x="90" y="228"/>
                      </a:cxn>
                      <a:cxn ang="0">
                        <a:pos x="174" y="270"/>
                      </a:cxn>
                      <a:cxn ang="0">
                        <a:pos x="252" y="294"/>
                      </a:cxn>
                      <a:cxn ang="0">
                        <a:pos x="258" y="282"/>
                      </a:cxn>
                      <a:cxn ang="0">
                        <a:pos x="258" y="270"/>
                      </a:cxn>
                      <a:cxn ang="0">
                        <a:pos x="258" y="258"/>
                      </a:cxn>
                      <a:cxn ang="0">
                        <a:pos x="270" y="258"/>
                      </a:cxn>
                      <a:cxn ang="0">
                        <a:pos x="270" y="246"/>
                      </a:cxn>
                      <a:cxn ang="0">
                        <a:pos x="270" y="240"/>
                      </a:cxn>
                      <a:cxn ang="0">
                        <a:pos x="282" y="234"/>
                      </a:cxn>
                      <a:cxn ang="0">
                        <a:pos x="312" y="234"/>
                      </a:cxn>
                      <a:cxn ang="0">
                        <a:pos x="324" y="240"/>
                      </a:cxn>
                      <a:cxn ang="0">
                        <a:pos x="336" y="228"/>
                      </a:cxn>
                      <a:cxn ang="0">
                        <a:pos x="336" y="216"/>
                      </a:cxn>
                      <a:cxn ang="0">
                        <a:pos x="324" y="204"/>
                      </a:cxn>
                      <a:cxn ang="0">
                        <a:pos x="306" y="204"/>
                      </a:cxn>
                      <a:cxn ang="0">
                        <a:pos x="300" y="186"/>
                      </a:cxn>
                      <a:cxn ang="0">
                        <a:pos x="294" y="180"/>
                      </a:cxn>
                      <a:cxn ang="0">
                        <a:pos x="288" y="162"/>
                      </a:cxn>
                      <a:cxn ang="0">
                        <a:pos x="282" y="150"/>
                      </a:cxn>
                      <a:cxn ang="0">
                        <a:pos x="270" y="144"/>
                      </a:cxn>
                      <a:cxn ang="0">
                        <a:pos x="258" y="132"/>
                      </a:cxn>
                      <a:cxn ang="0">
                        <a:pos x="258" y="120"/>
                      </a:cxn>
                      <a:cxn ang="0">
                        <a:pos x="246" y="114"/>
                      </a:cxn>
                      <a:cxn ang="0">
                        <a:pos x="228" y="108"/>
                      </a:cxn>
                      <a:cxn ang="0">
                        <a:pos x="222" y="90"/>
                      </a:cxn>
                      <a:cxn ang="0">
                        <a:pos x="222" y="72"/>
                      </a:cxn>
                      <a:cxn ang="0">
                        <a:pos x="234" y="72"/>
                      </a:cxn>
                      <a:cxn ang="0">
                        <a:pos x="246" y="66"/>
                      </a:cxn>
                      <a:cxn ang="0">
                        <a:pos x="246" y="42"/>
                      </a:cxn>
                      <a:cxn ang="0">
                        <a:pos x="240" y="30"/>
                      </a:cxn>
                      <a:cxn ang="0">
                        <a:pos x="240" y="12"/>
                      </a:cxn>
                      <a:cxn ang="0">
                        <a:pos x="228" y="0"/>
                      </a:cxn>
                      <a:cxn ang="0">
                        <a:pos x="180" y="12"/>
                      </a:cxn>
                      <a:cxn ang="0">
                        <a:pos x="162" y="24"/>
                      </a:cxn>
                      <a:cxn ang="0">
                        <a:pos x="144" y="30"/>
                      </a:cxn>
                      <a:cxn ang="0">
                        <a:pos x="126" y="24"/>
                      </a:cxn>
                      <a:cxn ang="0">
                        <a:pos x="114" y="30"/>
                      </a:cxn>
                      <a:cxn ang="0">
                        <a:pos x="114" y="42"/>
                      </a:cxn>
                      <a:cxn ang="0">
                        <a:pos x="114" y="60"/>
                      </a:cxn>
                      <a:cxn ang="0">
                        <a:pos x="90" y="66"/>
                      </a:cxn>
                      <a:cxn ang="0">
                        <a:pos x="78" y="60"/>
                      </a:cxn>
                      <a:cxn ang="0">
                        <a:pos x="66" y="72"/>
                      </a:cxn>
                      <a:cxn ang="0">
                        <a:pos x="54" y="78"/>
                      </a:cxn>
                      <a:cxn ang="0">
                        <a:pos x="60" y="96"/>
                      </a:cxn>
                      <a:cxn ang="0">
                        <a:pos x="66" y="108"/>
                      </a:cxn>
                      <a:cxn ang="0">
                        <a:pos x="72" y="126"/>
                      </a:cxn>
                      <a:cxn ang="0">
                        <a:pos x="66" y="138"/>
                      </a:cxn>
                      <a:cxn ang="0">
                        <a:pos x="54" y="138"/>
                      </a:cxn>
                      <a:cxn ang="0">
                        <a:pos x="48" y="150"/>
                      </a:cxn>
                      <a:cxn ang="0">
                        <a:pos x="42" y="162"/>
                      </a:cxn>
                      <a:cxn ang="0">
                        <a:pos x="36" y="174"/>
                      </a:cxn>
                      <a:cxn ang="0">
                        <a:pos x="24" y="174"/>
                      </a:cxn>
                      <a:cxn ang="0">
                        <a:pos x="12" y="186"/>
                      </a:cxn>
                      <a:cxn ang="0">
                        <a:pos x="0" y="210"/>
                      </a:cxn>
                      <a:cxn ang="0">
                        <a:pos x="0" y="228"/>
                      </a:cxn>
                      <a:cxn ang="0">
                        <a:pos x="6" y="240"/>
                      </a:cxn>
                      <a:cxn ang="0">
                        <a:pos x="18" y="240"/>
                      </a:cxn>
                    </a:cxnLst>
                    <a:rect l="0" t="0" r="r" b="b"/>
                    <a:pathLst>
                      <a:path w="336" h="294">
                        <a:moveTo>
                          <a:pt x="18" y="240"/>
                        </a:moveTo>
                        <a:lnTo>
                          <a:pt x="30" y="222"/>
                        </a:lnTo>
                        <a:lnTo>
                          <a:pt x="42" y="216"/>
                        </a:lnTo>
                        <a:lnTo>
                          <a:pt x="90" y="228"/>
                        </a:lnTo>
                        <a:lnTo>
                          <a:pt x="114" y="234"/>
                        </a:lnTo>
                        <a:lnTo>
                          <a:pt x="174" y="270"/>
                        </a:lnTo>
                        <a:lnTo>
                          <a:pt x="210" y="288"/>
                        </a:lnTo>
                        <a:lnTo>
                          <a:pt x="252" y="294"/>
                        </a:lnTo>
                        <a:lnTo>
                          <a:pt x="258" y="288"/>
                        </a:lnTo>
                        <a:lnTo>
                          <a:pt x="258" y="282"/>
                        </a:lnTo>
                        <a:lnTo>
                          <a:pt x="258" y="276"/>
                        </a:lnTo>
                        <a:lnTo>
                          <a:pt x="258" y="270"/>
                        </a:lnTo>
                        <a:lnTo>
                          <a:pt x="252" y="264"/>
                        </a:lnTo>
                        <a:lnTo>
                          <a:pt x="258" y="258"/>
                        </a:lnTo>
                        <a:lnTo>
                          <a:pt x="264" y="258"/>
                        </a:lnTo>
                        <a:lnTo>
                          <a:pt x="270" y="258"/>
                        </a:lnTo>
                        <a:lnTo>
                          <a:pt x="270" y="252"/>
                        </a:lnTo>
                        <a:lnTo>
                          <a:pt x="270" y="246"/>
                        </a:lnTo>
                        <a:lnTo>
                          <a:pt x="264" y="246"/>
                        </a:lnTo>
                        <a:lnTo>
                          <a:pt x="270" y="240"/>
                        </a:lnTo>
                        <a:lnTo>
                          <a:pt x="276" y="240"/>
                        </a:lnTo>
                        <a:lnTo>
                          <a:pt x="282" y="234"/>
                        </a:lnTo>
                        <a:lnTo>
                          <a:pt x="294" y="234"/>
                        </a:lnTo>
                        <a:lnTo>
                          <a:pt x="312" y="234"/>
                        </a:lnTo>
                        <a:lnTo>
                          <a:pt x="318" y="240"/>
                        </a:lnTo>
                        <a:lnTo>
                          <a:pt x="324" y="240"/>
                        </a:lnTo>
                        <a:lnTo>
                          <a:pt x="330" y="234"/>
                        </a:lnTo>
                        <a:lnTo>
                          <a:pt x="336" y="228"/>
                        </a:lnTo>
                        <a:lnTo>
                          <a:pt x="336" y="222"/>
                        </a:lnTo>
                        <a:lnTo>
                          <a:pt x="336" y="216"/>
                        </a:lnTo>
                        <a:lnTo>
                          <a:pt x="330" y="210"/>
                        </a:lnTo>
                        <a:lnTo>
                          <a:pt x="324" y="204"/>
                        </a:lnTo>
                        <a:lnTo>
                          <a:pt x="312" y="204"/>
                        </a:lnTo>
                        <a:lnTo>
                          <a:pt x="306" y="204"/>
                        </a:lnTo>
                        <a:lnTo>
                          <a:pt x="300" y="198"/>
                        </a:lnTo>
                        <a:lnTo>
                          <a:pt x="300" y="186"/>
                        </a:lnTo>
                        <a:lnTo>
                          <a:pt x="300" y="180"/>
                        </a:lnTo>
                        <a:lnTo>
                          <a:pt x="294" y="180"/>
                        </a:lnTo>
                        <a:lnTo>
                          <a:pt x="288" y="174"/>
                        </a:lnTo>
                        <a:lnTo>
                          <a:pt x="288" y="162"/>
                        </a:lnTo>
                        <a:lnTo>
                          <a:pt x="282" y="156"/>
                        </a:lnTo>
                        <a:lnTo>
                          <a:pt x="282" y="150"/>
                        </a:lnTo>
                        <a:lnTo>
                          <a:pt x="276" y="144"/>
                        </a:lnTo>
                        <a:lnTo>
                          <a:pt x="270" y="144"/>
                        </a:lnTo>
                        <a:lnTo>
                          <a:pt x="264" y="138"/>
                        </a:lnTo>
                        <a:lnTo>
                          <a:pt x="258" y="132"/>
                        </a:lnTo>
                        <a:lnTo>
                          <a:pt x="258" y="126"/>
                        </a:lnTo>
                        <a:lnTo>
                          <a:pt x="258" y="120"/>
                        </a:lnTo>
                        <a:lnTo>
                          <a:pt x="252" y="114"/>
                        </a:lnTo>
                        <a:lnTo>
                          <a:pt x="246" y="114"/>
                        </a:lnTo>
                        <a:lnTo>
                          <a:pt x="234" y="108"/>
                        </a:lnTo>
                        <a:lnTo>
                          <a:pt x="228" y="108"/>
                        </a:lnTo>
                        <a:lnTo>
                          <a:pt x="228" y="96"/>
                        </a:lnTo>
                        <a:lnTo>
                          <a:pt x="222" y="90"/>
                        </a:lnTo>
                        <a:lnTo>
                          <a:pt x="222" y="78"/>
                        </a:lnTo>
                        <a:lnTo>
                          <a:pt x="222" y="72"/>
                        </a:lnTo>
                        <a:lnTo>
                          <a:pt x="228" y="72"/>
                        </a:lnTo>
                        <a:lnTo>
                          <a:pt x="234" y="72"/>
                        </a:lnTo>
                        <a:lnTo>
                          <a:pt x="240" y="72"/>
                        </a:lnTo>
                        <a:lnTo>
                          <a:pt x="246" y="66"/>
                        </a:lnTo>
                        <a:lnTo>
                          <a:pt x="246" y="54"/>
                        </a:lnTo>
                        <a:lnTo>
                          <a:pt x="246" y="42"/>
                        </a:lnTo>
                        <a:lnTo>
                          <a:pt x="246" y="36"/>
                        </a:lnTo>
                        <a:lnTo>
                          <a:pt x="240" y="30"/>
                        </a:lnTo>
                        <a:lnTo>
                          <a:pt x="240" y="24"/>
                        </a:lnTo>
                        <a:lnTo>
                          <a:pt x="240" y="12"/>
                        </a:lnTo>
                        <a:lnTo>
                          <a:pt x="240" y="0"/>
                        </a:lnTo>
                        <a:lnTo>
                          <a:pt x="228" y="0"/>
                        </a:lnTo>
                        <a:lnTo>
                          <a:pt x="186" y="6"/>
                        </a:lnTo>
                        <a:lnTo>
                          <a:pt x="180" y="12"/>
                        </a:lnTo>
                        <a:lnTo>
                          <a:pt x="174" y="18"/>
                        </a:lnTo>
                        <a:lnTo>
                          <a:pt x="162" y="24"/>
                        </a:lnTo>
                        <a:lnTo>
                          <a:pt x="150" y="24"/>
                        </a:lnTo>
                        <a:lnTo>
                          <a:pt x="144" y="30"/>
                        </a:lnTo>
                        <a:lnTo>
                          <a:pt x="138" y="24"/>
                        </a:lnTo>
                        <a:lnTo>
                          <a:pt x="126" y="24"/>
                        </a:lnTo>
                        <a:lnTo>
                          <a:pt x="120" y="24"/>
                        </a:lnTo>
                        <a:lnTo>
                          <a:pt x="114" y="30"/>
                        </a:lnTo>
                        <a:lnTo>
                          <a:pt x="108" y="36"/>
                        </a:lnTo>
                        <a:lnTo>
                          <a:pt x="114" y="42"/>
                        </a:lnTo>
                        <a:lnTo>
                          <a:pt x="114" y="48"/>
                        </a:lnTo>
                        <a:lnTo>
                          <a:pt x="114" y="60"/>
                        </a:lnTo>
                        <a:lnTo>
                          <a:pt x="96" y="66"/>
                        </a:lnTo>
                        <a:lnTo>
                          <a:pt x="90" y="66"/>
                        </a:lnTo>
                        <a:lnTo>
                          <a:pt x="84" y="60"/>
                        </a:lnTo>
                        <a:lnTo>
                          <a:pt x="78" y="60"/>
                        </a:lnTo>
                        <a:lnTo>
                          <a:pt x="72" y="66"/>
                        </a:lnTo>
                        <a:lnTo>
                          <a:pt x="66" y="72"/>
                        </a:lnTo>
                        <a:lnTo>
                          <a:pt x="60" y="78"/>
                        </a:lnTo>
                        <a:lnTo>
                          <a:pt x="54" y="78"/>
                        </a:lnTo>
                        <a:lnTo>
                          <a:pt x="54" y="84"/>
                        </a:lnTo>
                        <a:lnTo>
                          <a:pt x="60" y="96"/>
                        </a:lnTo>
                        <a:lnTo>
                          <a:pt x="60" y="102"/>
                        </a:lnTo>
                        <a:lnTo>
                          <a:pt x="66" y="108"/>
                        </a:lnTo>
                        <a:lnTo>
                          <a:pt x="72" y="120"/>
                        </a:lnTo>
                        <a:lnTo>
                          <a:pt x="72" y="126"/>
                        </a:lnTo>
                        <a:lnTo>
                          <a:pt x="72" y="132"/>
                        </a:lnTo>
                        <a:lnTo>
                          <a:pt x="66" y="138"/>
                        </a:lnTo>
                        <a:lnTo>
                          <a:pt x="60" y="138"/>
                        </a:lnTo>
                        <a:lnTo>
                          <a:pt x="54" y="138"/>
                        </a:lnTo>
                        <a:lnTo>
                          <a:pt x="48" y="144"/>
                        </a:lnTo>
                        <a:lnTo>
                          <a:pt x="48" y="150"/>
                        </a:lnTo>
                        <a:lnTo>
                          <a:pt x="42" y="156"/>
                        </a:lnTo>
                        <a:lnTo>
                          <a:pt x="42" y="162"/>
                        </a:lnTo>
                        <a:lnTo>
                          <a:pt x="42" y="174"/>
                        </a:lnTo>
                        <a:lnTo>
                          <a:pt x="36" y="174"/>
                        </a:lnTo>
                        <a:lnTo>
                          <a:pt x="30" y="174"/>
                        </a:lnTo>
                        <a:lnTo>
                          <a:pt x="24" y="174"/>
                        </a:lnTo>
                        <a:lnTo>
                          <a:pt x="18" y="180"/>
                        </a:lnTo>
                        <a:lnTo>
                          <a:pt x="12" y="186"/>
                        </a:lnTo>
                        <a:lnTo>
                          <a:pt x="0" y="204"/>
                        </a:lnTo>
                        <a:lnTo>
                          <a:pt x="0" y="210"/>
                        </a:lnTo>
                        <a:lnTo>
                          <a:pt x="0" y="216"/>
                        </a:lnTo>
                        <a:lnTo>
                          <a:pt x="0" y="228"/>
                        </a:lnTo>
                        <a:lnTo>
                          <a:pt x="0" y="234"/>
                        </a:lnTo>
                        <a:lnTo>
                          <a:pt x="6" y="240"/>
                        </a:lnTo>
                        <a:lnTo>
                          <a:pt x="18" y="246"/>
                        </a:lnTo>
                        <a:lnTo>
                          <a:pt x="18" y="24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2" name="Freeform 787">
                    <a:extLst>
                      <a:ext uri="{FF2B5EF4-FFF2-40B4-BE49-F238E27FC236}">
                        <a16:creationId xmlns:a16="http://schemas.microsoft.com/office/drawing/2014/main" xmlns="" id="{D655AAF5-7417-CA4C-949A-27D371015A2A}"/>
                      </a:ext>
                    </a:extLst>
                  </p:cNvPr>
                  <p:cNvSpPr>
                    <a:spLocks/>
                  </p:cNvSpPr>
                  <p:nvPr/>
                </p:nvSpPr>
                <p:spPr bwMode="auto">
                  <a:xfrm>
                    <a:off x="7833467" y="3421160"/>
                    <a:ext cx="417772" cy="468411"/>
                  </a:xfrm>
                  <a:custGeom>
                    <a:avLst/>
                    <a:gdLst/>
                    <a:ahLst/>
                    <a:cxnLst>
                      <a:cxn ang="0">
                        <a:pos x="60" y="0"/>
                      </a:cxn>
                      <a:cxn ang="0">
                        <a:pos x="48" y="18"/>
                      </a:cxn>
                      <a:cxn ang="0">
                        <a:pos x="12" y="48"/>
                      </a:cxn>
                      <a:cxn ang="0">
                        <a:pos x="0" y="60"/>
                      </a:cxn>
                      <a:cxn ang="0">
                        <a:pos x="48" y="150"/>
                      </a:cxn>
                      <a:cxn ang="0">
                        <a:pos x="54" y="156"/>
                      </a:cxn>
                      <a:cxn ang="0">
                        <a:pos x="78" y="198"/>
                      </a:cxn>
                      <a:cxn ang="0">
                        <a:pos x="90" y="198"/>
                      </a:cxn>
                      <a:cxn ang="0">
                        <a:pos x="96" y="198"/>
                      </a:cxn>
                      <a:cxn ang="0">
                        <a:pos x="114" y="210"/>
                      </a:cxn>
                      <a:cxn ang="0">
                        <a:pos x="120" y="216"/>
                      </a:cxn>
                      <a:cxn ang="0">
                        <a:pos x="132" y="222"/>
                      </a:cxn>
                      <a:cxn ang="0">
                        <a:pos x="138" y="222"/>
                      </a:cxn>
                      <a:cxn ang="0">
                        <a:pos x="144" y="222"/>
                      </a:cxn>
                      <a:cxn ang="0">
                        <a:pos x="156" y="216"/>
                      </a:cxn>
                      <a:cxn ang="0">
                        <a:pos x="162" y="216"/>
                      </a:cxn>
                      <a:cxn ang="0">
                        <a:pos x="180" y="216"/>
                      </a:cxn>
                      <a:cxn ang="0">
                        <a:pos x="186" y="216"/>
                      </a:cxn>
                      <a:cxn ang="0">
                        <a:pos x="192" y="210"/>
                      </a:cxn>
                      <a:cxn ang="0">
                        <a:pos x="198" y="204"/>
                      </a:cxn>
                      <a:cxn ang="0">
                        <a:pos x="198" y="198"/>
                      </a:cxn>
                      <a:cxn ang="0">
                        <a:pos x="198" y="186"/>
                      </a:cxn>
                      <a:cxn ang="0">
                        <a:pos x="192" y="174"/>
                      </a:cxn>
                      <a:cxn ang="0">
                        <a:pos x="198" y="156"/>
                      </a:cxn>
                      <a:cxn ang="0">
                        <a:pos x="198" y="144"/>
                      </a:cxn>
                      <a:cxn ang="0">
                        <a:pos x="198" y="138"/>
                      </a:cxn>
                      <a:cxn ang="0">
                        <a:pos x="198" y="132"/>
                      </a:cxn>
                      <a:cxn ang="0">
                        <a:pos x="192" y="126"/>
                      </a:cxn>
                      <a:cxn ang="0">
                        <a:pos x="180" y="120"/>
                      </a:cxn>
                      <a:cxn ang="0">
                        <a:pos x="174" y="114"/>
                      </a:cxn>
                      <a:cxn ang="0">
                        <a:pos x="168" y="96"/>
                      </a:cxn>
                      <a:cxn ang="0">
                        <a:pos x="162" y="84"/>
                      </a:cxn>
                      <a:cxn ang="0">
                        <a:pos x="144" y="60"/>
                      </a:cxn>
                      <a:cxn ang="0">
                        <a:pos x="120" y="42"/>
                      </a:cxn>
                      <a:cxn ang="0">
                        <a:pos x="114" y="36"/>
                      </a:cxn>
                      <a:cxn ang="0">
                        <a:pos x="102" y="36"/>
                      </a:cxn>
                      <a:cxn ang="0">
                        <a:pos x="90" y="36"/>
                      </a:cxn>
                      <a:cxn ang="0">
                        <a:pos x="78" y="30"/>
                      </a:cxn>
                      <a:cxn ang="0">
                        <a:pos x="72" y="24"/>
                      </a:cxn>
                      <a:cxn ang="0">
                        <a:pos x="72" y="18"/>
                      </a:cxn>
                      <a:cxn ang="0">
                        <a:pos x="66" y="12"/>
                      </a:cxn>
                      <a:cxn ang="0">
                        <a:pos x="60" y="0"/>
                      </a:cxn>
                    </a:cxnLst>
                    <a:rect l="0" t="0" r="r" b="b"/>
                    <a:pathLst>
                      <a:path w="198" h="222">
                        <a:moveTo>
                          <a:pt x="60" y="0"/>
                        </a:moveTo>
                        <a:lnTo>
                          <a:pt x="48" y="18"/>
                        </a:lnTo>
                        <a:lnTo>
                          <a:pt x="12" y="48"/>
                        </a:lnTo>
                        <a:lnTo>
                          <a:pt x="0" y="60"/>
                        </a:lnTo>
                        <a:lnTo>
                          <a:pt x="48" y="150"/>
                        </a:lnTo>
                        <a:lnTo>
                          <a:pt x="54" y="156"/>
                        </a:lnTo>
                        <a:lnTo>
                          <a:pt x="78" y="198"/>
                        </a:lnTo>
                        <a:lnTo>
                          <a:pt x="90" y="198"/>
                        </a:lnTo>
                        <a:lnTo>
                          <a:pt x="96" y="198"/>
                        </a:lnTo>
                        <a:lnTo>
                          <a:pt x="114" y="210"/>
                        </a:lnTo>
                        <a:lnTo>
                          <a:pt x="120" y="216"/>
                        </a:lnTo>
                        <a:lnTo>
                          <a:pt x="132" y="222"/>
                        </a:lnTo>
                        <a:lnTo>
                          <a:pt x="138" y="222"/>
                        </a:lnTo>
                        <a:lnTo>
                          <a:pt x="144" y="222"/>
                        </a:lnTo>
                        <a:lnTo>
                          <a:pt x="156" y="216"/>
                        </a:lnTo>
                        <a:lnTo>
                          <a:pt x="162" y="216"/>
                        </a:lnTo>
                        <a:lnTo>
                          <a:pt x="180" y="216"/>
                        </a:lnTo>
                        <a:lnTo>
                          <a:pt x="186" y="216"/>
                        </a:lnTo>
                        <a:lnTo>
                          <a:pt x="192" y="210"/>
                        </a:lnTo>
                        <a:lnTo>
                          <a:pt x="198" y="204"/>
                        </a:lnTo>
                        <a:lnTo>
                          <a:pt x="198" y="198"/>
                        </a:lnTo>
                        <a:lnTo>
                          <a:pt x="198" y="186"/>
                        </a:lnTo>
                        <a:lnTo>
                          <a:pt x="192" y="174"/>
                        </a:lnTo>
                        <a:lnTo>
                          <a:pt x="198" y="156"/>
                        </a:lnTo>
                        <a:lnTo>
                          <a:pt x="198" y="144"/>
                        </a:lnTo>
                        <a:lnTo>
                          <a:pt x="198" y="138"/>
                        </a:lnTo>
                        <a:lnTo>
                          <a:pt x="198" y="132"/>
                        </a:lnTo>
                        <a:lnTo>
                          <a:pt x="192" y="126"/>
                        </a:lnTo>
                        <a:lnTo>
                          <a:pt x="180" y="120"/>
                        </a:lnTo>
                        <a:lnTo>
                          <a:pt x="174" y="114"/>
                        </a:lnTo>
                        <a:lnTo>
                          <a:pt x="168" y="96"/>
                        </a:lnTo>
                        <a:lnTo>
                          <a:pt x="162" y="84"/>
                        </a:lnTo>
                        <a:lnTo>
                          <a:pt x="144" y="60"/>
                        </a:lnTo>
                        <a:lnTo>
                          <a:pt x="120" y="42"/>
                        </a:lnTo>
                        <a:lnTo>
                          <a:pt x="114" y="36"/>
                        </a:lnTo>
                        <a:lnTo>
                          <a:pt x="102" y="36"/>
                        </a:lnTo>
                        <a:lnTo>
                          <a:pt x="90" y="36"/>
                        </a:lnTo>
                        <a:lnTo>
                          <a:pt x="78" y="30"/>
                        </a:lnTo>
                        <a:lnTo>
                          <a:pt x="72" y="24"/>
                        </a:lnTo>
                        <a:lnTo>
                          <a:pt x="72" y="18"/>
                        </a:lnTo>
                        <a:lnTo>
                          <a:pt x="66" y="12"/>
                        </a:lnTo>
                        <a:lnTo>
                          <a:pt x="60" y="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3" name="Freeform 808">
                    <a:extLst>
                      <a:ext uri="{FF2B5EF4-FFF2-40B4-BE49-F238E27FC236}">
                        <a16:creationId xmlns:a16="http://schemas.microsoft.com/office/drawing/2014/main" xmlns="" id="{ABF7E94B-FA1D-A945-94D7-1FE3B84F4322}"/>
                      </a:ext>
                    </a:extLst>
                  </p:cNvPr>
                  <p:cNvSpPr>
                    <a:spLocks/>
                  </p:cNvSpPr>
                  <p:nvPr/>
                </p:nvSpPr>
                <p:spPr bwMode="auto">
                  <a:xfrm>
                    <a:off x="9099443" y="4851713"/>
                    <a:ext cx="746926" cy="531710"/>
                  </a:xfrm>
                  <a:custGeom>
                    <a:avLst/>
                    <a:gdLst/>
                    <a:ahLst/>
                    <a:cxnLst>
                      <a:cxn ang="0">
                        <a:pos x="348" y="48"/>
                      </a:cxn>
                      <a:cxn ang="0">
                        <a:pos x="330" y="36"/>
                      </a:cxn>
                      <a:cxn ang="0">
                        <a:pos x="324" y="18"/>
                      </a:cxn>
                      <a:cxn ang="0">
                        <a:pos x="300" y="18"/>
                      </a:cxn>
                      <a:cxn ang="0">
                        <a:pos x="288" y="30"/>
                      </a:cxn>
                      <a:cxn ang="0">
                        <a:pos x="270" y="30"/>
                      </a:cxn>
                      <a:cxn ang="0">
                        <a:pos x="270" y="18"/>
                      </a:cxn>
                      <a:cxn ang="0">
                        <a:pos x="264" y="6"/>
                      </a:cxn>
                      <a:cxn ang="0">
                        <a:pos x="252" y="6"/>
                      </a:cxn>
                      <a:cxn ang="0">
                        <a:pos x="240" y="6"/>
                      </a:cxn>
                      <a:cxn ang="0">
                        <a:pos x="216" y="6"/>
                      </a:cxn>
                      <a:cxn ang="0">
                        <a:pos x="198" y="6"/>
                      </a:cxn>
                      <a:cxn ang="0">
                        <a:pos x="186" y="12"/>
                      </a:cxn>
                      <a:cxn ang="0">
                        <a:pos x="174" y="12"/>
                      </a:cxn>
                      <a:cxn ang="0">
                        <a:pos x="162" y="30"/>
                      </a:cxn>
                      <a:cxn ang="0">
                        <a:pos x="150" y="42"/>
                      </a:cxn>
                      <a:cxn ang="0">
                        <a:pos x="132" y="54"/>
                      </a:cxn>
                      <a:cxn ang="0">
                        <a:pos x="120" y="66"/>
                      </a:cxn>
                      <a:cxn ang="0">
                        <a:pos x="108" y="78"/>
                      </a:cxn>
                      <a:cxn ang="0">
                        <a:pos x="96" y="72"/>
                      </a:cxn>
                      <a:cxn ang="0">
                        <a:pos x="84" y="72"/>
                      </a:cxn>
                      <a:cxn ang="0">
                        <a:pos x="72" y="84"/>
                      </a:cxn>
                      <a:cxn ang="0">
                        <a:pos x="60" y="84"/>
                      </a:cxn>
                      <a:cxn ang="0">
                        <a:pos x="60" y="90"/>
                      </a:cxn>
                      <a:cxn ang="0">
                        <a:pos x="66" y="102"/>
                      </a:cxn>
                      <a:cxn ang="0">
                        <a:pos x="54" y="120"/>
                      </a:cxn>
                      <a:cxn ang="0">
                        <a:pos x="48" y="126"/>
                      </a:cxn>
                      <a:cxn ang="0">
                        <a:pos x="60" y="144"/>
                      </a:cxn>
                      <a:cxn ang="0">
                        <a:pos x="66" y="168"/>
                      </a:cxn>
                      <a:cxn ang="0">
                        <a:pos x="54" y="168"/>
                      </a:cxn>
                      <a:cxn ang="0">
                        <a:pos x="48" y="180"/>
                      </a:cxn>
                      <a:cxn ang="0">
                        <a:pos x="54" y="186"/>
                      </a:cxn>
                      <a:cxn ang="0">
                        <a:pos x="60" y="198"/>
                      </a:cxn>
                      <a:cxn ang="0">
                        <a:pos x="54" y="204"/>
                      </a:cxn>
                      <a:cxn ang="0">
                        <a:pos x="36" y="216"/>
                      </a:cxn>
                      <a:cxn ang="0">
                        <a:pos x="24" y="222"/>
                      </a:cxn>
                      <a:cxn ang="0">
                        <a:pos x="18" y="222"/>
                      </a:cxn>
                      <a:cxn ang="0">
                        <a:pos x="6" y="228"/>
                      </a:cxn>
                      <a:cxn ang="0">
                        <a:pos x="0" y="234"/>
                      </a:cxn>
                      <a:cxn ang="0">
                        <a:pos x="0" y="252"/>
                      </a:cxn>
                      <a:cxn ang="0">
                        <a:pos x="78" y="234"/>
                      </a:cxn>
                      <a:cxn ang="0">
                        <a:pos x="108" y="216"/>
                      </a:cxn>
                      <a:cxn ang="0">
                        <a:pos x="126" y="204"/>
                      </a:cxn>
                      <a:cxn ang="0">
                        <a:pos x="174" y="234"/>
                      </a:cxn>
                      <a:cxn ang="0">
                        <a:pos x="180" y="222"/>
                      </a:cxn>
                      <a:cxn ang="0">
                        <a:pos x="198" y="210"/>
                      </a:cxn>
                      <a:cxn ang="0">
                        <a:pos x="204" y="204"/>
                      </a:cxn>
                      <a:cxn ang="0">
                        <a:pos x="228" y="204"/>
                      </a:cxn>
                      <a:cxn ang="0">
                        <a:pos x="258" y="180"/>
                      </a:cxn>
                      <a:cxn ang="0">
                        <a:pos x="264" y="168"/>
                      </a:cxn>
                      <a:cxn ang="0">
                        <a:pos x="258" y="150"/>
                      </a:cxn>
                      <a:cxn ang="0">
                        <a:pos x="258" y="126"/>
                      </a:cxn>
                      <a:cxn ang="0">
                        <a:pos x="258" y="114"/>
                      </a:cxn>
                      <a:cxn ang="0">
                        <a:pos x="300" y="90"/>
                      </a:cxn>
                      <a:cxn ang="0">
                        <a:pos x="354" y="54"/>
                      </a:cxn>
                    </a:cxnLst>
                    <a:rect l="0" t="0" r="r" b="b"/>
                    <a:pathLst>
                      <a:path w="354" h="252">
                        <a:moveTo>
                          <a:pt x="354" y="54"/>
                        </a:moveTo>
                        <a:lnTo>
                          <a:pt x="348" y="48"/>
                        </a:lnTo>
                        <a:lnTo>
                          <a:pt x="336" y="42"/>
                        </a:lnTo>
                        <a:lnTo>
                          <a:pt x="330" y="36"/>
                        </a:lnTo>
                        <a:lnTo>
                          <a:pt x="330" y="30"/>
                        </a:lnTo>
                        <a:lnTo>
                          <a:pt x="324" y="18"/>
                        </a:lnTo>
                        <a:lnTo>
                          <a:pt x="312" y="12"/>
                        </a:lnTo>
                        <a:lnTo>
                          <a:pt x="300" y="18"/>
                        </a:lnTo>
                        <a:lnTo>
                          <a:pt x="294" y="24"/>
                        </a:lnTo>
                        <a:lnTo>
                          <a:pt x="288" y="30"/>
                        </a:lnTo>
                        <a:lnTo>
                          <a:pt x="276" y="30"/>
                        </a:lnTo>
                        <a:lnTo>
                          <a:pt x="270" y="30"/>
                        </a:lnTo>
                        <a:lnTo>
                          <a:pt x="270" y="24"/>
                        </a:lnTo>
                        <a:lnTo>
                          <a:pt x="270" y="18"/>
                        </a:lnTo>
                        <a:lnTo>
                          <a:pt x="270" y="12"/>
                        </a:lnTo>
                        <a:lnTo>
                          <a:pt x="264" y="6"/>
                        </a:lnTo>
                        <a:lnTo>
                          <a:pt x="258" y="6"/>
                        </a:lnTo>
                        <a:lnTo>
                          <a:pt x="252" y="6"/>
                        </a:lnTo>
                        <a:lnTo>
                          <a:pt x="246" y="0"/>
                        </a:lnTo>
                        <a:lnTo>
                          <a:pt x="240" y="6"/>
                        </a:lnTo>
                        <a:lnTo>
                          <a:pt x="228" y="6"/>
                        </a:lnTo>
                        <a:lnTo>
                          <a:pt x="216" y="6"/>
                        </a:lnTo>
                        <a:lnTo>
                          <a:pt x="204" y="6"/>
                        </a:lnTo>
                        <a:lnTo>
                          <a:pt x="198" y="6"/>
                        </a:lnTo>
                        <a:lnTo>
                          <a:pt x="192" y="6"/>
                        </a:lnTo>
                        <a:lnTo>
                          <a:pt x="186" y="12"/>
                        </a:lnTo>
                        <a:lnTo>
                          <a:pt x="180" y="12"/>
                        </a:lnTo>
                        <a:lnTo>
                          <a:pt x="174" y="12"/>
                        </a:lnTo>
                        <a:lnTo>
                          <a:pt x="162" y="24"/>
                        </a:lnTo>
                        <a:lnTo>
                          <a:pt x="162" y="30"/>
                        </a:lnTo>
                        <a:lnTo>
                          <a:pt x="162" y="36"/>
                        </a:lnTo>
                        <a:lnTo>
                          <a:pt x="150" y="42"/>
                        </a:lnTo>
                        <a:lnTo>
                          <a:pt x="144" y="48"/>
                        </a:lnTo>
                        <a:lnTo>
                          <a:pt x="132" y="54"/>
                        </a:lnTo>
                        <a:lnTo>
                          <a:pt x="126" y="60"/>
                        </a:lnTo>
                        <a:lnTo>
                          <a:pt x="120" y="66"/>
                        </a:lnTo>
                        <a:lnTo>
                          <a:pt x="114" y="78"/>
                        </a:lnTo>
                        <a:lnTo>
                          <a:pt x="108" y="78"/>
                        </a:lnTo>
                        <a:lnTo>
                          <a:pt x="102" y="78"/>
                        </a:lnTo>
                        <a:lnTo>
                          <a:pt x="96" y="72"/>
                        </a:lnTo>
                        <a:lnTo>
                          <a:pt x="84" y="66"/>
                        </a:lnTo>
                        <a:lnTo>
                          <a:pt x="84" y="72"/>
                        </a:lnTo>
                        <a:lnTo>
                          <a:pt x="78" y="84"/>
                        </a:lnTo>
                        <a:lnTo>
                          <a:pt x="72" y="84"/>
                        </a:lnTo>
                        <a:lnTo>
                          <a:pt x="66" y="84"/>
                        </a:lnTo>
                        <a:lnTo>
                          <a:pt x="60" y="84"/>
                        </a:lnTo>
                        <a:lnTo>
                          <a:pt x="54" y="84"/>
                        </a:lnTo>
                        <a:lnTo>
                          <a:pt x="60" y="90"/>
                        </a:lnTo>
                        <a:lnTo>
                          <a:pt x="66" y="96"/>
                        </a:lnTo>
                        <a:lnTo>
                          <a:pt x="66" y="102"/>
                        </a:lnTo>
                        <a:lnTo>
                          <a:pt x="60" y="108"/>
                        </a:lnTo>
                        <a:lnTo>
                          <a:pt x="54" y="120"/>
                        </a:lnTo>
                        <a:lnTo>
                          <a:pt x="48" y="120"/>
                        </a:lnTo>
                        <a:lnTo>
                          <a:pt x="48" y="126"/>
                        </a:lnTo>
                        <a:lnTo>
                          <a:pt x="54" y="138"/>
                        </a:lnTo>
                        <a:lnTo>
                          <a:pt x="60" y="144"/>
                        </a:lnTo>
                        <a:lnTo>
                          <a:pt x="66" y="156"/>
                        </a:lnTo>
                        <a:lnTo>
                          <a:pt x="66" y="168"/>
                        </a:lnTo>
                        <a:lnTo>
                          <a:pt x="60" y="168"/>
                        </a:lnTo>
                        <a:lnTo>
                          <a:pt x="54" y="168"/>
                        </a:lnTo>
                        <a:lnTo>
                          <a:pt x="48" y="174"/>
                        </a:lnTo>
                        <a:lnTo>
                          <a:pt x="48" y="180"/>
                        </a:lnTo>
                        <a:lnTo>
                          <a:pt x="48" y="186"/>
                        </a:lnTo>
                        <a:lnTo>
                          <a:pt x="54" y="186"/>
                        </a:lnTo>
                        <a:lnTo>
                          <a:pt x="60" y="192"/>
                        </a:lnTo>
                        <a:lnTo>
                          <a:pt x="60" y="198"/>
                        </a:lnTo>
                        <a:lnTo>
                          <a:pt x="60" y="204"/>
                        </a:lnTo>
                        <a:lnTo>
                          <a:pt x="54" y="204"/>
                        </a:lnTo>
                        <a:lnTo>
                          <a:pt x="48" y="210"/>
                        </a:lnTo>
                        <a:lnTo>
                          <a:pt x="36" y="216"/>
                        </a:lnTo>
                        <a:lnTo>
                          <a:pt x="30" y="222"/>
                        </a:lnTo>
                        <a:lnTo>
                          <a:pt x="24" y="222"/>
                        </a:lnTo>
                        <a:lnTo>
                          <a:pt x="18" y="216"/>
                        </a:lnTo>
                        <a:lnTo>
                          <a:pt x="18" y="222"/>
                        </a:lnTo>
                        <a:lnTo>
                          <a:pt x="12" y="228"/>
                        </a:lnTo>
                        <a:lnTo>
                          <a:pt x="6" y="228"/>
                        </a:lnTo>
                        <a:lnTo>
                          <a:pt x="0" y="228"/>
                        </a:lnTo>
                        <a:lnTo>
                          <a:pt x="0" y="234"/>
                        </a:lnTo>
                        <a:lnTo>
                          <a:pt x="0" y="240"/>
                        </a:lnTo>
                        <a:lnTo>
                          <a:pt x="0" y="252"/>
                        </a:lnTo>
                        <a:lnTo>
                          <a:pt x="72" y="228"/>
                        </a:lnTo>
                        <a:lnTo>
                          <a:pt x="78" y="234"/>
                        </a:lnTo>
                        <a:lnTo>
                          <a:pt x="90" y="216"/>
                        </a:lnTo>
                        <a:lnTo>
                          <a:pt x="108" y="216"/>
                        </a:lnTo>
                        <a:lnTo>
                          <a:pt x="114" y="216"/>
                        </a:lnTo>
                        <a:lnTo>
                          <a:pt x="126" y="204"/>
                        </a:lnTo>
                        <a:lnTo>
                          <a:pt x="144" y="210"/>
                        </a:lnTo>
                        <a:lnTo>
                          <a:pt x="174" y="234"/>
                        </a:lnTo>
                        <a:lnTo>
                          <a:pt x="174" y="228"/>
                        </a:lnTo>
                        <a:lnTo>
                          <a:pt x="180" y="222"/>
                        </a:lnTo>
                        <a:lnTo>
                          <a:pt x="192" y="216"/>
                        </a:lnTo>
                        <a:lnTo>
                          <a:pt x="198" y="210"/>
                        </a:lnTo>
                        <a:lnTo>
                          <a:pt x="198" y="204"/>
                        </a:lnTo>
                        <a:lnTo>
                          <a:pt x="204" y="204"/>
                        </a:lnTo>
                        <a:lnTo>
                          <a:pt x="216" y="204"/>
                        </a:lnTo>
                        <a:lnTo>
                          <a:pt x="228" y="204"/>
                        </a:lnTo>
                        <a:lnTo>
                          <a:pt x="246" y="192"/>
                        </a:lnTo>
                        <a:lnTo>
                          <a:pt x="258" y="180"/>
                        </a:lnTo>
                        <a:lnTo>
                          <a:pt x="258" y="174"/>
                        </a:lnTo>
                        <a:lnTo>
                          <a:pt x="264" y="168"/>
                        </a:lnTo>
                        <a:lnTo>
                          <a:pt x="258" y="162"/>
                        </a:lnTo>
                        <a:lnTo>
                          <a:pt x="258" y="150"/>
                        </a:lnTo>
                        <a:lnTo>
                          <a:pt x="258" y="138"/>
                        </a:lnTo>
                        <a:lnTo>
                          <a:pt x="258" y="126"/>
                        </a:lnTo>
                        <a:lnTo>
                          <a:pt x="258" y="120"/>
                        </a:lnTo>
                        <a:lnTo>
                          <a:pt x="258" y="114"/>
                        </a:lnTo>
                        <a:lnTo>
                          <a:pt x="282" y="102"/>
                        </a:lnTo>
                        <a:lnTo>
                          <a:pt x="300" y="90"/>
                        </a:lnTo>
                        <a:lnTo>
                          <a:pt x="318" y="78"/>
                        </a:lnTo>
                        <a:lnTo>
                          <a:pt x="354" y="5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4" name="Freeform 821">
                    <a:extLst>
                      <a:ext uri="{FF2B5EF4-FFF2-40B4-BE49-F238E27FC236}">
                        <a16:creationId xmlns:a16="http://schemas.microsoft.com/office/drawing/2014/main" xmlns="" id="{6760D28F-7E45-F744-8C75-9FF1B2D22D40}"/>
                      </a:ext>
                    </a:extLst>
                  </p:cNvPr>
                  <p:cNvSpPr>
                    <a:spLocks/>
                  </p:cNvSpPr>
                  <p:nvPr/>
                </p:nvSpPr>
                <p:spPr bwMode="auto">
                  <a:xfrm>
                    <a:off x="7706869" y="4408621"/>
                    <a:ext cx="557030" cy="531710"/>
                  </a:xfrm>
                  <a:custGeom>
                    <a:avLst/>
                    <a:gdLst/>
                    <a:ahLst/>
                    <a:cxnLst>
                      <a:cxn ang="0">
                        <a:pos x="198" y="48"/>
                      </a:cxn>
                      <a:cxn ang="0">
                        <a:pos x="198" y="78"/>
                      </a:cxn>
                      <a:cxn ang="0">
                        <a:pos x="222" y="102"/>
                      </a:cxn>
                      <a:cxn ang="0">
                        <a:pos x="228" y="120"/>
                      </a:cxn>
                      <a:cxn ang="0">
                        <a:pos x="258" y="174"/>
                      </a:cxn>
                      <a:cxn ang="0">
                        <a:pos x="264" y="180"/>
                      </a:cxn>
                      <a:cxn ang="0">
                        <a:pos x="258" y="192"/>
                      </a:cxn>
                      <a:cxn ang="0">
                        <a:pos x="240" y="192"/>
                      </a:cxn>
                      <a:cxn ang="0">
                        <a:pos x="216" y="210"/>
                      </a:cxn>
                      <a:cxn ang="0">
                        <a:pos x="192" y="240"/>
                      </a:cxn>
                      <a:cxn ang="0">
                        <a:pos x="186" y="246"/>
                      </a:cxn>
                      <a:cxn ang="0">
                        <a:pos x="174" y="246"/>
                      </a:cxn>
                      <a:cxn ang="0">
                        <a:pos x="168" y="252"/>
                      </a:cxn>
                      <a:cxn ang="0">
                        <a:pos x="132" y="252"/>
                      </a:cxn>
                      <a:cxn ang="0">
                        <a:pos x="102" y="246"/>
                      </a:cxn>
                      <a:cxn ang="0">
                        <a:pos x="90" y="234"/>
                      </a:cxn>
                      <a:cxn ang="0">
                        <a:pos x="78" y="228"/>
                      </a:cxn>
                      <a:cxn ang="0">
                        <a:pos x="72" y="216"/>
                      </a:cxn>
                      <a:cxn ang="0">
                        <a:pos x="72" y="204"/>
                      </a:cxn>
                      <a:cxn ang="0">
                        <a:pos x="60" y="198"/>
                      </a:cxn>
                      <a:cxn ang="0">
                        <a:pos x="48" y="204"/>
                      </a:cxn>
                      <a:cxn ang="0">
                        <a:pos x="42" y="192"/>
                      </a:cxn>
                      <a:cxn ang="0">
                        <a:pos x="48" y="180"/>
                      </a:cxn>
                      <a:cxn ang="0">
                        <a:pos x="48" y="168"/>
                      </a:cxn>
                      <a:cxn ang="0">
                        <a:pos x="24" y="156"/>
                      </a:cxn>
                      <a:cxn ang="0">
                        <a:pos x="30" y="144"/>
                      </a:cxn>
                      <a:cxn ang="0">
                        <a:pos x="30" y="132"/>
                      </a:cxn>
                      <a:cxn ang="0">
                        <a:pos x="18" y="108"/>
                      </a:cxn>
                      <a:cxn ang="0">
                        <a:pos x="12" y="84"/>
                      </a:cxn>
                      <a:cxn ang="0">
                        <a:pos x="0" y="66"/>
                      </a:cxn>
                      <a:cxn ang="0">
                        <a:pos x="6" y="48"/>
                      </a:cxn>
                      <a:cxn ang="0">
                        <a:pos x="36" y="18"/>
                      </a:cxn>
                      <a:cxn ang="0">
                        <a:pos x="96" y="18"/>
                      </a:cxn>
                      <a:cxn ang="0">
                        <a:pos x="144" y="0"/>
                      </a:cxn>
                      <a:cxn ang="0">
                        <a:pos x="180" y="30"/>
                      </a:cxn>
                    </a:cxnLst>
                    <a:rect l="0" t="0" r="r" b="b"/>
                    <a:pathLst>
                      <a:path w="264" h="252">
                        <a:moveTo>
                          <a:pt x="180" y="30"/>
                        </a:moveTo>
                        <a:lnTo>
                          <a:pt x="198" y="48"/>
                        </a:lnTo>
                        <a:lnTo>
                          <a:pt x="198" y="60"/>
                        </a:lnTo>
                        <a:lnTo>
                          <a:pt x="198" y="78"/>
                        </a:lnTo>
                        <a:lnTo>
                          <a:pt x="210" y="96"/>
                        </a:lnTo>
                        <a:lnTo>
                          <a:pt x="222" y="102"/>
                        </a:lnTo>
                        <a:lnTo>
                          <a:pt x="222" y="108"/>
                        </a:lnTo>
                        <a:lnTo>
                          <a:pt x="228" y="120"/>
                        </a:lnTo>
                        <a:lnTo>
                          <a:pt x="246" y="156"/>
                        </a:lnTo>
                        <a:lnTo>
                          <a:pt x="258" y="174"/>
                        </a:lnTo>
                        <a:lnTo>
                          <a:pt x="264" y="174"/>
                        </a:lnTo>
                        <a:lnTo>
                          <a:pt x="264" y="180"/>
                        </a:lnTo>
                        <a:lnTo>
                          <a:pt x="264" y="186"/>
                        </a:lnTo>
                        <a:lnTo>
                          <a:pt x="258" y="192"/>
                        </a:lnTo>
                        <a:lnTo>
                          <a:pt x="252" y="192"/>
                        </a:lnTo>
                        <a:lnTo>
                          <a:pt x="240" y="192"/>
                        </a:lnTo>
                        <a:lnTo>
                          <a:pt x="228" y="198"/>
                        </a:lnTo>
                        <a:lnTo>
                          <a:pt x="216" y="210"/>
                        </a:lnTo>
                        <a:lnTo>
                          <a:pt x="204" y="216"/>
                        </a:lnTo>
                        <a:lnTo>
                          <a:pt x="192" y="240"/>
                        </a:lnTo>
                        <a:lnTo>
                          <a:pt x="192" y="246"/>
                        </a:lnTo>
                        <a:lnTo>
                          <a:pt x="186" y="246"/>
                        </a:lnTo>
                        <a:lnTo>
                          <a:pt x="180" y="246"/>
                        </a:lnTo>
                        <a:lnTo>
                          <a:pt x="174" y="246"/>
                        </a:lnTo>
                        <a:lnTo>
                          <a:pt x="168" y="246"/>
                        </a:lnTo>
                        <a:lnTo>
                          <a:pt x="168" y="252"/>
                        </a:lnTo>
                        <a:lnTo>
                          <a:pt x="156" y="252"/>
                        </a:lnTo>
                        <a:lnTo>
                          <a:pt x="132" y="252"/>
                        </a:lnTo>
                        <a:lnTo>
                          <a:pt x="114" y="252"/>
                        </a:lnTo>
                        <a:lnTo>
                          <a:pt x="102" y="246"/>
                        </a:lnTo>
                        <a:lnTo>
                          <a:pt x="96" y="240"/>
                        </a:lnTo>
                        <a:lnTo>
                          <a:pt x="90" y="234"/>
                        </a:lnTo>
                        <a:lnTo>
                          <a:pt x="84" y="228"/>
                        </a:lnTo>
                        <a:lnTo>
                          <a:pt x="78" y="228"/>
                        </a:lnTo>
                        <a:lnTo>
                          <a:pt x="72" y="222"/>
                        </a:lnTo>
                        <a:lnTo>
                          <a:pt x="72" y="216"/>
                        </a:lnTo>
                        <a:lnTo>
                          <a:pt x="72" y="210"/>
                        </a:lnTo>
                        <a:lnTo>
                          <a:pt x="72" y="204"/>
                        </a:lnTo>
                        <a:lnTo>
                          <a:pt x="66" y="198"/>
                        </a:lnTo>
                        <a:lnTo>
                          <a:pt x="60" y="198"/>
                        </a:lnTo>
                        <a:lnTo>
                          <a:pt x="54" y="198"/>
                        </a:lnTo>
                        <a:lnTo>
                          <a:pt x="48" y="204"/>
                        </a:lnTo>
                        <a:lnTo>
                          <a:pt x="42" y="198"/>
                        </a:lnTo>
                        <a:lnTo>
                          <a:pt x="42" y="192"/>
                        </a:lnTo>
                        <a:lnTo>
                          <a:pt x="48" y="186"/>
                        </a:lnTo>
                        <a:lnTo>
                          <a:pt x="48" y="180"/>
                        </a:lnTo>
                        <a:lnTo>
                          <a:pt x="48" y="174"/>
                        </a:lnTo>
                        <a:lnTo>
                          <a:pt x="48" y="168"/>
                        </a:lnTo>
                        <a:lnTo>
                          <a:pt x="36" y="162"/>
                        </a:lnTo>
                        <a:lnTo>
                          <a:pt x="24" y="156"/>
                        </a:lnTo>
                        <a:lnTo>
                          <a:pt x="24" y="150"/>
                        </a:lnTo>
                        <a:lnTo>
                          <a:pt x="30" y="144"/>
                        </a:lnTo>
                        <a:lnTo>
                          <a:pt x="30" y="138"/>
                        </a:lnTo>
                        <a:lnTo>
                          <a:pt x="30" y="132"/>
                        </a:lnTo>
                        <a:lnTo>
                          <a:pt x="24" y="120"/>
                        </a:lnTo>
                        <a:lnTo>
                          <a:pt x="18" y="108"/>
                        </a:lnTo>
                        <a:lnTo>
                          <a:pt x="12" y="102"/>
                        </a:lnTo>
                        <a:lnTo>
                          <a:pt x="12" y="84"/>
                        </a:lnTo>
                        <a:lnTo>
                          <a:pt x="6" y="72"/>
                        </a:lnTo>
                        <a:lnTo>
                          <a:pt x="0" y="66"/>
                        </a:lnTo>
                        <a:lnTo>
                          <a:pt x="0" y="54"/>
                        </a:lnTo>
                        <a:lnTo>
                          <a:pt x="6" y="48"/>
                        </a:lnTo>
                        <a:lnTo>
                          <a:pt x="18" y="24"/>
                        </a:lnTo>
                        <a:lnTo>
                          <a:pt x="36" y="18"/>
                        </a:lnTo>
                        <a:lnTo>
                          <a:pt x="72" y="12"/>
                        </a:lnTo>
                        <a:lnTo>
                          <a:pt x="96" y="18"/>
                        </a:lnTo>
                        <a:lnTo>
                          <a:pt x="126" y="6"/>
                        </a:lnTo>
                        <a:lnTo>
                          <a:pt x="144" y="0"/>
                        </a:lnTo>
                        <a:lnTo>
                          <a:pt x="162" y="6"/>
                        </a:lnTo>
                        <a:lnTo>
                          <a:pt x="180" y="3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5" name="Freeform 823">
                    <a:extLst>
                      <a:ext uri="{FF2B5EF4-FFF2-40B4-BE49-F238E27FC236}">
                        <a16:creationId xmlns:a16="http://schemas.microsoft.com/office/drawing/2014/main" xmlns="" id="{56962A93-62FB-D444-B375-7D2E26487E4F}"/>
                      </a:ext>
                    </a:extLst>
                  </p:cNvPr>
                  <p:cNvSpPr>
                    <a:spLocks/>
                  </p:cNvSpPr>
                  <p:nvPr/>
                </p:nvSpPr>
                <p:spPr bwMode="auto">
                  <a:xfrm>
                    <a:off x="7542292" y="4826394"/>
                    <a:ext cx="632988" cy="632988"/>
                  </a:xfrm>
                  <a:custGeom>
                    <a:avLst/>
                    <a:gdLst/>
                    <a:ahLst/>
                    <a:cxnLst>
                      <a:cxn ang="0">
                        <a:pos x="42" y="120"/>
                      </a:cxn>
                      <a:cxn ang="0">
                        <a:pos x="42" y="102"/>
                      </a:cxn>
                      <a:cxn ang="0">
                        <a:pos x="54" y="84"/>
                      </a:cxn>
                      <a:cxn ang="0">
                        <a:pos x="78" y="66"/>
                      </a:cxn>
                      <a:cxn ang="0">
                        <a:pos x="84" y="36"/>
                      </a:cxn>
                      <a:cxn ang="0">
                        <a:pos x="102" y="18"/>
                      </a:cxn>
                      <a:cxn ang="0">
                        <a:pos x="120" y="24"/>
                      </a:cxn>
                      <a:cxn ang="0">
                        <a:pos x="132" y="0"/>
                      </a:cxn>
                      <a:cxn ang="0">
                        <a:pos x="150" y="6"/>
                      </a:cxn>
                      <a:cxn ang="0">
                        <a:pos x="150" y="24"/>
                      </a:cxn>
                      <a:cxn ang="0">
                        <a:pos x="168" y="36"/>
                      </a:cxn>
                      <a:cxn ang="0">
                        <a:pos x="192" y="54"/>
                      </a:cxn>
                      <a:cxn ang="0">
                        <a:pos x="246" y="54"/>
                      </a:cxn>
                      <a:cxn ang="0">
                        <a:pos x="246" y="102"/>
                      </a:cxn>
                      <a:cxn ang="0">
                        <a:pos x="228" y="114"/>
                      </a:cxn>
                      <a:cxn ang="0">
                        <a:pos x="240" y="138"/>
                      </a:cxn>
                      <a:cxn ang="0">
                        <a:pos x="270" y="162"/>
                      </a:cxn>
                      <a:cxn ang="0">
                        <a:pos x="294" y="162"/>
                      </a:cxn>
                      <a:cxn ang="0">
                        <a:pos x="300" y="180"/>
                      </a:cxn>
                      <a:cxn ang="0">
                        <a:pos x="282" y="192"/>
                      </a:cxn>
                      <a:cxn ang="0">
                        <a:pos x="294" y="198"/>
                      </a:cxn>
                      <a:cxn ang="0">
                        <a:pos x="270" y="216"/>
                      </a:cxn>
                      <a:cxn ang="0">
                        <a:pos x="258" y="234"/>
                      </a:cxn>
                      <a:cxn ang="0">
                        <a:pos x="258" y="252"/>
                      </a:cxn>
                      <a:cxn ang="0">
                        <a:pos x="240" y="264"/>
                      </a:cxn>
                      <a:cxn ang="0">
                        <a:pos x="210" y="258"/>
                      </a:cxn>
                      <a:cxn ang="0">
                        <a:pos x="186" y="264"/>
                      </a:cxn>
                      <a:cxn ang="0">
                        <a:pos x="156" y="288"/>
                      </a:cxn>
                      <a:cxn ang="0">
                        <a:pos x="138" y="276"/>
                      </a:cxn>
                      <a:cxn ang="0">
                        <a:pos x="120" y="288"/>
                      </a:cxn>
                      <a:cxn ang="0">
                        <a:pos x="90" y="288"/>
                      </a:cxn>
                      <a:cxn ang="0">
                        <a:pos x="72" y="294"/>
                      </a:cxn>
                      <a:cxn ang="0">
                        <a:pos x="54" y="282"/>
                      </a:cxn>
                      <a:cxn ang="0">
                        <a:pos x="36" y="294"/>
                      </a:cxn>
                      <a:cxn ang="0">
                        <a:pos x="0" y="288"/>
                      </a:cxn>
                      <a:cxn ang="0">
                        <a:pos x="12" y="264"/>
                      </a:cxn>
                      <a:cxn ang="0">
                        <a:pos x="24" y="252"/>
                      </a:cxn>
                      <a:cxn ang="0">
                        <a:pos x="36" y="228"/>
                      </a:cxn>
                      <a:cxn ang="0">
                        <a:pos x="24" y="210"/>
                      </a:cxn>
                      <a:cxn ang="0">
                        <a:pos x="30" y="192"/>
                      </a:cxn>
                      <a:cxn ang="0">
                        <a:pos x="42" y="174"/>
                      </a:cxn>
                      <a:cxn ang="0">
                        <a:pos x="36" y="156"/>
                      </a:cxn>
                      <a:cxn ang="0">
                        <a:pos x="30" y="132"/>
                      </a:cxn>
                    </a:cxnLst>
                    <a:rect l="0" t="0" r="r" b="b"/>
                    <a:pathLst>
                      <a:path w="300" h="300">
                        <a:moveTo>
                          <a:pt x="24" y="126"/>
                        </a:moveTo>
                        <a:lnTo>
                          <a:pt x="36" y="126"/>
                        </a:lnTo>
                        <a:lnTo>
                          <a:pt x="42" y="120"/>
                        </a:lnTo>
                        <a:lnTo>
                          <a:pt x="48" y="114"/>
                        </a:lnTo>
                        <a:lnTo>
                          <a:pt x="42" y="108"/>
                        </a:lnTo>
                        <a:lnTo>
                          <a:pt x="42" y="102"/>
                        </a:lnTo>
                        <a:lnTo>
                          <a:pt x="42" y="96"/>
                        </a:lnTo>
                        <a:lnTo>
                          <a:pt x="48" y="90"/>
                        </a:lnTo>
                        <a:lnTo>
                          <a:pt x="54" y="84"/>
                        </a:lnTo>
                        <a:lnTo>
                          <a:pt x="60" y="78"/>
                        </a:lnTo>
                        <a:lnTo>
                          <a:pt x="66" y="78"/>
                        </a:lnTo>
                        <a:lnTo>
                          <a:pt x="78" y="66"/>
                        </a:lnTo>
                        <a:lnTo>
                          <a:pt x="84" y="60"/>
                        </a:lnTo>
                        <a:lnTo>
                          <a:pt x="84" y="54"/>
                        </a:lnTo>
                        <a:lnTo>
                          <a:pt x="84" y="36"/>
                        </a:lnTo>
                        <a:lnTo>
                          <a:pt x="90" y="30"/>
                        </a:lnTo>
                        <a:lnTo>
                          <a:pt x="96" y="18"/>
                        </a:lnTo>
                        <a:lnTo>
                          <a:pt x="102" y="18"/>
                        </a:lnTo>
                        <a:lnTo>
                          <a:pt x="108" y="24"/>
                        </a:lnTo>
                        <a:lnTo>
                          <a:pt x="114" y="24"/>
                        </a:lnTo>
                        <a:lnTo>
                          <a:pt x="120" y="24"/>
                        </a:lnTo>
                        <a:lnTo>
                          <a:pt x="126" y="12"/>
                        </a:lnTo>
                        <a:lnTo>
                          <a:pt x="126" y="6"/>
                        </a:lnTo>
                        <a:lnTo>
                          <a:pt x="132" y="0"/>
                        </a:lnTo>
                        <a:lnTo>
                          <a:pt x="138" y="0"/>
                        </a:lnTo>
                        <a:lnTo>
                          <a:pt x="144" y="0"/>
                        </a:lnTo>
                        <a:lnTo>
                          <a:pt x="150" y="6"/>
                        </a:lnTo>
                        <a:lnTo>
                          <a:pt x="150" y="12"/>
                        </a:lnTo>
                        <a:lnTo>
                          <a:pt x="150" y="18"/>
                        </a:lnTo>
                        <a:lnTo>
                          <a:pt x="150" y="24"/>
                        </a:lnTo>
                        <a:lnTo>
                          <a:pt x="156" y="30"/>
                        </a:lnTo>
                        <a:lnTo>
                          <a:pt x="162" y="30"/>
                        </a:lnTo>
                        <a:lnTo>
                          <a:pt x="168" y="36"/>
                        </a:lnTo>
                        <a:lnTo>
                          <a:pt x="174" y="42"/>
                        </a:lnTo>
                        <a:lnTo>
                          <a:pt x="180" y="48"/>
                        </a:lnTo>
                        <a:lnTo>
                          <a:pt x="192" y="54"/>
                        </a:lnTo>
                        <a:lnTo>
                          <a:pt x="210" y="54"/>
                        </a:lnTo>
                        <a:lnTo>
                          <a:pt x="234" y="54"/>
                        </a:lnTo>
                        <a:lnTo>
                          <a:pt x="246" y="54"/>
                        </a:lnTo>
                        <a:lnTo>
                          <a:pt x="246" y="72"/>
                        </a:lnTo>
                        <a:lnTo>
                          <a:pt x="246" y="90"/>
                        </a:lnTo>
                        <a:lnTo>
                          <a:pt x="246" y="102"/>
                        </a:lnTo>
                        <a:lnTo>
                          <a:pt x="240" y="108"/>
                        </a:lnTo>
                        <a:lnTo>
                          <a:pt x="234" y="114"/>
                        </a:lnTo>
                        <a:lnTo>
                          <a:pt x="228" y="114"/>
                        </a:lnTo>
                        <a:lnTo>
                          <a:pt x="228" y="120"/>
                        </a:lnTo>
                        <a:lnTo>
                          <a:pt x="234" y="132"/>
                        </a:lnTo>
                        <a:lnTo>
                          <a:pt x="240" y="138"/>
                        </a:lnTo>
                        <a:lnTo>
                          <a:pt x="252" y="156"/>
                        </a:lnTo>
                        <a:lnTo>
                          <a:pt x="258" y="162"/>
                        </a:lnTo>
                        <a:lnTo>
                          <a:pt x="270" y="162"/>
                        </a:lnTo>
                        <a:lnTo>
                          <a:pt x="276" y="162"/>
                        </a:lnTo>
                        <a:lnTo>
                          <a:pt x="282" y="156"/>
                        </a:lnTo>
                        <a:lnTo>
                          <a:pt x="294" y="162"/>
                        </a:lnTo>
                        <a:lnTo>
                          <a:pt x="294" y="168"/>
                        </a:lnTo>
                        <a:lnTo>
                          <a:pt x="300" y="174"/>
                        </a:lnTo>
                        <a:lnTo>
                          <a:pt x="300" y="180"/>
                        </a:lnTo>
                        <a:lnTo>
                          <a:pt x="294" y="186"/>
                        </a:lnTo>
                        <a:lnTo>
                          <a:pt x="288" y="186"/>
                        </a:lnTo>
                        <a:lnTo>
                          <a:pt x="282" y="192"/>
                        </a:lnTo>
                        <a:lnTo>
                          <a:pt x="282" y="198"/>
                        </a:lnTo>
                        <a:lnTo>
                          <a:pt x="288" y="198"/>
                        </a:lnTo>
                        <a:lnTo>
                          <a:pt x="294" y="198"/>
                        </a:lnTo>
                        <a:lnTo>
                          <a:pt x="294" y="204"/>
                        </a:lnTo>
                        <a:lnTo>
                          <a:pt x="282" y="216"/>
                        </a:lnTo>
                        <a:lnTo>
                          <a:pt x="270" y="216"/>
                        </a:lnTo>
                        <a:lnTo>
                          <a:pt x="264" y="222"/>
                        </a:lnTo>
                        <a:lnTo>
                          <a:pt x="258" y="228"/>
                        </a:lnTo>
                        <a:lnTo>
                          <a:pt x="258" y="234"/>
                        </a:lnTo>
                        <a:lnTo>
                          <a:pt x="258" y="240"/>
                        </a:lnTo>
                        <a:lnTo>
                          <a:pt x="258" y="246"/>
                        </a:lnTo>
                        <a:lnTo>
                          <a:pt x="258" y="252"/>
                        </a:lnTo>
                        <a:lnTo>
                          <a:pt x="258" y="258"/>
                        </a:lnTo>
                        <a:lnTo>
                          <a:pt x="252" y="264"/>
                        </a:lnTo>
                        <a:lnTo>
                          <a:pt x="240" y="264"/>
                        </a:lnTo>
                        <a:lnTo>
                          <a:pt x="234" y="264"/>
                        </a:lnTo>
                        <a:lnTo>
                          <a:pt x="228" y="264"/>
                        </a:lnTo>
                        <a:lnTo>
                          <a:pt x="210" y="258"/>
                        </a:lnTo>
                        <a:lnTo>
                          <a:pt x="204" y="258"/>
                        </a:lnTo>
                        <a:lnTo>
                          <a:pt x="198" y="258"/>
                        </a:lnTo>
                        <a:lnTo>
                          <a:pt x="186" y="264"/>
                        </a:lnTo>
                        <a:lnTo>
                          <a:pt x="174" y="270"/>
                        </a:lnTo>
                        <a:lnTo>
                          <a:pt x="162" y="288"/>
                        </a:lnTo>
                        <a:lnTo>
                          <a:pt x="156" y="288"/>
                        </a:lnTo>
                        <a:lnTo>
                          <a:pt x="150" y="282"/>
                        </a:lnTo>
                        <a:lnTo>
                          <a:pt x="144" y="276"/>
                        </a:lnTo>
                        <a:lnTo>
                          <a:pt x="138" y="276"/>
                        </a:lnTo>
                        <a:lnTo>
                          <a:pt x="132" y="276"/>
                        </a:lnTo>
                        <a:lnTo>
                          <a:pt x="126" y="276"/>
                        </a:lnTo>
                        <a:lnTo>
                          <a:pt x="120" y="288"/>
                        </a:lnTo>
                        <a:lnTo>
                          <a:pt x="114" y="288"/>
                        </a:lnTo>
                        <a:lnTo>
                          <a:pt x="108" y="288"/>
                        </a:lnTo>
                        <a:lnTo>
                          <a:pt x="90" y="288"/>
                        </a:lnTo>
                        <a:lnTo>
                          <a:pt x="78" y="294"/>
                        </a:lnTo>
                        <a:lnTo>
                          <a:pt x="72" y="300"/>
                        </a:lnTo>
                        <a:lnTo>
                          <a:pt x="72" y="294"/>
                        </a:lnTo>
                        <a:lnTo>
                          <a:pt x="66" y="288"/>
                        </a:lnTo>
                        <a:lnTo>
                          <a:pt x="60" y="282"/>
                        </a:lnTo>
                        <a:lnTo>
                          <a:pt x="54" y="282"/>
                        </a:lnTo>
                        <a:lnTo>
                          <a:pt x="48" y="282"/>
                        </a:lnTo>
                        <a:lnTo>
                          <a:pt x="42" y="288"/>
                        </a:lnTo>
                        <a:lnTo>
                          <a:pt x="36" y="294"/>
                        </a:lnTo>
                        <a:lnTo>
                          <a:pt x="24" y="300"/>
                        </a:lnTo>
                        <a:lnTo>
                          <a:pt x="18" y="294"/>
                        </a:lnTo>
                        <a:lnTo>
                          <a:pt x="0" y="288"/>
                        </a:lnTo>
                        <a:lnTo>
                          <a:pt x="0" y="282"/>
                        </a:lnTo>
                        <a:lnTo>
                          <a:pt x="6" y="270"/>
                        </a:lnTo>
                        <a:lnTo>
                          <a:pt x="12" y="264"/>
                        </a:lnTo>
                        <a:lnTo>
                          <a:pt x="18" y="258"/>
                        </a:lnTo>
                        <a:lnTo>
                          <a:pt x="24" y="258"/>
                        </a:lnTo>
                        <a:lnTo>
                          <a:pt x="24" y="252"/>
                        </a:lnTo>
                        <a:lnTo>
                          <a:pt x="30" y="240"/>
                        </a:lnTo>
                        <a:lnTo>
                          <a:pt x="36" y="234"/>
                        </a:lnTo>
                        <a:lnTo>
                          <a:pt x="36" y="228"/>
                        </a:lnTo>
                        <a:lnTo>
                          <a:pt x="30" y="222"/>
                        </a:lnTo>
                        <a:lnTo>
                          <a:pt x="30" y="216"/>
                        </a:lnTo>
                        <a:lnTo>
                          <a:pt x="24" y="210"/>
                        </a:lnTo>
                        <a:lnTo>
                          <a:pt x="24" y="204"/>
                        </a:lnTo>
                        <a:lnTo>
                          <a:pt x="30" y="198"/>
                        </a:lnTo>
                        <a:lnTo>
                          <a:pt x="30" y="192"/>
                        </a:lnTo>
                        <a:lnTo>
                          <a:pt x="42" y="186"/>
                        </a:lnTo>
                        <a:lnTo>
                          <a:pt x="42" y="180"/>
                        </a:lnTo>
                        <a:lnTo>
                          <a:pt x="42" y="174"/>
                        </a:lnTo>
                        <a:lnTo>
                          <a:pt x="42" y="168"/>
                        </a:lnTo>
                        <a:lnTo>
                          <a:pt x="36" y="162"/>
                        </a:lnTo>
                        <a:lnTo>
                          <a:pt x="36" y="156"/>
                        </a:lnTo>
                        <a:lnTo>
                          <a:pt x="36" y="150"/>
                        </a:lnTo>
                        <a:lnTo>
                          <a:pt x="30" y="144"/>
                        </a:lnTo>
                        <a:lnTo>
                          <a:pt x="30" y="132"/>
                        </a:lnTo>
                        <a:lnTo>
                          <a:pt x="30" y="126"/>
                        </a:lnTo>
                        <a:lnTo>
                          <a:pt x="24" y="12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6" name="Freeform 838">
                    <a:extLst>
                      <a:ext uri="{FF2B5EF4-FFF2-40B4-BE49-F238E27FC236}">
                        <a16:creationId xmlns:a16="http://schemas.microsoft.com/office/drawing/2014/main" xmlns="" id="{0C39AB59-386A-DE45-A156-497BD63E1D3F}"/>
                      </a:ext>
                    </a:extLst>
                  </p:cNvPr>
                  <p:cNvSpPr>
                    <a:spLocks/>
                  </p:cNvSpPr>
                  <p:nvPr/>
                </p:nvSpPr>
                <p:spPr bwMode="auto">
                  <a:xfrm>
                    <a:off x="5200236" y="4674476"/>
                    <a:ext cx="645648" cy="493731"/>
                  </a:xfrm>
                  <a:custGeom>
                    <a:avLst/>
                    <a:gdLst/>
                    <a:ahLst/>
                    <a:cxnLst>
                      <a:cxn ang="0">
                        <a:pos x="66" y="0"/>
                      </a:cxn>
                      <a:cxn ang="0">
                        <a:pos x="96" y="6"/>
                      </a:cxn>
                      <a:cxn ang="0">
                        <a:pos x="162" y="12"/>
                      </a:cxn>
                      <a:cxn ang="0">
                        <a:pos x="306" y="24"/>
                      </a:cxn>
                      <a:cxn ang="0">
                        <a:pos x="306" y="48"/>
                      </a:cxn>
                      <a:cxn ang="0">
                        <a:pos x="288" y="66"/>
                      </a:cxn>
                      <a:cxn ang="0">
                        <a:pos x="282" y="114"/>
                      </a:cxn>
                      <a:cxn ang="0">
                        <a:pos x="294" y="126"/>
                      </a:cxn>
                      <a:cxn ang="0">
                        <a:pos x="300" y="138"/>
                      </a:cxn>
                      <a:cxn ang="0">
                        <a:pos x="294" y="144"/>
                      </a:cxn>
                      <a:cxn ang="0">
                        <a:pos x="288" y="204"/>
                      </a:cxn>
                      <a:cxn ang="0">
                        <a:pos x="252" y="216"/>
                      </a:cxn>
                      <a:cxn ang="0">
                        <a:pos x="174" y="234"/>
                      </a:cxn>
                      <a:cxn ang="0">
                        <a:pos x="156" y="234"/>
                      </a:cxn>
                      <a:cxn ang="0">
                        <a:pos x="96" y="228"/>
                      </a:cxn>
                      <a:cxn ang="0">
                        <a:pos x="66" y="222"/>
                      </a:cxn>
                      <a:cxn ang="0">
                        <a:pos x="66" y="180"/>
                      </a:cxn>
                      <a:cxn ang="0">
                        <a:pos x="0" y="90"/>
                      </a:cxn>
                      <a:cxn ang="0">
                        <a:pos x="6" y="90"/>
                      </a:cxn>
                      <a:cxn ang="0">
                        <a:pos x="12" y="84"/>
                      </a:cxn>
                      <a:cxn ang="0">
                        <a:pos x="18" y="78"/>
                      </a:cxn>
                      <a:cxn ang="0">
                        <a:pos x="36" y="78"/>
                      </a:cxn>
                      <a:cxn ang="0">
                        <a:pos x="42" y="78"/>
                      </a:cxn>
                      <a:cxn ang="0">
                        <a:pos x="48" y="84"/>
                      </a:cxn>
                      <a:cxn ang="0">
                        <a:pos x="48" y="90"/>
                      </a:cxn>
                      <a:cxn ang="0">
                        <a:pos x="60" y="96"/>
                      </a:cxn>
                      <a:cxn ang="0">
                        <a:pos x="72" y="96"/>
                      </a:cxn>
                      <a:cxn ang="0">
                        <a:pos x="84" y="90"/>
                      </a:cxn>
                      <a:cxn ang="0">
                        <a:pos x="84" y="84"/>
                      </a:cxn>
                      <a:cxn ang="0">
                        <a:pos x="78" y="78"/>
                      </a:cxn>
                      <a:cxn ang="0">
                        <a:pos x="78" y="72"/>
                      </a:cxn>
                      <a:cxn ang="0">
                        <a:pos x="78" y="66"/>
                      </a:cxn>
                      <a:cxn ang="0">
                        <a:pos x="84" y="66"/>
                      </a:cxn>
                      <a:cxn ang="0">
                        <a:pos x="90" y="66"/>
                      </a:cxn>
                      <a:cxn ang="0">
                        <a:pos x="90" y="60"/>
                      </a:cxn>
                      <a:cxn ang="0">
                        <a:pos x="84" y="54"/>
                      </a:cxn>
                      <a:cxn ang="0">
                        <a:pos x="84" y="36"/>
                      </a:cxn>
                      <a:cxn ang="0">
                        <a:pos x="84" y="30"/>
                      </a:cxn>
                      <a:cxn ang="0">
                        <a:pos x="84" y="24"/>
                      </a:cxn>
                      <a:cxn ang="0">
                        <a:pos x="78" y="24"/>
                      </a:cxn>
                      <a:cxn ang="0">
                        <a:pos x="78" y="18"/>
                      </a:cxn>
                      <a:cxn ang="0">
                        <a:pos x="72" y="6"/>
                      </a:cxn>
                      <a:cxn ang="0">
                        <a:pos x="66" y="0"/>
                      </a:cxn>
                    </a:cxnLst>
                    <a:rect l="0" t="0" r="r" b="b"/>
                    <a:pathLst>
                      <a:path w="306" h="234">
                        <a:moveTo>
                          <a:pt x="66" y="0"/>
                        </a:moveTo>
                        <a:lnTo>
                          <a:pt x="96" y="6"/>
                        </a:lnTo>
                        <a:lnTo>
                          <a:pt x="162" y="12"/>
                        </a:lnTo>
                        <a:lnTo>
                          <a:pt x="306" y="24"/>
                        </a:lnTo>
                        <a:lnTo>
                          <a:pt x="306" y="48"/>
                        </a:lnTo>
                        <a:lnTo>
                          <a:pt x="288" y="66"/>
                        </a:lnTo>
                        <a:lnTo>
                          <a:pt x="282" y="114"/>
                        </a:lnTo>
                        <a:lnTo>
                          <a:pt x="294" y="126"/>
                        </a:lnTo>
                        <a:lnTo>
                          <a:pt x="300" y="138"/>
                        </a:lnTo>
                        <a:lnTo>
                          <a:pt x="294" y="144"/>
                        </a:lnTo>
                        <a:lnTo>
                          <a:pt x="288" y="204"/>
                        </a:lnTo>
                        <a:lnTo>
                          <a:pt x="252" y="216"/>
                        </a:lnTo>
                        <a:lnTo>
                          <a:pt x="174" y="234"/>
                        </a:lnTo>
                        <a:lnTo>
                          <a:pt x="156" y="234"/>
                        </a:lnTo>
                        <a:lnTo>
                          <a:pt x="96" y="228"/>
                        </a:lnTo>
                        <a:lnTo>
                          <a:pt x="66" y="222"/>
                        </a:lnTo>
                        <a:lnTo>
                          <a:pt x="66" y="180"/>
                        </a:lnTo>
                        <a:lnTo>
                          <a:pt x="0" y="90"/>
                        </a:lnTo>
                        <a:lnTo>
                          <a:pt x="6" y="90"/>
                        </a:lnTo>
                        <a:lnTo>
                          <a:pt x="12" y="84"/>
                        </a:lnTo>
                        <a:lnTo>
                          <a:pt x="18" y="78"/>
                        </a:lnTo>
                        <a:lnTo>
                          <a:pt x="36" y="78"/>
                        </a:lnTo>
                        <a:lnTo>
                          <a:pt x="42" y="78"/>
                        </a:lnTo>
                        <a:lnTo>
                          <a:pt x="48" y="84"/>
                        </a:lnTo>
                        <a:lnTo>
                          <a:pt x="48" y="90"/>
                        </a:lnTo>
                        <a:lnTo>
                          <a:pt x="60" y="96"/>
                        </a:lnTo>
                        <a:lnTo>
                          <a:pt x="72" y="96"/>
                        </a:lnTo>
                        <a:lnTo>
                          <a:pt x="84" y="90"/>
                        </a:lnTo>
                        <a:lnTo>
                          <a:pt x="84" y="84"/>
                        </a:lnTo>
                        <a:lnTo>
                          <a:pt x="78" y="78"/>
                        </a:lnTo>
                        <a:lnTo>
                          <a:pt x="78" y="72"/>
                        </a:lnTo>
                        <a:lnTo>
                          <a:pt x="78" y="66"/>
                        </a:lnTo>
                        <a:lnTo>
                          <a:pt x="84" y="66"/>
                        </a:lnTo>
                        <a:lnTo>
                          <a:pt x="90" y="66"/>
                        </a:lnTo>
                        <a:lnTo>
                          <a:pt x="90" y="60"/>
                        </a:lnTo>
                        <a:lnTo>
                          <a:pt x="84" y="54"/>
                        </a:lnTo>
                        <a:lnTo>
                          <a:pt x="84" y="36"/>
                        </a:lnTo>
                        <a:lnTo>
                          <a:pt x="84" y="30"/>
                        </a:lnTo>
                        <a:lnTo>
                          <a:pt x="84" y="24"/>
                        </a:lnTo>
                        <a:lnTo>
                          <a:pt x="78" y="24"/>
                        </a:lnTo>
                        <a:lnTo>
                          <a:pt x="78" y="18"/>
                        </a:lnTo>
                        <a:lnTo>
                          <a:pt x="72" y="6"/>
                        </a:lnTo>
                        <a:lnTo>
                          <a:pt x="66" y="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7" name="Freeform 841">
                    <a:extLst>
                      <a:ext uri="{FF2B5EF4-FFF2-40B4-BE49-F238E27FC236}">
                        <a16:creationId xmlns:a16="http://schemas.microsoft.com/office/drawing/2014/main" xmlns="" id="{3C8F12F4-CAF5-3F41-905D-8EC634B81569}"/>
                      </a:ext>
                    </a:extLst>
                  </p:cNvPr>
                  <p:cNvSpPr>
                    <a:spLocks/>
                  </p:cNvSpPr>
                  <p:nvPr/>
                </p:nvSpPr>
                <p:spPr bwMode="auto">
                  <a:xfrm>
                    <a:off x="5693967" y="5104908"/>
                    <a:ext cx="443092" cy="595009"/>
                  </a:xfrm>
                  <a:custGeom>
                    <a:avLst/>
                    <a:gdLst/>
                    <a:ahLst/>
                    <a:cxnLst>
                      <a:cxn ang="0">
                        <a:pos x="114" y="282"/>
                      </a:cxn>
                      <a:cxn ang="0">
                        <a:pos x="114" y="270"/>
                      </a:cxn>
                      <a:cxn ang="0">
                        <a:pos x="108" y="270"/>
                      </a:cxn>
                      <a:cxn ang="0">
                        <a:pos x="30" y="264"/>
                      </a:cxn>
                      <a:cxn ang="0">
                        <a:pos x="18" y="144"/>
                      </a:cxn>
                      <a:cxn ang="0">
                        <a:pos x="18" y="120"/>
                      </a:cxn>
                      <a:cxn ang="0">
                        <a:pos x="12" y="54"/>
                      </a:cxn>
                      <a:cxn ang="0">
                        <a:pos x="6" y="60"/>
                      </a:cxn>
                      <a:cxn ang="0">
                        <a:pos x="0" y="36"/>
                      </a:cxn>
                      <a:cxn ang="0">
                        <a:pos x="12" y="24"/>
                      </a:cxn>
                      <a:cxn ang="0">
                        <a:pos x="18" y="12"/>
                      </a:cxn>
                      <a:cxn ang="0">
                        <a:pos x="54" y="0"/>
                      </a:cxn>
                      <a:cxn ang="0">
                        <a:pos x="72" y="30"/>
                      </a:cxn>
                      <a:cxn ang="0">
                        <a:pos x="90" y="42"/>
                      </a:cxn>
                      <a:cxn ang="0">
                        <a:pos x="156" y="54"/>
                      </a:cxn>
                      <a:cxn ang="0">
                        <a:pos x="156" y="90"/>
                      </a:cxn>
                      <a:cxn ang="0">
                        <a:pos x="168" y="132"/>
                      </a:cxn>
                      <a:cxn ang="0">
                        <a:pos x="174" y="138"/>
                      </a:cxn>
                      <a:cxn ang="0">
                        <a:pos x="210" y="174"/>
                      </a:cxn>
                      <a:cxn ang="0">
                        <a:pos x="204" y="186"/>
                      </a:cxn>
                      <a:cxn ang="0">
                        <a:pos x="198" y="198"/>
                      </a:cxn>
                      <a:cxn ang="0">
                        <a:pos x="192" y="222"/>
                      </a:cxn>
                      <a:cxn ang="0">
                        <a:pos x="180" y="234"/>
                      </a:cxn>
                      <a:cxn ang="0">
                        <a:pos x="168" y="240"/>
                      </a:cxn>
                      <a:cxn ang="0">
                        <a:pos x="156" y="252"/>
                      </a:cxn>
                      <a:cxn ang="0">
                        <a:pos x="144" y="258"/>
                      </a:cxn>
                      <a:cxn ang="0">
                        <a:pos x="138" y="252"/>
                      </a:cxn>
                      <a:cxn ang="0">
                        <a:pos x="132" y="246"/>
                      </a:cxn>
                      <a:cxn ang="0">
                        <a:pos x="126" y="240"/>
                      </a:cxn>
                      <a:cxn ang="0">
                        <a:pos x="120" y="240"/>
                      </a:cxn>
                      <a:cxn ang="0">
                        <a:pos x="114" y="234"/>
                      </a:cxn>
                      <a:cxn ang="0">
                        <a:pos x="114" y="240"/>
                      </a:cxn>
                      <a:cxn ang="0">
                        <a:pos x="114" y="252"/>
                      </a:cxn>
                      <a:cxn ang="0">
                        <a:pos x="120" y="258"/>
                      </a:cxn>
                      <a:cxn ang="0">
                        <a:pos x="126" y="264"/>
                      </a:cxn>
                      <a:cxn ang="0">
                        <a:pos x="120" y="276"/>
                      </a:cxn>
                      <a:cxn ang="0">
                        <a:pos x="114" y="282"/>
                      </a:cxn>
                    </a:cxnLst>
                    <a:rect l="0" t="0" r="r" b="b"/>
                    <a:pathLst>
                      <a:path w="210" h="282">
                        <a:moveTo>
                          <a:pt x="114" y="282"/>
                        </a:moveTo>
                        <a:lnTo>
                          <a:pt x="114" y="270"/>
                        </a:lnTo>
                        <a:lnTo>
                          <a:pt x="108" y="270"/>
                        </a:lnTo>
                        <a:lnTo>
                          <a:pt x="30" y="264"/>
                        </a:lnTo>
                        <a:lnTo>
                          <a:pt x="18" y="144"/>
                        </a:lnTo>
                        <a:lnTo>
                          <a:pt x="18" y="120"/>
                        </a:lnTo>
                        <a:lnTo>
                          <a:pt x="12" y="54"/>
                        </a:lnTo>
                        <a:lnTo>
                          <a:pt x="6" y="60"/>
                        </a:lnTo>
                        <a:lnTo>
                          <a:pt x="0" y="36"/>
                        </a:lnTo>
                        <a:lnTo>
                          <a:pt x="12" y="24"/>
                        </a:lnTo>
                        <a:lnTo>
                          <a:pt x="18" y="12"/>
                        </a:lnTo>
                        <a:lnTo>
                          <a:pt x="54" y="0"/>
                        </a:lnTo>
                        <a:lnTo>
                          <a:pt x="72" y="30"/>
                        </a:lnTo>
                        <a:lnTo>
                          <a:pt x="90" y="42"/>
                        </a:lnTo>
                        <a:lnTo>
                          <a:pt x="156" y="54"/>
                        </a:lnTo>
                        <a:lnTo>
                          <a:pt x="156" y="90"/>
                        </a:lnTo>
                        <a:lnTo>
                          <a:pt x="168" y="132"/>
                        </a:lnTo>
                        <a:lnTo>
                          <a:pt x="174" y="138"/>
                        </a:lnTo>
                        <a:lnTo>
                          <a:pt x="210" y="174"/>
                        </a:lnTo>
                        <a:lnTo>
                          <a:pt x="204" y="186"/>
                        </a:lnTo>
                        <a:lnTo>
                          <a:pt x="198" y="198"/>
                        </a:lnTo>
                        <a:lnTo>
                          <a:pt x="192" y="222"/>
                        </a:lnTo>
                        <a:lnTo>
                          <a:pt x="180" y="234"/>
                        </a:lnTo>
                        <a:lnTo>
                          <a:pt x="168" y="240"/>
                        </a:lnTo>
                        <a:lnTo>
                          <a:pt x="156" y="252"/>
                        </a:lnTo>
                        <a:lnTo>
                          <a:pt x="144" y="258"/>
                        </a:lnTo>
                        <a:lnTo>
                          <a:pt x="138" y="252"/>
                        </a:lnTo>
                        <a:lnTo>
                          <a:pt x="132" y="246"/>
                        </a:lnTo>
                        <a:lnTo>
                          <a:pt x="126" y="240"/>
                        </a:lnTo>
                        <a:lnTo>
                          <a:pt x="120" y="240"/>
                        </a:lnTo>
                        <a:lnTo>
                          <a:pt x="114" y="234"/>
                        </a:lnTo>
                        <a:lnTo>
                          <a:pt x="114" y="240"/>
                        </a:lnTo>
                        <a:lnTo>
                          <a:pt x="114" y="252"/>
                        </a:lnTo>
                        <a:lnTo>
                          <a:pt x="120" y="258"/>
                        </a:lnTo>
                        <a:lnTo>
                          <a:pt x="126" y="264"/>
                        </a:lnTo>
                        <a:lnTo>
                          <a:pt x="120" y="276"/>
                        </a:lnTo>
                        <a:lnTo>
                          <a:pt x="114" y="282"/>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8" name="Freeform 768">
                    <a:extLst>
                      <a:ext uri="{FF2B5EF4-FFF2-40B4-BE49-F238E27FC236}">
                        <a16:creationId xmlns:a16="http://schemas.microsoft.com/office/drawing/2014/main" xmlns="" id="{8742D8D8-A9A5-3E48-91DB-D5BC36FC8441}"/>
                      </a:ext>
                    </a:extLst>
                  </p:cNvPr>
                  <p:cNvSpPr>
                    <a:spLocks/>
                  </p:cNvSpPr>
                  <p:nvPr/>
                </p:nvSpPr>
                <p:spPr bwMode="auto">
                  <a:xfrm>
                    <a:off x="8403156" y="3066687"/>
                    <a:ext cx="544370" cy="607669"/>
                  </a:xfrm>
                  <a:custGeom>
                    <a:avLst/>
                    <a:gdLst/>
                    <a:ahLst/>
                    <a:cxnLst>
                      <a:cxn ang="0">
                        <a:pos x="96" y="270"/>
                      </a:cxn>
                      <a:cxn ang="0">
                        <a:pos x="102" y="282"/>
                      </a:cxn>
                      <a:cxn ang="0">
                        <a:pos x="108" y="288"/>
                      </a:cxn>
                      <a:cxn ang="0">
                        <a:pos x="126" y="282"/>
                      </a:cxn>
                      <a:cxn ang="0">
                        <a:pos x="126" y="270"/>
                      </a:cxn>
                      <a:cxn ang="0">
                        <a:pos x="144" y="264"/>
                      </a:cxn>
                      <a:cxn ang="0">
                        <a:pos x="156" y="258"/>
                      </a:cxn>
                      <a:cxn ang="0">
                        <a:pos x="162" y="258"/>
                      </a:cxn>
                      <a:cxn ang="0">
                        <a:pos x="174" y="252"/>
                      </a:cxn>
                      <a:cxn ang="0">
                        <a:pos x="180" y="240"/>
                      </a:cxn>
                      <a:cxn ang="0">
                        <a:pos x="186" y="228"/>
                      </a:cxn>
                      <a:cxn ang="0">
                        <a:pos x="204" y="222"/>
                      </a:cxn>
                      <a:cxn ang="0">
                        <a:pos x="228" y="204"/>
                      </a:cxn>
                      <a:cxn ang="0">
                        <a:pos x="246" y="198"/>
                      </a:cxn>
                      <a:cxn ang="0">
                        <a:pos x="252" y="192"/>
                      </a:cxn>
                      <a:cxn ang="0">
                        <a:pos x="252" y="174"/>
                      </a:cxn>
                      <a:cxn ang="0">
                        <a:pos x="258" y="162"/>
                      </a:cxn>
                      <a:cxn ang="0">
                        <a:pos x="240" y="162"/>
                      </a:cxn>
                      <a:cxn ang="0">
                        <a:pos x="222" y="156"/>
                      </a:cxn>
                      <a:cxn ang="0">
                        <a:pos x="216" y="144"/>
                      </a:cxn>
                      <a:cxn ang="0">
                        <a:pos x="204" y="132"/>
                      </a:cxn>
                      <a:cxn ang="0">
                        <a:pos x="192" y="138"/>
                      </a:cxn>
                      <a:cxn ang="0">
                        <a:pos x="186" y="126"/>
                      </a:cxn>
                      <a:cxn ang="0">
                        <a:pos x="192" y="108"/>
                      </a:cxn>
                      <a:cxn ang="0">
                        <a:pos x="192" y="96"/>
                      </a:cxn>
                      <a:cxn ang="0">
                        <a:pos x="174" y="54"/>
                      </a:cxn>
                      <a:cxn ang="0">
                        <a:pos x="156" y="48"/>
                      </a:cxn>
                      <a:cxn ang="0">
                        <a:pos x="156" y="36"/>
                      </a:cxn>
                      <a:cxn ang="0">
                        <a:pos x="150" y="24"/>
                      </a:cxn>
                      <a:cxn ang="0">
                        <a:pos x="138" y="6"/>
                      </a:cxn>
                      <a:cxn ang="0">
                        <a:pos x="126" y="0"/>
                      </a:cxn>
                      <a:cxn ang="0">
                        <a:pos x="108" y="6"/>
                      </a:cxn>
                      <a:cxn ang="0">
                        <a:pos x="102" y="18"/>
                      </a:cxn>
                      <a:cxn ang="0">
                        <a:pos x="90" y="30"/>
                      </a:cxn>
                      <a:cxn ang="0">
                        <a:pos x="78" y="36"/>
                      </a:cxn>
                      <a:cxn ang="0">
                        <a:pos x="78" y="48"/>
                      </a:cxn>
                      <a:cxn ang="0">
                        <a:pos x="78" y="78"/>
                      </a:cxn>
                      <a:cxn ang="0">
                        <a:pos x="72" y="102"/>
                      </a:cxn>
                      <a:cxn ang="0">
                        <a:pos x="54" y="114"/>
                      </a:cxn>
                      <a:cxn ang="0">
                        <a:pos x="42" y="132"/>
                      </a:cxn>
                      <a:cxn ang="0">
                        <a:pos x="36" y="144"/>
                      </a:cxn>
                      <a:cxn ang="0">
                        <a:pos x="24" y="138"/>
                      </a:cxn>
                      <a:cxn ang="0">
                        <a:pos x="6" y="162"/>
                      </a:cxn>
                      <a:cxn ang="0">
                        <a:pos x="6" y="168"/>
                      </a:cxn>
                      <a:cxn ang="0">
                        <a:pos x="18" y="168"/>
                      </a:cxn>
                      <a:cxn ang="0">
                        <a:pos x="24" y="174"/>
                      </a:cxn>
                      <a:cxn ang="0">
                        <a:pos x="12" y="186"/>
                      </a:cxn>
                      <a:cxn ang="0">
                        <a:pos x="6" y="192"/>
                      </a:cxn>
                      <a:cxn ang="0">
                        <a:pos x="12" y="204"/>
                      </a:cxn>
                      <a:cxn ang="0">
                        <a:pos x="24" y="210"/>
                      </a:cxn>
                      <a:cxn ang="0">
                        <a:pos x="30" y="198"/>
                      </a:cxn>
                      <a:cxn ang="0">
                        <a:pos x="48" y="192"/>
                      </a:cxn>
                      <a:cxn ang="0">
                        <a:pos x="66" y="204"/>
                      </a:cxn>
                      <a:cxn ang="0">
                        <a:pos x="72" y="222"/>
                      </a:cxn>
                      <a:cxn ang="0">
                        <a:pos x="66" y="234"/>
                      </a:cxn>
                      <a:cxn ang="0">
                        <a:pos x="66" y="246"/>
                      </a:cxn>
                      <a:cxn ang="0">
                        <a:pos x="84" y="252"/>
                      </a:cxn>
                      <a:cxn ang="0">
                        <a:pos x="102" y="240"/>
                      </a:cxn>
                      <a:cxn ang="0">
                        <a:pos x="108" y="252"/>
                      </a:cxn>
                      <a:cxn ang="0">
                        <a:pos x="96" y="264"/>
                      </a:cxn>
                    </a:cxnLst>
                    <a:rect l="0" t="0" r="r" b="b"/>
                    <a:pathLst>
                      <a:path w="258" h="288">
                        <a:moveTo>
                          <a:pt x="84" y="264"/>
                        </a:moveTo>
                        <a:lnTo>
                          <a:pt x="96" y="270"/>
                        </a:lnTo>
                        <a:lnTo>
                          <a:pt x="96" y="276"/>
                        </a:lnTo>
                        <a:lnTo>
                          <a:pt x="102" y="282"/>
                        </a:lnTo>
                        <a:lnTo>
                          <a:pt x="102" y="288"/>
                        </a:lnTo>
                        <a:lnTo>
                          <a:pt x="108" y="288"/>
                        </a:lnTo>
                        <a:lnTo>
                          <a:pt x="114" y="288"/>
                        </a:lnTo>
                        <a:lnTo>
                          <a:pt x="126" y="282"/>
                        </a:lnTo>
                        <a:lnTo>
                          <a:pt x="126" y="276"/>
                        </a:lnTo>
                        <a:lnTo>
                          <a:pt x="126" y="270"/>
                        </a:lnTo>
                        <a:lnTo>
                          <a:pt x="138" y="264"/>
                        </a:lnTo>
                        <a:lnTo>
                          <a:pt x="144" y="264"/>
                        </a:lnTo>
                        <a:lnTo>
                          <a:pt x="150" y="258"/>
                        </a:lnTo>
                        <a:lnTo>
                          <a:pt x="156" y="258"/>
                        </a:lnTo>
                        <a:lnTo>
                          <a:pt x="156" y="252"/>
                        </a:lnTo>
                        <a:lnTo>
                          <a:pt x="162" y="258"/>
                        </a:lnTo>
                        <a:lnTo>
                          <a:pt x="168" y="258"/>
                        </a:lnTo>
                        <a:lnTo>
                          <a:pt x="174" y="252"/>
                        </a:lnTo>
                        <a:lnTo>
                          <a:pt x="180" y="246"/>
                        </a:lnTo>
                        <a:lnTo>
                          <a:pt x="180" y="240"/>
                        </a:lnTo>
                        <a:lnTo>
                          <a:pt x="180" y="234"/>
                        </a:lnTo>
                        <a:lnTo>
                          <a:pt x="186" y="228"/>
                        </a:lnTo>
                        <a:lnTo>
                          <a:pt x="192" y="228"/>
                        </a:lnTo>
                        <a:lnTo>
                          <a:pt x="204" y="222"/>
                        </a:lnTo>
                        <a:lnTo>
                          <a:pt x="228" y="210"/>
                        </a:lnTo>
                        <a:lnTo>
                          <a:pt x="228" y="204"/>
                        </a:lnTo>
                        <a:lnTo>
                          <a:pt x="234" y="198"/>
                        </a:lnTo>
                        <a:lnTo>
                          <a:pt x="246" y="198"/>
                        </a:lnTo>
                        <a:lnTo>
                          <a:pt x="252" y="198"/>
                        </a:lnTo>
                        <a:lnTo>
                          <a:pt x="252" y="192"/>
                        </a:lnTo>
                        <a:lnTo>
                          <a:pt x="252" y="186"/>
                        </a:lnTo>
                        <a:lnTo>
                          <a:pt x="252" y="174"/>
                        </a:lnTo>
                        <a:lnTo>
                          <a:pt x="258" y="168"/>
                        </a:lnTo>
                        <a:lnTo>
                          <a:pt x="258" y="162"/>
                        </a:lnTo>
                        <a:lnTo>
                          <a:pt x="252" y="162"/>
                        </a:lnTo>
                        <a:lnTo>
                          <a:pt x="240" y="162"/>
                        </a:lnTo>
                        <a:lnTo>
                          <a:pt x="234" y="162"/>
                        </a:lnTo>
                        <a:lnTo>
                          <a:pt x="222" y="156"/>
                        </a:lnTo>
                        <a:lnTo>
                          <a:pt x="228" y="156"/>
                        </a:lnTo>
                        <a:lnTo>
                          <a:pt x="216" y="144"/>
                        </a:lnTo>
                        <a:lnTo>
                          <a:pt x="210" y="132"/>
                        </a:lnTo>
                        <a:lnTo>
                          <a:pt x="204" y="132"/>
                        </a:lnTo>
                        <a:lnTo>
                          <a:pt x="198" y="138"/>
                        </a:lnTo>
                        <a:lnTo>
                          <a:pt x="192" y="138"/>
                        </a:lnTo>
                        <a:lnTo>
                          <a:pt x="186" y="132"/>
                        </a:lnTo>
                        <a:lnTo>
                          <a:pt x="186" y="126"/>
                        </a:lnTo>
                        <a:lnTo>
                          <a:pt x="192" y="114"/>
                        </a:lnTo>
                        <a:lnTo>
                          <a:pt x="192" y="108"/>
                        </a:lnTo>
                        <a:lnTo>
                          <a:pt x="192" y="102"/>
                        </a:lnTo>
                        <a:lnTo>
                          <a:pt x="192" y="96"/>
                        </a:lnTo>
                        <a:lnTo>
                          <a:pt x="180" y="78"/>
                        </a:lnTo>
                        <a:lnTo>
                          <a:pt x="174" y="54"/>
                        </a:lnTo>
                        <a:lnTo>
                          <a:pt x="162" y="54"/>
                        </a:lnTo>
                        <a:lnTo>
                          <a:pt x="156" y="48"/>
                        </a:lnTo>
                        <a:lnTo>
                          <a:pt x="156" y="42"/>
                        </a:lnTo>
                        <a:lnTo>
                          <a:pt x="156" y="36"/>
                        </a:lnTo>
                        <a:lnTo>
                          <a:pt x="156" y="30"/>
                        </a:lnTo>
                        <a:lnTo>
                          <a:pt x="150" y="24"/>
                        </a:lnTo>
                        <a:lnTo>
                          <a:pt x="144" y="12"/>
                        </a:lnTo>
                        <a:lnTo>
                          <a:pt x="138" y="6"/>
                        </a:lnTo>
                        <a:lnTo>
                          <a:pt x="132" y="0"/>
                        </a:lnTo>
                        <a:lnTo>
                          <a:pt x="126" y="0"/>
                        </a:lnTo>
                        <a:lnTo>
                          <a:pt x="114" y="0"/>
                        </a:lnTo>
                        <a:lnTo>
                          <a:pt x="108" y="6"/>
                        </a:lnTo>
                        <a:lnTo>
                          <a:pt x="102" y="12"/>
                        </a:lnTo>
                        <a:lnTo>
                          <a:pt x="102" y="18"/>
                        </a:lnTo>
                        <a:lnTo>
                          <a:pt x="96" y="24"/>
                        </a:lnTo>
                        <a:lnTo>
                          <a:pt x="90" y="30"/>
                        </a:lnTo>
                        <a:lnTo>
                          <a:pt x="84" y="30"/>
                        </a:lnTo>
                        <a:lnTo>
                          <a:pt x="78" y="36"/>
                        </a:lnTo>
                        <a:lnTo>
                          <a:pt x="78" y="42"/>
                        </a:lnTo>
                        <a:lnTo>
                          <a:pt x="78" y="48"/>
                        </a:lnTo>
                        <a:lnTo>
                          <a:pt x="78" y="66"/>
                        </a:lnTo>
                        <a:lnTo>
                          <a:pt x="78" y="78"/>
                        </a:lnTo>
                        <a:lnTo>
                          <a:pt x="72" y="96"/>
                        </a:lnTo>
                        <a:lnTo>
                          <a:pt x="72" y="102"/>
                        </a:lnTo>
                        <a:lnTo>
                          <a:pt x="66" y="108"/>
                        </a:lnTo>
                        <a:lnTo>
                          <a:pt x="54" y="114"/>
                        </a:lnTo>
                        <a:lnTo>
                          <a:pt x="48" y="126"/>
                        </a:lnTo>
                        <a:lnTo>
                          <a:pt x="42" y="132"/>
                        </a:lnTo>
                        <a:lnTo>
                          <a:pt x="42" y="138"/>
                        </a:lnTo>
                        <a:lnTo>
                          <a:pt x="36" y="144"/>
                        </a:lnTo>
                        <a:lnTo>
                          <a:pt x="30" y="138"/>
                        </a:lnTo>
                        <a:lnTo>
                          <a:pt x="24" y="138"/>
                        </a:lnTo>
                        <a:lnTo>
                          <a:pt x="18" y="144"/>
                        </a:lnTo>
                        <a:lnTo>
                          <a:pt x="6" y="162"/>
                        </a:lnTo>
                        <a:lnTo>
                          <a:pt x="0" y="162"/>
                        </a:lnTo>
                        <a:lnTo>
                          <a:pt x="6" y="168"/>
                        </a:lnTo>
                        <a:lnTo>
                          <a:pt x="12" y="168"/>
                        </a:lnTo>
                        <a:lnTo>
                          <a:pt x="18" y="168"/>
                        </a:lnTo>
                        <a:lnTo>
                          <a:pt x="24" y="168"/>
                        </a:lnTo>
                        <a:lnTo>
                          <a:pt x="24" y="174"/>
                        </a:lnTo>
                        <a:lnTo>
                          <a:pt x="24" y="180"/>
                        </a:lnTo>
                        <a:lnTo>
                          <a:pt x="12" y="186"/>
                        </a:lnTo>
                        <a:lnTo>
                          <a:pt x="12" y="192"/>
                        </a:lnTo>
                        <a:lnTo>
                          <a:pt x="6" y="192"/>
                        </a:lnTo>
                        <a:lnTo>
                          <a:pt x="12" y="198"/>
                        </a:lnTo>
                        <a:lnTo>
                          <a:pt x="12" y="204"/>
                        </a:lnTo>
                        <a:lnTo>
                          <a:pt x="18" y="210"/>
                        </a:lnTo>
                        <a:lnTo>
                          <a:pt x="24" y="210"/>
                        </a:lnTo>
                        <a:lnTo>
                          <a:pt x="24" y="204"/>
                        </a:lnTo>
                        <a:lnTo>
                          <a:pt x="30" y="198"/>
                        </a:lnTo>
                        <a:lnTo>
                          <a:pt x="42" y="192"/>
                        </a:lnTo>
                        <a:lnTo>
                          <a:pt x="48" y="192"/>
                        </a:lnTo>
                        <a:lnTo>
                          <a:pt x="54" y="198"/>
                        </a:lnTo>
                        <a:lnTo>
                          <a:pt x="66" y="204"/>
                        </a:lnTo>
                        <a:lnTo>
                          <a:pt x="72" y="210"/>
                        </a:lnTo>
                        <a:lnTo>
                          <a:pt x="72" y="222"/>
                        </a:lnTo>
                        <a:lnTo>
                          <a:pt x="66" y="228"/>
                        </a:lnTo>
                        <a:lnTo>
                          <a:pt x="66" y="234"/>
                        </a:lnTo>
                        <a:lnTo>
                          <a:pt x="66" y="240"/>
                        </a:lnTo>
                        <a:lnTo>
                          <a:pt x="66" y="246"/>
                        </a:lnTo>
                        <a:lnTo>
                          <a:pt x="78" y="252"/>
                        </a:lnTo>
                        <a:lnTo>
                          <a:pt x="84" y="252"/>
                        </a:lnTo>
                        <a:lnTo>
                          <a:pt x="96" y="246"/>
                        </a:lnTo>
                        <a:lnTo>
                          <a:pt x="102" y="240"/>
                        </a:lnTo>
                        <a:lnTo>
                          <a:pt x="108" y="240"/>
                        </a:lnTo>
                        <a:lnTo>
                          <a:pt x="108" y="252"/>
                        </a:lnTo>
                        <a:lnTo>
                          <a:pt x="102" y="258"/>
                        </a:lnTo>
                        <a:lnTo>
                          <a:pt x="96" y="264"/>
                        </a:lnTo>
                        <a:lnTo>
                          <a:pt x="84" y="26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9" name="Freeform 811">
                    <a:extLst>
                      <a:ext uri="{FF2B5EF4-FFF2-40B4-BE49-F238E27FC236}">
                        <a16:creationId xmlns:a16="http://schemas.microsoft.com/office/drawing/2014/main" xmlns="" id="{8B7648A5-E971-4A42-8310-963EF867CFEE}"/>
                      </a:ext>
                    </a:extLst>
                  </p:cNvPr>
                  <p:cNvSpPr>
                    <a:spLocks/>
                  </p:cNvSpPr>
                  <p:nvPr/>
                </p:nvSpPr>
                <p:spPr bwMode="auto">
                  <a:xfrm>
                    <a:off x="6478872" y="4497240"/>
                    <a:ext cx="595009" cy="721606"/>
                  </a:xfrm>
                  <a:custGeom>
                    <a:avLst/>
                    <a:gdLst/>
                    <a:ahLst/>
                    <a:cxnLst>
                      <a:cxn ang="0">
                        <a:pos x="276" y="234"/>
                      </a:cxn>
                      <a:cxn ang="0">
                        <a:pos x="168" y="330"/>
                      </a:cxn>
                      <a:cxn ang="0">
                        <a:pos x="156" y="336"/>
                      </a:cxn>
                      <a:cxn ang="0">
                        <a:pos x="132" y="342"/>
                      </a:cxn>
                      <a:cxn ang="0">
                        <a:pos x="102" y="312"/>
                      </a:cxn>
                      <a:cxn ang="0">
                        <a:pos x="78" y="282"/>
                      </a:cxn>
                      <a:cxn ang="0">
                        <a:pos x="72" y="270"/>
                      </a:cxn>
                      <a:cxn ang="0">
                        <a:pos x="66" y="228"/>
                      </a:cxn>
                      <a:cxn ang="0">
                        <a:pos x="0" y="186"/>
                      </a:cxn>
                      <a:cxn ang="0">
                        <a:pos x="18" y="150"/>
                      </a:cxn>
                      <a:cxn ang="0">
                        <a:pos x="18" y="138"/>
                      </a:cxn>
                      <a:cxn ang="0">
                        <a:pos x="24" y="132"/>
                      </a:cxn>
                      <a:cxn ang="0">
                        <a:pos x="30" y="126"/>
                      </a:cxn>
                      <a:cxn ang="0">
                        <a:pos x="36" y="120"/>
                      </a:cxn>
                      <a:cxn ang="0">
                        <a:pos x="42" y="120"/>
                      </a:cxn>
                      <a:cxn ang="0">
                        <a:pos x="48" y="120"/>
                      </a:cxn>
                      <a:cxn ang="0">
                        <a:pos x="54" y="108"/>
                      </a:cxn>
                      <a:cxn ang="0">
                        <a:pos x="66" y="102"/>
                      </a:cxn>
                      <a:cxn ang="0">
                        <a:pos x="72" y="108"/>
                      </a:cxn>
                      <a:cxn ang="0">
                        <a:pos x="72" y="36"/>
                      </a:cxn>
                      <a:cxn ang="0">
                        <a:pos x="72" y="6"/>
                      </a:cxn>
                      <a:cxn ang="0">
                        <a:pos x="96" y="0"/>
                      </a:cxn>
                      <a:cxn ang="0">
                        <a:pos x="96" y="12"/>
                      </a:cxn>
                      <a:cxn ang="0">
                        <a:pos x="162" y="12"/>
                      </a:cxn>
                      <a:cxn ang="0">
                        <a:pos x="192" y="0"/>
                      </a:cxn>
                      <a:cxn ang="0">
                        <a:pos x="186" y="12"/>
                      </a:cxn>
                      <a:cxn ang="0">
                        <a:pos x="186" y="36"/>
                      </a:cxn>
                      <a:cxn ang="0">
                        <a:pos x="186" y="60"/>
                      </a:cxn>
                      <a:cxn ang="0">
                        <a:pos x="186" y="78"/>
                      </a:cxn>
                      <a:cxn ang="0">
                        <a:pos x="192" y="90"/>
                      </a:cxn>
                      <a:cxn ang="0">
                        <a:pos x="192" y="96"/>
                      </a:cxn>
                      <a:cxn ang="0">
                        <a:pos x="198" y="102"/>
                      </a:cxn>
                      <a:cxn ang="0">
                        <a:pos x="204" y="108"/>
                      </a:cxn>
                      <a:cxn ang="0">
                        <a:pos x="228" y="120"/>
                      </a:cxn>
                      <a:cxn ang="0">
                        <a:pos x="252" y="132"/>
                      </a:cxn>
                      <a:cxn ang="0">
                        <a:pos x="270" y="144"/>
                      </a:cxn>
                      <a:cxn ang="0">
                        <a:pos x="282" y="186"/>
                      </a:cxn>
                      <a:cxn ang="0">
                        <a:pos x="270" y="198"/>
                      </a:cxn>
                      <a:cxn ang="0">
                        <a:pos x="270" y="210"/>
                      </a:cxn>
                      <a:cxn ang="0">
                        <a:pos x="270" y="222"/>
                      </a:cxn>
                      <a:cxn ang="0">
                        <a:pos x="276" y="234"/>
                      </a:cxn>
                    </a:cxnLst>
                    <a:rect l="0" t="0" r="r" b="b"/>
                    <a:pathLst>
                      <a:path w="282" h="342">
                        <a:moveTo>
                          <a:pt x="276" y="234"/>
                        </a:moveTo>
                        <a:lnTo>
                          <a:pt x="168" y="330"/>
                        </a:lnTo>
                        <a:lnTo>
                          <a:pt x="156" y="336"/>
                        </a:lnTo>
                        <a:lnTo>
                          <a:pt x="132" y="342"/>
                        </a:lnTo>
                        <a:lnTo>
                          <a:pt x="102" y="312"/>
                        </a:lnTo>
                        <a:lnTo>
                          <a:pt x="78" y="282"/>
                        </a:lnTo>
                        <a:lnTo>
                          <a:pt x="72" y="270"/>
                        </a:lnTo>
                        <a:lnTo>
                          <a:pt x="66" y="228"/>
                        </a:lnTo>
                        <a:lnTo>
                          <a:pt x="0" y="186"/>
                        </a:lnTo>
                        <a:lnTo>
                          <a:pt x="18" y="150"/>
                        </a:lnTo>
                        <a:lnTo>
                          <a:pt x="18" y="138"/>
                        </a:lnTo>
                        <a:lnTo>
                          <a:pt x="24" y="132"/>
                        </a:lnTo>
                        <a:lnTo>
                          <a:pt x="30" y="126"/>
                        </a:lnTo>
                        <a:lnTo>
                          <a:pt x="36" y="120"/>
                        </a:lnTo>
                        <a:lnTo>
                          <a:pt x="42" y="120"/>
                        </a:lnTo>
                        <a:lnTo>
                          <a:pt x="48" y="120"/>
                        </a:lnTo>
                        <a:lnTo>
                          <a:pt x="54" y="108"/>
                        </a:lnTo>
                        <a:lnTo>
                          <a:pt x="66" y="102"/>
                        </a:lnTo>
                        <a:lnTo>
                          <a:pt x="72" y="108"/>
                        </a:lnTo>
                        <a:lnTo>
                          <a:pt x="72" y="36"/>
                        </a:lnTo>
                        <a:lnTo>
                          <a:pt x="72" y="6"/>
                        </a:lnTo>
                        <a:lnTo>
                          <a:pt x="96" y="0"/>
                        </a:lnTo>
                        <a:lnTo>
                          <a:pt x="96" y="12"/>
                        </a:lnTo>
                        <a:lnTo>
                          <a:pt x="162" y="12"/>
                        </a:lnTo>
                        <a:lnTo>
                          <a:pt x="192" y="0"/>
                        </a:lnTo>
                        <a:lnTo>
                          <a:pt x="186" y="12"/>
                        </a:lnTo>
                        <a:lnTo>
                          <a:pt x="186" y="36"/>
                        </a:lnTo>
                        <a:lnTo>
                          <a:pt x="186" y="60"/>
                        </a:lnTo>
                        <a:lnTo>
                          <a:pt x="186" y="78"/>
                        </a:lnTo>
                        <a:lnTo>
                          <a:pt x="192" y="90"/>
                        </a:lnTo>
                        <a:lnTo>
                          <a:pt x="192" y="96"/>
                        </a:lnTo>
                        <a:lnTo>
                          <a:pt x="198" y="102"/>
                        </a:lnTo>
                        <a:lnTo>
                          <a:pt x="204" y="108"/>
                        </a:lnTo>
                        <a:lnTo>
                          <a:pt x="228" y="120"/>
                        </a:lnTo>
                        <a:lnTo>
                          <a:pt x="252" y="132"/>
                        </a:lnTo>
                        <a:lnTo>
                          <a:pt x="270" y="144"/>
                        </a:lnTo>
                        <a:lnTo>
                          <a:pt x="282" y="186"/>
                        </a:lnTo>
                        <a:lnTo>
                          <a:pt x="270" y="198"/>
                        </a:lnTo>
                        <a:lnTo>
                          <a:pt x="270" y="210"/>
                        </a:lnTo>
                        <a:lnTo>
                          <a:pt x="270" y="222"/>
                        </a:lnTo>
                        <a:lnTo>
                          <a:pt x="276" y="23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30" name="Freeform 814">
                    <a:extLst>
                      <a:ext uri="{FF2B5EF4-FFF2-40B4-BE49-F238E27FC236}">
                        <a16:creationId xmlns:a16="http://schemas.microsoft.com/office/drawing/2014/main" xmlns="" id="{82328ADA-5AC8-1440-83F6-D849847F08FD}"/>
                      </a:ext>
                    </a:extLst>
                  </p:cNvPr>
                  <p:cNvSpPr>
                    <a:spLocks/>
                  </p:cNvSpPr>
                  <p:nvPr/>
                </p:nvSpPr>
                <p:spPr bwMode="auto">
                  <a:xfrm>
                    <a:off x="8074002" y="5408743"/>
                    <a:ext cx="645648" cy="607669"/>
                  </a:xfrm>
                  <a:custGeom>
                    <a:avLst/>
                    <a:gdLst/>
                    <a:ahLst/>
                    <a:cxnLst>
                      <a:cxn ang="0">
                        <a:pos x="48" y="204"/>
                      </a:cxn>
                      <a:cxn ang="0">
                        <a:pos x="54" y="192"/>
                      </a:cxn>
                      <a:cxn ang="0">
                        <a:pos x="66" y="192"/>
                      </a:cxn>
                      <a:cxn ang="0">
                        <a:pos x="78" y="180"/>
                      </a:cxn>
                      <a:cxn ang="0">
                        <a:pos x="72" y="174"/>
                      </a:cxn>
                      <a:cxn ang="0">
                        <a:pos x="90" y="162"/>
                      </a:cxn>
                      <a:cxn ang="0">
                        <a:pos x="90" y="150"/>
                      </a:cxn>
                      <a:cxn ang="0">
                        <a:pos x="96" y="132"/>
                      </a:cxn>
                      <a:cxn ang="0">
                        <a:pos x="102" y="120"/>
                      </a:cxn>
                      <a:cxn ang="0">
                        <a:pos x="120" y="126"/>
                      </a:cxn>
                      <a:cxn ang="0">
                        <a:pos x="132" y="120"/>
                      </a:cxn>
                      <a:cxn ang="0">
                        <a:pos x="138" y="102"/>
                      </a:cxn>
                      <a:cxn ang="0">
                        <a:pos x="162" y="78"/>
                      </a:cxn>
                      <a:cxn ang="0">
                        <a:pos x="174" y="72"/>
                      </a:cxn>
                      <a:cxn ang="0">
                        <a:pos x="186" y="66"/>
                      </a:cxn>
                      <a:cxn ang="0">
                        <a:pos x="192" y="54"/>
                      </a:cxn>
                      <a:cxn ang="0">
                        <a:pos x="216" y="42"/>
                      </a:cxn>
                      <a:cxn ang="0">
                        <a:pos x="228" y="30"/>
                      </a:cxn>
                      <a:cxn ang="0">
                        <a:pos x="234" y="18"/>
                      </a:cxn>
                      <a:cxn ang="0">
                        <a:pos x="222" y="12"/>
                      </a:cxn>
                      <a:cxn ang="0">
                        <a:pos x="216" y="0"/>
                      </a:cxn>
                      <a:cxn ang="0">
                        <a:pos x="264" y="12"/>
                      </a:cxn>
                      <a:cxn ang="0">
                        <a:pos x="270" y="36"/>
                      </a:cxn>
                      <a:cxn ang="0">
                        <a:pos x="282" y="42"/>
                      </a:cxn>
                      <a:cxn ang="0">
                        <a:pos x="276" y="66"/>
                      </a:cxn>
                      <a:cxn ang="0">
                        <a:pos x="288" y="84"/>
                      </a:cxn>
                      <a:cxn ang="0">
                        <a:pos x="276" y="96"/>
                      </a:cxn>
                      <a:cxn ang="0">
                        <a:pos x="270" y="108"/>
                      </a:cxn>
                      <a:cxn ang="0">
                        <a:pos x="276" y="120"/>
                      </a:cxn>
                      <a:cxn ang="0">
                        <a:pos x="288" y="132"/>
                      </a:cxn>
                      <a:cxn ang="0">
                        <a:pos x="288" y="144"/>
                      </a:cxn>
                      <a:cxn ang="0">
                        <a:pos x="276" y="162"/>
                      </a:cxn>
                      <a:cxn ang="0">
                        <a:pos x="282" y="180"/>
                      </a:cxn>
                      <a:cxn ang="0">
                        <a:pos x="294" y="192"/>
                      </a:cxn>
                      <a:cxn ang="0">
                        <a:pos x="306" y="204"/>
                      </a:cxn>
                      <a:cxn ang="0">
                        <a:pos x="306" y="222"/>
                      </a:cxn>
                      <a:cxn ang="0">
                        <a:pos x="282" y="216"/>
                      </a:cxn>
                      <a:cxn ang="0">
                        <a:pos x="264" y="222"/>
                      </a:cxn>
                      <a:cxn ang="0">
                        <a:pos x="246" y="234"/>
                      </a:cxn>
                      <a:cxn ang="0">
                        <a:pos x="234" y="240"/>
                      </a:cxn>
                      <a:cxn ang="0">
                        <a:pos x="222" y="240"/>
                      </a:cxn>
                      <a:cxn ang="0">
                        <a:pos x="192" y="258"/>
                      </a:cxn>
                      <a:cxn ang="0">
                        <a:pos x="162" y="288"/>
                      </a:cxn>
                      <a:cxn ang="0">
                        <a:pos x="18" y="276"/>
                      </a:cxn>
                      <a:cxn ang="0">
                        <a:pos x="12" y="258"/>
                      </a:cxn>
                      <a:cxn ang="0">
                        <a:pos x="0" y="246"/>
                      </a:cxn>
                      <a:cxn ang="0">
                        <a:pos x="48" y="210"/>
                      </a:cxn>
                    </a:cxnLst>
                    <a:rect l="0" t="0" r="r" b="b"/>
                    <a:pathLst>
                      <a:path w="306" h="288">
                        <a:moveTo>
                          <a:pt x="48" y="210"/>
                        </a:moveTo>
                        <a:lnTo>
                          <a:pt x="48" y="204"/>
                        </a:lnTo>
                        <a:lnTo>
                          <a:pt x="48" y="198"/>
                        </a:lnTo>
                        <a:lnTo>
                          <a:pt x="54" y="192"/>
                        </a:lnTo>
                        <a:lnTo>
                          <a:pt x="60" y="192"/>
                        </a:lnTo>
                        <a:lnTo>
                          <a:pt x="66" y="192"/>
                        </a:lnTo>
                        <a:lnTo>
                          <a:pt x="72" y="192"/>
                        </a:lnTo>
                        <a:lnTo>
                          <a:pt x="78" y="180"/>
                        </a:lnTo>
                        <a:lnTo>
                          <a:pt x="78" y="174"/>
                        </a:lnTo>
                        <a:lnTo>
                          <a:pt x="72" y="174"/>
                        </a:lnTo>
                        <a:lnTo>
                          <a:pt x="78" y="168"/>
                        </a:lnTo>
                        <a:lnTo>
                          <a:pt x="90" y="162"/>
                        </a:lnTo>
                        <a:lnTo>
                          <a:pt x="90" y="156"/>
                        </a:lnTo>
                        <a:lnTo>
                          <a:pt x="90" y="150"/>
                        </a:lnTo>
                        <a:lnTo>
                          <a:pt x="90" y="144"/>
                        </a:lnTo>
                        <a:lnTo>
                          <a:pt x="96" y="132"/>
                        </a:lnTo>
                        <a:lnTo>
                          <a:pt x="96" y="126"/>
                        </a:lnTo>
                        <a:lnTo>
                          <a:pt x="102" y="120"/>
                        </a:lnTo>
                        <a:lnTo>
                          <a:pt x="108" y="126"/>
                        </a:lnTo>
                        <a:lnTo>
                          <a:pt x="120" y="126"/>
                        </a:lnTo>
                        <a:lnTo>
                          <a:pt x="126" y="126"/>
                        </a:lnTo>
                        <a:lnTo>
                          <a:pt x="132" y="120"/>
                        </a:lnTo>
                        <a:lnTo>
                          <a:pt x="132" y="114"/>
                        </a:lnTo>
                        <a:lnTo>
                          <a:pt x="138" y="102"/>
                        </a:lnTo>
                        <a:lnTo>
                          <a:pt x="150" y="96"/>
                        </a:lnTo>
                        <a:lnTo>
                          <a:pt x="162" y="78"/>
                        </a:lnTo>
                        <a:lnTo>
                          <a:pt x="168" y="72"/>
                        </a:lnTo>
                        <a:lnTo>
                          <a:pt x="174" y="72"/>
                        </a:lnTo>
                        <a:lnTo>
                          <a:pt x="180" y="72"/>
                        </a:lnTo>
                        <a:lnTo>
                          <a:pt x="186" y="66"/>
                        </a:lnTo>
                        <a:lnTo>
                          <a:pt x="186" y="60"/>
                        </a:lnTo>
                        <a:lnTo>
                          <a:pt x="192" y="54"/>
                        </a:lnTo>
                        <a:lnTo>
                          <a:pt x="204" y="42"/>
                        </a:lnTo>
                        <a:lnTo>
                          <a:pt x="216" y="42"/>
                        </a:lnTo>
                        <a:lnTo>
                          <a:pt x="222" y="36"/>
                        </a:lnTo>
                        <a:lnTo>
                          <a:pt x="228" y="30"/>
                        </a:lnTo>
                        <a:lnTo>
                          <a:pt x="234" y="24"/>
                        </a:lnTo>
                        <a:lnTo>
                          <a:pt x="234" y="18"/>
                        </a:lnTo>
                        <a:lnTo>
                          <a:pt x="228" y="12"/>
                        </a:lnTo>
                        <a:lnTo>
                          <a:pt x="222" y="12"/>
                        </a:lnTo>
                        <a:lnTo>
                          <a:pt x="216" y="6"/>
                        </a:lnTo>
                        <a:lnTo>
                          <a:pt x="216" y="0"/>
                        </a:lnTo>
                        <a:lnTo>
                          <a:pt x="258" y="12"/>
                        </a:lnTo>
                        <a:lnTo>
                          <a:pt x="264" y="12"/>
                        </a:lnTo>
                        <a:lnTo>
                          <a:pt x="270" y="24"/>
                        </a:lnTo>
                        <a:lnTo>
                          <a:pt x="270" y="36"/>
                        </a:lnTo>
                        <a:lnTo>
                          <a:pt x="270" y="42"/>
                        </a:lnTo>
                        <a:lnTo>
                          <a:pt x="282" y="42"/>
                        </a:lnTo>
                        <a:lnTo>
                          <a:pt x="276" y="54"/>
                        </a:lnTo>
                        <a:lnTo>
                          <a:pt x="276" y="66"/>
                        </a:lnTo>
                        <a:lnTo>
                          <a:pt x="288" y="78"/>
                        </a:lnTo>
                        <a:lnTo>
                          <a:pt x="288" y="84"/>
                        </a:lnTo>
                        <a:lnTo>
                          <a:pt x="288" y="90"/>
                        </a:lnTo>
                        <a:lnTo>
                          <a:pt x="276" y="96"/>
                        </a:lnTo>
                        <a:lnTo>
                          <a:pt x="270" y="102"/>
                        </a:lnTo>
                        <a:lnTo>
                          <a:pt x="270" y="108"/>
                        </a:lnTo>
                        <a:lnTo>
                          <a:pt x="270" y="114"/>
                        </a:lnTo>
                        <a:lnTo>
                          <a:pt x="276" y="120"/>
                        </a:lnTo>
                        <a:lnTo>
                          <a:pt x="282" y="126"/>
                        </a:lnTo>
                        <a:lnTo>
                          <a:pt x="288" y="132"/>
                        </a:lnTo>
                        <a:lnTo>
                          <a:pt x="288" y="138"/>
                        </a:lnTo>
                        <a:lnTo>
                          <a:pt x="288" y="144"/>
                        </a:lnTo>
                        <a:lnTo>
                          <a:pt x="282" y="156"/>
                        </a:lnTo>
                        <a:lnTo>
                          <a:pt x="276" y="162"/>
                        </a:lnTo>
                        <a:lnTo>
                          <a:pt x="276" y="168"/>
                        </a:lnTo>
                        <a:lnTo>
                          <a:pt x="282" y="180"/>
                        </a:lnTo>
                        <a:lnTo>
                          <a:pt x="288" y="186"/>
                        </a:lnTo>
                        <a:lnTo>
                          <a:pt x="294" y="192"/>
                        </a:lnTo>
                        <a:lnTo>
                          <a:pt x="306" y="192"/>
                        </a:lnTo>
                        <a:lnTo>
                          <a:pt x="306" y="204"/>
                        </a:lnTo>
                        <a:lnTo>
                          <a:pt x="306" y="210"/>
                        </a:lnTo>
                        <a:lnTo>
                          <a:pt x="306" y="222"/>
                        </a:lnTo>
                        <a:lnTo>
                          <a:pt x="294" y="216"/>
                        </a:lnTo>
                        <a:lnTo>
                          <a:pt x="282" y="216"/>
                        </a:lnTo>
                        <a:lnTo>
                          <a:pt x="270" y="216"/>
                        </a:lnTo>
                        <a:lnTo>
                          <a:pt x="264" y="222"/>
                        </a:lnTo>
                        <a:lnTo>
                          <a:pt x="258" y="228"/>
                        </a:lnTo>
                        <a:lnTo>
                          <a:pt x="246" y="234"/>
                        </a:lnTo>
                        <a:lnTo>
                          <a:pt x="240" y="240"/>
                        </a:lnTo>
                        <a:lnTo>
                          <a:pt x="234" y="240"/>
                        </a:lnTo>
                        <a:lnTo>
                          <a:pt x="228" y="240"/>
                        </a:lnTo>
                        <a:lnTo>
                          <a:pt x="222" y="240"/>
                        </a:lnTo>
                        <a:lnTo>
                          <a:pt x="210" y="246"/>
                        </a:lnTo>
                        <a:lnTo>
                          <a:pt x="192" y="258"/>
                        </a:lnTo>
                        <a:lnTo>
                          <a:pt x="174" y="270"/>
                        </a:lnTo>
                        <a:lnTo>
                          <a:pt x="162" y="288"/>
                        </a:lnTo>
                        <a:lnTo>
                          <a:pt x="18" y="288"/>
                        </a:lnTo>
                        <a:lnTo>
                          <a:pt x="18" y="276"/>
                        </a:lnTo>
                        <a:lnTo>
                          <a:pt x="18" y="264"/>
                        </a:lnTo>
                        <a:lnTo>
                          <a:pt x="12" y="258"/>
                        </a:lnTo>
                        <a:lnTo>
                          <a:pt x="0" y="252"/>
                        </a:lnTo>
                        <a:lnTo>
                          <a:pt x="0" y="246"/>
                        </a:lnTo>
                        <a:lnTo>
                          <a:pt x="48" y="216"/>
                        </a:lnTo>
                        <a:lnTo>
                          <a:pt x="48" y="21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31" name="Freeform 820">
                    <a:extLst>
                      <a:ext uri="{FF2B5EF4-FFF2-40B4-BE49-F238E27FC236}">
                        <a16:creationId xmlns:a16="http://schemas.microsoft.com/office/drawing/2014/main" xmlns="" id="{1F67E9CD-B80A-9246-AA9C-D3D5296CBE10}"/>
                      </a:ext>
                    </a:extLst>
                  </p:cNvPr>
                  <p:cNvSpPr>
                    <a:spLocks/>
                  </p:cNvSpPr>
                  <p:nvPr/>
                </p:nvSpPr>
                <p:spPr bwMode="auto">
                  <a:xfrm>
                    <a:off x="6820686" y="4801074"/>
                    <a:ext cx="810225" cy="784905"/>
                  </a:xfrm>
                  <a:custGeom>
                    <a:avLst/>
                    <a:gdLst/>
                    <a:ahLst/>
                    <a:cxnLst>
                      <a:cxn ang="0">
                        <a:pos x="204" y="372"/>
                      </a:cxn>
                      <a:cxn ang="0">
                        <a:pos x="216" y="366"/>
                      </a:cxn>
                      <a:cxn ang="0">
                        <a:pos x="252" y="342"/>
                      </a:cxn>
                      <a:cxn ang="0">
                        <a:pos x="306" y="312"/>
                      </a:cxn>
                      <a:cxn ang="0">
                        <a:pos x="324" y="306"/>
                      </a:cxn>
                      <a:cxn ang="0">
                        <a:pos x="342" y="300"/>
                      </a:cxn>
                      <a:cxn ang="0">
                        <a:pos x="342" y="294"/>
                      </a:cxn>
                      <a:cxn ang="0">
                        <a:pos x="348" y="282"/>
                      </a:cxn>
                      <a:cxn ang="0">
                        <a:pos x="354" y="276"/>
                      </a:cxn>
                      <a:cxn ang="0">
                        <a:pos x="360" y="270"/>
                      </a:cxn>
                      <a:cxn ang="0">
                        <a:pos x="366" y="270"/>
                      </a:cxn>
                      <a:cxn ang="0">
                        <a:pos x="366" y="264"/>
                      </a:cxn>
                      <a:cxn ang="0">
                        <a:pos x="372" y="252"/>
                      </a:cxn>
                      <a:cxn ang="0">
                        <a:pos x="378" y="246"/>
                      </a:cxn>
                      <a:cxn ang="0">
                        <a:pos x="378" y="240"/>
                      </a:cxn>
                      <a:cxn ang="0">
                        <a:pos x="372" y="234"/>
                      </a:cxn>
                      <a:cxn ang="0">
                        <a:pos x="372" y="228"/>
                      </a:cxn>
                      <a:cxn ang="0">
                        <a:pos x="366" y="222"/>
                      </a:cxn>
                      <a:cxn ang="0">
                        <a:pos x="366" y="216"/>
                      </a:cxn>
                      <a:cxn ang="0">
                        <a:pos x="372" y="210"/>
                      </a:cxn>
                      <a:cxn ang="0">
                        <a:pos x="372" y="204"/>
                      </a:cxn>
                      <a:cxn ang="0">
                        <a:pos x="384" y="198"/>
                      </a:cxn>
                      <a:cxn ang="0">
                        <a:pos x="384" y="192"/>
                      </a:cxn>
                      <a:cxn ang="0">
                        <a:pos x="384" y="186"/>
                      </a:cxn>
                      <a:cxn ang="0">
                        <a:pos x="384" y="180"/>
                      </a:cxn>
                      <a:cxn ang="0">
                        <a:pos x="378" y="174"/>
                      </a:cxn>
                      <a:cxn ang="0">
                        <a:pos x="378" y="168"/>
                      </a:cxn>
                      <a:cxn ang="0">
                        <a:pos x="378" y="162"/>
                      </a:cxn>
                      <a:cxn ang="0">
                        <a:pos x="372" y="156"/>
                      </a:cxn>
                      <a:cxn ang="0">
                        <a:pos x="372" y="144"/>
                      </a:cxn>
                      <a:cxn ang="0">
                        <a:pos x="372" y="138"/>
                      </a:cxn>
                      <a:cxn ang="0">
                        <a:pos x="366" y="138"/>
                      </a:cxn>
                      <a:cxn ang="0">
                        <a:pos x="246" y="18"/>
                      </a:cxn>
                      <a:cxn ang="0">
                        <a:pos x="210" y="0"/>
                      </a:cxn>
                      <a:cxn ang="0">
                        <a:pos x="114" y="90"/>
                      </a:cxn>
                      <a:cxn ang="0">
                        <a:pos x="6" y="186"/>
                      </a:cxn>
                      <a:cxn ang="0">
                        <a:pos x="0" y="210"/>
                      </a:cxn>
                      <a:cxn ang="0">
                        <a:pos x="0" y="240"/>
                      </a:cxn>
                      <a:cxn ang="0">
                        <a:pos x="30" y="270"/>
                      </a:cxn>
                      <a:cxn ang="0">
                        <a:pos x="42" y="276"/>
                      </a:cxn>
                      <a:cxn ang="0">
                        <a:pos x="48" y="276"/>
                      </a:cxn>
                      <a:cxn ang="0">
                        <a:pos x="78" y="288"/>
                      </a:cxn>
                      <a:cxn ang="0">
                        <a:pos x="78" y="300"/>
                      </a:cxn>
                      <a:cxn ang="0">
                        <a:pos x="84" y="306"/>
                      </a:cxn>
                      <a:cxn ang="0">
                        <a:pos x="96" y="312"/>
                      </a:cxn>
                      <a:cxn ang="0">
                        <a:pos x="102" y="306"/>
                      </a:cxn>
                      <a:cxn ang="0">
                        <a:pos x="114" y="300"/>
                      </a:cxn>
                      <a:cxn ang="0">
                        <a:pos x="120" y="294"/>
                      </a:cxn>
                      <a:cxn ang="0">
                        <a:pos x="120" y="288"/>
                      </a:cxn>
                      <a:cxn ang="0">
                        <a:pos x="126" y="288"/>
                      </a:cxn>
                      <a:cxn ang="0">
                        <a:pos x="132" y="288"/>
                      </a:cxn>
                      <a:cxn ang="0">
                        <a:pos x="144" y="288"/>
                      </a:cxn>
                      <a:cxn ang="0">
                        <a:pos x="150" y="294"/>
                      </a:cxn>
                      <a:cxn ang="0">
                        <a:pos x="156" y="300"/>
                      </a:cxn>
                      <a:cxn ang="0">
                        <a:pos x="168" y="312"/>
                      </a:cxn>
                      <a:cxn ang="0">
                        <a:pos x="168" y="336"/>
                      </a:cxn>
                      <a:cxn ang="0">
                        <a:pos x="180" y="354"/>
                      </a:cxn>
                      <a:cxn ang="0">
                        <a:pos x="186" y="360"/>
                      </a:cxn>
                      <a:cxn ang="0">
                        <a:pos x="192" y="366"/>
                      </a:cxn>
                      <a:cxn ang="0">
                        <a:pos x="198" y="360"/>
                      </a:cxn>
                      <a:cxn ang="0">
                        <a:pos x="204" y="366"/>
                      </a:cxn>
                      <a:cxn ang="0">
                        <a:pos x="204" y="372"/>
                      </a:cxn>
                    </a:cxnLst>
                    <a:rect l="0" t="0" r="r" b="b"/>
                    <a:pathLst>
                      <a:path w="384" h="372">
                        <a:moveTo>
                          <a:pt x="204" y="372"/>
                        </a:moveTo>
                        <a:lnTo>
                          <a:pt x="216" y="366"/>
                        </a:lnTo>
                        <a:lnTo>
                          <a:pt x="252" y="342"/>
                        </a:lnTo>
                        <a:lnTo>
                          <a:pt x="306" y="312"/>
                        </a:lnTo>
                        <a:lnTo>
                          <a:pt x="324" y="306"/>
                        </a:lnTo>
                        <a:lnTo>
                          <a:pt x="342" y="300"/>
                        </a:lnTo>
                        <a:lnTo>
                          <a:pt x="342" y="294"/>
                        </a:lnTo>
                        <a:lnTo>
                          <a:pt x="348" y="282"/>
                        </a:lnTo>
                        <a:lnTo>
                          <a:pt x="354" y="276"/>
                        </a:lnTo>
                        <a:lnTo>
                          <a:pt x="360" y="270"/>
                        </a:lnTo>
                        <a:lnTo>
                          <a:pt x="366" y="270"/>
                        </a:lnTo>
                        <a:lnTo>
                          <a:pt x="366" y="264"/>
                        </a:lnTo>
                        <a:lnTo>
                          <a:pt x="372" y="252"/>
                        </a:lnTo>
                        <a:lnTo>
                          <a:pt x="378" y="246"/>
                        </a:lnTo>
                        <a:lnTo>
                          <a:pt x="378" y="240"/>
                        </a:lnTo>
                        <a:lnTo>
                          <a:pt x="372" y="234"/>
                        </a:lnTo>
                        <a:lnTo>
                          <a:pt x="372" y="228"/>
                        </a:lnTo>
                        <a:lnTo>
                          <a:pt x="366" y="222"/>
                        </a:lnTo>
                        <a:lnTo>
                          <a:pt x="366" y="216"/>
                        </a:lnTo>
                        <a:lnTo>
                          <a:pt x="372" y="210"/>
                        </a:lnTo>
                        <a:lnTo>
                          <a:pt x="372" y="204"/>
                        </a:lnTo>
                        <a:lnTo>
                          <a:pt x="384" y="198"/>
                        </a:lnTo>
                        <a:lnTo>
                          <a:pt x="384" y="192"/>
                        </a:lnTo>
                        <a:lnTo>
                          <a:pt x="384" y="186"/>
                        </a:lnTo>
                        <a:lnTo>
                          <a:pt x="384" y="180"/>
                        </a:lnTo>
                        <a:lnTo>
                          <a:pt x="378" y="174"/>
                        </a:lnTo>
                        <a:lnTo>
                          <a:pt x="378" y="168"/>
                        </a:lnTo>
                        <a:lnTo>
                          <a:pt x="378" y="162"/>
                        </a:lnTo>
                        <a:lnTo>
                          <a:pt x="372" y="156"/>
                        </a:lnTo>
                        <a:lnTo>
                          <a:pt x="372" y="144"/>
                        </a:lnTo>
                        <a:lnTo>
                          <a:pt x="372" y="138"/>
                        </a:lnTo>
                        <a:lnTo>
                          <a:pt x="366" y="138"/>
                        </a:lnTo>
                        <a:lnTo>
                          <a:pt x="246" y="18"/>
                        </a:lnTo>
                        <a:lnTo>
                          <a:pt x="210" y="0"/>
                        </a:lnTo>
                        <a:lnTo>
                          <a:pt x="114" y="90"/>
                        </a:lnTo>
                        <a:lnTo>
                          <a:pt x="6" y="186"/>
                        </a:lnTo>
                        <a:lnTo>
                          <a:pt x="0" y="210"/>
                        </a:lnTo>
                        <a:lnTo>
                          <a:pt x="0" y="240"/>
                        </a:lnTo>
                        <a:lnTo>
                          <a:pt x="30" y="270"/>
                        </a:lnTo>
                        <a:lnTo>
                          <a:pt x="42" y="276"/>
                        </a:lnTo>
                        <a:lnTo>
                          <a:pt x="48" y="276"/>
                        </a:lnTo>
                        <a:lnTo>
                          <a:pt x="78" y="288"/>
                        </a:lnTo>
                        <a:lnTo>
                          <a:pt x="78" y="300"/>
                        </a:lnTo>
                        <a:lnTo>
                          <a:pt x="84" y="306"/>
                        </a:lnTo>
                        <a:lnTo>
                          <a:pt x="96" y="312"/>
                        </a:lnTo>
                        <a:lnTo>
                          <a:pt x="102" y="306"/>
                        </a:lnTo>
                        <a:lnTo>
                          <a:pt x="114" y="300"/>
                        </a:lnTo>
                        <a:lnTo>
                          <a:pt x="120" y="294"/>
                        </a:lnTo>
                        <a:lnTo>
                          <a:pt x="120" y="288"/>
                        </a:lnTo>
                        <a:lnTo>
                          <a:pt x="126" y="288"/>
                        </a:lnTo>
                        <a:lnTo>
                          <a:pt x="132" y="288"/>
                        </a:lnTo>
                        <a:lnTo>
                          <a:pt x="144" y="288"/>
                        </a:lnTo>
                        <a:lnTo>
                          <a:pt x="150" y="294"/>
                        </a:lnTo>
                        <a:lnTo>
                          <a:pt x="156" y="300"/>
                        </a:lnTo>
                        <a:lnTo>
                          <a:pt x="168" y="312"/>
                        </a:lnTo>
                        <a:lnTo>
                          <a:pt x="168" y="336"/>
                        </a:lnTo>
                        <a:lnTo>
                          <a:pt x="180" y="354"/>
                        </a:lnTo>
                        <a:lnTo>
                          <a:pt x="186" y="360"/>
                        </a:lnTo>
                        <a:lnTo>
                          <a:pt x="192" y="366"/>
                        </a:lnTo>
                        <a:lnTo>
                          <a:pt x="198" y="360"/>
                        </a:lnTo>
                        <a:lnTo>
                          <a:pt x="204" y="366"/>
                        </a:lnTo>
                        <a:lnTo>
                          <a:pt x="204" y="372"/>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32" name="Freeform 829">
                    <a:extLst>
                      <a:ext uri="{FF2B5EF4-FFF2-40B4-BE49-F238E27FC236}">
                        <a16:creationId xmlns:a16="http://schemas.microsoft.com/office/drawing/2014/main" xmlns="" id="{4CA92FC6-1319-8140-ADA3-1DED2D03B694}"/>
                      </a:ext>
                    </a:extLst>
                  </p:cNvPr>
                  <p:cNvSpPr>
                    <a:spLocks/>
                  </p:cNvSpPr>
                  <p:nvPr/>
                </p:nvSpPr>
                <p:spPr bwMode="auto">
                  <a:xfrm>
                    <a:off x="6326955" y="5573320"/>
                    <a:ext cx="417772" cy="430432"/>
                  </a:xfrm>
                  <a:custGeom>
                    <a:avLst/>
                    <a:gdLst/>
                    <a:ahLst/>
                    <a:cxnLst>
                      <a:cxn ang="0">
                        <a:pos x="48" y="24"/>
                      </a:cxn>
                      <a:cxn ang="0">
                        <a:pos x="48" y="18"/>
                      </a:cxn>
                      <a:cxn ang="0">
                        <a:pos x="36" y="6"/>
                      </a:cxn>
                      <a:cxn ang="0">
                        <a:pos x="42" y="0"/>
                      </a:cxn>
                      <a:cxn ang="0">
                        <a:pos x="60" y="12"/>
                      </a:cxn>
                      <a:cxn ang="0">
                        <a:pos x="108" y="48"/>
                      </a:cxn>
                      <a:cxn ang="0">
                        <a:pos x="144" y="24"/>
                      </a:cxn>
                      <a:cxn ang="0">
                        <a:pos x="144" y="30"/>
                      </a:cxn>
                      <a:cxn ang="0">
                        <a:pos x="144" y="42"/>
                      </a:cxn>
                      <a:cxn ang="0">
                        <a:pos x="156" y="48"/>
                      </a:cxn>
                      <a:cxn ang="0">
                        <a:pos x="168" y="60"/>
                      </a:cxn>
                      <a:cxn ang="0">
                        <a:pos x="174" y="72"/>
                      </a:cxn>
                      <a:cxn ang="0">
                        <a:pos x="174" y="78"/>
                      </a:cxn>
                      <a:cxn ang="0">
                        <a:pos x="180" y="90"/>
                      </a:cxn>
                      <a:cxn ang="0">
                        <a:pos x="180" y="96"/>
                      </a:cxn>
                      <a:cxn ang="0">
                        <a:pos x="180" y="108"/>
                      </a:cxn>
                      <a:cxn ang="0">
                        <a:pos x="174" y="114"/>
                      </a:cxn>
                      <a:cxn ang="0">
                        <a:pos x="174" y="126"/>
                      </a:cxn>
                      <a:cxn ang="0">
                        <a:pos x="168" y="138"/>
                      </a:cxn>
                      <a:cxn ang="0">
                        <a:pos x="180" y="150"/>
                      </a:cxn>
                      <a:cxn ang="0">
                        <a:pos x="186" y="162"/>
                      </a:cxn>
                      <a:cxn ang="0">
                        <a:pos x="186" y="168"/>
                      </a:cxn>
                      <a:cxn ang="0">
                        <a:pos x="186" y="186"/>
                      </a:cxn>
                      <a:cxn ang="0">
                        <a:pos x="180" y="186"/>
                      </a:cxn>
                      <a:cxn ang="0">
                        <a:pos x="186" y="192"/>
                      </a:cxn>
                      <a:cxn ang="0">
                        <a:pos x="192" y="198"/>
                      </a:cxn>
                      <a:cxn ang="0">
                        <a:pos x="198" y="204"/>
                      </a:cxn>
                      <a:cxn ang="0">
                        <a:pos x="186" y="204"/>
                      </a:cxn>
                      <a:cxn ang="0">
                        <a:pos x="0" y="204"/>
                      </a:cxn>
                      <a:cxn ang="0">
                        <a:pos x="48" y="24"/>
                      </a:cxn>
                    </a:cxnLst>
                    <a:rect l="0" t="0" r="r" b="b"/>
                    <a:pathLst>
                      <a:path w="198" h="204">
                        <a:moveTo>
                          <a:pt x="48" y="24"/>
                        </a:moveTo>
                        <a:lnTo>
                          <a:pt x="48" y="18"/>
                        </a:lnTo>
                        <a:lnTo>
                          <a:pt x="36" y="6"/>
                        </a:lnTo>
                        <a:lnTo>
                          <a:pt x="42" y="0"/>
                        </a:lnTo>
                        <a:lnTo>
                          <a:pt x="60" y="12"/>
                        </a:lnTo>
                        <a:lnTo>
                          <a:pt x="108" y="48"/>
                        </a:lnTo>
                        <a:lnTo>
                          <a:pt x="144" y="24"/>
                        </a:lnTo>
                        <a:lnTo>
                          <a:pt x="144" y="30"/>
                        </a:lnTo>
                        <a:lnTo>
                          <a:pt x="144" y="42"/>
                        </a:lnTo>
                        <a:lnTo>
                          <a:pt x="156" y="48"/>
                        </a:lnTo>
                        <a:lnTo>
                          <a:pt x="168" y="60"/>
                        </a:lnTo>
                        <a:lnTo>
                          <a:pt x="174" y="72"/>
                        </a:lnTo>
                        <a:lnTo>
                          <a:pt x="174" y="78"/>
                        </a:lnTo>
                        <a:lnTo>
                          <a:pt x="180" y="90"/>
                        </a:lnTo>
                        <a:lnTo>
                          <a:pt x="180" y="96"/>
                        </a:lnTo>
                        <a:lnTo>
                          <a:pt x="180" y="108"/>
                        </a:lnTo>
                        <a:lnTo>
                          <a:pt x="174" y="114"/>
                        </a:lnTo>
                        <a:lnTo>
                          <a:pt x="174" y="126"/>
                        </a:lnTo>
                        <a:lnTo>
                          <a:pt x="168" y="138"/>
                        </a:lnTo>
                        <a:lnTo>
                          <a:pt x="180" y="150"/>
                        </a:lnTo>
                        <a:lnTo>
                          <a:pt x="186" y="162"/>
                        </a:lnTo>
                        <a:lnTo>
                          <a:pt x="186" y="168"/>
                        </a:lnTo>
                        <a:lnTo>
                          <a:pt x="186" y="186"/>
                        </a:lnTo>
                        <a:lnTo>
                          <a:pt x="180" y="186"/>
                        </a:lnTo>
                        <a:lnTo>
                          <a:pt x="186" y="192"/>
                        </a:lnTo>
                        <a:lnTo>
                          <a:pt x="192" y="198"/>
                        </a:lnTo>
                        <a:lnTo>
                          <a:pt x="198" y="204"/>
                        </a:lnTo>
                        <a:lnTo>
                          <a:pt x="186" y="204"/>
                        </a:lnTo>
                        <a:lnTo>
                          <a:pt x="0" y="204"/>
                        </a:lnTo>
                        <a:lnTo>
                          <a:pt x="48" y="2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33" name="Freeform 835">
                    <a:extLst>
                      <a:ext uri="{FF2B5EF4-FFF2-40B4-BE49-F238E27FC236}">
                        <a16:creationId xmlns:a16="http://schemas.microsoft.com/office/drawing/2014/main" xmlns="" id="{E85E52FC-E1E9-C94A-B286-3200F4F6AAA1}"/>
                      </a:ext>
                    </a:extLst>
                  </p:cNvPr>
                  <p:cNvSpPr>
                    <a:spLocks/>
                  </p:cNvSpPr>
                  <p:nvPr/>
                </p:nvSpPr>
                <p:spPr bwMode="auto">
                  <a:xfrm>
                    <a:off x="6023120" y="4889692"/>
                    <a:ext cx="620329" cy="620328"/>
                  </a:xfrm>
                  <a:custGeom>
                    <a:avLst/>
                    <a:gdLst/>
                    <a:ahLst/>
                    <a:cxnLst>
                      <a:cxn ang="0">
                        <a:pos x="216" y="0"/>
                      </a:cxn>
                      <a:cxn ang="0">
                        <a:pos x="210" y="0"/>
                      </a:cxn>
                      <a:cxn ang="0">
                        <a:pos x="204" y="0"/>
                      </a:cxn>
                      <a:cxn ang="0">
                        <a:pos x="204" y="18"/>
                      </a:cxn>
                      <a:cxn ang="0">
                        <a:pos x="198" y="24"/>
                      </a:cxn>
                      <a:cxn ang="0">
                        <a:pos x="198" y="30"/>
                      </a:cxn>
                      <a:cxn ang="0">
                        <a:pos x="192" y="36"/>
                      </a:cxn>
                      <a:cxn ang="0">
                        <a:pos x="186" y="36"/>
                      </a:cxn>
                      <a:cxn ang="0">
                        <a:pos x="168" y="36"/>
                      </a:cxn>
                      <a:cxn ang="0">
                        <a:pos x="156" y="36"/>
                      </a:cxn>
                      <a:cxn ang="0">
                        <a:pos x="144" y="42"/>
                      </a:cxn>
                      <a:cxn ang="0">
                        <a:pos x="132" y="54"/>
                      </a:cxn>
                      <a:cxn ang="0">
                        <a:pos x="132" y="66"/>
                      </a:cxn>
                      <a:cxn ang="0">
                        <a:pos x="102" y="90"/>
                      </a:cxn>
                      <a:cxn ang="0">
                        <a:pos x="90" y="108"/>
                      </a:cxn>
                      <a:cxn ang="0">
                        <a:pos x="0" y="156"/>
                      </a:cxn>
                      <a:cxn ang="0">
                        <a:pos x="0" y="192"/>
                      </a:cxn>
                      <a:cxn ang="0">
                        <a:pos x="12" y="234"/>
                      </a:cxn>
                      <a:cxn ang="0">
                        <a:pos x="18" y="240"/>
                      </a:cxn>
                      <a:cxn ang="0">
                        <a:pos x="54" y="276"/>
                      </a:cxn>
                      <a:cxn ang="0">
                        <a:pos x="48" y="288"/>
                      </a:cxn>
                      <a:cxn ang="0">
                        <a:pos x="180" y="294"/>
                      </a:cxn>
                      <a:cxn ang="0">
                        <a:pos x="198" y="240"/>
                      </a:cxn>
                      <a:cxn ang="0">
                        <a:pos x="222" y="210"/>
                      </a:cxn>
                      <a:cxn ang="0">
                        <a:pos x="294" y="96"/>
                      </a:cxn>
                      <a:cxn ang="0">
                        <a:pos x="288" y="84"/>
                      </a:cxn>
                      <a:cxn ang="0">
                        <a:pos x="282" y="42"/>
                      </a:cxn>
                      <a:cxn ang="0">
                        <a:pos x="216" y="0"/>
                      </a:cxn>
                    </a:cxnLst>
                    <a:rect l="0" t="0" r="r" b="b"/>
                    <a:pathLst>
                      <a:path w="294" h="294">
                        <a:moveTo>
                          <a:pt x="216" y="0"/>
                        </a:moveTo>
                        <a:lnTo>
                          <a:pt x="210" y="0"/>
                        </a:lnTo>
                        <a:lnTo>
                          <a:pt x="204" y="0"/>
                        </a:lnTo>
                        <a:lnTo>
                          <a:pt x="204" y="18"/>
                        </a:lnTo>
                        <a:lnTo>
                          <a:pt x="198" y="24"/>
                        </a:lnTo>
                        <a:lnTo>
                          <a:pt x="198" y="30"/>
                        </a:lnTo>
                        <a:lnTo>
                          <a:pt x="192" y="36"/>
                        </a:lnTo>
                        <a:lnTo>
                          <a:pt x="186" y="36"/>
                        </a:lnTo>
                        <a:lnTo>
                          <a:pt x="168" y="36"/>
                        </a:lnTo>
                        <a:lnTo>
                          <a:pt x="156" y="36"/>
                        </a:lnTo>
                        <a:lnTo>
                          <a:pt x="144" y="42"/>
                        </a:lnTo>
                        <a:lnTo>
                          <a:pt x="132" y="54"/>
                        </a:lnTo>
                        <a:lnTo>
                          <a:pt x="132" y="66"/>
                        </a:lnTo>
                        <a:lnTo>
                          <a:pt x="102" y="90"/>
                        </a:lnTo>
                        <a:lnTo>
                          <a:pt x="90" y="108"/>
                        </a:lnTo>
                        <a:lnTo>
                          <a:pt x="0" y="156"/>
                        </a:lnTo>
                        <a:lnTo>
                          <a:pt x="0" y="192"/>
                        </a:lnTo>
                        <a:lnTo>
                          <a:pt x="12" y="234"/>
                        </a:lnTo>
                        <a:lnTo>
                          <a:pt x="18" y="240"/>
                        </a:lnTo>
                        <a:lnTo>
                          <a:pt x="54" y="276"/>
                        </a:lnTo>
                        <a:lnTo>
                          <a:pt x="48" y="288"/>
                        </a:lnTo>
                        <a:lnTo>
                          <a:pt x="180" y="294"/>
                        </a:lnTo>
                        <a:lnTo>
                          <a:pt x="198" y="240"/>
                        </a:lnTo>
                        <a:lnTo>
                          <a:pt x="222" y="210"/>
                        </a:lnTo>
                        <a:lnTo>
                          <a:pt x="294" y="96"/>
                        </a:lnTo>
                        <a:lnTo>
                          <a:pt x="288" y="84"/>
                        </a:lnTo>
                        <a:lnTo>
                          <a:pt x="282" y="42"/>
                        </a:lnTo>
                        <a:lnTo>
                          <a:pt x="216" y="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34" name="Freeform 770">
                    <a:extLst>
                      <a:ext uri="{FF2B5EF4-FFF2-40B4-BE49-F238E27FC236}">
                        <a16:creationId xmlns:a16="http://schemas.microsoft.com/office/drawing/2014/main" xmlns="" id="{7E6705D6-4E35-1D46-84BF-976C0D1FFFA5}"/>
                      </a:ext>
                    </a:extLst>
                  </p:cNvPr>
                  <p:cNvSpPr>
                    <a:spLocks/>
                  </p:cNvSpPr>
                  <p:nvPr/>
                </p:nvSpPr>
                <p:spPr bwMode="auto">
                  <a:xfrm>
                    <a:off x="7947405" y="2864130"/>
                    <a:ext cx="670968" cy="582349"/>
                  </a:xfrm>
                  <a:custGeom>
                    <a:avLst/>
                    <a:gdLst/>
                    <a:ahLst/>
                    <a:cxnLst>
                      <a:cxn ang="0">
                        <a:pos x="90" y="168"/>
                      </a:cxn>
                      <a:cxn ang="0">
                        <a:pos x="90" y="150"/>
                      </a:cxn>
                      <a:cxn ang="0">
                        <a:pos x="72" y="132"/>
                      </a:cxn>
                      <a:cxn ang="0">
                        <a:pos x="60" y="132"/>
                      </a:cxn>
                      <a:cxn ang="0">
                        <a:pos x="54" y="144"/>
                      </a:cxn>
                      <a:cxn ang="0">
                        <a:pos x="42" y="132"/>
                      </a:cxn>
                      <a:cxn ang="0">
                        <a:pos x="30" y="102"/>
                      </a:cxn>
                      <a:cxn ang="0">
                        <a:pos x="0" y="72"/>
                      </a:cxn>
                      <a:cxn ang="0">
                        <a:pos x="30" y="30"/>
                      </a:cxn>
                      <a:cxn ang="0">
                        <a:pos x="150" y="24"/>
                      </a:cxn>
                      <a:cxn ang="0">
                        <a:pos x="222" y="18"/>
                      </a:cxn>
                      <a:cxn ang="0">
                        <a:pos x="240" y="42"/>
                      </a:cxn>
                      <a:cxn ang="0">
                        <a:pos x="246" y="60"/>
                      </a:cxn>
                      <a:cxn ang="0">
                        <a:pos x="246" y="78"/>
                      </a:cxn>
                      <a:cxn ang="0">
                        <a:pos x="264" y="84"/>
                      </a:cxn>
                      <a:cxn ang="0">
                        <a:pos x="282" y="84"/>
                      </a:cxn>
                      <a:cxn ang="0">
                        <a:pos x="300" y="90"/>
                      </a:cxn>
                      <a:cxn ang="0">
                        <a:pos x="318" y="102"/>
                      </a:cxn>
                      <a:cxn ang="0">
                        <a:pos x="318" y="114"/>
                      </a:cxn>
                      <a:cxn ang="0">
                        <a:pos x="306" y="126"/>
                      </a:cxn>
                      <a:cxn ang="0">
                        <a:pos x="294" y="132"/>
                      </a:cxn>
                      <a:cxn ang="0">
                        <a:pos x="294" y="144"/>
                      </a:cxn>
                      <a:cxn ang="0">
                        <a:pos x="294" y="174"/>
                      </a:cxn>
                      <a:cxn ang="0">
                        <a:pos x="288" y="198"/>
                      </a:cxn>
                      <a:cxn ang="0">
                        <a:pos x="270" y="210"/>
                      </a:cxn>
                      <a:cxn ang="0">
                        <a:pos x="258" y="228"/>
                      </a:cxn>
                      <a:cxn ang="0">
                        <a:pos x="252" y="240"/>
                      </a:cxn>
                      <a:cxn ang="0">
                        <a:pos x="240" y="234"/>
                      </a:cxn>
                      <a:cxn ang="0">
                        <a:pos x="222" y="258"/>
                      </a:cxn>
                      <a:cxn ang="0">
                        <a:pos x="216" y="264"/>
                      </a:cxn>
                      <a:cxn ang="0">
                        <a:pos x="204" y="276"/>
                      </a:cxn>
                      <a:cxn ang="0">
                        <a:pos x="186" y="264"/>
                      </a:cxn>
                      <a:cxn ang="0">
                        <a:pos x="162" y="186"/>
                      </a:cxn>
                      <a:cxn ang="0">
                        <a:pos x="156" y="174"/>
                      </a:cxn>
                      <a:cxn ang="0">
                        <a:pos x="138" y="174"/>
                      </a:cxn>
                      <a:cxn ang="0">
                        <a:pos x="120" y="186"/>
                      </a:cxn>
                      <a:cxn ang="0">
                        <a:pos x="108" y="192"/>
                      </a:cxn>
                      <a:cxn ang="0">
                        <a:pos x="96" y="180"/>
                      </a:cxn>
                    </a:cxnLst>
                    <a:rect l="0" t="0" r="r" b="b"/>
                    <a:pathLst>
                      <a:path w="318" h="276">
                        <a:moveTo>
                          <a:pt x="90" y="174"/>
                        </a:moveTo>
                        <a:lnTo>
                          <a:pt x="90" y="168"/>
                        </a:lnTo>
                        <a:lnTo>
                          <a:pt x="90" y="156"/>
                        </a:lnTo>
                        <a:lnTo>
                          <a:pt x="90" y="150"/>
                        </a:lnTo>
                        <a:lnTo>
                          <a:pt x="78" y="138"/>
                        </a:lnTo>
                        <a:lnTo>
                          <a:pt x="72" y="132"/>
                        </a:lnTo>
                        <a:lnTo>
                          <a:pt x="66" y="132"/>
                        </a:lnTo>
                        <a:lnTo>
                          <a:pt x="60" y="132"/>
                        </a:lnTo>
                        <a:lnTo>
                          <a:pt x="60" y="138"/>
                        </a:lnTo>
                        <a:lnTo>
                          <a:pt x="54" y="144"/>
                        </a:lnTo>
                        <a:lnTo>
                          <a:pt x="48" y="138"/>
                        </a:lnTo>
                        <a:lnTo>
                          <a:pt x="42" y="132"/>
                        </a:lnTo>
                        <a:lnTo>
                          <a:pt x="36" y="114"/>
                        </a:lnTo>
                        <a:lnTo>
                          <a:pt x="30" y="102"/>
                        </a:lnTo>
                        <a:lnTo>
                          <a:pt x="18" y="84"/>
                        </a:lnTo>
                        <a:lnTo>
                          <a:pt x="0" y="72"/>
                        </a:lnTo>
                        <a:lnTo>
                          <a:pt x="0" y="66"/>
                        </a:lnTo>
                        <a:lnTo>
                          <a:pt x="30" y="30"/>
                        </a:lnTo>
                        <a:lnTo>
                          <a:pt x="72" y="60"/>
                        </a:lnTo>
                        <a:lnTo>
                          <a:pt x="150" y="24"/>
                        </a:lnTo>
                        <a:lnTo>
                          <a:pt x="204" y="0"/>
                        </a:lnTo>
                        <a:lnTo>
                          <a:pt x="222" y="18"/>
                        </a:lnTo>
                        <a:lnTo>
                          <a:pt x="234" y="30"/>
                        </a:lnTo>
                        <a:lnTo>
                          <a:pt x="240" y="42"/>
                        </a:lnTo>
                        <a:lnTo>
                          <a:pt x="246" y="54"/>
                        </a:lnTo>
                        <a:lnTo>
                          <a:pt x="246" y="60"/>
                        </a:lnTo>
                        <a:lnTo>
                          <a:pt x="240" y="72"/>
                        </a:lnTo>
                        <a:lnTo>
                          <a:pt x="246" y="78"/>
                        </a:lnTo>
                        <a:lnTo>
                          <a:pt x="252" y="78"/>
                        </a:lnTo>
                        <a:lnTo>
                          <a:pt x="264" y="84"/>
                        </a:lnTo>
                        <a:lnTo>
                          <a:pt x="270" y="84"/>
                        </a:lnTo>
                        <a:lnTo>
                          <a:pt x="282" y="84"/>
                        </a:lnTo>
                        <a:lnTo>
                          <a:pt x="288" y="84"/>
                        </a:lnTo>
                        <a:lnTo>
                          <a:pt x="300" y="90"/>
                        </a:lnTo>
                        <a:lnTo>
                          <a:pt x="312" y="96"/>
                        </a:lnTo>
                        <a:lnTo>
                          <a:pt x="318" y="102"/>
                        </a:lnTo>
                        <a:lnTo>
                          <a:pt x="318" y="108"/>
                        </a:lnTo>
                        <a:lnTo>
                          <a:pt x="318" y="114"/>
                        </a:lnTo>
                        <a:lnTo>
                          <a:pt x="312" y="120"/>
                        </a:lnTo>
                        <a:lnTo>
                          <a:pt x="306" y="126"/>
                        </a:lnTo>
                        <a:lnTo>
                          <a:pt x="300" y="126"/>
                        </a:lnTo>
                        <a:lnTo>
                          <a:pt x="294" y="132"/>
                        </a:lnTo>
                        <a:lnTo>
                          <a:pt x="294" y="138"/>
                        </a:lnTo>
                        <a:lnTo>
                          <a:pt x="294" y="144"/>
                        </a:lnTo>
                        <a:lnTo>
                          <a:pt x="294" y="162"/>
                        </a:lnTo>
                        <a:lnTo>
                          <a:pt x="294" y="174"/>
                        </a:lnTo>
                        <a:lnTo>
                          <a:pt x="288" y="192"/>
                        </a:lnTo>
                        <a:lnTo>
                          <a:pt x="288" y="198"/>
                        </a:lnTo>
                        <a:lnTo>
                          <a:pt x="282" y="204"/>
                        </a:lnTo>
                        <a:lnTo>
                          <a:pt x="270" y="210"/>
                        </a:lnTo>
                        <a:lnTo>
                          <a:pt x="264" y="222"/>
                        </a:lnTo>
                        <a:lnTo>
                          <a:pt x="258" y="228"/>
                        </a:lnTo>
                        <a:lnTo>
                          <a:pt x="258" y="234"/>
                        </a:lnTo>
                        <a:lnTo>
                          <a:pt x="252" y="240"/>
                        </a:lnTo>
                        <a:lnTo>
                          <a:pt x="246" y="234"/>
                        </a:lnTo>
                        <a:lnTo>
                          <a:pt x="240" y="234"/>
                        </a:lnTo>
                        <a:lnTo>
                          <a:pt x="234" y="240"/>
                        </a:lnTo>
                        <a:lnTo>
                          <a:pt x="222" y="258"/>
                        </a:lnTo>
                        <a:lnTo>
                          <a:pt x="216" y="258"/>
                        </a:lnTo>
                        <a:lnTo>
                          <a:pt x="216" y="264"/>
                        </a:lnTo>
                        <a:lnTo>
                          <a:pt x="210" y="276"/>
                        </a:lnTo>
                        <a:lnTo>
                          <a:pt x="204" y="276"/>
                        </a:lnTo>
                        <a:lnTo>
                          <a:pt x="198" y="276"/>
                        </a:lnTo>
                        <a:lnTo>
                          <a:pt x="186" y="264"/>
                        </a:lnTo>
                        <a:lnTo>
                          <a:pt x="168" y="222"/>
                        </a:lnTo>
                        <a:lnTo>
                          <a:pt x="162" y="186"/>
                        </a:lnTo>
                        <a:lnTo>
                          <a:pt x="156" y="180"/>
                        </a:lnTo>
                        <a:lnTo>
                          <a:pt x="156" y="174"/>
                        </a:lnTo>
                        <a:lnTo>
                          <a:pt x="144" y="174"/>
                        </a:lnTo>
                        <a:lnTo>
                          <a:pt x="138" y="174"/>
                        </a:lnTo>
                        <a:lnTo>
                          <a:pt x="120" y="180"/>
                        </a:lnTo>
                        <a:lnTo>
                          <a:pt x="120" y="186"/>
                        </a:lnTo>
                        <a:lnTo>
                          <a:pt x="114" y="192"/>
                        </a:lnTo>
                        <a:lnTo>
                          <a:pt x="108" y="192"/>
                        </a:lnTo>
                        <a:lnTo>
                          <a:pt x="102" y="186"/>
                        </a:lnTo>
                        <a:lnTo>
                          <a:pt x="96" y="180"/>
                        </a:lnTo>
                        <a:lnTo>
                          <a:pt x="90" y="17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35" name="Freeform 775">
                    <a:extLst>
                      <a:ext uri="{FF2B5EF4-FFF2-40B4-BE49-F238E27FC236}">
                        <a16:creationId xmlns:a16="http://schemas.microsoft.com/office/drawing/2014/main" xmlns="" id="{23E1888F-AB63-5342-A3F2-688AFC0C826E}"/>
                      </a:ext>
                    </a:extLst>
                  </p:cNvPr>
                  <p:cNvSpPr>
                    <a:spLocks/>
                  </p:cNvSpPr>
                  <p:nvPr/>
                </p:nvSpPr>
                <p:spPr bwMode="auto">
                  <a:xfrm>
                    <a:off x="8972846" y="2459018"/>
                    <a:ext cx="645648" cy="607669"/>
                  </a:xfrm>
                  <a:custGeom>
                    <a:avLst/>
                    <a:gdLst/>
                    <a:ahLst/>
                    <a:cxnLst>
                      <a:cxn ang="0">
                        <a:pos x="222" y="276"/>
                      </a:cxn>
                      <a:cxn ang="0">
                        <a:pos x="240" y="252"/>
                      </a:cxn>
                      <a:cxn ang="0">
                        <a:pos x="300" y="186"/>
                      </a:cxn>
                      <a:cxn ang="0">
                        <a:pos x="300" y="174"/>
                      </a:cxn>
                      <a:cxn ang="0">
                        <a:pos x="276" y="150"/>
                      </a:cxn>
                      <a:cxn ang="0">
                        <a:pos x="258" y="144"/>
                      </a:cxn>
                      <a:cxn ang="0">
                        <a:pos x="240" y="144"/>
                      </a:cxn>
                      <a:cxn ang="0">
                        <a:pos x="216" y="138"/>
                      </a:cxn>
                      <a:cxn ang="0">
                        <a:pos x="198" y="126"/>
                      </a:cxn>
                      <a:cxn ang="0">
                        <a:pos x="186" y="108"/>
                      </a:cxn>
                      <a:cxn ang="0">
                        <a:pos x="186" y="84"/>
                      </a:cxn>
                      <a:cxn ang="0">
                        <a:pos x="174" y="54"/>
                      </a:cxn>
                      <a:cxn ang="0">
                        <a:pos x="174" y="36"/>
                      </a:cxn>
                      <a:cxn ang="0">
                        <a:pos x="174" y="12"/>
                      </a:cxn>
                      <a:cxn ang="0">
                        <a:pos x="168" y="0"/>
                      </a:cxn>
                      <a:cxn ang="0">
                        <a:pos x="156" y="0"/>
                      </a:cxn>
                      <a:cxn ang="0">
                        <a:pos x="144" y="0"/>
                      </a:cxn>
                      <a:cxn ang="0">
                        <a:pos x="120" y="18"/>
                      </a:cxn>
                      <a:cxn ang="0">
                        <a:pos x="102" y="24"/>
                      </a:cxn>
                      <a:cxn ang="0">
                        <a:pos x="78" y="24"/>
                      </a:cxn>
                      <a:cxn ang="0">
                        <a:pos x="72" y="30"/>
                      </a:cxn>
                      <a:cxn ang="0">
                        <a:pos x="78" y="54"/>
                      </a:cxn>
                      <a:cxn ang="0">
                        <a:pos x="84" y="60"/>
                      </a:cxn>
                      <a:cxn ang="0">
                        <a:pos x="72" y="66"/>
                      </a:cxn>
                      <a:cxn ang="0">
                        <a:pos x="60" y="84"/>
                      </a:cxn>
                      <a:cxn ang="0">
                        <a:pos x="48" y="114"/>
                      </a:cxn>
                      <a:cxn ang="0">
                        <a:pos x="42" y="144"/>
                      </a:cxn>
                      <a:cxn ang="0">
                        <a:pos x="36" y="162"/>
                      </a:cxn>
                      <a:cxn ang="0">
                        <a:pos x="24" y="174"/>
                      </a:cxn>
                      <a:cxn ang="0">
                        <a:pos x="12" y="174"/>
                      </a:cxn>
                      <a:cxn ang="0">
                        <a:pos x="0" y="198"/>
                      </a:cxn>
                      <a:cxn ang="0">
                        <a:pos x="54" y="216"/>
                      </a:cxn>
                      <a:cxn ang="0">
                        <a:pos x="102" y="258"/>
                      </a:cxn>
                      <a:cxn ang="0">
                        <a:pos x="126" y="276"/>
                      </a:cxn>
                      <a:cxn ang="0">
                        <a:pos x="156" y="276"/>
                      </a:cxn>
                    </a:cxnLst>
                    <a:rect l="0" t="0" r="r" b="b"/>
                    <a:pathLst>
                      <a:path w="306" h="288">
                        <a:moveTo>
                          <a:pt x="216" y="288"/>
                        </a:moveTo>
                        <a:lnTo>
                          <a:pt x="222" y="276"/>
                        </a:lnTo>
                        <a:lnTo>
                          <a:pt x="234" y="258"/>
                        </a:lnTo>
                        <a:lnTo>
                          <a:pt x="240" y="252"/>
                        </a:lnTo>
                        <a:lnTo>
                          <a:pt x="246" y="240"/>
                        </a:lnTo>
                        <a:lnTo>
                          <a:pt x="300" y="186"/>
                        </a:lnTo>
                        <a:lnTo>
                          <a:pt x="306" y="186"/>
                        </a:lnTo>
                        <a:lnTo>
                          <a:pt x="300" y="174"/>
                        </a:lnTo>
                        <a:lnTo>
                          <a:pt x="288" y="162"/>
                        </a:lnTo>
                        <a:lnTo>
                          <a:pt x="276" y="150"/>
                        </a:lnTo>
                        <a:lnTo>
                          <a:pt x="264" y="144"/>
                        </a:lnTo>
                        <a:lnTo>
                          <a:pt x="258" y="144"/>
                        </a:lnTo>
                        <a:lnTo>
                          <a:pt x="246" y="144"/>
                        </a:lnTo>
                        <a:lnTo>
                          <a:pt x="240" y="144"/>
                        </a:lnTo>
                        <a:lnTo>
                          <a:pt x="228" y="144"/>
                        </a:lnTo>
                        <a:lnTo>
                          <a:pt x="216" y="138"/>
                        </a:lnTo>
                        <a:lnTo>
                          <a:pt x="204" y="132"/>
                        </a:lnTo>
                        <a:lnTo>
                          <a:pt x="198" y="126"/>
                        </a:lnTo>
                        <a:lnTo>
                          <a:pt x="192" y="120"/>
                        </a:lnTo>
                        <a:lnTo>
                          <a:pt x="186" y="108"/>
                        </a:lnTo>
                        <a:lnTo>
                          <a:pt x="186" y="96"/>
                        </a:lnTo>
                        <a:lnTo>
                          <a:pt x="186" y="84"/>
                        </a:lnTo>
                        <a:lnTo>
                          <a:pt x="180" y="72"/>
                        </a:lnTo>
                        <a:lnTo>
                          <a:pt x="174" y="54"/>
                        </a:lnTo>
                        <a:lnTo>
                          <a:pt x="168" y="42"/>
                        </a:lnTo>
                        <a:lnTo>
                          <a:pt x="174" y="36"/>
                        </a:lnTo>
                        <a:lnTo>
                          <a:pt x="174" y="24"/>
                        </a:lnTo>
                        <a:lnTo>
                          <a:pt x="174" y="12"/>
                        </a:lnTo>
                        <a:lnTo>
                          <a:pt x="168" y="6"/>
                        </a:lnTo>
                        <a:lnTo>
                          <a:pt x="168" y="0"/>
                        </a:lnTo>
                        <a:lnTo>
                          <a:pt x="162" y="0"/>
                        </a:lnTo>
                        <a:lnTo>
                          <a:pt x="156" y="0"/>
                        </a:lnTo>
                        <a:lnTo>
                          <a:pt x="150" y="0"/>
                        </a:lnTo>
                        <a:lnTo>
                          <a:pt x="144" y="0"/>
                        </a:lnTo>
                        <a:lnTo>
                          <a:pt x="132" y="6"/>
                        </a:lnTo>
                        <a:lnTo>
                          <a:pt x="120" y="18"/>
                        </a:lnTo>
                        <a:lnTo>
                          <a:pt x="114" y="24"/>
                        </a:lnTo>
                        <a:lnTo>
                          <a:pt x="102" y="24"/>
                        </a:lnTo>
                        <a:lnTo>
                          <a:pt x="96" y="24"/>
                        </a:lnTo>
                        <a:lnTo>
                          <a:pt x="78" y="24"/>
                        </a:lnTo>
                        <a:lnTo>
                          <a:pt x="72" y="24"/>
                        </a:lnTo>
                        <a:lnTo>
                          <a:pt x="72" y="30"/>
                        </a:lnTo>
                        <a:lnTo>
                          <a:pt x="72" y="48"/>
                        </a:lnTo>
                        <a:lnTo>
                          <a:pt x="78" y="54"/>
                        </a:lnTo>
                        <a:lnTo>
                          <a:pt x="84" y="54"/>
                        </a:lnTo>
                        <a:lnTo>
                          <a:pt x="84" y="60"/>
                        </a:lnTo>
                        <a:lnTo>
                          <a:pt x="78" y="60"/>
                        </a:lnTo>
                        <a:lnTo>
                          <a:pt x="72" y="66"/>
                        </a:lnTo>
                        <a:lnTo>
                          <a:pt x="66" y="72"/>
                        </a:lnTo>
                        <a:lnTo>
                          <a:pt x="60" y="84"/>
                        </a:lnTo>
                        <a:lnTo>
                          <a:pt x="54" y="96"/>
                        </a:lnTo>
                        <a:lnTo>
                          <a:pt x="48" y="114"/>
                        </a:lnTo>
                        <a:lnTo>
                          <a:pt x="48" y="138"/>
                        </a:lnTo>
                        <a:lnTo>
                          <a:pt x="42" y="144"/>
                        </a:lnTo>
                        <a:lnTo>
                          <a:pt x="42" y="156"/>
                        </a:lnTo>
                        <a:lnTo>
                          <a:pt x="36" y="162"/>
                        </a:lnTo>
                        <a:lnTo>
                          <a:pt x="30" y="168"/>
                        </a:lnTo>
                        <a:lnTo>
                          <a:pt x="24" y="174"/>
                        </a:lnTo>
                        <a:lnTo>
                          <a:pt x="18" y="174"/>
                        </a:lnTo>
                        <a:lnTo>
                          <a:pt x="12" y="174"/>
                        </a:lnTo>
                        <a:lnTo>
                          <a:pt x="6" y="186"/>
                        </a:lnTo>
                        <a:lnTo>
                          <a:pt x="0" y="198"/>
                        </a:lnTo>
                        <a:lnTo>
                          <a:pt x="42" y="216"/>
                        </a:lnTo>
                        <a:lnTo>
                          <a:pt x="54" y="216"/>
                        </a:lnTo>
                        <a:lnTo>
                          <a:pt x="66" y="222"/>
                        </a:lnTo>
                        <a:lnTo>
                          <a:pt x="102" y="258"/>
                        </a:lnTo>
                        <a:lnTo>
                          <a:pt x="114" y="264"/>
                        </a:lnTo>
                        <a:lnTo>
                          <a:pt x="126" y="276"/>
                        </a:lnTo>
                        <a:lnTo>
                          <a:pt x="144" y="270"/>
                        </a:lnTo>
                        <a:lnTo>
                          <a:pt x="156" y="276"/>
                        </a:lnTo>
                        <a:lnTo>
                          <a:pt x="216" y="288"/>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36" name="Freeform 776">
                    <a:extLst>
                      <a:ext uri="{FF2B5EF4-FFF2-40B4-BE49-F238E27FC236}">
                        <a16:creationId xmlns:a16="http://schemas.microsoft.com/office/drawing/2014/main" xmlns="" id="{0C52BBD2-1A43-224B-80DE-2F8735793DBA}"/>
                      </a:ext>
                    </a:extLst>
                  </p:cNvPr>
                  <p:cNvSpPr>
                    <a:spLocks/>
                  </p:cNvSpPr>
                  <p:nvPr/>
                </p:nvSpPr>
                <p:spPr bwMode="auto">
                  <a:xfrm>
                    <a:off x="7960065" y="3231264"/>
                    <a:ext cx="670968" cy="493731"/>
                  </a:xfrm>
                  <a:custGeom>
                    <a:avLst/>
                    <a:gdLst/>
                    <a:ahLst/>
                    <a:cxnLst>
                      <a:cxn ang="0">
                        <a:pos x="150" y="228"/>
                      </a:cxn>
                      <a:cxn ang="0">
                        <a:pos x="162" y="222"/>
                      </a:cxn>
                      <a:cxn ang="0">
                        <a:pos x="180" y="222"/>
                      </a:cxn>
                      <a:cxn ang="0">
                        <a:pos x="192" y="210"/>
                      </a:cxn>
                      <a:cxn ang="0">
                        <a:pos x="216" y="210"/>
                      </a:cxn>
                      <a:cxn ang="0">
                        <a:pos x="222" y="222"/>
                      </a:cxn>
                      <a:cxn ang="0">
                        <a:pos x="240" y="228"/>
                      </a:cxn>
                      <a:cxn ang="0">
                        <a:pos x="252" y="210"/>
                      </a:cxn>
                      <a:cxn ang="0">
                        <a:pos x="252" y="186"/>
                      </a:cxn>
                      <a:cxn ang="0">
                        <a:pos x="306" y="186"/>
                      </a:cxn>
                      <a:cxn ang="0">
                        <a:pos x="318" y="174"/>
                      </a:cxn>
                      <a:cxn ang="0">
                        <a:pos x="312" y="162"/>
                      </a:cxn>
                      <a:cxn ang="0">
                        <a:pos x="294" y="174"/>
                      </a:cxn>
                      <a:cxn ang="0">
                        <a:pos x="276" y="168"/>
                      </a:cxn>
                      <a:cxn ang="0">
                        <a:pos x="276" y="156"/>
                      </a:cxn>
                      <a:cxn ang="0">
                        <a:pos x="282" y="144"/>
                      </a:cxn>
                      <a:cxn ang="0">
                        <a:pos x="276" y="126"/>
                      </a:cxn>
                      <a:cxn ang="0">
                        <a:pos x="252" y="114"/>
                      </a:cxn>
                      <a:cxn ang="0">
                        <a:pos x="234" y="126"/>
                      </a:cxn>
                      <a:cxn ang="0">
                        <a:pos x="228" y="132"/>
                      </a:cxn>
                      <a:cxn ang="0">
                        <a:pos x="222" y="120"/>
                      </a:cxn>
                      <a:cxn ang="0">
                        <a:pos x="222" y="114"/>
                      </a:cxn>
                      <a:cxn ang="0">
                        <a:pos x="234" y="102"/>
                      </a:cxn>
                      <a:cxn ang="0">
                        <a:pos x="234" y="90"/>
                      </a:cxn>
                      <a:cxn ang="0">
                        <a:pos x="222" y="90"/>
                      </a:cxn>
                      <a:cxn ang="0">
                        <a:pos x="210" y="84"/>
                      </a:cxn>
                      <a:cxn ang="0">
                        <a:pos x="204" y="102"/>
                      </a:cxn>
                      <a:cxn ang="0">
                        <a:pos x="192" y="102"/>
                      </a:cxn>
                      <a:cxn ang="0">
                        <a:pos x="162" y="48"/>
                      </a:cxn>
                      <a:cxn ang="0">
                        <a:pos x="150" y="6"/>
                      </a:cxn>
                      <a:cxn ang="0">
                        <a:pos x="138" y="0"/>
                      </a:cxn>
                      <a:cxn ang="0">
                        <a:pos x="114" y="6"/>
                      </a:cxn>
                      <a:cxn ang="0">
                        <a:pos x="108" y="18"/>
                      </a:cxn>
                      <a:cxn ang="0">
                        <a:pos x="96" y="12"/>
                      </a:cxn>
                      <a:cxn ang="0">
                        <a:pos x="84" y="0"/>
                      </a:cxn>
                      <a:cxn ang="0">
                        <a:pos x="6" y="102"/>
                      </a:cxn>
                      <a:cxn ang="0">
                        <a:pos x="18" y="120"/>
                      </a:cxn>
                      <a:cxn ang="0">
                        <a:pos x="42" y="126"/>
                      </a:cxn>
                      <a:cxn ang="0">
                        <a:pos x="60" y="132"/>
                      </a:cxn>
                      <a:cxn ang="0">
                        <a:pos x="84" y="150"/>
                      </a:cxn>
                      <a:cxn ang="0">
                        <a:pos x="102" y="174"/>
                      </a:cxn>
                      <a:cxn ang="0">
                        <a:pos x="120" y="210"/>
                      </a:cxn>
                      <a:cxn ang="0">
                        <a:pos x="138" y="222"/>
                      </a:cxn>
                      <a:cxn ang="0">
                        <a:pos x="138" y="234"/>
                      </a:cxn>
                    </a:cxnLst>
                    <a:rect l="0" t="0" r="r" b="b"/>
                    <a:pathLst>
                      <a:path w="318" h="234">
                        <a:moveTo>
                          <a:pt x="138" y="234"/>
                        </a:moveTo>
                        <a:lnTo>
                          <a:pt x="150" y="228"/>
                        </a:lnTo>
                        <a:lnTo>
                          <a:pt x="150" y="222"/>
                        </a:lnTo>
                        <a:lnTo>
                          <a:pt x="162" y="222"/>
                        </a:lnTo>
                        <a:lnTo>
                          <a:pt x="174" y="222"/>
                        </a:lnTo>
                        <a:lnTo>
                          <a:pt x="180" y="222"/>
                        </a:lnTo>
                        <a:lnTo>
                          <a:pt x="192" y="216"/>
                        </a:lnTo>
                        <a:lnTo>
                          <a:pt x="192" y="210"/>
                        </a:lnTo>
                        <a:lnTo>
                          <a:pt x="198" y="210"/>
                        </a:lnTo>
                        <a:lnTo>
                          <a:pt x="216" y="210"/>
                        </a:lnTo>
                        <a:lnTo>
                          <a:pt x="222" y="210"/>
                        </a:lnTo>
                        <a:lnTo>
                          <a:pt x="222" y="222"/>
                        </a:lnTo>
                        <a:lnTo>
                          <a:pt x="228" y="222"/>
                        </a:lnTo>
                        <a:lnTo>
                          <a:pt x="240" y="228"/>
                        </a:lnTo>
                        <a:lnTo>
                          <a:pt x="246" y="222"/>
                        </a:lnTo>
                        <a:lnTo>
                          <a:pt x="252" y="210"/>
                        </a:lnTo>
                        <a:lnTo>
                          <a:pt x="252" y="192"/>
                        </a:lnTo>
                        <a:lnTo>
                          <a:pt x="252" y="186"/>
                        </a:lnTo>
                        <a:lnTo>
                          <a:pt x="294" y="186"/>
                        </a:lnTo>
                        <a:lnTo>
                          <a:pt x="306" y="186"/>
                        </a:lnTo>
                        <a:lnTo>
                          <a:pt x="312" y="180"/>
                        </a:lnTo>
                        <a:lnTo>
                          <a:pt x="318" y="174"/>
                        </a:lnTo>
                        <a:lnTo>
                          <a:pt x="318" y="162"/>
                        </a:lnTo>
                        <a:lnTo>
                          <a:pt x="312" y="162"/>
                        </a:lnTo>
                        <a:lnTo>
                          <a:pt x="306" y="168"/>
                        </a:lnTo>
                        <a:lnTo>
                          <a:pt x="294" y="174"/>
                        </a:lnTo>
                        <a:lnTo>
                          <a:pt x="288" y="174"/>
                        </a:lnTo>
                        <a:lnTo>
                          <a:pt x="276" y="168"/>
                        </a:lnTo>
                        <a:lnTo>
                          <a:pt x="276" y="162"/>
                        </a:lnTo>
                        <a:lnTo>
                          <a:pt x="276" y="156"/>
                        </a:lnTo>
                        <a:lnTo>
                          <a:pt x="276" y="150"/>
                        </a:lnTo>
                        <a:lnTo>
                          <a:pt x="282" y="144"/>
                        </a:lnTo>
                        <a:lnTo>
                          <a:pt x="282" y="132"/>
                        </a:lnTo>
                        <a:lnTo>
                          <a:pt x="276" y="126"/>
                        </a:lnTo>
                        <a:lnTo>
                          <a:pt x="264" y="120"/>
                        </a:lnTo>
                        <a:lnTo>
                          <a:pt x="252" y="114"/>
                        </a:lnTo>
                        <a:lnTo>
                          <a:pt x="240" y="120"/>
                        </a:lnTo>
                        <a:lnTo>
                          <a:pt x="234" y="126"/>
                        </a:lnTo>
                        <a:lnTo>
                          <a:pt x="234" y="132"/>
                        </a:lnTo>
                        <a:lnTo>
                          <a:pt x="228" y="132"/>
                        </a:lnTo>
                        <a:lnTo>
                          <a:pt x="222" y="126"/>
                        </a:lnTo>
                        <a:lnTo>
                          <a:pt x="222" y="120"/>
                        </a:lnTo>
                        <a:lnTo>
                          <a:pt x="216" y="114"/>
                        </a:lnTo>
                        <a:lnTo>
                          <a:pt x="222" y="114"/>
                        </a:lnTo>
                        <a:lnTo>
                          <a:pt x="222" y="108"/>
                        </a:lnTo>
                        <a:lnTo>
                          <a:pt x="234" y="102"/>
                        </a:lnTo>
                        <a:lnTo>
                          <a:pt x="234" y="96"/>
                        </a:lnTo>
                        <a:lnTo>
                          <a:pt x="234" y="90"/>
                        </a:lnTo>
                        <a:lnTo>
                          <a:pt x="228" y="90"/>
                        </a:lnTo>
                        <a:lnTo>
                          <a:pt x="222" y="90"/>
                        </a:lnTo>
                        <a:lnTo>
                          <a:pt x="216" y="90"/>
                        </a:lnTo>
                        <a:lnTo>
                          <a:pt x="210" y="84"/>
                        </a:lnTo>
                        <a:lnTo>
                          <a:pt x="210" y="90"/>
                        </a:lnTo>
                        <a:lnTo>
                          <a:pt x="204" y="102"/>
                        </a:lnTo>
                        <a:lnTo>
                          <a:pt x="198" y="102"/>
                        </a:lnTo>
                        <a:lnTo>
                          <a:pt x="192" y="102"/>
                        </a:lnTo>
                        <a:lnTo>
                          <a:pt x="180" y="90"/>
                        </a:lnTo>
                        <a:lnTo>
                          <a:pt x="162" y="48"/>
                        </a:lnTo>
                        <a:lnTo>
                          <a:pt x="156" y="12"/>
                        </a:lnTo>
                        <a:lnTo>
                          <a:pt x="150" y="6"/>
                        </a:lnTo>
                        <a:lnTo>
                          <a:pt x="150" y="0"/>
                        </a:lnTo>
                        <a:lnTo>
                          <a:pt x="138" y="0"/>
                        </a:lnTo>
                        <a:lnTo>
                          <a:pt x="132" y="0"/>
                        </a:lnTo>
                        <a:lnTo>
                          <a:pt x="114" y="6"/>
                        </a:lnTo>
                        <a:lnTo>
                          <a:pt x="114" y="12"/>
                        </a:lnTo>
                        <a:lnTo>
                          <a:pt x="108" y="18"/>
                        </a:lnTo>
                        <a:lnTo>
                          <a:pt x="102" y="18"/>
                        </a:lnTo>
                        <a:lnTo>
                          <a:pt x="96" y="12"/>
                        </a:lnTo>
                        <a:lnTo>
                          <a:pt x="90" y="6"/>
                        </a:lnTo>
                        <a:lnTo>
                          <a:pt x="84" y="0"/>
                        </a:lnTo>
                        <a:lnTo>
                          <a:pt x="0" y="90"/>
                        </a:lnTo>
                        <a:lnTo>
                          <a:pt x="6" y="102"/>
                        </a:lnTo>
                        <a:lnTo>
                          <a:pt x="12" y="114"/>
                        </a:lnTo>
                        <a:lnTo>
                          <a:pt x="18" y="120"/>
                        </a:lnTo>
                        <a:lnTo>
                          <a:pt x="30" y="126"/>
                        </a:lnTo>
                        <a:lnTo>
                          <a:pt x="42" y="126"/>
                        </a:lnTo>
                        <a:lnTo>
                          <a:pt x="54" y="126"/>
                        </a:lnTo>
                        <a:lnTo>
                          <a:pt x="60" y="132"/>
                        </a:lnTo>
                        <a:lnTo>
                          <a:pt x="78" y="138"/>
                        </a:lnTo>
                        <a:lnTo>
                          <a:pt x="84" y="150"/>
                        </a:lnTo>
                        <a:lnTo>
                          <a:pt x="90" y="162"/>
                        </a:lnTo>
                        <a:lnTo>
                          <a:pt x="102" y="174"/>
                        </a:lnTo>
                        <a:lnTo>
                          <a:pt x="114" y="204"/>
                        </a:lnTo>
                        <a:lnTo>
                          <a:pt x="120" y="210"/>
                        </a:lnTo>
                        <a:lnTo>
                          <a:pt x="132" y="216"/>
                        </a:lnTo>
                        <a:lnTo>
                          <a:pt x="138" y="222"/>
                        </a:lnTo>
                        <a:lnTo>
                          <a:pt x="138" y="228"/>
                        </a:lnTo>
                        <a:lnTo>
                          <a:pt x="138" y="23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37" name="Freeform 777">
                    <a:extLst>
                      <a:ext uri="{FF2B5EF4-FFF2-40B4-BE49-F238E27FC236}">
                        <a16:creationId xmlns:a16="http://schemas.microsoft.com/office/drawing/2014/main" xmlns="" id="{0F21D59D-5972-7E41-94E4-CA8D97DDA058}"/>
                      </a:ext>
                    </a:extLst>
                  </p:cNvPr>
                  <p:cNvSpPr>
                    <a:spLocks/>
                  </p:cNvSpPr>
                  <p:nvPr/>
                </p:nvSpPr>
                <p:spPr bwMode="auto">
                  <a:xfrm>
                    <a:off x="8593053" y="3509778"/>
                    <a:ext cx="683627" cy="658308"/>
                  </a:xfrm>
                  <a:custGeom>
                    <a:avLst/>
                    <a:gdLst/>
                    <a:ahLst/>
                    <a:cxnLst>
                      <a:cxn ang="0">
                        <a:pos x="48" y="54"/>
                      </a:cxn>
                      <a:cxn ang="0">
                        <a:pos x="66" y="48"/>
                      </a:cxn>
                      <a:cxn ang="0">
                        <a:pos x="78" y="48"/>
                      </a:cxn>
                      <a:cxn ang="0">
                        <a:pos x="90" y="30"/>
                      </a:cxn>
                      <a:cxn ang="0">
                        <a:pos x="102" y="18"/>
                      </a:cxn>
                      <a:cxn ang="0">
                        <a:pos x="138" y="12"/>
                      </a:cxn>
                      <a:cxn ang="0">
                        <a:pos x="132" y="36"/>
                      </a:cxn>
                      <a:cxn ang="0">
                        <a:pos x="144" y="48"/>
                      </a:cxn>
                      <a:cxn ang="0">
                        <a:pos x="162" y="54"/>
                      </a:cxn>
                      <a:cxn ang="0">
                        <a:pos x="192" y="78"/>
                      </a:cxn>
                      <a:cxn ang="0">
                        <a:pos x="216" y="84"/>
                      </a:cxn>
                      <a:cxn ang="0">
                        <a:pos x="240" y="78"/>
                      </a:cxn>
                      <a:cxn ang="0">
                        <a:pos x="264" y="78"/>
                      </a:cxn>
                      <a:cxn ang="0">
                        <a:pos x="276" y="84"/>
                      </a:cxn>
                      <a:cxn ang="0">
                        <a:pos x="288" y="78"/>
                      </a:cxn>
                      <a:cxn ang="0">
                        <a:pos x="288" y="102"/>
                      </a:cxn>
                      <a:cxn ang="0">
                        <a:pos x="306" y="108"/>
                      </a:cxn>
                      <a:cxn ang="0">
                        <a:pos x="318" y="138"/>
                      </a:cxn>
                      <a:cxn ang="0">
                        <a:pos x="318" y="162"/>
                      </a:cxn>
                      <a:cxn ang="0">
                        <a:pos x="312" y="180"/>
                      </a:cxn>
                      <a:cxn ang="0">
                        <a:pos x="300" y="192"/>
                      </a:cxn>
                      <a:cxn ang="0">
                        <a:pos x="282" y="174"/>
                      </a:cxn>
                      <a:cxn ang="0">
                        <a:pos x="270" y="180"/>
                      </a:cxn>
                      <a:cxn ang="0">
                        <a:pos x="252" y="174"/>
                      </a:cxn>
                      <a:cxn ang="0">
                        <a:pos x="234" y="174"/>
                      </a:cxn>
                      <a:cxn ang="0">
                        <a:pos x="234" y="186"/>
                      </a:cxn>
                      <a:cxn ang="0">
                        <a:pos x="228" y="198"/>
                      </a:cxn>
                      <a:cxn ang="0">
                        <a:pos x="198" y="216"/>
                      </a:cxn>
                      <a:cxn ang="0">
                        <a:pos x="180" y="228"/>
                      </a:cxn>
                      <a:cxn ang="0">
                        <a:pos x="168" y="246"/>
                      </a:cxn>
                      <a:cxn ang="0">
                        <a:pos x="144" y="258"/>
                      </a:cxn>
                      <a:cxn ang="0">
                        <a:pos x="156" y="276"/>
                      </a:cxn>
                      <a:cxn ang="0">
                        <a:pos x="156" y="294"/>
                      </a:cxn>
                      <a:cxn ang="0">
                        <a:pos x="144" y="312"/>
                      </a:cxn>
                      <a:cxn ang="0">
                        <a:pos x="132" y="288"/>
                      </a:cxn>
                      <a:cxn ang="0">
                        <a:pos x="108" y="282"/>
                      </a:cxn>
                      <a:cxn ang="0">
                        <a:pos x="108" y="270"/>
                      </a:cxn>
                      <a:cxn ang="0">
                        <a:pos x="96" y="252"/>
                      </a:cxn>
                      <a:cxn ang="0">
                        <a:pos x="60" y="234"/>
                      </a:cxn>
                      <a:cxn ang="0">
                        <a:pos x="36" y="234"/>
                      </a:cxn>
                      <a:cxn ang="0">
                        <a:pos x="36" y="216"/>
                      </a:cxn>
                      <a:cxn ang="0">
                        <a:pos x="6" y="204"/>
                      </a:cxn>
                      <a:cxn ang="0">
                        <a:pos x="30" y="138"/>
                      </a:cxn>
                    </a:cxnLst>
                    <a:rect l="0" t="0" r="r" b="b"/>
                    <a:pathLst>
                      <a:path w="324" h="312">
                        <a:moveTo>
                          <a:pt x="36" y="66"/>
                        </a:moveTo>
                        <a:lnTo>
                          <a:pt x="36" y="60"/>
                        </a:lnTo>
                        <a:lnTo>
                          <a:pt x="48" y="54"/>
                        </a:lnTo>
                        <a:lnTo>
                          <a:pt x="54" y="54"/>
                        </a:lnTo>
                        <a:lnTo>
                          <a:pt x="60" y="48"/>
                        </a:lnTo>
                        <a:lnTo>
                          <a:pt x="66" y="48"/>
                        </a:lnTo>
                        <a:lnTo>
                          <a:pt x="66" y="42"/>
                        </a:lnTo>
                        <a:lnTo>
                          <a:pt x="72" y="48"/>
                        </a:lnTo>
                        <a:lnTo>
                          <a:pt x="78" y="48"/>
                        </a:lnTo>
                        <a:lnTo>
                          <a:pt x="84" y="42"/>
                        </a:lnTo>
                        <a:lnTo>
                          <a:pt x="90" y="36"/>
                        </a:lnTo>
                        <a:lnTo>
                          <a:pt x="90" y="30"/>
                        </a:lnTo>
                        <a:lnTo>
                          <a:pt x="90" y="24"/>
                        </a:lnTo>
                        <a:lnTo>
                          <a:pt x="96" y="18"/>
                        </a:lnTo>
                        <a:lnTo>
                          <a:pt x="102" y="18"/>
                        </a:lnTo>
                        <a:lnTo>
                          <a:pt x="114" y="12"/>
                        </a:lnTo>
                        <a:lnTo>
                          <a:pt x="138" y="0"/>
                        </a:lnTo>
                        <a:lnTo>
                          <a:pt x="138" y="12"/>
                        </a:lnTo>
                        <a:lnTo>
                          <a:pt x="138" y="24"/>
                        </a:lnTo>
                        <a:lnTo>
                          <a:pt x="132" y="30"/>
                        </a:lnTo>
                        <a:lnTo>
                          <a:pt x="132" y="36"/>
                        </a:lnTo>
                        <a:lnTo>
                          <a:pt x="138" y="42"/>
                        </a:lnTo>
                        <a:lnTo>
                          <a:pt x="138" y="48"/>
                        </a:lnTo>
                        <a:lnTo>
                          <a:pt x="144" y="48"/>
                        </a:lnTo>
                        <a:lnTo>
                          <a:pt x="150" y="48"/>
                        </a:lnTo>
                        <a:lnTo>
                          <a:pt x="156" y="48"/>
                        </a:lnTo>
                        <a:lnTo>
                          <a:pt x="162" y="54"/>
                        </a:lnTo>
                        <a:lnTo>
                          <a:pt x="168" y="66"/>
                        </a:lnTo>
                        <a:lnTo>
                          <a:pt x="180" y="72"/>
                        </a:lnTo>
                        <a:lnTo>
                          <a:pt x="192" y="78"/>
                        </a:lnTo>
                        <a:lnTo>
                          <a:pt x="204" y="84"/>
                        </a:lnTo>
                        <a:lnTo>
                          <a:pt x="210" y="84"/>
                        </a:lnTo>
                        <a:lnTo>
                          <a:pt x="216" y="84"/>
                        </a:lnTo>
                        <a:lnTo>
                          <a:pt x="222" y="84"/>
                        </a:lnTo>
                        <a:lnTo>
                          <a:pt x="234" y="84"/>
                        </a:lnTo>
                        <a:lnTo>
                          <a:pt x="240" y="78"/>
                        </a:lnTo>
                        <a:lnTo>
                          <a:pt x="252" y="78"/>
                        </a:lnTo>
                        <a:lnTo>
                          <a:pt x="258" y="78"/>
                        </a:lnTo>
                        <a:lnTo>
                          <a:pt x="264" y="78"/>
                        </a:lnTo>
                        <a:lnTo>
                          <a:pt x="264" y="84"/>
                        </a:lnTo>
                        <a:lnTo>
                          <a:pt x="270" y="90"/>
                        </a:lnTo>
                        <a:lnTo>
                          <a:pt x="276" y="84"/>
                        </a:lnTo>
                        <a:lnTo>
                          <a:pt x="276" y="78"/>
                        </a:lnTo>
                        <a:lnTo>
                          <a:pt x="282" y="78"/>
                        </a:lnTo>
                        <a:lnTo>
                          <a:pt x="288" y="78"/>
                        </a:lnTo>
                        <a:lnTo>
                          <a:pt x="288" y="84"/>
                        </a:lnTo>
                        <a:lnTo>
                          <a:pt x="288" y="96"/>
                        </a:lnTo>
                        <a:lnTo>
                          <a:pt x="288" y="102"/>
                        </a:lnTo>
                        <a:lnTo>
                          <a:pt x="294" y="108"/>
                        </a:lnTo>
                        <a:lnTo>
                          <a:pt x="306" y="114"/>
                        </a:lnTo>
                        <a:lnTo>
                          <a:pt x="306" y="108"/>
                        </a:lnTo>
                        <a:lnTo>
                          <a:pt x="312" y="120"/>
                        </a:lnTo>
                        <a:lnTo>
                          <a:pt x="318" y="132"/>
                        </a:lnTo>
                        <a:lnTo>
                          <a:pt x="318" y="138"/>
                        </a:lnTo>
                        <a:lnTo>
                          <a:pt x="324" y="150"/>
                        </a:lnTo>
                        <a:lnTo>
                          <a:pt x="324" y="156"/>
                        </a:lnTo>
                        <a:lnTo>
                          <a:pt x="318" y="162"/>
                        </a:lnTo>
                        <a:lnTo>
                          <a:pt x="312" y="168"/>
                        </a:lnTo>
                        <a:lnTo>
                          <a:pt x="312" y="174"/>
                        </a:lnTo>
                        <a:lnTo>
                          <a:pt x="312" y="180"/>
                        </a:lnTo>
                        <a:lnTo>
                          <a:pt x="306" y="180"/>
                        </a:lnTo>
                        <a:lnTo>
                          <a:pt x="306" y="186"/>
                        </a:lnTo>
                        <a:lnTo>
                          <a:pt x="300" y="192"/>
                        </a:lnTo>
                        <a:lnTo>
                          <a:pt x="288" y="180"/>
                        </a:lnTo>
                        <a:lnTo>
                          <a:pt x="288" y="174"/>
                        </a:lnTo>
                        <a:lnTo>
                          <a:pt x="282" y="174"/>
                        </a:lnTo>
                        <a:lnTo>
                          <a:pt x="276" y="174"/>
                        </a:lnTo>
                        <a:lnTo>
                          <a:pt x="276" y="180"/>
                        </a:lnTo>
                        <a:lnTo>
                          <a:pt x="270" y="180"/>
                        </a:lnTo>
                        <a:lnTo>
                          <a:pt x="264" y="186"/>
                        </a:lnTo>
                        <a:lnTo>
                          <a:pt x="258" y="180"/>
                        </a:lnTo>
                        <a:lnTo>
                          <a:pt x="252" y="174"/>
                        </a:lnTo>
                        <a:lnTo>
                          <a:pt x="252" y="168"/>
                        </a:lnTo>
                        <a:lnTo>
                          <a:pt x="240" y="168"/>
                        </a:lnTo>
                        <a:lnTo>
                          <a:pt x="234" y="174"/>
                        </a:lnTo>
                        <a:lnTo>
                          <a:pt x="228" y="174"/>
                        </a:lnTo>
                        <a:lnTo>
                          <a:pt x="234" y="180"/>
                        </a:lnTo>
                        <a:lnTo>
                          <a:pt x="234" y="186"/>
                        </a:lnTo>
                        <a:lnTo>
                          <a:pt x="234" y="192"/>
                        </a:lnTo>
                        <a:lnTo>
                          <a:pt x="234" y="198"/>
                        </a:lnTo>
                        <a:lnTo>
                          <a:pt x="228" y="198"/>
                        </a:lnTo>
                        <a:lnTo>
                          <a:pt x="222" y="204"/>
                        </a:lnTo>
                        <a:lnTo>
                          <a:pt x="210" y="210"/>
                        </a:lnTo>
                        <a:lnTo>
                          <a:pt x="198" y="216"/>
                        </a:lnTo>
                        <a:lnTo>
                          <a:pt x="192" y="228"/>
                        </a:lnTo>
                        <a:lnTo>
                          <a:pt x="186" y="228"/>
                        </a:lnTo>
                        <a:lnTo>
                          <a:pt x="180" y="228"/>
                        </a:lnTo>
                        <a:lnTo>
                          <a:pt x="174" y="234"/>
                        </a:lnTo>
                        <a:lnTo>
                          <a:pt x="174" y="240"/>
                        </a:lnTo>
                        <a:lnTo>
                          <a:pt x="168" y="246"/>
                        </a:lnTo>
                        <a:lnTo>
                          <a:pt x="162" y="246"/>
                        </a:lnTo>
                        <a:lnTo>
                          <a:pt x="150" y="258"/>
                        </a:lnTo>
                        <a:lnTo>
                          <a:pt x="144" y="258"/>
                        </a:lnTo>
                        <a:lnTo>
                          <a:pt x="144" y="270"/>
                        </a:lnTo>
                        <a:lnTo>
                          <a:pt x="144" y="276"/>
                        </a:lnTo>
                        <a:lnTo>
                          <a:pt x="156" y="276"/>
                        </a:lnTo>
                        <a:lnTo>
                          <a:pt x="162" y="282"/>
                        </a:lnTo>
                        <a:lnTo>
                          <a:pt x="162" y="288"/>
                        </a:lnTo>
                        <a:lnTo>
                          <a:pt x="156" y="294"/>
                        </a:lnTo>
                        <a:lnTo>
                          <a:pt x="150" y="300"/>
                        </a:lnTo>
                        <a:lnTo>
                          <a:pt x="150" y="312"/>
                        </a:lnTo>
                        <a:lnTo>
                          <a:pt x="144" y="312"/>
                        </a:lnTo>
                        <a:lnTo>
                          <a:pt x="138" y="306"/>
                        </a:lnTo>
                        <a:lnTo>
                          <a:pt x="138" y="294"/>
                        </a:lnTo>
                        <a:lnTo>
                          <a:pt x="132" y="288"/>
                        </a:lnTo>
                        <a:lnTo>
                          <a:pt x="126" y="288"/>
                        </a:lnTo>
                        <a:lnTo>
                          <a:pt x="120" y="282"/>
                        </a:lnTo>
                        <a:lnTo>
                          <a:pt x="108" y="282"/>
                        </a:lnTo>
                        <a:lnTo>
                          <a:pt x="108" y="276"/>
                        </a:lnTo>
                        <a:lnTo>
                          <a:pt x="102" y="276"/>
                        </a:lnTo>
                        <a:lnTo>
                          <a:pt x="108" y="270"/>
                        </a:lnTo>
                        <a:lnTo>
                          <a:pt x="108" y="264"/>
                        </a:lnTo>
                        <a:lnTo>
                          <a:pt x="108" y="258"/>
                        </a:lnTo>
                        <a:lnTo>
                          <a:pt x="96" y="252"/>
                        </a:lnTo>
                        <a:lnTo>
                          <a:pt x="84" y="246"/>
                        </a:lnTo>
                        <a:lnTo>
                          <a:pt x="72" y="234"/>
                        </a:lnTo>
                        <a:lnTo>
                          <a:pt x="60" y="234"/>
                        </a:lnTo>
                        <a:lnTo>
                          <a:pt x="48" y="234"/>
                        </a:lnTo>
                        <a:lnTo>
                          <a:pt x="42" y="234"/>
                        </a:lnTo>
                        <a:lnTo>
                          <a:pt x="36" y="234"/>
                        </a:lnTo>
                        <a:lnTo>
                          <a:pt x="36" y="228"/>
                        </a:lnTo>
                        <a:lnTo>
                          <a:pt x="36" y="222"/>
                        </a:lnTo>
                        <a:lnTo>
                          <a:pt x="36" y="216"/>
                        </a:lnTo>
                        <a:lnTo>
                          <a:pt x="30" y="216"/>
                        </a:lnTo>
                        <a:lnTo>
                          <a:pt x="12" y="210"/>
                        </a:lnTo>
                        <a:lnTo>
                          <a:pt x="6" y="204"/>
                        </a:lnTo>
                        <a:lnTo>
                          <a:pt x="6" y="198"/>
                        </a:lnTo>
                        <a:lnTo>
                          <a:pt x="0" y="180"/>
                        </a:lnTo>
                        <a:lnTo>
                          <a:pt x="30" y="138"/>
                        </a:lnTo>
                        <a:lnTo>
                          <a:pt x="36" y="96"/>
                        </a:lnTo>
                        <a:lnTo>
                          <a:pt x="36" y="6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38" name="Freeform 780">
                    <a:extLst>
                      <a:ext uri="{FF2B5EF4-FFF2-40B4-BE49-F238E27FC236}">
                        <a16:creationId xmlns:a16="http://schemas.microsoft.com/office/drawing/2014/main" xmlns="" id="{09706A00-BD11-E647-A48A-FD40B6479FAA}"/>
                      </a:ext>
                    </a:extLst>
                  </p:cNvPr>
                  <p:cNvSpPr>
                    <a:spLocks/>
                  </p:cNvSpPr>
                  <p:nvPr/>
                </p:nvSpPr>
                <p:spPr bwMode="auto">
                  <a:xfrm>
                    <a:off x="8871568" y="3256583"/>
                    <a:ext cx="481071" cy="443092"/>
                  </a:xfrm>
                  <a:custGeom>
                    <a:avLst/>
                    <a:gdLst/>
                    <a:ahLst/>
                    <a:cxnLst>
                      <a:cxn ang="0">
                        <a:pos x="12" y="60"/>
                      </a:cxn>
                      <a:cxn ang="0">
                        <a:pos x="30" y="24"/>
                      </a:cxn>
                      <a:cxn ang="0">
                        <a:pos x="42" y="12"/>
                      </a:cxn>
                      <a:cxn ang="0">
                        <a:pos x="60" y="0"/>
                      </a:cxn>
                      <a:cxn ang="0">
                        <a:pos x="78" y="18"/>
                      </a:cxn>
                      <a:cxn ang="0">
                        <a:pos x="90" y="30"/>
                      </a:cxn>
                      <a:cxn ang="0">
                        <a:pos x="102" y="30"/>
                      </a:cxn>
                      <a:cxn ang="0">
                        <a:pos x="114" y="36"/>
                      </a:cxn>
                      <a:cxn ang="0">
                        <a:pos x="120" y="60"/>
                      </a:cxn>
                      <a:cxn ang="0">
                        <a:pos x="132" y="66"/>
                      </a:cxn>
                      <a:cxn ang="0">
                        <a:pos x="138" y="54"/>
                      </a:cxn>
                      <a:cxn ang="0">
                        <a:pos x="144" y="48"/>
                      </a:cxn>
                      <a:cxn ang="0">
                        <a:pos x="162" y="48"/>
                      </a:cxn>
                      <a:cxn ang="0">
                        <a:pos x="168" y="60"/>
                      </a:cxn>
                      <a:cxn ang="0">
                        <a:pos x="174" y="72"/>
                      </a:cxn>
                      <a:cxn ang="0">
                        <a:pos x="186" y="72"/>
                      </a:cxn>
                      <a:cxn ang="0">
                        <a:pos x="210" y="66"/>
                      </a:cxn>
                      <a:cxn ang="0">
                        <a:pos x="216" y="84"/>
                      </a:cxn>
                      <a:cxn ang="0">
                        <a:pos x="222" y="96"/>
                      </a:cxn>
                      <a:cxn ang="0">
                        <a:pos x="228" y="114"/>
                      </a:cxn>
                      <a:cxn ang="0">
                        <a:pos x="222" y="126"/>
                      </a:cxn>
                      <a:cxn ang="0">
                        <a:pos x="210" y="126"/>
                      </a:cxn>
                      <a:cxn ang="0">
                        <a:pos x="204" y="138"/>
                      </a:cxn>
                      <a:cxn ang="0">
                        <a:pos x="198" y="150"/>
                      </a:cxn>
                      <a:cxn ang="0">
                        <a:pos x="192" y="162"/>
                      </a:cxn>
                      <a:cxn ang="0">
                        <a:pos x="180" y="162"/>
                      </a:cxn>
                      <a:cxn ang="0">
                        <a:pos x="168" y="174"/>
                      </a:cxn>
                      <a:cxn ang="0">
                        <a:pos x="156" y="198"/>
                      </a:cxn>
                      <a:cxn ang="0">
                        <a:pos x="144" y="198"/>
                      </a:cxn>
                      <a:cxn ang="0">
                        <a:pos x="138" y="210"/>
                      </a:cxn>
                      <a:cxn ang="0">
                        <a:pos x="126" y="198"/>
                      </a:cxn>
                      <a:cxn ang="0">
                        <a:pos x="108" y="198"/>
                      </a:cxn>
                      <a:cxn ang="0">
                        <a:pos x="90" y="204"/>
                      </a:cxn>
                      <a:cxn ang="0">
                        <a:pos x="78" y="204"/>
                      </a:cxn>
                      <a:cxn ang="0">
                        <a:pos x="60" y="198"/>
                      </a:cxn>
                      <a:cxn ang="0">
                        <a:pos x="36" y="186"/>
                      </a:cxn>
                      <a:cxn ang="0">
                        <a:pos x="24" y="168"/>
                      </a:cxn>
                      <a:cxn ang="0">
                        <a:pos x="12" y="168"/>
                      </a:cxn>
                      <a:cxn ang="0">
                        <a:pos x="6" y="162"/>
                      </a:cxn>
                      <a:cxn ang="0">
                        <a:pos x="0" y="150"/>
                      </a:cxn>
                      <a:cxn ang="0">
                        <a:pos x="6" y="132"/>
                      </a:cxn>
                      <a:cxn ang="0">
                        <a:pos x="6" y="114"/>
                      </a:cxn>
                      <a:cxn ang="0">
                        <a:pos x="24" y="108"/>
                      </a:cxn>
                      <a:cxn ang="0">
                        <a:pos x="30" y="102"/>
                      </a:cxn>
                      <a:cxn ang="0">
                        <a:pos x="30" y="84"/>
                      </a:cxn>
                      <a:cxn ang="0">
                        <a:pos x="36" y="72"/>
                      </a:cxn>
                      <a:cxn ang="0">
                        <a:pos x="18" y="72"/>
                      </a:cxn>
                      <a:cxn ang="0">
                        <a:pos x="0" y="66"/>
                      </a:cxn>
                    </a:cxnLst>
                    <a:rect l="0" t="0" r="r" b="b"/>
                    <a:pathLst>
                      <a:path w="228" h="210">
                        <a:moveTo>
                          <a:pt x="0" y="66"/>
                        </a:moveTo>
                        <a:lnTo>
                          <a:pt x="12" y="60"/>
                        </a:lnTo>
                        <a:lnTo>
                          <a:pt x="18" y="42"/>
                        </a:lnTo>
                        <a:lnTo>
                          <a:pt x="30" y="24"/>
                        </a:lnTo>
                        <a:lnTo>
                          <a:pt x="36" y="18"/>
                        </a:lnTo>
                        <a:lnTo>
                          <a:pt x="42" y="12"/>
                        </a:lnTo>
                        <a:lnTo>
                          <a:pt x="54" y="0"/>
                        </a:lnTo>
                        <a:lnTo>
                          <a:pt x="60" y="0"/>
                        </a:lnTo>
                        <a:lnTo>
                          <a:pt x="72" y="12"/>
                        </a:lnTo>
                        <a:lnTo>
                          <a:pt x="78" y="18"/>
                        </a:lnTo>
                        <a:lnTo>
                          <a:pt x="90" y="24"/>
                        </a:lnTo>
                        <a:lnTo>
                          <a:pt x="90" y="30"/>
                        </a:lnTo>
                        <a:lnTo>
                          <a:pt x="96" y="30"/>
                        </a:lnTo>
                        <a:lnTo>
                          <a:pt x="102" y="30"/>
                        </a:lnTo>
                        <a:lnTo>
                          <a:pt x="108" y="30"/>
                        </a:lnTo>
                        <a:lnTo>
                          <a:pt x="114" y="36"/>
                        </a:lnTo>
                        <a:lnTo>
                          <a:pt x="114" y="48"/>
                        </a:lnTo>
                        <a:lnTo>
                          <a:pt x="120" y="60"/>
                        </a:lnTo>
                        <a:lnTo>
                          <a:pt x="126" y="66"/>
                        </a:lnTo>
                        <a:lnTo>
                          <a:pt x="132" y="66"/>
                        </a:lnTo>
                        <a:lnTo>
                          <a:pt x="132" y="60"/>
                        </a:lnTo>
                        <a:lnTo>
                          <a:pt x="138" y="54"/>
                        </a:lnTo>
                        <a:lnTo>
                          <a:pt x="138" y="48"/>
                        </a:lnTo>
                        <a:lnTo>
                          <a:pt x="144" y="48"/>
                        </a:lnTo>
                        <a:lnTo>
                          <a:pt x="156" y="48"/>
                        </a:lnTo>
                        <a:lnTo>
                          <a:pt x="162" y="48"/>
                        </a:lnTo>
                        <a:lnTo>
                          <a:pt x="168" y="54"/>
                        </a:lnTo>
                        <a:lnTo>
                          <a:pt x="168" y="60"/>
                        </a:lnTo>
                        <a:lnTo>
                          <a:pt x="168" y="66"/>
                        </a:lnTo>
                        <a:lnTo>
                          <a:pt x="174" y="72"/>
                        </a:lnTo>
                        <a:lnTo>
                          <a:pt x="180" y="72"/>
                        </a:lnTo>
                        <a:lnTo>
                          <a:pt x="186" y="72"/>
                        </a:lnTo>
                        <a:lnTo>
                          <a:pt x="198" y="72"/>
                        </a:lnTo>
                        <a:lnTo>
                          <a:pt x="210" y="66"/>
                        </a:lnTo>
                        <a:lnTo>
                          <a:pt x="210" y="72"/>
                        </a:lnTo>
                        <a:lnTo>
                          <a:pt x="216" y="84"/>
                        </a:lnTo>
                        <a:lnTo>
                          <a:pt x="216" y="90"/>
                        </a:lnTo>
                        <a:lnTo>
                          <a:pt x="222" y="96"/>
                        </a:lnTo>
                        <a:lnTo>
                          <a:pt x="228" y="108"/>
                        </a:lnTo>
                        <a:lnTo>
                          <a:pt x="228" y="114"/>
                        </a:lnTo>
                        <a:lnTo>
                          <a:pt x="228" y="120"/>
                        </a:lnTo>
                        <a:lnTo>
                          <a:pt x="222" y="126"/>
                        </a:lnTo>
                        <a:lnTo>
                          <a:pt x="216" y="126"/>
                        </a:lnTo>
                        <a:lnTo>
                          <a:pt x="210" y="126"/>
                        </a:lnTo>
                        <a:lnTo>
                          <a:pt x="204" y="132"/>
                        </a:lnTo>
                        <a:lnTo>
                          <a:pt x="204" y="138"/>
                        </a:lnTo>
                        <a:lnTo>
                          <a:pt x="198" y="144"/>
                        </a:lnTo>
                        <a:lnTo>
                          <a:pt x="198" y="150"/>
                        </a:lnTo>
                        <a:lnTo>
                          <a:pt x="198" y="162"/>
                        </a:lnTo>
                        <a:lnTo>
                          <a:pt x="192" y="162"/>
                        </a:lnTo>
                        <a:lnTo>
                          <a:pt x="186" y="162"/>
                        </a:lnTo>
                        <a:lnTo>
                          <a:pt x="180" y="162"/>
                        </a:lnTo>
                        <a:lnTo>
                          <a:pt x="174" y="168"/>
                        </a:lnTo>
                        <a:lnTo>
                          <a:pt x="168" y="174"/>
                        </a:lnTo>
                        <a:lnTo>
                          <a:pt x="156" y="192"/>
                        </a:lnTo>
                        <a:lnTo>
                          <a:pt x="156" y="198"/>
                        </a:lnTo>
                        <a:lnTo>
                          <a:pt x="150" y="198"/>
                        </a:lnTo>
                        <a:lnTo>
                          <a:pt x="144" y="198"/>
                        </a:lnTo>
                        <a:lnTo>
                          <a:pt x="144" y="204"/>
                        </a:lnTo>
                        <a:lnTo>
                          <a:pt x="138" y="210"/>
                        </a:lnTo>
                        <a:lnTo>
                          <a:pt x="132" y="204"/>
                        </a:lnTo>
                        <a:lnTo>
                          <a:pt x="126" y="198"/>
                        </a:lnTo>
                        <a:lnTo>
                          <a:pt x="120" y="198"/>
                        </a:lnTo>
                        <a:lnTo>
                          <a:pt x="108" y="198"/>
                        </a:lnTo>
                        <a:lnTo>
                          <a:pt x="102" y="204"/>
                        </a:lnTo>
                        <a:lnTo>
                          <a:pt x="90" y="204"/>
                        </a:lnTo>
                        <a:lnTo>
                          <a:pt x="84" y="204"/>
                        </a:lnTo>
                        <a:lnTo>
                          <a:pt x="78" y="204"/>
                        </a:lnTo>
                        <a:lnTo>
                          <a:pt x="72" y="204"/>
                        </a:lnTo>
                        <a:lnTo>
                          <a:pt x="60" y="198"/>
                        </a:lnTo>
                        <a:lnTo>
                          <a:pt x="48" y="192"/>
                        </a:lnTo>
                        <a:lnTo>
                          <a:pt x="36" y="186"/>
                        </a:lnTo>
                        <a:lnTo>
                          <a:pt x="30" y="174"/>
                        </a:lnTo>
                        <a:lnTo>
                          <a:pt x="24" y="168"/>
                        </a:lnTo>
                        <a:lnTo>
                          <a:pt x="18" y="168"/>
                        </a:lnTo>
                        <a:lnTo>
                          <a:pt x="12" y="168"/>
                        </a:lnTo>
                        <a:lnTo>
                          <a:pt x="6" y="168"/>
                        </a:lnTo>
                        <a:lnTo>
                          <a:pt x="6" y="162"/>
                        </a:lnTo>
                        <a:lnTo>
                          <a:pt x="0" y="156"/>
                        </a:lnTo>
                        <a:lnTo>
                          <a:pt x="0" y="150"/>
                        </a:lnTo>
                        <a:lnTo>
                          <a:pt x="6" y="144"/>
                        </a:lnTo>
                        <a:lnTo>
                          <a:pt x="6" y="132"/>
                        </a:lnTo>
                        <a:lnTo>
                          <a:pt x="6" y="120"/>
                        </a:lnTo>
                        <a:lnTo>
                          <a:pt x="6" y="114"/>
                        </a:lnTo>
                        <a:lnTo>
                          <a:pt x="12" y="108"/>
                        </a:lnTo>
                        <a:lnTo>
                          <a:pt x="24" y="108"/>
                        </a:lnTo>
                        <a:lnTo>
                          <a:pt x="30" y="108"/>
                        </a:lnTo>
                        <a:lnTo>
                          <a:pt x="30" y="102"/>
                        </a:lnTo>
                        <a:lnTo>
                          <a:pt x="30" y="96"/>
                        </a:lnTo>
                        <a:lnTo>
                          <a:pt x="30" y="84"/>
                        </a:lnTo>
                        <a:lnTo>
                          <a:pt x="36" y="78"/>
                        </a:lnTo>
                        <a:lnTo>
                          <a:pt x="36" y="72"/>
                        </a:lnTo>
                        <a:lnTo>
                          <a:pt x="30" y="72"/>
                        </a:lnTo>
                        <a:lnTo>
                          <a:pt x="18" y="72"/>
                        </a:lnTo>
                        <a:lnTo>
                          <a:pt x="12" y="72"/>
                        </a:lnTo>
                        <a:lnTo>
                          <a:pt x="0" y="6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39" name="Freeform 799">
                    <a:extLst>
                      <a:ext uri="{FF2B5EF4-FFF2-40B4-BE49-F238E27FC236}">
                        <a16:creationId xmlns:a16="http://schemas.microsoft.com/office/drawing/2014/main" xmlns="" id="{EDE1F876-AB93-9C44-9ADA-6FFBB1CC1C87}"/>
                      </a:ext>
                    </a:extLst>
                  </p:cNvPr>
                  <p:cNvSpPr>
                    <a:spLocks/>
                  </p:cNvSpPr>
                  <p:nvPr/>
                </p:nvSpPr>
                <p:spPr bwMode="auto">
                  <a:xfrm>
                    <a:off x="8238579" y="3623716"/>
                    <a:ext cx="430432" cy="379793"/>
                  </a:xfrm>
                  <a:custGeom>
                    <a:avLst/>
                    <a:gdLst/>
                    <a:ahLst/>
                    <a:cxnLst>
                      <a:cxn ang="0">
                        <a:pos x="162" y="0"/>
                      </a:cxn>
                      <a:cxn ang="0">
                        <a:pos x="174" y="6"/>
                      </a:cxn>
                      <a:cxn ang="0">
                        <a:pos x="174" y="12"/>
                      </a:cxn>
                      <a:cxn ang="0">
                        <a:pos x="180" y="18"/>
                      </a:cxn>
                      <a:cxn ang="0">
                        <a:pos x="180" y="24"/>
                      </a:cxn>
                      <a:cxn ang="0">
                        <a:pos x="186" y="24"/>
                      </a:cxn>
                      <a:cxn ang="0">
                        <a:pos x="192" y="24"/>
                      </a:cxn>
                      <a:cxn ang="0">
                        <a:pos x="204" y="18"/>
                      </a:cxn>
                      <a:cxn ang="0">
                        <a:pos x="204" y="12"/>
                      </a:cxn>
                      <a:cxn ang="0">
                        <a:pos x="204" y="42"/>
                      </a:cxn>
                      <a:cxn ang="0">
                        <a:pos x="198" y="84"/>
                      </a:cxn>
                      <a:cxn ang="0">
                        <a:pos x="168" y="126"/>
                      </a:cxn>
                      <a:cxn ang="0">
                        <a:pos x="174" y="144"/>
                      </a:cxn>
                      <a:cxn ang="0">
                        <a:pos x="174" y="150"/>
                      </a:cxn>
                      <a:cxn ang="0">
                        <a:pos x="156" y="156"/>
                      </a:cxn>
                      <a:cxn ang="0">
                        <a:pos x="156" y="168"/>
                      </a:cxn>
                      <a:cxn ang="0">
                        <a:pos x="150" y="174"/>
                      </a:cxn>
                      <a:cxn ang="0">
                        <a:pos x="138" y="180"/>
                      </a:cxn>
                      <a:cxn ang="0">
                        <a:pos x="132" y="180"/>
                      </a:cxn>
                      <a:cxn ang="0">
                        <a:pos x="126" y="180"/>
                      </a:cxn>
                      <a:cxn ang="0">
                        <a:pos x="126" y="174"/>
                      </a:cxn>
                      <a:cxn ang="0">
                        <a:pos x="114" y="174"/>
                      </a:cxn>
                      <a:cxn ang="0">
                        <a:pos x="108" y="174"/>
                      </a:cxn>
                      <a:cxn ang="0">
                        <a:pos x="102" y="174"/>
                      </a:cxn>
                      <a:cxn ang="0">
                        <a:pos x="96" y="168"/>
                      </a:cxn>
                      <a:cxn ang="0">
                        <a:pos x="96" y="174"/>
                      </a:cxn>
                      <a:cxn ang="0">
                        <a:pos x="96" y="180"/>
                      </a:cxn>
                      <a:cxn ang="0">
                        <a:pos x="90" y="180"/>
                      </a:cxn>
                      <a:cxn ang="0">
                        <a:pos x="84" y="180"/>
                      </a:cxn>
                      <a:cxn ang="0">
                        <a:pos x="72" y="174"/>
                      </a:cxn>
                      <a:cxn ang="0">
                        <a:pos x="66" y="168"/>
                      </a:cxn>
                      <a:cxn ang="0">
                        <a:pos x="66" y="162"/>
                      </a:cxn>
                      <a:cxn ang="0">
                        <a:pos x="18" y="126"/>
                      </a:cxn>
                      <a:cxn ang="0">
                        <a:pos x="12" y="120"/>
                      </a:cxn>
                      <a:cxn ang="0">
                        <a:pos x="12" y="114"/>
                      </a:cxn>
                      <a:cxn ang="0">
                        <a:pos x="6" y="108"/>
                      </a:cxn>
                      <a:cxn ang="0">
                        <a:pos x="6" y="102"/>
                      </a:cxn>
                      <a:cxn ang="0">
                        <a:pos x="6" y="90"/>
                      </a:cxn>
                      <a:cxn ang="0">
                        <a:pos x="0" y="78"/>
                      </a:cxn>
                      <a:cxn ang="0">
                        <a:pos x="6" y="60"/>
                      </a:cxn>
                      <a:cxn ang="0">
                        <a:pos x="6" y="48"/>
                      </a:cxn>
                      <a:cxn ang="0">
                        <a:pos x="18" y="42"/>
                      </a:cxn>
                      <a:cxn ang="0">
                        <a:pos x="18" y="36"/>
                      </a:cxn>
                      <a:cxn ang="0">
                        <a:pos x="30" y="36"/>
                      </a:cxn>
                      <a:cxn ang="0">
                        <a:pos x="42" y="36"/>
                      </a:cxn>
                      <a:cxn ang="0">
                        <a:pos x="48" y="36"/>
                      </a:cxn>
                      <a:cxn ang="0">
                        <a:pos x="60" y="30"/>
                      </a:cxn>
                      <a:cxn ang="0">
                        <a:pos x="60" y="24"/>
                      </a:cxn>
                      <a:cxn ang="0">
                        <a:pos x="66" y="24"/>
                      </a:cxn>
                      <a:cxn ang="0">
                        <a:pos x="84" y="24"/>
                      </a:cxn>
                      <a:cxn ang="0">
                        <a:pos x="90" y="24"/>
                      </a:cxn>
                      <a:cxn ang="0">
                        <a:pos x="90" y="36"/>
                      </a:cxn>
                      <a:cxn ang="0">
                        <a:pos x="96" y="36"/>
                      </a:cxn>
                      <a:cxn ang="0">
                        <a:pos x="108" y="42"/>
                      </a:cxn>
                      <a:cxn ang="0">
                        <a:pos x="114" y="36"/>
                      </a:cxn>
                      <a:cxn ang="0">
                        <a:pos x="120" y="24"/>
                      </a:cxn>
                      <a:cxn ang="0">
                        <a:pos x="120" y="6"/>
                      </a:cxn>
                      <a:cxn ang="0">
                        <a:pos x="120" y="0"/>
                      </a:cxn>
                      <a:cxn ang="0">
                        <a:pos x="162" y="0"/>
                      </a:cxn>
                    </a:cxnLst>
                    <a:rect l="0" t="0" r="r" b="b"/>
                    <a:pathLst>
                      <a:path w="204" h="180">
                        <a:moveTo>
                          <a:pt x="162" y="0"/>
                        </a:moveTo>
                        <a:lnTo>
                          <a:pt x="174" y="6"/>
                        </a:lnTo>
                        <a:lnTo>
                          <a:pt x="174" y="12"/>
                        </a:lnTo>
                        <a:lnTo>
                          <a:pt x="180" y="18"/>
                        </a:lnTo>
                        <a:lnTo>
                          <a:pt x="180" y="24"/>
                        </a:lnTo>
                        <a:lnTo>
                          <a:pt x="186" y="24"/>
                        </a:lnTo>
                        <a:lnTo>
                          <a:pt x="192" y="24"/>
                        </a:lnTo>
                        <a:lnTo>
                          <a:pt x="204" y="18"/>
                        </a:lnTo>
                        <a:lnTo>
                          <a:pt x="204" y="12"/>
                        </a:lnTo>
                        <a:lnTo>
                          <a:pt x="204" y="42"/>
                        </a:lnTo>
                        <a:lnTo>
                          <a:pt x="198" y="84"/>
                        </a:lnTo>
                        <a:lnTo>
                          <a:pt x="168" y="126"/>
                        </a:lnTo>
                        <a:lnTo>
                          <a:pt x="174" y="144"/>
                        </a:lnTo>
                        <a:lnTo>
                          <a:pt x="174" y="150"/>
                        </a:lnTo>
                        <a:lnTo>
                          <a:pt x="156" y="156"/>
                        </a:lnTo>
                        <a:lnTo>
                          <a:pt x="156" y="168"/>
                        </a:lnTo>
                        <a:lnTo>
                          <a:pt x="150" y="174"/>
                        </a:lnTo>
                        <a:lnTo>
                          <a:pt x="138" y="180"/>
                        </a:lnTo>
                        <a:lnTo>
                          <a:pt x="132" y="180"/>
                        </a:lnTo>
                        <a:lnTo>
                          <a:pt x="126" y="180"/>
                        </a:lnTo>
                        <a:lnTo>
                          <a:pt x="126" y="174"/>
                        </a:lnTo>
                        <a:lnTo>
                          <a:pt x="114" y="174"/>
                        </a:lnTo>
                        <a:lnTo>
                          <a:pt x="108" y="174"/>
                        </a:lnTo>
                        <a:lnTo>
                          <a:pt x="102" y="174"/>
                        </a:lnTo>
                        <a:lnTo>
                          <a:pt x="96" y="168"/>
                        </a:lnTo>
                        <a:lnTo>
                          <a:pt x="96" y="174"/>
                        </a:lnTo>
                        <a:lnTo>
                          <a:pt x="96" y="180"/>
                        </a:lnTo>
                        <a:lnTo>
                          <a:pt x="90" y="180"/>
                        </a:lnTo>
                        <a:lnTo>
                          <a:pt x="84" y="180"/>
                        </a:lnTo>
                        <a:lnTo>
                          <a:pt x="72" y="174"/>
                        </a:lnTo>
                        <a:lnTo>
                          <a:pt x="66" y="168"/>
                        </a:lnTo>
                        <a:lnTo>
                          <a:pt x="66" y="162"/>
                        </a:lnTo>
                        <a:lnTo>
                          <a:pt x="18" y="126"/>
                        </a:lnTo>
                        <a:lnTo>
                          <a:pt x="12" y="120"/>
                        </a:lnTo>
                        <a:lnTo>
                          <a:pt x="12" y="114"/>
                        </a:lnTo>
                        <a:lnTo>
                          <a:pt x="6" y="108"/>
                        </a:lnTo>
                        <a:lnTo>
                          <a:pt x="6" y="102"/>
                        </a:lnTo>
                        <a:lnTo>
                          <a:pt x="6" y="90"/>
                        </a:lnTo>
                        <a:lnTo>
                          <a:pt x="0" y="78"/>
                        </a:lnTo>
                        <a:lnTo>
                          <a:pt x="6" y="60"/>
                        </a:lnTo>
                        <a:lnTo>
                          <a:pt x="6" y="48"/>
                        </a:lnTo>
                        <a:lnTo>
                          <a:pt x="18" y="42"/>
                        </a:lnTo>
                        <a:lnTo>
                          <a:pt x="18" y="36"/>
                        </a:lnTo>
                        <a:lnTo>
                          <a:pt x="30" y="36"/>
                        </a:lnTo>
                        <a:lnTo>
                          <a:pt x="42" y="36"/>
                        </a:lnTo>
                        <a:lnTo>
                          <a:pt x="48" y="36"/>
                        </a:lnTo>
                        <a:lnTo>
                          <a:pt x="60" y="30"/>
                        </a:lnTo>
                        <a:lnTo>
                          <a:pt x="60" y="24"/>
                        </a:lnTo>
                        <a:lnTo>
                          <a:pt x="66" y="24"/>
                        </a:lnTo>
                        <a:lnTo>
                          <a:pt x="84" y="24"/>
                        </a:lnTo>
                        <a:lnTo>
                          <a:pt x="90" y="24"/>
                        </a:lnTo>
                        <a:lnTo>
                          <a:pt x="90" y="36"/>
                        </a:lnTo>
                        <a:lnTo>
                          <a:pt x="96" y="36"/>
                        </a:lnTo>
                        <a:lnTo>
                          <a:pt x="108" y="42"/>
                        </a:lnTo>
                        <a:lnTo>
                          <a:pt x="114" y="36"/>
                        </a:lnTo>
                        <a:lnTo>
                          <a:pt x="120" y="24"/>
                        </a:lnTo>
                        <a:lnTo>
                          <a:pt x="120" y="6"/>
                        </a:lnTo>
                        <a:lnTo>
                          <a:pt x="120" y="0"/>
                        </a:lnTo>
                        <a:lnTo>
                          <a:pt x="162" y="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40" name="Freeform 837">
                    <a:extLst>
                      <a:ext uri="{FF2B5EF4-FFF2-40B4-BE49-F238E27FC236}">
                        <a16:creationId xmlns:a16="http://schemas.microsoft.com/office/drawing/2014/main" xmlns="" id="{C39CFBCD-F7BE-1045-AD55-26B5E74C9027}"/>
                      </a:ext>
                    </a:extLst>
                  </p:cNvPr>
                  <p:cNvSpPr>
                    <a:spLocks/>
                  </p:cNvSpPr>
                  <p:nvPr/>
                </p:nvSpPr>
                <p:spPr bwMode="auto">
                  <a:xfrm>
                    <a:off x="5795245" y="4636497"/>
                    <a:ext cx="443092" cy="582349"/>
                  </a:xfrm>
                  <a:custGeom>
                    <a:avLst/>
                    <a:gdLst/>
                    <a:ahLst/>
                    <a:cxnLst>
                      <a:cxn ang="0">
                        <a:pos x="66" y="0"/>
                      </a:cxn>
                      <a:cxn ang="0">
                        <a:pos x="66" y="30"/>
                      </a:cxn>
                      <a:cxn ang="0">
                        <a:pos x="132" y="84"/>
                      </a:cxn>
                      <a:cxn ang="0">
                        <a:pos x="186" y="168"/>
                      </a:cxn>
                      <a:cxn ang="0">
                        <a:pos x="192" y="174"/>
                      </a:cxn>
                      <a:cxn ang="0">
                        <a:pos x="198" y="192"/>
                      </a:cxn>
                      <a:cxn ang="0">
                        <a:pos x="210" y="210"/>
                      </a:cxn>
                      <a:cxn ang="0">
                        <a:pos x="198" y="228"/>
                      </a:cxn>
                      <a:cxn ang="0">
                        <a:pos x="108" y="276"/>
                      </a:cxn>
                      <a:cxn ang="0">
                        <a:pos x="42" y="264"/>
                      </a:cxn>
                      <a:cxn ang="0">
                        <a:pos x="24" y="252"/>
                      </a:cxn>
                      <a:cxn ang="0">
                        <a:pos x="6" y="222"/>
                      </a:cxn>
                      <a:cxn ang="0">
                        <a:pos x="12" y="162"/>
                      </a:cxn>
                      <a:cxn ang="0">
                        <a:pos x="18" y="156"/>
                      </a:cxn>
                      <a:cxn ang="0">
                        <a:pos x="12" y="144"/>
                      </a:cxn>
                      <a:cxn ang="0">
                        <a:pos x="0" y="132"/>
                      </a:cxn>
                      <a:cxn ang="0">
                        <a:pos x="6" y="84"/>
                      </a:cxn>
                      <a:cxn ang="0">
                        <a:pos x="24" y="66"/>
                      </a:cxn>
                      <a:cxn ang="0">
                        <a:pos x="24" y="42"/>
                      </a:cxn>
                      <a:cxn ang="0">
                        <a:pos x="18" y="36"/>
                      </a:cxn>
                      <a:cxn ang="0">
                        <a:pos x="18" y="30"/>
                      </a:cxn>
                      <a:cxn ang="0">
                        <a:pos x="18" y="24"/>
                      </a:cxn>
                      <a:cxn ang="0">
                        <a:pos x="24" y="18"/>
                      </a:cxn>
                      <a:cxn ang="0">
                        <a:pos x="30" y="18"/>
                      </a:cxn>
                      <a:cxn ang="0">
                        <a:pos x="36" y="12"/>
                      </a:cxn>
                      <a:cxn ang="0">
                        <a:pos x="36" y="6"/>
                      </a:cxn>
                      <a:cxn ang="0">
                        <a:pos x="36" y="0"/>
                      </a:cxn>
                      <a:cxn ang="0">
                        <a:pos x="42" y="0"/>
                      </a:cxn>
                      <a:cxn ang="0">
                        <a:pos x="48" y="6"/>
                      </a:cxn>
                      <a:cxn ang="0">
                        <a:pos x="54" y="6"/>
                      </a:cxn>
                      <a:cxn ang="0">
                        <a:pos x="66" y="0"/>
                      </a:cxn>
                    </a:cxnLst>
                    <a:rect l="0" t="0" r="r" b="b"/>
                    <a:pathLst>
                      <a:path w="210" h="276">
                        <a:moveTo>
                          <a:pt x="66" y="0"/>
                        </a:moveTo>
                        <a:lnTo>
                          <a:pt x="66" y="30"/>
                        </a:lnTo>
                        <a:lnTo>
                          <a:pt x="132" y="84"/>
                        </a:lnTo>
                        <a:lnTo>
                          <a:pt x="186" y="168"/>
                        </a:lnTo>
                        <a:lnTo>
                          <a:pt x="192" y="174"/>
                        </a:lnTo>
                        <a:lnTo>
                          <a:pt x="198" y="192"/>
                        </a:lnTo>
                        <a:lnTo>
                          <a:pt x="210" y="210"/>
                        </a:lnTo>
                        <a:lnTo>
                          <a:pt x="198" y="228"/>
                        </a:lnTo>
                        <a:lnTo>
                          <a:pt x="108" y="276"/>
                        </a:lnTo>
                        <a:lnTo>
                          <a:pt x="42" y="264"/>
                        </a:lnTo>
                        <a:lnTo>
                          <a:pt x="24" y="252"/>
                        </a:lnTo>
                        <a:lnTo>
                          <a:pt x="6" y="222"/>
                        </a:lnTo>
                        <a:lnTo>
                          <a:pt x="12" y="162"/>
                        </a:lnTo>
                        <a:lnTo>
                          <a:pt x="18" y="156"/>
                        </a:lnTo>
                        <a:lnTo>
                          <a:pt x="12" y="144"/>
                        </a:lnTo>
                        <a:lnTo>
                          <a:pt x="0" y="132"/>
                        </a:lnTo>
                        <a:lnTo>
                          <a:pt x="6" y="84"/>
                        </a:lnTo>
                        <a:lnTo>
                          <a:pt x="24" y="66"/>
                        </a:lnTo>
                        <a:lnTo>
                          <a:pt x="24" y="42"/>
                        </a:lnTo>
                        <a:lnTo>
                          <a:pt x="18" y="36"/>
                        </a:lnTo>
                        <a:lnTo>
                          <a:pt x="18" y="30"/>
                        </a:lnTo>
                        <a:lnTo>
                          <a:pt x="18" y="24"/>
                        </a:lnTo>
                        <a:lnTo>
                          <a:pt x="24" y="18"/>
                        </a:lnTo>
                        <a:lnTo>
                          <a:pt x="30" y="18"/>
                        </a:lnTo>
                        <a:lnTo>
                          <a:pt x="36" y="12"/>
                        </a:lnTo>
                        <a:lnTo>
                          <a:pt x="36" y="6"/>
                        </a:lnTo>
                        <a:lnTo>
                          <a:pt x="36" y="0"/>
                        </a:lnTo>
                        <a:lnTo>
                          <a:pt x="42" y="0"/>
                        </a:lnTo>
                        <a:lnTo>
                          <a:pt x="48" y="6"/>
                        </a:lnTo>
                        <a:lnTo>
                          <a:pt x="54" y="6"/>
                        </a:lnTo>
                        <a:lnTo>
                          <a:pt x="66" y="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41" name="Freeform 842">
                    <a:extLst>
                      <a:ext uri="{FF2B5EF4-FFF2-40B4-BE49-F238E27FC236}">
                        <a16:creationId xmlns:a16="http://schemas.microsoft.com/office/drawing/2014/main" xmlns="" id="{035E8C60-D905-464E-946C-98AAB3DFE90D}"/>
                      </a:ext>
                    </a:extLst>
                  </p:cNvPr>
                  <p:cNvSpPr>
                    <a:spLocks/>
                  </p:cNvSpPr>
                  <p:nvPr/>
                </p:nvSpPr>
                <p:spPr bwMode="auto">
                  <a:xfrm>
                    <a:off x="5440771" y="5661938"/>
                    <a:ext cx="708947" cy="354473"/>
                  </a:xfrm>
                  <a:custGeom>
                    <a:avLst/>
                    <a:gdLst/>
                    <a:ahLst/>
                    <a:cxnLst>
                      <a:cxn ang="0">
                        <a:pos x="336" y="168"/>
                      </a:cxn>
                      <a:cxn ang="0">
                        <a:pos x="294" y="168"/>
                      </a:cxn>
                      <a:cxn ang="0">
                        <a:pos x="144" y="168"/>
                      </a:cxn>
                      <a:cxn ang="0">
                        <a:pos x="66" y="168"/>
                      </a:cxn>
                      <a:cxn ang="0">
                        <a:pos x="6" y="162"/>
                      </a:cxn>
                      <a:cxn ang="0">
                        <a:pos x="18" y="150"/>
                      </a:cxn>
                      <a:cxn ang="0">
                        <a:pos x="18" y="138"/>
                      </a:cxn>
                      <a:cxn ang="0">
                        <a:pos x="0" y="90"/>
                      </a:cxn>
                      <a:cxn ang="0">
                        <a:pos x="108" y="12"/>
                      </a:cxn>
                      <a:cxn ang="0">
                        <a:pos x="126" y="6"/>
                      </a:cxn>
                      <a:cxn ang="0">
                        <a:pos x="150" y="0"/>
                      </a:cxn>
                      <a:cxn ang="0">
                        <a:pos x="228" y="6"/>
                      </a:cxn>
                      <a:cxn ang="0">
                        <a:pos x="234" y="6"/>
                      </a:cxn>
                      <a:cxn ang="0">
                        <a:pos x="234" y="18"/>
                      </a:cxn>
                      <a:cxn ang="0">
                        <a:pos x="240" y="30"/>
                      </a:cxn>
                      <a:cxn ang="0">
                        <a:pos x="240" y="48"/>
                      </a:cxn>
                      <a:cxn ang="0">
                        <a:pos x="252" y="54"/>
                      </a:cxn>
                      <a:cxn ang="0">
                        <a:pos x="258" y="54"/>
                      </a:cxn>
                      <a:cxn ang="0">
                        <a:pos x="270" y="54"/>
                      </a:cxn>
                      <a:cxn ang="0">
                        <a:pos x="270" y="60"/>
                      </a:cxn>
                      <a:cxn ang="0">
                        <a:pos x="282" y="66"/>
                      </a:cxn>
                      <a:cxn ang="0">
                        <a:pos x="294" y="72"/>
                      </a:cxn>
                      <a:cxn ang="0">
                        <a:pos x="306" y="72"/>
                      </a:cxn>
                      <a:cxn ang="0">
                        <a:pos x="312" y="78"/>
                      </a:cxn>
                      <a:cxn ang="0">
                        <a:pos x="300" y="114"/>
                      </a:cxn>
                      <a:cxn ang="0">
                        <a:pos x="336" y="168"/>
                      </a:cxn>
                    </a:cxnLst>
                    <a:rect l="0" t="0" r="r" b="b"/>
                    <a:pathLst>
                      <a:path w="336" h="168">
                        <a:moveTo>
                          <a:pt x="336" y="168"/>
                        </a:moveTo>
                        <a:lnTo>
                          <a:pt x="294" y="168"/>
                        </a:lnTo>
                        <a:lnTo>
                          <a:pt x="144" y="168"/>
                        </a:lnTo>
                        <a:lnTo>
                          <a:pt x="66" y="168"/>
                        </a:lnTo>
                        <a:lnTo>
                          <a:pt x="6" y="162"/>
                        </a:lnTo>
                        <a:lnTo>
                          <a:pt x="18" y="150"/>
                        </a:lnTo>
                        <a:lnTo>
                          <a:pt x="18" y="138"/>
                        </a:lnTo>
                        <a:lnTo>
                          <a:pt x="0" y="90"/>
                        </a:lnTo>
                        <a:lnTo>
                          <a:pt x="108" y="12"/>
                        </a:lnTo>
                        <a:lnTo>
                          <a:pt x="126" y="6"/>
                        </a:lnTo>
                        <a:lnTo>
                          <a:pt x="150" y="0"/>
                        </a:lnTo>
                        <a:lnTo>
                          <a:pt x="228" y="6"/>
                        </a:lnTo>
                        <a:lnTo>
                          <a:pt x="234" y="6"/>
                        </a:lnTo>
                        <a:lnTo>
                          <a:pt x="234" y="18"/>
                        </a:lnTo>
                        <a:lnTo>
                          <a:pt x="240" y="30"/>
                        </a:lnTo>
                        <a:lnTo>
                          <a:pt x="240" y="48"/>
                        </a:lnTo>
                        <a:lnTo>
                          <a:pt x="252" y="54"/>
                        </a:lnTo>
                        <a:lnTo>
                          <a:pt x="258" y="54"/>
                        </a:lnTo>
                        <a:lnTo>
                          <a:pt x="270" y="54"/>
                        </a:lnTo>
                        <a:lnTo>
                          <a:pt x="270" y="60"/>
                        </a:lnTo>
                        <a:lnTo>
                          <a:pt x="282" y="66"/>
                        </a:lnTo>
                        <a:lnTo>
                          <a:pt x="294" y="72"/>
                        </a:lnTo>
                        <a:lnTo>
                          <a:pt x="306" y="72"/>
                        </a:lnTo>
                        <a:lnTo>
                          <a:pt x="312" y="78"/>
                        </a:lnTo>
                        <a:lnTo>
                          <a:pt x="300" y="114"/>
                        </a:lnTo>
                        <a:lnTo>
                          <a:pt x="336" y="168"/>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42" name="Freeform 843">
                    <a:extLst>
                      <a:ext uri="{FF2B5EF4-FFF2-40B4-BE49-F238E27FC236}">
                        <a16:creationId xmlns:a16="http://schemas.microsoft.com/office/drawing/2014/main" xmlns="" id="{6C52307C-2086-F145-BADE-12B063EB002D}"/>
                      </a:ext>
                    </a:extLst>
                  </p:cNvPr>
                  <p:cNvSpPr>
                    <a:spLocks/>
                  </p:cNvSpPr>
                  <p:nvPr/>
                </p:nvSpPr>
                <p:spPr bwMode="auto">
                  <a:xfrm>
                    <a:off x="5934502" y="5497361"/>
                    <a:ext cx="493731" cy="519050"/>
                  </a:xfrm>
                  <a:custGeom>
                    <a:avLst/>
                    <a:gdLst/>
                    <a:ahLst/>
                    <a:cxnLst>
                      <a:cxn ang="0">
                        <a:pos x="234" y="60"/>
                      </a:cxn>
                      <a:cxn ang="0">
                        <a:pos x="228" y="66"/>
                      </a:cxn>
                      <a:cxn ang="0">
                        <a:pos x="222" y="60"/>
                      </a:cxn>
                      <a:cxn ang="0">
                        <a:pos x="216" y="60"/>
                      </a:cxn>
                      <a:cxn ang="0">
                        <a:pos x="216" y="54"/>
                      </a:cxn>
                      <a:cxn ang="0">
                        <a:pos x="216" y="48"/>
                      </a:cxn>
                      <a:cxn ang="0">
                        <a:pos x="210" y="42"/>
                      </a:cxn>
                      <a:cxn ang="0">
                        <a:pos x="204" y="36"/>
                      </a:cxn>
                      <a:cxn ang="0">
                        <a:pos x="198" y="30"/>
                      </a:cxn>
                      <a:cxn ang="0">
                        <a:pos x="222" y="6"/>
                      </a:cxn>
                      <a:cxn ang="0">
                        <a:pos x="90" y="0"/>
                      </a:cxn>
                      <a:cxn ang="0">
                        <a:pos x="84" y="12"/>
                      </a:cxn>
                      <a:cxn ang="0">
                        <a:pos x="78" y="36"/>
                      </a:cxn>
                      <a:cxn ang="0">
                        <a:pos x="66" y="48"/>
                      </a:cxn>
                      <a:cxn ang="0">
                        <a:pos x="54" y="54"/>
                      </a:cxn>
                      <a:cxn ang="0">
                        <a:pos x="42" y="66"/>
                      </a:cxn>
                      <a:cxn ang="0">
                        <a:pos x="30" y="72"/>
                      </a:cxn>
                      <a:cxn ang="0">
                        <a:pos x="24" y="66"/>
                      </a:cxn>
                      <a:cxn ang="0">
                        <a:pos x="18" y="60"/>
                      </a:cxn>
                      <a:cxn ang="0">
                        <a:pos x="12" y="54"/>
                      </a:cxn>
                      <a:cxn ang="0">
                        <a:pos x="6" y="54"/>
                      </a:cxn>
                      <a:cxn ang="0">
                        <a:pos x="0" y="48"/>
                      </a:cxn>
                      <a:cxn ang="0">
                        <a:pos x="0" y="54"/>
                      </a:cxn>
                      <a:cxn ang="0">
                        <a:pos x="0" y="66"/>
                      </a:cxn>
                      <a:cxn ang="0">
                        <a:pos x="6" y="72"/>
                      </a:cxn>
                      <a:cxn ang="0">
                        <a:pos x="12" y="78"/>
                      </a:cxn>
                      <a:cxn ang="0">
                        <a:pos x="6" y="90"/>
                      </a:cxn>
                      <a:cxn ang="0">
                        <a:pos x="0" y="96"/>
                      </a:cxn>
                      <a:cxn ang="0">
                        <a:pos x="6" y="108"/>
                      </a:cxn>
                      <a:cxn ang="0">
                        <a:pos x="6" y="126"/>
                      </a:cxn>
                      <a:cxn ang="0">
                        <a:pos x="18" y="132"/>
                      </a:cxn>
                      <a:cxn ang="0">
                        <a:pos x="24" y="132"/>
                      </a:cxn>
                      <a:cxn ang="0">
                        <a:pos x="36" y="132"/>
                      </a:cxn>
                      <a:cxn ang="0">
                        <a:pos x="36" y="138"/>
                      </a:cxn>
                      <a:cxn ang="0">
                        <a:pos x="48" y="144"/>
                      </a:cxn>
                      <a:cxn ang="0">
                        <a:pos x="60" y="150"/>
                      </a:cxn>
                      <a:cxn ang="0">
                        <a:pos x="72" y="150"/>
                      </a:cxn>
                      <a:cxn ang="0">
                        <a:pos x="78" y="156"/>
                      </a:cxn>
                      <a:cxn ang="0">
                        <a:pos x="66" y="192"/>
                      </a:cxn>
                      <a:cxn ang="0">
                        <a:pos x="102" y="246"/>
                      </a:cxn>
                      <a:cxn ang="0">
                        <a:pos x="186" y="240"/>
                      </a:cxn>
                      <a:cxn ang="0">
                        <a:pos x="234" y="60"/>
                      </a:cxn>
                    </a:cxnLst>
                    <a:rect l="0" t="0" r="r" b="b"/>
                    <a:pathLst>
                      <a:path w="234" h="246">
                        <a:moveTo>
                          <a:pt x="234" y="60"/>
                        </a:moveTo>
                        <a:lnTo>
                          <a:pt x="228" y="66"/>
                        </a:lnTo>
                        <a:lnTo>
                          <a:pt x="222" y="60"/>
                        </a:lnTo>
                        <a:lnTo>
                          <a:pt x="216" y="60"/>
                        </a:lnTo>
                        <a:lnTo>
                          <a:pt x="216" y="54"/>
                        </a:lnTo>
                        <a:lnTo>
                          <a:pt x="216" y="48"/>
                        </a:lnTo>
                        <a:lnTo>
                          <a:pt x="210" y="42"/>
                        </a:lnTo>
                        <a:lnTo>
                          <a:pt x="204" y="36"/>
                        </a:lnTo>
                        <a:lnTo>
                          <a:pt x="198" y="30"/>
                        </a:lnTo>
                        <a:lnTo>
                          <a:pt x="222" y="6"/>
                        </a:lnTo>
                        <a:lnTo>
                          <a:pt x="90" y="0"/>
                        </a:lnTo>
                        <a:lnTo>
                          <a:pt x="84" y="12"/>
                        </a:lnTo>
                        <a:lnTo>
                          <a:pt x="78" y="36"/>
                        </a:lnTo>
                        <a:lnTo>
                          <a:pt x="66" y="48"/>
                        </a:lnTo>
                        <a:lnTo>
                          <a:pt x="54" y="54"/>
                        </a:lnTo>
                        <a:lnTo>
                          <a:pt x="42" y="66"/>
                        </a:lnTo>
                        <a:lnTo>
                          <a:pt x="30" y="72"/>
                        </a:lnTo>
                        <a:lnTo>
                          <a:pt x="24" y="66"/>
                        </a:lnTo>
                        <a:lnTo>
                          <a:pt x="18" y="60"/>
                        </a:lnTo>
                        <a:lnTo>
                          <a:pt x="12" y="54"/>
                        </a:lnTo>
                        <a:lnTo>
                          <a:pt x="6" y="54"/>
                        </a:lnTo>
                        <a:lnTo>
                          <a:pt x="0" y="48"/>
                        </a:lnTo>
                        <a:lnTo>
                          <a:pt x="0" y="54"/>
                        </a:lnTo>
                        <a:lnTo>
                          <a:pt x="0" y="66"/>
                        </a:lnTo>
                        <a:lnTo>
                          <a:pt x="6" y="72"/>
                        </a:lnTo>
                        <a:lnTo>
                          <a:pt x="12" y="78"/>
                        </a:lnTo>
                        <a:lnTo>
                          <a:pt x="6" y="90"/>
                        </a:lnTo>
                        <a:lnTo>
                          <a:pt x="0" y="96"/>
                        </a:lnTo>
                        <a:lnTo>
                          <a:pt x="6" y="108"/>
                        </a:lnTo>
                        <a:lnTo>
                          <a:pt x="6" y="126"/>
                        </a:lnTo>
                        <a:lnTo>
                          <a:pt x="18" y="132"/>
                        </a:lnTo>
                        <a:lnTo>
                          <a:pt x="24" y="132"/>
                        </a:lnTo>
                        <a:lnTo>
                          <a:pt x="36" y="132"/>
                        </a:lnTo>
                        <a:lnTo>
                          <a:pt x="36" y="138"/>
                        </a:lnTo>
                        <a:lnTo>
                          <a:pt x="48" y="144"/>
                        </a:lnTo>
                        <a:lnTo>
                          <a:pt x="60" y="150"/>
                        </a:lnTo>
                        <a:lnTo>
                          <a:pt x="72" y="150"/>
                        </a:lnTo>
                        <a:lnTo>
                          <a:pt x="78" y="156"/>
                        </a:lnTo>
                        <a:lnTo>
                          <a:pt x="66" y="192"/>
                        </a:lnTo>
                        <a:lnTo>
                          <a:pt x="102" y="246"/>
                        </a:lnTo>
                        <a:lnTo>
                          <a:pt x="186" y="240"/>
                        </a:lnTo>
                        <a:lnTo>
                          <a:pt x="234" y="6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43" name="Freeform 782">
                    <a:extLst>
                      <a:ext uri="{FF2B5EF4-FFF2-40B4-BE49-F238E27FC236}">
                        <a16:creationId xmlns:a16="http://schemas.microsoft.com/office/drawing/2014/main" xmlns="" id="{3279F6B9-39A4-3243-A806-9573D42FB7DA}"/>
                      </a:ext>
                    </a:extLst>
                  </p:cNvPr>
                  <p:cNvSpPr>
                    <a:spLocks/>
                  </p:cNvSpPr>
                  <p:nvPr/>
                </p:nvSpPr>
                <p:spPr bwMode="auto">
                  <a:xfrm>
                    <a:off x="8896887" y="3864252"/>
                    <a:ext cx="506391" cy="645648"/>
                  </a:xfrm>
                  <a:custGeom>
                    <a:avLst/>
                    <a:gdLst/>
                    <a:ahLst/>
                    <a:cxnLst>
                      <a:cxn ang="0">
                        <a:pos x="156" y="24"/>
                      </a:cxn>
                      <a:cxn ang="0">
                        <a:pos x="144" y="6"/>
                      </a:cxn>
                      <a:cxn ang="0">
                        <a:pos x="132" y="6"/>
                      </a:cxn>
                      <a:cxn ang="0">
                        <a:pos x="126" y="12"/>
                      </a:cxn>
                      <a:cxn ang="0">
                        <a:pos x="114" y="12"/>
                      </a:cxn>
                      <a:cxn ang="0">
                        <a:pos x="108" y="0"/>
                      </a:cxn>
                      <a:cxn ang="0">
                        <a:pos x="90" y="6"/>
                      </a:cxn>
                      <a:cxn ang="0">
                        <a:pos x="90" y="12"/>
                      </a:cxn>
                      <a:cxn ang="0">
                        <a:pos x="90" y="24"/>
                      </a:cxn>
                      <a:cxn ang="0">
                        <a:pos x="84" y="30"/>
                      </a:cxn>
                      <a:cxn ang="0">
                        <a:pos x="66" y="42"/>
                      </a:cxn>
                      <a:cxn ang="0">
                        <a:pos x="48" y="60"/>
                      </a:cxn>
                      <a:cxn ang="0">
                        <a:pos x="36" y="60"/>
                      </a:cxn>
                      <a:cxn ang="0">
                        <a:pos x="30" y="72"/>
                      </a:cxn>
                      <a:cxn ang="0">
                        <a:pos x="18" y="78"/>
                      </a:cxn>
                      <a:cxn ang="0">
                        <a:pos x="0" y="90"/>
                      </a:cxn>
                      <a:cxn ang="0">
                        <a:pos x="0" y="108"/>
                      </a:cxn>
                      <a:cxn ang="0">
                        <a:pos x="18" y="114"/>
                      </a:cxn>
                      <a:cxn ang="0">
                        <a:pos x="12" y="126"/>
                      </a:cxn>
                      <a:cxn ang="0">
                        <a:pos x="6" y="144"/>
                      </a:cxn>
                      <a:cxn ang="0">
                        <a:pos x="18" y="150"/>
                      </a:cxn>
                      <a:cxn ang="0">
                        <a:pos x="12" y="162"/>
                      </a:cxn>
                      <a:cxn ang="0">
                        <a:pos x="12" y="174"/>
                      </a:cxn>
                      <a:cxn ang="0">
                        <a:pos x="24" y="186"/>
                      </a:cxn>
                      <a:cxn ang="0">
                        <a:pos x="48" y="192"/>
                      </a:cxn>
                      <a:cxn ang="0">
                        <a:pos x="60" y="192"/>
                      </a:cxn>
                      <a:cxn ang="0">
                        <a:pos x="66" y="198"/>
                      </a:cxn>
                      <a:cxn ang="0">
                        <a:pos x="78" y="210"/>
                      </a:cxn>
                      <a:cxn ang="0">
                        <a:pos x="90" y="222"/>
                      </a:cxn>
                      <a:cxn ang="0">
                        <a:pos x="102" y="210"/>
                      </a:cxn>
                      <a:cxn ang="0">
                        <a:pos x="108" y="204"/>
                      </a:cxn>
                      <a:cxn ang="0">
                        <a:pos x="114" y="204"/>
                      </a:cxn>
                      <a:cxn ang="0">
                        <a:pos x="126" y="216"/>
                      </a:cxn>
                      <a:cxn ang="0">
                        <a:pos x="132" y="228"/>
                      </a:cxn>
                      <a:cxn ang="0">
                        <a:pos x="144" y="234"/>
                      </a:cxn>
                      <a:cxn ang="0">
                        <a:pos x="162" y="234"/>
                      </a:cxn>
                      <a:cxn ang="0">
                        <a:pos x="162" y="246"/>
                      </a:cxn>
                      <a:cxn ang="0">
                        <a:pos x="156" y="252"/>
                      </a:cxn>
                      <a:cxn ang="0">
                        <a:pos x="162" y="270"/>
                      </a:cxn>
                      <a:cxn ang="0">
                        <a:pos x="180" y="282"/>
                      </a:cxn>
                      <a:cxn ang="0">
                        <a:pos x="192" y="282"/>
                      </a:cxn>
                      <a:cxn ang="0">
                        <a:pos x="198" y="288"/>
                      </a:cxn>
                      <a:cxn ang="0">
                        <a:pos x="204" y="294"/>
                      </a:cxn>
                      <a:cxn ang="0">
                        <a:pos x="222" y="306"/>
                      </a:cxn>
                      <a:cxn ang="0">
                        <a:pos x="234" y="288"/>
                      </a:cxn>
                      <a:cxn ang="0">
                        <a:pos x="240" y="258"/>
                      </a:cxn>
                      <a:cxn ang="0">
                        <a:pos x="240" y="246"/>
                      </a:cxn>
                      <a:cxn ang="0">
                        <a:pos x="228" y="240"/>
                      </a:cxn>
                      <a:cxn ang="0">
                        <a:pos x="228" y="222"/>
                      </a:cxn>
                      <a:cxn ang="0">
                        <a:pos x="228" y="198"/>
                      </a:cxn>
                      <a:cxn ang="0">
                        <a:pos x="222" y="180"/>
                      </a:cxn>
                      <a:cxn ang="0">
                        <a:pos x="204" y="168"/>
                      </a:cxn>
                      <a:cxn ang="0">
                        <a:pos x="198" y="144"/>
                      </a:cxn>
                      <a:cxn ang="0">
                        <a:pos x="198" y="126"/>
                      </a:cxn>
                      <a:cxn ang="0">
                        <a:pos x="180" y="72"/>
                      </a:cxn>
                      <a:cxn ang="0">
                        <a:pos x="168" y="54"/>
                      </a:cxn>
                      <a:cxn ang="0">
                        <a:pos x="174" y="42"/>
                      </a:cxn>
                      <a:cxn ang="0">
                        <a:pos x="168" y="30"/>
                      </a:cxn>
                    </a:cxnLst>
                    <a:rect l="0" t="0" r="r" b="b"/>
                    <a:pathLst>
                      <a:path w="240" h="306">
                        <a:moveTo>
                          <a:pt x="162" y="24"/>
                        </a:moveTo>
                        <a:lnTo>
                          <a:pt x="156" y="24"/>
                        </a:lnTo>
                        <a:lnTo>
                          <a:pt x="144" y="12"/>
                        </a:lnTo>
                        <a:lnTo>
                          <a:pt x="144" y="6"/>
                        </a:lnTo>
                        <a:lnTo>
                          <a:pt x="138" y="6"/>
                        </a:lnTo>
                        <a:lnTo>
                          <a:pt x="132" y="6"/>
                        </a:lnTo>
                        <a:lnTo>
                          <a:pt x="132" y="12"/>
                        </a:lnTo>
                        <a:lnTo>
                          <a:pt x="126" y="12"/>
                        </a:lnTo>
                        <a:lnTo>
                          <a:pt x="120" y="18"/>
                        </a:lnTo>
                        <a:lnTo>
                          <a:pt x="114" y="12"/>
                        </a:lnTo>
                        <a:lnTo>
                          <a:pt x="108" y="6"/>
                        </a:lnTo>
                        <a:lnTo>
                          <a:pt x="108" y="0"/>
                        </a:lnTo>
                        <a:lnTo>
                          <a:pt x="96" y="0"/>
                        </a:lnTo>
                        <a:lnTo>
                          <a:pt x="90" y="6"/>
                        </a:lnTo>
                        <a:lnTo>
                          <a:pt x="84" y="6"/>
                        </a:lnTo>
                        <a:lnTo>
                          <a:pt x="90" y="12"/>
                        </a:lnTo>
                        <a:lnTo>
                          <a:pt x="90" y="18"/>
                        </a:lnTo>
                        <a:lnTo>
                          <a:pt x="90" y="24"/>
                        </a:lnTo>
                        <a:lnTo>
                          <a:pt x="90" y="30"/>
                        </a:lnTo>
                        <a:lnTo>
                          <a:pt x="84" y="30"/>
                        </a:lnTo>
                        <a:lnTo>
                          <a:pt x="78" y="36"/>
                        </a:lnTo>
                        <a:lnTo>
                          <a:pt x="66" y="42"/>
                        </a:lnTo>
                        <a:lnTo>
                          <a:pt x="54" y="48"/>
                        </a:lnTo>
                        <a:lnTo>
                          <a:pt x="48" y="60"/>
                        </a:lnTo>
                        <a:lnTo>
                          <a:pt x="42" y="60"/>
                        </a:lnTo>
                        <a:lnTo>
                          <a:pt x="36" y="60"/>
                        </a:lnTo>
                        <a:lnTo>
                          <a:pt x="30" y="66"/>
                        </a:lnTo>
                        <a:lnTo>
                          <a:pt x="30" y="72"/>
                        </a:lnTo>
                        <a:lnTo>
                          <a:pt x="24" y="78"/>
                        </a:lnTo>
                        <a:lnTo>
                          <a:pt x="18" y="78"/>
                        </a:lnTo>
                        <a:lnTo>
                          <a:pt x="6" y="90"/>
                        </a:lnTo>
                        <a:lnTo>
                          <a:pt x="0" y="90"/>
                        </a:lnTo>
                        <a:lnTo>
                          <a:pt x="0" y="102"/>
                        </a:lnTo>
                        <a:lnTo>
                          <a:pt x="0" y="108"/>
                        </a:lnTo>
                        <a:lnTo>
                          <a:pt x="12" y="108"/>
                        </a:lnTo>
                        <a:lnTo>
                          <a:pt x="18" y="114"/>
                        </a:lnTo>
                        <a:lnTo>
                          <a:pt x="18" y="120"/>
                        </a:lnTo>
                        <a:lnTo>
                          <a:pt x="12" y="126"/>
                        </a:lnTo>
                        <a:lnTo>
                          <a:pt x="6" y="132"/>
                        </a:lnTo>
                        <a:lnTo>
                          <a:pt x="6" y="144"/>
                        </a:lnTo>
                        <a:lnTo>
                          <a:pt x="12" y="150"/>
                        </a:lnTo>
                        <a:lnTo>
                          <a:pt x="18" y="150"/>
                        </a:lnTo>
                        <a:lnTo>
                          <a:pt x="12" y="156"/>
                        </a:lnTo>
                        <a:lnTo>
                          <a:pt x="12" y="162"/>
                        </a:lnTo>
                        <a:lnTo>
                          <a:pt x="12" y="168"/>
                        </a:lnTo>
                        <a:lnTo>
                          <a:pt x="12" y="174"/>
                        </a:lnTo>
                        <a:lnTo>
                          <a:pt x="18" y="180"/>
                        </a:lnTo>
                        <a:lnTo>
                          <a:pt x="24" y="186"/>
                        </a:lnTo>
                        <a:lnTo>
                          <a:pt x="30" y="192"/>
                        </a:lnTo>
                        <a:lnTo>
                          <a:pt x="48" y="192"/>
                        </a:lnTo>
                        <a:lnTo>
                          <a:pt x="54" y="192"/>
                        </a:lnTo>
                        <a:lnTo>
                          <a:pt x="60" y="192"/>
                        </a:lnTo>
                        <a:lnTo>
                          <a:pt x="60" y="198"/>
                        </a:lnTo>
                        <a:lnTo>
                          <a:pt x="66" y="198"/>
                        </a:lnTo>
                        <a:lnTo>
                          <a:pt x="78" y="204"/>
                        </a:lnTo>
                        <a:lnTo>
                          <a:pt x="78" y="210"/>
                        </a:lnTo>
                        <a:lnTo>
                          <a:pt x="84" y="216"/>
                        </a:lnTo>
                        <a:lnTo>
                          <a:pt x="90" y="222"/>
                        </a:lnTo>
                        <a:lnTo>
                          <a:pt x="96" y="216"/>
                        </a:lnTo>
                        <a:lnTo>
                          <a:pt x="102" y="210"/>
                        </a:lnTo>
                        <a:lnTo>
                          <a:pt x="108" y="210"/>
                        </a:lnTo>
                        <a:lnTo>
                          <a:pt x="108" y="204"/>
                        </a:lnTo>
                        <a:lnTo>
                          <a:pt x="114" y="198"/>
                        </a:lnTo>
                        <a:lnTo>
                          <a:pt x="114" y="204"/>
                        </a:lnTo>
                        <a:lnTo>
                          <a:pt x="126" y="210"/>
                        </a:lnTo>
                        <a:lnTo>
                          <a:pt x="126" y="216"/>
                        </a:lnTo>
                        <a:lnTo>
                          <a:pt x="126" y="222"/>
                        </a:lnTo>
                        <a:lnTo>
                          <a:pt x="132" y="228"/>
                        </a:lnTo>
                        <a:lnTo>
                          <a:pt x="138" y="234"/>
                        </a:lnTo>
                        <a:lnTo>
                          <a:pt x="144" y="234"/>
                        </a:lnTo>
                        <a:lnTo>
                          <a:pt x="150" y="234"/>
                        </a:lnTo>
                        <a:lnTo>
                          <a:pt x="162" y="234"/>
                        </a:lnTo>
                        <a:lnTo>
                          <a:pt x="162" y="240"/>
                        </a:lnTo>
                        <a:lnTo>
                          <a:pt x="162" y="246"/>
                        </a:lnTo>
                        <a:lnTo>
                          <a:pt x="156" y="246"/>
                        </a:lnTo>
                        <a:lnTo>
                          <a:pt x="156" y="252"/>
                        </a:lnTo>
                        <a:lnTo>
                          <a:pt x="162" y="264"/>
                        </a:lnTo>
                        <a:lnTo>
                          <a:pt x="162" y="270"/>
                        </a:lnTo>
                        <a:lnTo>
                          <a:pt x="168" y="276"/>
                        </a:lnTo>
                        <a:lnTo>
                          <a:pt x="180" y="282"/>
                        </a:lnTo>
                        <a:lnTo>
                          <a:pt x="186" y="282"/>
                        </a:lnTo>
                        <a:lnTo>
                          <a:pt x="192" y="282"/>
                        </a:lnTo>
                        <a:lnTo>
                          <a:pt x="198" y="282"/>
                        </a:lnTo>
                        <a:lnTo>
                          <a:pt x="198" y="288"/>
                        </a:lnTo>
                        <a:lnTo>
                          <a:pt x="198" y="294"/>
                        </a:lnTo>
                        <a:lnTo>
                          <a:pt x="204" y="294"/>
                        </a:lnTo>
                        <a:lnTo>
                          <a:pt x="216" y="306"/>
                        </a:lnTo>
                        <a:lnTo>
                          <a:pt x="222" y="306"/>
                        </a:lnTo>
                        <a:lnTo>
                          <a:pt x="228" y="300"/>
                        </a:lnTo>
                        <a:lnTo>
                          <a:pt x="234" y="288"/>
                        </a:lnTo>
                        <a:lnTo>
                          <a:pt x="234" y="270"/>
                        </a:lnTo>
                        <a:lnTo>
                          <a:pt x="240" y="258"/>
                        </a:lnTo>
                        <a:lnTo>
                          <a:pt x="240" y="252"/>
                        </a:lnTo>
                        <a:lnTo>
                          <a:pt x="240" y="246"/>
                        </a:lnTo>
                        <a:lnTo>
                          <a:pt x="234" y="240"/>
                        </a:lnTo>
                        <a:lnTo>
                          <a:pt x="228" y="240"/>
                        </a:lnTo>
                        <a:lnTo>
                          <a:pt x="228" y="228"/>
                        </a:lnTo>
                        <a:lnTo>
                          <a:pt x="228" y="222"/>
                        </a:lnTo>
                        <a:lnTo>
                          <a:pt x="228" y="216"/>
                        </a:lnTo>
                        <a:lnTo>
                          <a:pt x="228" y="198"/>
                        </a:lnTo>
                        <a:lnTo>
                          <a:pt x="228" y="186"/>
                        </a:lnTo>
                        <a:lnTo>
                          <a:pt x="222" y="180"/>
                        </a:lnTo>
                        <a:lnTo>
                          <a:pt x="210" y="180"/>
                        </a:lnTo>
                        <a:lnTo>
                          <a:pt x="204" y="168"/>
                        </a:lnTo>
                        <a:lnTo>
                          <a:pt x="198" y="162"/>
                        </a:lnTo>
                        <a:lnTo>
                          <a:pt x="198" y="144"/>
                        </a:lnTo>
                        <a:lnTo>
                          <a:pt x="198" y="132"/>
                        </a:lnTo>
                        <a:lnTo>
                          <a:pt x="198" y="126"/>
                        </a:lnTo>
                        <a:lnTo>
                          <a:pt x="192" y="72"/>
                        </a:lnTo>
                        <a:lnTo>
                          <a:pt x="180" y="72"/>
                        </a:lnTo>
                        <a:lnTo>
                          <a:pt x="174" y="66"/>
                        </a:lnTo>
                        <a:lnTo>
                          <a:pt x="168" y="54"/>
                        </a:lnTo>
                        <a:lnTo>
                          <a:pt x="168" y="48"/>
                        </a:lnTo>
                        <a:lnTo>
                          <a:pt x="174" y="42"/>
                        </a:lnTo>
                        <a:lnTo>
                          <a:pt x="174" y="36"/>
                        </a:lnTo>
                        <a:lnTo>
                          <a:pt x="168" y="30"/>
                        </a:lnTo>
                        <a:lnTo>
                          <a:pt x="162" y="2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44" name="Freeform 783">
                    <a:extLst>
                      <a:ext uri="{FF2B5EF4-FFF2-40B4-BE49-F238E27FC236}">
                        <a16:creationId xmlns:a16="http://schemas.microsoft.com/office/drawing/2014/main" xmlns="" id="{114DA931-DDFB-5047-9CB7-D26E1D278FFB}"/>
                      </a:ext>
                    </a:extLst>
                  </p:cNvPr>
                  <p:cNvSpPr>
                    <a:spLocks/>
                  </p:cNvSpPr>
                  <p:nvPr/>
                </p:nvSpPr>
                <p:spPr bwMode="auto">
                  <a:xfrm>
                    <a:off x="9226041" y="3687015"/>
                    <a:ext cx="506391" cy="468411"/>
                  </a:xfrm>
                  <a:custGeom>
                    <a:avLst/>
                    <a:gdLst/>
                    <a:ahLst/>
                    <a:cxnLst>
                      <a:cxn ang="0">
                        <a:pos x="42" y="210"/>
                      </a:cxn>
                      <a:cxn ang="0">
                        <a:pos x="24" y="156"/>
                      </a:cxn>
                      <a:cxn ang="0">
                        <a:pos x="12" y="138"/>
                      </a:cxn>
                      <a:cxn ang="0">
                        <a:pos x="18" y="126"/>
                      </a:cxn>
                      <a:cxn ang="0">
                        <a:pos x="12" y="114"/>
                      </a:cxn>
                      <a:cxn ang="0">
                        <a:pos x="0" y="108"/>
                      </a:cxn>
                      <a:cxn ang="0">
                        <a:pos x="6" y="96"/>
                      </a:cxn>
                      <a:cxn ang="0">
                        <a:pos x="12" y="90"/>
                      </a:cxn>
                      <a:cxn ang="0">
                        <a:pos x="18" y="78"/>
                      </a:cxn>
                      <a:cxn ang="0">
                        <a:pos x="24" y="66"/>
                      </a:cxn>
                      <a:cxn ang="0">
                        <a:pos x="18" y="48"/>
                      </a:cxn>
                      <a:cxn ang="0">
                        <a:pos x="6" y="24"/>
                      </a:cxn>
                      <a:cxn ang="0">
                        <a:pos x="30" y="0"/>
                      </a:cxn>
                      <a:cxn ang="0">
                        <a:pos x="102" y="18"/>
                      </a:cxn>
                      <a:cxn ang="0">
                        <a:pos x="198" y="72"/>
                      </a:cxn>
                      <a:cxn ang="0">
                        <a:pos x="228" y="90"/>
                      </a:cxn>
                      <a:cxn ang="0">
                        <a:pos x="204" y="96"/>
                      </a:cxn>
                      <a:cxn ang="0">
                        <a:pos x="204" y="108"/>
                      </a:cxn>
                      <a:cxn ang="0">
                        <a:pos x="216" y="114"/>
                      </a:cxn>
                      <a:cxn ang="0">
                        <a:pos x="222" y="126"/>
                      </a:cxn>
                      <a:cxn ang="0">
                        <a:pos x="210" y="138"/>
                      </a:cxn>
                      <a:cxn ang="0">
                        <a:pos x="204" y="150"/>
                      </a:cxn>
                      <a:cxn ang="0">
                        <a:pos x="216" y="162"/>
                      </a:cxn>
                      <a:cxn ang="0">
                        <a:pos x="216" y="174"/>
                      </a:cxn>
                      <a:cxn ang="0">
                        <a:pos x="222" y="180"/>
                      </a:cxn>
                      <a:cxn ang="0">
                        <a:pos x="228" y="192"/>
                      </a:cxn>
                      <a:cxn ang="0">
                        <a:pos x="228" y="204"/>
                      </a:cxn>
                      <a:cxn ang="0">
                        <a:pos x="198" y="192"/>
                      </a:cxn>
                      <a:cxn ang="0">
                        <a:pos x="174" y="192"/>
                      </a:cxn>
                      <a:cxn ang="0">
                        <a:pos x="162" y="186"/>
                      </a:cxn>
                      <a:cxn ang="0">
                        <a:pos x="150" y="180"/>
                      </a:cxn>
                      <a:cxn ang="0">
                        <a:pos x="138" y="186"/>
                      </a:cxn>
                      <a:cxn ang="0">
                        <a:pos x="120" y="198"/>
                      </a:cxn>
                      <a:cxn ang="0">
                        <a:pos x="84" y="210"/>
                      </a:cxn>
                      <a:cxn ang="0">
                        <a:pos x="72" y="222"/>
                      </a:cxn>
                      <a:cxn ang="0">
                        <a:pos x="60" y="216"/>
                      </a:cxn>
                      <a:cxn ang="0">
                        <a:pos x="42" y="216"/>
                      </a:cxn>
                    </a:cxnLst>
                    <a:rect l="0" t="0" r="r" b="b"/>
                    <a:pathLst>
                      <a:path w="240" h="222">
                        <a:moveTo>
                          <a:pt x="42" y="216"/>
                        </a:moveTo>
                        <a:lnTo>
                          <a:pt x="42" y="210"/>
                        </a:lnTo>
                        <a:lnTo>
                          <a:pt x="36" y="156"/>
                        </a:lnTo>
                        <a:lnTo>
                          <a:pt x="24" y="156"/>
                        </a:lnTo>
                        <a:lnTo>
                          <a:pt x="18" y="150"/>
                        </a:lnTo>
                        <a:lnTo>
                          <a:pt x="12" y="138"/>
                        </a:lnTo>
                        <a:lnTo>
                          <a:pt x="12" y="132"/>
                        </a:lnTo>
                        <a:lnTo>
                          <a:pt x="18" y="126"/>
                        </a:lnTo>
                        <a:lnTo>
                          <a:pt x="18" y="120"/>
                        </a:lnTo>
                        <a:lnTo>
                          <a:pt x="12" y="114"/>
                        </a:lnTo>
                        <a:lnTo>
                          <a:pt x="6" y="108"/>
                        </a:lnTo>
                        <a:lnTo>
                          <a:pt x="0" y="108"/>
                        </a:lnTo>
                        <a:lnTo>
                          <a:pt x="6" y="102"/>
                        </a:lnTo>
                        <a:lnTo>
                          <a:pt x="6" y="96"/>
                        </a:lnTo>
                        <a:lnTo>
                          <a:pt x="12" y="96"/>
                        </a:lnTo>
                        <a:lnTo>
                          <a:pt x="12" y="90"/>
                        </a:lnTo>
                        <a:lnTo>
                          <a:pt x="12" y="84"/>
                        </a:lnTo>
                        <a:lnTo>
                          <a:pt x="18" y="78"/>
                        </a:lnTo>
                        <a:lnTo>
                          <a:pt x="24" y="72"/>
                        </a:lnTo>
                        <a:lnTo>
                          <a:pt x="24" y="66"/>
                        </a:lnTo>
                        <a:lnTo>
                          <a:pt x="18" y="54"/>
                        </a:lnTo>
                        <a:lnTo>
                          <a:pt x="18" y="48"/>
                        </a:lnTo>
                        <a:lnTo>
                          <a:pt x="12" y="36"/>
                        </a:lnTo>
                        <a:lnTo>
                          <a:pt x="6" y="24"/>
                        </a:lnTo>
                        <a:lnTo>
                          <a:pt x="18" y="6"/>
                        </a:lnTo>
                        <a:lnTo>
                          <a:pt x="30" y="0"/>
                        </a:lnTo>
                        <a:lnTo>
                          <a:pt x="78" y="12"/>
                        </a:lnTo>
                        <a:lnTo>
                          <a:pt x="102" y="18"/>
                        </a:lnTo>
                        <a:lnTo>
                          <a:pt x="162" y="54"/>
                        </a:lnTo>
                        <a:lnTo>
                          <a:pt x="198" y="72"/>
                        </a:lnTo>
                        <a:lnTo>
                          <a:pt x="240" y="78"/>
                        </a:lnTo>
                        <a:lnTo>
                          <a:pt x="228" y="90"/>
                        </a:lnTo>
                        <a:lnTo>
                          <a:pt x="210" y="96"/>
                        </a:lnTo>
                        <a:lnTo>
                          <a:pt x="204" y="96"/>
                        </a:lnTo>
                        <a:lnTo>
                          <a:pt x="204" y="102"/>
                        </a:lnTo>
                        <a:lnTo>
                          <a:pt x="204" y="108"/>
                        </a:lnTo>
                        <a:lnTo>
                          <a:pt x="210" y="114"/>
                        </a:lnTo>
                        <a:lnTo>
                          <a:pt x="216" y="114"/>
                        </a:lnTo>
                        <a:lnTo>
                          <a:pt x="222" y="120"/>
                        </a:lnTo>
                        <a:lnTo>
                          <a:pt x="222" y="126"/>
                        </a:lnTo>
                        <a:lnTo>
                          <a:pt x="216" y="132"/>
                        </a:lnTo>
                        <a:lnTo>
                          <a:pt x="210" y="138"/>
                        </a:lnTo>
                        <a:lnTo>
                          <a:pt x="204" y="144"/>
                        </a:lnTo>
                        <a:lnTo>
                          <a:pt x="204" y="150"/>
                        </a:lnTo>
                        <a:lnTo>
                          <a:pt x="210" y="156"/>
                        </a:lnTo>
                        <a:lnTo>
                          <a:pt x="216" y="162"/>
                        </a:lnTo>
                        <a:lnTo>
                          <a:pt x="216" y="168"/>
                        </a:lnTo>
                        <a:lnTo>
                          <a:pt x="216" y="174"/>
                        </a:lnTo>
                        <a:lnTo>
                          <a:pt x="216" y="180"/>
                        </a:lnTo>
                        <a:lnTo>
                          <a:pt x="222" y="180"/>
                        </a:lnTo>
                        <a:lnTo>
                          <a:pt x="222" y="186"/>
                        </a:lnTo>
                        <a:lnTo>
                          <a:pt x="228" y="192"/>
                        </a:lnTo>
                        <a:lnTo>
                          <a:pt x="228" y="198"/>
                        </a:lnTo>
                        <a:lnTo>
                          <a:pt x="228" y="204"/>
                        </a:lnTo>
                        <a:lnTo>
                          <a:pt x="216" y="198"/>
                        </a:lnTo>
                        <a:lnTo>
                          <a:pt x="198" y="192"/>
                        </a:lnTo>
                        <a:lnTo>
                          <a:pt x="180" y="192"/>
                        </a:lnTo>
                        <a:lnTo>
                          <a:pt x="174" y="192"/>
                        </a:lnTo>
                        <a:lnTo>
                          <a:pt x="168" y="186"/>
                        </a:lnTo>
                        <a:lnTo>
                          <a:pt x="162" y="186"/>
                        </a:lnTo>
                        <a:lnTo>
                          <a:pt x="156" y="180"/>
                        </a:lnTo>
                        <a:lnTo>
                          <a:pt x="150" y="180"/>
                        </a:lnTo>
                        <a:lnTo>
                          <a:pt x="144" y="186"/>
                        </a:lnTo>
                        <a:lnTo>
                          <a:pt x="138" y="186"/>
                        </a:lnTo>
                        <a:lnTo>
                          <a:pt x="126" y="192"/>
                        </a:lnTo>
                        <a:lnTo>
                          <a:pt x="120" y="198"/>
                        </a:lnTo>
                        <a:lnTo>
                          <a:pt x="102" y="204"/>
                        </a:lnTo>
                        <a:lnTo>
                          <a:pt x="84" y="210"/>
                        </a:lnTo>
                        <a:lnTo>
                          <a:pt x="78" y="222"/>
                        </a:lnTo>
                        <a:lnTo>
                          <a:pt x="72" y="222"/>
                        </a:lnTo>
                        <a:lnTo>
                          <a:pt x="66" y="222"/>
                        </a:lnTo>
                        <a:lnTo>
                          <a:pt x="60" y="216"/>
                        </a:lnTo>
                        <a:lnTo>
                          <a:pt x="54" y="210"/>
                        </a:lnTo>
                        <a:lnTo>
                          <a:pt x="42" y="21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45" name="Freeform 784">
                    <a:extLst>
                      <a:ext uri="{FF2B5EF4-FFF2-40B4-BE49-F238E27FC236}">
                        <a16:creationId xmlns:a16="http://schemas.microsoft.com/office/drawing/2014/main" xmlns="" id="{F0460797-4EA8-804F-96B3-AA0E551D5475}"/>
                      </a:ext>
                    </a:extLst>
                  </p:cNvPr>
                  <p:cNvSpPr>
                    <a:spLocks/>
                  </p:cNvSpPr>
                  <p:nvPr/>
                </p:nvSpPr>
                <p:spPr bwMode="auto">
                  <a:xfrm>
                    <a:off x="9618494" y="4066808"/>
                    <a:ext cx="962142" cy="898843"/>
                  </a:xfrm>
                  <a:custGeom>
                    <a:avLst/>
                    <a:gdLst/>
                    <a:ahLst/>
                    <a:cxnLst>
                      <a:cxn ang="0">
                        <a:pos x="114" y="42"/>
                      </a:cxn>
                      <a:cxn ang="0">
                        <a:pos x="150" y="54"/>
                      </a:cxn>
                      <a:cxn ang="0">
                        <a:pos x="168" y="54"/>
                      </a:cxn>
                      <a:cxn ang="0">
                        <a:pos x="186" y="54"/>
                      </a:cxn>
                      <a:cxn ang="0">
                        <a:pos x="198" y="42"/>
                      </a:cxn>
                      <a:cxn ang="0">
                        <a:pos x="186" y="30"/>
                      </a:cxn>
                      <a:cxn ang="0">
                        <a:pos x="174" y="18"/>
                      </a:cxn>
                      <a:cxn ang="0">
                        <a:pos x="216" y="0"/>
                      </a:cxn>
                      <a:cxn ang="0">
                        <a:pos x="234" y="6"/>
                      </a:cxn>
                      <a:cxn ang="0">
                        <a:pos x="246" y="36"/>
                      </a:cxn>
                      <a:cxn ang="0">
                        <a:pos x="270" y="48"/>
                      </a:cxn>
                      <a:cxn ang="0">
                        <a:pos x="294" y="60"/>
                      </a:cxn>
                      <a:cxn ang="0">
                        <a:pos x="300" y="78"/>
                      </a:cxn>
                      <a:cxn ang="0">
                        <a:pos x="318" y="72"/>
                      </a:cxn>
                      <a:cxn ang="0">
                        <a:pos x="318" y="60"/>
                      </a:cxn>
                      <a:cxn ang="0">
                        <a:pos x="324" y="72"/>
                      </a:cxn>
                      <a:cxn ang="0">
                        <a:pos x="342" y="96"/>
                      </a:cxn>
                      <a:cxn ang="0">
                        <a:pos x="354" y="114"/>
                      </a:cxn>
                      <a:cxn ang="0">
                        <a:pos x="342" y="120"/>
                      </a:cxn>
                      <a:cxn ang="0">
                        <a:pos x="354" y="132"/>
                      </a:cxn>
                      <a:cxn ang="0">
                        <a:pos x="378" y="126"/>
                      </a:cxn>
                      <a:cxn ang="0">
                        <a:pos x="396" y="144"/>
                      </a:cxn>
                      <a:cxn ang="0">
                        <a:pos x="408" y="132"/>
                      </a:cxn>
                      <a:cxn ang="0">
                        <a:pos x="426" y="132"/>
                      </a:cxn>
                      <a:cxn ang="0">
                        <a:pos x="444" y="138"/>
                      </a:cxn>
                      <a:cxn ang="0">
                        <a:pos x="450" y="138"/>
                      </a:cxn>
                      <a:cxn ang="0">
                        <a:pos x="234" y="348"/>
                      </a:cxn>
                      <a:cxn ang="0">
                        <a:pos x="150" y="390"/>
                      </a:cxn>
                      <a:cxn ang="0">
                        <a:pos x="126" y="408"/>
                      </a:cxn>
                      <a:cxn ang="0">
                        <a:pos x="90" y="414"/>
                      </a:cxn>
                      <a:cxn ang="0">
                        <a:pos x="78" y="390"/>
                      </a:cxn>
                      <a:cxn ang="0">
                        <a:pos x="48" y="396"/>
                      </a:cxn>
                      <a:cxn ang="0">
                        <a:pos x="24" y="402"/>
                      </a:cxn>
                      <a:cxn ang="0">
                        <a:pos x="24" y="384"/>
                      </a:cxn>
                      <a:cxn ang="0">
                        <a:pos x="6" y="378"/>
                      </a:cxn>
                      <a:cxn ang="0">
                        <a:pos x="12" y="354"/>
                      </a:cxn>
                      <a:cxn ang="0">
                        <a:pos x="24" y="336"/>
                      </a:cxn>
                      <a:cxn ang="0">
                        <a:pos x="36" y="330"/>
                      </a:cxn>
                      <a:cxn ang="0">
                        <a:pos x="48" y="306"/>
                      </a:cxn>
                      <a:cxn ang="0">
                        <a:pos x="36" y="294"/>
                      </a:cxn>
                      <a:cxn ang="0">
                        <a:pos x="48" y="282"/>
                      </a:cxn>
                      <a:cxn ang="0">
                        <a:pos x="66" y="270"/>
                      </a:cxn>
                      <a:cxn ang="0">
                        <a:pos x="72" y="246"/>
                      </a:cxn>
                      <a:cxn ang="0">
                        <a:pos x="78" y="210"/>
                      </a:cxn>
                      <a:cxn ang="0">
                        <a:pos x="66" y="186"/>
                      </a:cxn>
                      <a:cxn ang="0">
                        <a:pos x="54" y="186"/>
                      </a:cxn>
                      <a:cxn ang="0">
                        <a:pos x="54" y="72"/>
                      </a:cxn>
                      <a:cxn ang="0">
                        <a:pos x="60" y="54"/>
                      </a:cxn>
                      <a:cxn ang="0">
                        <a:pos x="84" y="48"/>
                      </a:cxn>
                    </a:cxnLst>
                    <a:rect l="0" t="0" r="r" b="b"/>
                    <a:pathLst>
                      <a:path w="456" h="426">
                        <a:moveTo>
                          <a:pt x="84" y="48"/>
                        </a:moveTo>
                        <a:lnTo>
                          <a:pt x="90" y="48"/>
                        </a:lnTo>
                        <a:lnTo>
                          <a:pt x="114" y="42"/>
                        </a:lnTo>
                        <a:lnTo>
                          <a:pt x="126" y="48"/>
                        </a:lnTo>
                        <a:lnTo>
                          <a:pt x="144" y="48"/>
                        </a:lnTo>
                        <a:lnTo>
                          <a:pt x="150" y="54"/>
                        </a:lnTo>
                        <a:lnTo>
                          <a:pt x="156" y="60"/>
                        </a:lnTo>
                        <a:lnTo>
                          <a:pt x="162" y="54"/>
                        </a:lnTo>
                        <a:lnTo>
                          <a:pt x="168" y="54"/>
                        </a:lnTo>
                        <a:lnTo>
                          <a:pt x="174" y="54"/>
                        </a:lnTo>
                        <a:lnTo>
                          <a:pt x="180" y="54"/>
                        </a:lnTo>
                        <a:lnTo>
                          <a:pt x="186" y="54"/>
                        </a:lnTo>
                        <a:lnTo>
                          <a:pt x="192" y="54"/>
                        </a:lnTo>
                        <a:lnTo>
                          <a:pt x="192" y="48"/>
                        </a:lnTo>
                        <a:lnTo>
                          <a:pt x="198" y="42"/>
                        </a:lnTo>
                        <a:lnTo>
                          <a:pt x="192" y="36"/>
                        </a:lnTo>
                        <a:lnTo>
                          <a:pt x="186" y="36"/>
                        </a:lnTo>
                        <a:lnTo>
                          <a:pt x="186" y="30"/>
                        </a:lnTo>
                        <a:lnTo>
                          <a:pt x="180" y="30"/>
                        </a:lnTo>
                        <a:lnTo>
                          <a:pt x="180" y="24"/>
                        </a:lnTo>
                        <a:lnTo>
                          <a:pt x="174" y="18"/>
                        </a:lnTo>
                        <a:lnTo>
                          <a:pt x="180" y="12"/>
                        </a:lnTo>
                        <a:lnTo>
                          <a:pt x="204" y="6"/>
                        </a:lnTo>
                        <a:lnTo>
                          <a:pt x="216" y="0"/>
                        </a:lnTo>
                        <a:lnTo>
                          <a:pt x="222" y="0"/>
                        </a:lnTo>
                        <a:lnTo>
                          <a:pt x="228" y="0"/>
                        </a:lnTo>
                        <a:lnTo>
                          <a:pt x="234" y="6"/>
                        </a:lnTo>
                        <a:lnTo>
                          <a:pt x="246" y="24"/>
                        </a:lnTo>
                        <a:lnTo>
                          <a:pt x="246" y="30"/>
                        </a:lnTo>
                        <a:lnTo>
                          <a:pt x="246" y="36"/>
                        </a:lnTo>
                        <a:lnTo>
                          <a:pt x="252" y="42"/>
                        </a:lnTo>
                        <a:lnTo>
                          <a:pt x="264" y="48"/>
                        </a:lnTo>
                        <a:lnTo>
                          <a:pt x="270" y="48"/>
                        </a:lnTo>
                        <a:lnTo>
                          <a:pt x="276" y="48"/>
                        </a:lnTo>
                        <a:lnTo>
                          <a:pt x="282" y="54"/>
                        </a:lnTo>
                        <a:lnTo>
                          <a:pt x="294" y="60"/>
                        </a:lnTo>
                        <a:lnTo>
                          <a:pt x="294" y="66"/>
                        </a:lnTo>
                        <a:lnTo>
                          <a:pt x="300" y="72"/>
                        </a:lnTo>
                        <a:lnTo>
                          <a:pt x="300" y="78"/>
                        </a:lnTo>
                        <a:lnTo>
                          <a:pt x="306" y="84"/>
                        </a:lnTo>
                        <a:lnTo>
                          <a:pt x="318" y="78"/>
                        </a:lnTo>
                        <a:lnTo>
                          <a:pt x="318" y="72"/>
                        </a:lnTo>
                        <a:lnTo>
                          <a:pt x="312" y="72"/>
                        </a:lnTo>
                        <a:lnTo>
                          <a:pt x="312" y="66"/>
                        </a:lnTo>
                        <a:lnTo>
                          <a:pt x="318" y="60"/>
                        </a:lnTo>
                        <a:lnTo>
                          <a:pt x="324" y="60"/>
                        </a:lnTo>
                        <a:lnTo>
                          <a:pt x="324" y="66"/>
                        </a:lnTo>
                        <a:lnTo>
                          <a:pt x="324" y="72"/>
                        </a:lnTo>
                        <a:lnTo>
                          <a:pt x="330" y="84"/>
                        </a:lnTo>
                        <a:lnTo>
                          <a:pt x="336" y="90"/>
                        </a:lnTo>
                        <a:lnTo>
                          <a:pt x="342" y="96"/>
                        </a:lnTo>
                        <a:lnTo>
                          <a:pt x="348" y="102"/>
                        </a:lnTo>
                        <a:lnTo>
                          <a:pt x="354" y="108"/>
                        </a:lnTo>
                        <a:lnTo>
                          <a:pt x="354" y="114"/>
                        </a:lnTo>
                        <a:lnTo>
                          <a:pt x="354" y="120"/>
                        </a:lnTo>
                        <a:lnTo>
                          <a:pt x="348" y="120"/>
                        </a:lnTo>
                        <a:lnTo>
                          <a:pt x="342" y="120"/>
                        </a:lnTo>
                        <a:lnTo>
                          <a:pt x="342" y="126"/>
                        </a:lnTo>
                        <a:lnTo>
                          <a:pt x="348" y="132"/>
                        </a:lnTo>
                        <a:lnTo>
                          <a:pt x="354" y="132"/>
                        </a:lnTo>
                        <a:lnTo>
                          <a:pt x="360" y="132"/>
                        </a:lnTo>
                        <a:lnTo>
                          <a:pt x="366" y="126"/>
                        </a:lnTo>
                        <a:lnTo>
                          <a:pt x="378" y="126"/>
                        </a:lnTo>
                        <a:lnTo>
                          <a:pt x="390" y="126"/>
                        </a:lnTo>
                        <a:lnTo>
                          <a:pt x="390" y="132"/>
                        </a:lnTo>
                        <a:lnTo>
                          <a:pt x="396" y="144"/>
                        </a:lnTo>
                        <a:lnTo>
                          <a:pt x="402" y="150"/>
                        </a:lnTo>
                        <a:lnTo>
                          <a:pt x="408" y="144"/>
                        </a:lnTo>
                        <a:lnTo>
                          <a:pt x="408" y="132"/>
                        </a:lnTo>
                        <a:lnTo>
                          <a:pt x="414" y="132"/>
                        </a:lnTo>
                        <a:lnTo>
                          <a:pt x="420" y="132"/>
                        </a:lnTo>
                        <a:lnTo>
                          <a:pt x="426" y="132"/>
                        </a:lnTo>
                        <a:lnTo>
                          <a:pt x="432" y="138"/>
                        </a:lnTo>
                        <a:lnTo>
                          <a:pt x="438" y="138"/>
                        </a:lnTo>
                        <a:lnTo>
                          <a:pt x="444" y="138"/>
                        </a:lnTo>
                        <a:lnTo>
                          <a:pt x="450" y="138"/>
                        </a:lnTo>
                        <a:lnTo>
                          <a:pt x="456" y="132"/>
                        </a:lnTo>
                        <a:lnTo>
                          <a:pt x="450" y="138"/>
                        </a:lnTo>
                        <a:lnTo>
                          <a:pt x="432" y="156"/>
                        </a:lnTo>
                        <a:lnTo>
                          <a:pt x="252" y="336"/>
                        </a:lnTo>
                        <a:lnTo>
                          <a:pt x="234" y="348"/>
                        </a:lnTo>
                        <a:lnTo>
                          <a:pt x="228" y="360"/>
                        </a:lnTo>
                        <a:lnTo>
                          <a:pt x="174" y="378"/>
                        </a:lnTo>
                        <a:lnTo>
                          <a:pt x="150" y="390"/>
                        </a:lnTo>
                        <a:lnTo>
                          <a:pt x="138" y="396"/>
                        </a:lnTo>
                        <a:lnTo>
                          <a:pt x="132" y="402"/>
                        </a:lnTo>
                        <a:lnTo>
                          <a:pt x="126" y="408"/>
                        </a:lnTo>
                        <a:lnTo>
                          <a:pt x="102" y="426"/>
                        </a:lnTo>
                        <a:lnTo>
                          <a:pt x="102" y="420"/>
                        </a:lnTo>
                        <a:lnTo>
                          <a:pt x="90" y="414"/>
                        </a:lnTo>
                        <a:lnTo>
                          <a:pt x="84" y="408"/>
                        </a:lnTo>
                        <a:lnTo>
                          <a:pt x="84" y="402"/>
                        </a:lnTo>
                        <a:lnTo>
                          <a:pt x="78" y="390"/>
                        </a:lnTo>
                        <a:lnTo>
                          <a:pt x="66" y="384"/>
                        </a:lnTo>
                        <a:lnTo>
                          <a:pt x="54" y="390"/>
                        </a:lnTo>
                        <a:lnTo>
                          <a:pt x="48" y="396"/>
                        </a:lnTo>
                        <a:lnTo>
                          <a:pt x="42" y="402"/>
                        </a:lnTo>
                        <a:lnTo>
                          <a:pt x="30" y="402"/>
                        </a:lnTo>
                        <a:lnTo>
                          <a:pt x="24" y="402"/>
                        </a:lnTo>
                        <a:lnTo>
                          <a:pt x="24" y="396"/>
                        </a:lnTo>
                        <a:lnTo>
                          <a:pt x="24" y="390"/>
                        </a:lnTo>
                        <a:lnTo>
                          <a:pt x="24" y="384"/>
                        </a:lnTo>
                        <a:lnTo>
                          <a:pt x="18" y="378"/>
                        </a:lnTo>
                        <a:lnTo>
                          <a:pt x="12" y="378"/>
                        </a:lnTo>
                        <a:lnTo>
                          <a:pt x="6" y="378"/>
                        </a:lnTo>
                        <a:lnTo>
                          <a:pt x="0" y="372"/>
                        </a:lnTo>
                        <a:lnTo>
                          <a:pt x="12" y="360"/>
                        </a:lnTo>
                        <a:lnTo>
                          <a:pt x="12" y="354"/>
                        </a:lnTo>
                        <a:lnTo>
                          <a:pt x="12" y="342"/>
                        </a:lnTo>
                        <a:lnTo>
                          <a:pt x="18" y="336"/>
                        </a:lnTo>
                        <a:lnTo>
                          <a:pt x="24" y="336"/>
                        </a:lnTo>
                        <a:lnTo>
                          <a:pt x="30" y="336"/>
                        </a:lnTo>
                        <a:lnTo>
                          <a:pt x="36" y="336"/>
                        </a:lnTo>
                        <a:lnTo>
                          <a:pt x="36" y="330"/>
                        </a:lnTo>
                        <a:lnTo>
                          <a:pt x="36" y="312"/>
                        </a:lnTo>
                        <a:lnTo>
                          <a:pt x="42" y="306"/>
                        </a:lnTo>
                        <a:lnTo>
                          <a:pt x="48" y="306"/>
                        </a:lnTo>
                        <a:lnTo>
                          <a:pt x="48" y="300"/>
                        </a:lnTo>
                        <a:lnTo>
                          <a:pt x="42" y="300"/>
                        </a:lnTo>
                        <a:lnTo>
                          <a:pt x="36" y="294"/>
                        </a:lnTo>
                        <a:lnTo>
                          <a:pt x="36" y="288"/>
                        </a:lnTo>
                        <a:lnTo>
                          <a:pt x="42" y="282"/>
                        </a:lnTo>
                        <a:lnTo>
                          <a:pt x="48" y="282"/>
                        </a:lnTo>
                        <a:lnTo>
                          <a:pt x="54" y="282"/>
                        </a:lnTo>
                        <a:lnTo>
                          <a:pt x="60" y="276"/>
                        </a:lnTo>
                        <a:lnTo>
                          <a:pt x="66" y="270"/>
                        </a:lnTo>
                        <a:lnTo>
                          <a:pt x="66" y="264"/>
                        </a:lnTo>
                        <a:lnTo>
                          <a:pt x="72" y="258"/>
                        </a:lnTo>
                        <a:lnTo>
                          <a:pt x="72" y="246"/>
                        </a:lnTo>
                        <a:lnTo>
                          <a:pt x="72" y="234"/>
                        </a:lnTo>
                        <a:lnTo>
                          <a:pt x="78" y="222"/>
                        </a:lnTo>
                        <a:lnTo>
                          <a:pt x="78" y="210"/>
                        </a:lnTo>
                        <a:lnTo>
                          <a:pt x="78" y="204"/>
                        </a:lnTo>
                        <a:lnTo>
                          <a:pt x="66" y="192"/>
                        </a:lnTo>
                        <a:lnTo>
                          <a:pt x="66" y="186"/>
                        </a:lnTo>
                        <a:lnTo>
                          <a:pt x="66" y="180"/>
                        </a:lnTo>
                        <a:lnTo>
                          <a:pt x="60" y="180"/>
                        </a:lnTo>
                        <a:lnTo>
                          <a:pt x="54" y="186"/>
                        </a:lnTo>
                        <a:lnTo>
                          <a:pt x="66" y="78"/>
                        </a:lnTo>
                        <a:lnTo>
                          <a:pt x="60" y="72"/>
                        </a:lnTo>
                        <a:lnTo>
                          <a:pt x="54" y="72"/>
                        </a:lnTo>
                        <a:lnTo>
                          <a:pt x="54" y="66"/>
                        </a:lnTo>
                        <a:lnTo>
                          <a:pt x="60" y="60"/>
                        </a:lnTo>
                        <a:lnTo>
                          <a:pt x="60" y="54"/>
                        </a:lnTo>
                        <a:lnTo>
                          <a:pt x="66" y="48"/>
                        </a:lnTo>
                        <a:lnTo>
                          <a:pt x="72" y="48"/>
                        </a:lnTo>
                        <a:lnTo>
                          <a:pt x="84" y="48"/>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46" name="Freeform 785">
                    <a:extLst>
                      <a:ext uri="{FF2B5EF4-FFF2-40B4-BE49-F238E27FC236}">
                        <a16:creationId xmlns:a16="http://schemas.microsoft.com/office/drawing/2014/main" xmlns="" id="{D32F9EC1-60A2-5642-BF9D-201A33CDF84F}"/>
                      </a:ext>
                    </a:extLst>
                  </p:cNvPr>
                  <p:cNvSpPr>
                    <a:spLocks/>
                  </p:cNvSpPr>
                  <p:nvPr/>
                </p:nvSpPr>
                <p:spPr bwMode="auto">
                  <a:xfrm>
                    <a:off x="9656473" y="3724994"/>
                    <a:ext cx="468411" cy="468411"/>
                  </a:xfrm>
                  <a:custGeom>
                    <a:avLst/>
                    <a:gdLst/>
                    <a:ahLst/>
                    <a:cxnLst>
                      <a:cxn ang="0">
                        <a:pos x="24" y="180"/>
                      </a:cxn>
                      <a:cxn ang="0">
                        <a:pos x="18" y="168"/>
                      </a:cxn>
                      <a:cxn ang="0">
                        <a:pos x="12" y="156"/>
                      </a:cxn>
                      <a:cxn ang="0">
                        <a:pos x="12" y="144"/>
                      </a:cxn>
                      <a:cxn ang="0">
                        <a:pos x="0" y="132"/>
                      </a:cxn>
                      <a:cxn ang="0">
                        <a:pos x="6" y="120"/>
                      </a:cxn>
                      <a:cxn ang="0">
                        <a:pos x="18" y="108"/>
                      </a:cxn>
                      <a:cxn ang="0">
                        <a:pos x="12" y="102"/>
                      </a:cxn>
                      <a:cxn ang="0">
                        <a:pos x="6" y="96"/>
                      </a:cxn>
                      <a:cxn ang="0">
                        <a:pos x="0" y="84"/>
                      </a:cxn>
                      <a:cxn ang="0">
                        <a:pos x="6" y="78"/>
                      </a:cxn>
                      <a:cxn ang="0">
                        <a:pos x="36" y="60"/>
                      </a:cxn>
                      <a:cxn ang="0">
                        <a:pos x="42" y="48"/>
                      </a:cxn>
                      <a:cxn ang="0">
                        <a:pos x="42" y="36"/>
                      </a:cxn>
                      <a:cxn ang="0">
                        <a:pos x="42" y="24"/>
                      </a:cxn>
                      <a:cxn ang="0">
                        <a:pos x="54" y="24"/>
                      </a:cxn>
                      <a:cxn ang="0">
                        <a:pos x="54" y="12"/>
                      </a:cxn>
                      <a:cxn ang="0">
                        <a:pos x="54" y="6"/>
                      </a:cxn>
                      <a:cxn ang="0">
                        <a:pos x="66" y="0"/>
                      </a:cxn>
                      <a:cxn ang="0">
                        <a:pos x="96" y="0"/>
                      </a:cxn>
                      <a:cxn ang="0">
                        <a:pos x="96" y="18"/>
                      </a:cxn>
                      <a:cxn ang="0">
                        <a:pos x="108" y="30"/>
                      </a:cxn>
                      <a:cxn ang="0">
                        <a:pos x="114" y="42"/>
                      </a:cxn>
                      <a:cxn ang="0">
                        <a:pos x="126" y="30"/>
                      </a:cxn>
                      <a:cxn ang="0">
                        <a:pos x="138" y="36"/>
                      </a:cxn>
                      <a:cxn ang="0">
                        <a:pos x="150" y="54"/>
                      </a:cxn>
                      <a:cxn ang="0">
                        <a:pos x="156" y="72"/>
                      </a:cxn>
                      <a:cxn ang="0">
                        <a:pos x="150" y="84"/>
                      </a:cxn>
                      <a:cxn ang="0">
                        <a:pos x="168" y="96"/>
                      </a:cxn>
                      <a:cxn ang="0">
                        <a:pos x="180" y="114"/>
                      </a:cxn>
                      <a:cxn ang="0">
                        <a:pos x="192" y="120"/>
                      </a:cxn>
                      <a:cxn ang="0">
                        <a:pos x="216" y="132"/>
                      </a:cxn>
                      <a:cxn ang="0">
                        <a:pos x="222" y="150"/>
                      </a:cxn>
                      <a:cxn ang="0">
                        <a:pos x="210" y="162"/>
                      </a:cxn>
                      <a:cxn ang="0">
                        <a:pos x="198" y="162"/>
                      </a:cxn>
                      <a:cxn ang="0">
                        <a:pos x="162" y="174"/>
                      </a:cxn>
                      <a:cxn ang="0">
                        <a:pos x="162" y="186"/>
                      </a:cxn>
                      <a:cxn ang="0">
                        <a:pos x="168" y="198"/>
                      </a:cxn>
                      <a:cxn ang="0">
                        <a:pos x="180" y="204"/>
                      </a:cxn>
                      <a:cxn ang="0">
                        <a:pos x="174" y="216"/>
                      </a:cxn>
                      <a:cxn ang="0">
                        <a:pos x="162" y="216"/>
                      </a:cxn>
                      <a:cxn ang="0">
                        <a:pos x="150" y="216"/>
                      </a:cxn>
                      <a:cxn ang="0">
                        <a:pos x="132" y="216"/>
                      </a:cxn>
                      <a:cxn ang="0">
                        <a:pos x="108" y="210"/>
                      </a:cxn>
                      <a:cxn ang="0">
                        <a:pos x="72" y="210"/>
                      </a:cxn>
                      <a:cxn ang="0">
                        <a:pos x="60" y="204"/>
                      </a:cxn>
                      <a:cxn ang="0">
                        <a:pos x="48" y="198"/>
                      </a:cxn>
                      <a:cxn ang="0">
                        <a:pos x="24" y="186"/>
                      </a:cxn>
                    </a:cxnLst>
                    <a:rect l="0" t="0" r="r" b="b"/>
                    <a:pathLst>
                      <a:path w="222" h="222">
                        <a:moveTo>
                          <a:pt x="24" y="186"/>
                        </a:moveTo>
                        <a:lnTo>
                          <a:pt x="24" y="180"/>
                        </a:lnTo>
                        <a:lnTo>
                          <a:pt x="24" y="174"/>
                        </a:lnTo>
                        <a:lnTo>
                          <a:pt x="18" y="168"/>
                        </a:lnTo>
                        <a:lnTo>
                          <a:pt x="18" y="162"/>
                        </a:lnTo>
                        <a:lnTo>
                          <a:pt x="12" y="156"/>
                        </a:lnTo>
                        <a:lnTo>
                          <a:pt x="12" y="150"/>
                        </a:lnTo>
                        <a:lnTo>
                          <a:pt x="12" y="144"/>
                        </a:lnTo>
                        <a:lnTo>
                          <a:pt x="6" y="138"/>
                        </a:lnTo>
                        <a:lnTo>
                          <a:pt x="0" y="132"/>
                        </a:lnTo>
                        <a:lnTo>
                          <a:pt x="0" y="126"/>
                        </a:lnTo>
                        <a:lnTo>
                          <a:pt x="6" y="120"/>
                        </a:lnTo>
                        <a:lnTo>
                          <a:pt x="12" y="114"/>
                        </a:lnTo>
                        <a:lnTo>
                          <a:pt x="18" y="108"/>
                        </a:lnTo>
                        <a:lnTo>
                          <a:pt x="18" y="102"/>
                        </a:lnTo>
                        <a:lnTo>
                          <a:pt x="12" y="102"/>
                        </a:lnTo>
                        <a:lnTo>
                          <a:pt x="12" y="96"/>
                        </a:lnTo>
                        <a:lnTo>
                          <a:pt x="6" y="96"/>
                        </a:lnTo>
                        <a:lnTo>
                          <a:pt x="0" y="90"/>
                        </a:lnTo>
                        <a:lnTo>
                          <a:pt x="0" y="84"/>
                        </a:lnTo>
                        <a:lnTo>
                          <a:pt x="0" y="78"/>
                        </a:lnTo>
                        <a:lnTo>
                          <a:pt x="6" y="78"/>
                        </a:lnTo>
                        <a:lnTo>
                          <a:pt x="24" y="72"/>
                        </a:lnTo>
                        <a:lnTo>
                          <a:pt x="36" y="60"/>
                        </a:lnTo>
                        <a:lnTo>
                          <a:pt x="42" y="54"/>
                        </a:lnTo>
                        <a:lnTo>
                          <a:pt x="42" y="48"/>
                        </a:lnTo>
                        <a:lnTo>
                          <a:pt x="42" y="42"/>
                        </a:lnTo>
                        <a:lnTo>
                          <a:pt x="42" y="36"/>
                        </a:lnTo>
                        <a:lnTo>
                          <a:pt x="36" y="30"/>
                        </a:lnTo>
                        <a:lnTo>
                          <a:pt x="42" y="24"/>
                        </a:lnTo>
                        <a:lnTo>
                          <a:pt x="48" y="24"/>
                        </a:lnTo>
                        <a:lnTo>
                          <a:pt x="54" y="24"/>
                        </a:lnTo>
                        <a:lnTo>
                          <a:pt x="54" y="18"/>
                        </a:lnTo>
                        <a:lnTo>
                          <a:pt x="54" y="12"/>
                        </a:lnTo>
                        <a:lnTo>
                          <a:pt x="48" y="12"/>
                        </a:lnTo>
                        <a:lnTo>
                          <a:pt x="54" y="6"/>
                        </a:lnTo>
                        <a:lnTo>
                          <a:pt x="60" y="6"/>
                        </a:lnTo>
                        <a:lnTo>
                          <a:pt x="66" y="0"/>
                        </a:lnTo>
                        <a:lnTo>
                          <a:pt x="78" y="0"/>
                        </a:lnTo>
                        <a:lnTo>
                          <a:pt x="96" y="0"/>
                        </a:lnTo>
                        <a:lnTo>
                          <a:pt x="102" y="6"/>
                        </a:lnTo>
                        <a:lnTo>
                          <a:pt x="96" y="18"/>
                        </a:lnTo>
                        <a:lnTo>
                          <a:pt x="102" y="24"/>
                        </a:lnTo>
                        <a:lnTo>
                          <a:pt x="108" y="30"/>
                        </a:lnTo>
                        <a:lnTo>
                          <a:pt x="114" y="36"/>
                        </a:lnTo>
                        <a:lnTo>
                          <a:pt x="114" y="42"/>
                        </a:lnTo>
                        <a:lnTo>
                          <a:pt x="120" y="30"/>
                        </a:lnTo>
                        <a:lnTo>
                          <a:pt x="126" y="30"/>
                        </a:lnTo>
                        <a:lnTo>
                          <a:pt x="132" y="30"/>
                        </a:lnTo>
                        <a:lnTo>
                          <a:pt x="138" y="36"/>
                        </a:lnTo>
                        <a:lnTo>
                          <a:pt x="144" y="42"/>
                        </a:lnTo>
                        <a:lnTo>
                          <a:pt x="150" y="54"/>
                        </a:lnTo>
                        <a:lnTo>
                          <a:pt x="156" y="66"/>
                        </a:lnTo>
                        <a:lnTo>
                          <a:pt x="156" y="72"/>
                        </a:lnTo>
                        <a:lnTo>
                          <a:pt x="156" y="78"/>
                        </a:lnTo>
                        <a:lnTo>
                          <a:pt x="150" y="84"/>
                        </a:lnTo>
                        <a:lnTo>
                          <a:pt x="156" y="90"/>
                        </a:lnTo>
                        <a:lnTo>
                          <a:pt x="168" y="96"/>
                        </a:lnTo>
                        <a:lnTo>
                          <a:pt x="174" y="102"/>
                        </a:lnTo>
                        <a:lnTo>
                          <a:pt x="180" y="114"/>
                        </a:lnTo>
                        <a:lnTo>
                          <a:pt x="186" y="120"/>
                        </a:lnTo>
                        <a:lnTo>
                          <a:pt x="192" y="120"/>
                        </a:lnTo>
                        <a:lnTo>
                          <a:pt x="204" y="126"/>
                        </a:lnTo>
                        <a:lnTo>
                          <a:pt x="216" y="132"/>
                        </a:lnTo>
                        <a:lnTo>
                          <a:pt x="222" y="144"/>
                        </a:lnTo>
                        <a:lnTo>
                          <a:pt x="222" y="150"/>
                        </a:lnTo>
                        <a:lnTo>
                          <a:pt x="216" y="156"/>
                        </a:lnTo>
                        <a:lnTo>
                          <a:pt x="210" y="162"/>
                        </a:lnTo>
                        <a:lnTo>
                          <a:pt x="204" y="162"/>
                        </a:lnTo>
                        <a:lnTo>
                          <a:pt x="198" y="162"/>
                        </a:lnTo>
                        <a:lnTo>
                          <a:pt x="186" y="168"/>
                        </a:lnTo>
                        <a:lnTo>
                          <a:pt x="162" y="174"/>
                        </a:lnTo>
                        <a:lnTo>
                          <a:pt x="156" y="180"/>
                        </a:lnTo>
                        <a:lnTo>
                          <a:pt x="162" y="186"/>
                        </a:lnTo>
                        <a:lnTo>
                          <a:pt x="162" y="192"/>
                        </a:lnTo>
                        <a:lnTo>
                          <a:pt x="168" y="198"/>
                        </a:lnTo>
                        <a:lnTo>
                          <a:pt x="174" y="198"/>
                        </a:lnTo>
                        <a:lnTo>
                          <a:pt x="180" y="204"/>
                        </a:lnTo>
                        <a:lnTo>
                          <a:pt x="174" y="210"/>
                        </a:lnTo>
                        <a:lnTo>
                          <a:pt x="174" y="216"/>
                        </a:lnTo>
                        <a:lnTo>
                          <a:pt x="168" y="216"/>
                        </a:lnTo>
                        <a:lnTo>
                          <a:pt x="162" y="216"/>
                        </a:lnTo>
                        <a:lnTo>
                          <a:pt x="156" y="216"/>
                        </a:lnTo>
                        <a:lnTo>
                          <a:pt x="150" y="216"/>
                        </a:lnTo>
                        <a:lnTo>
                          <a:pt x="138" y="222"/>
                        </a:lnTo>
                        <a:lnTo>
                          <a:pt x="132" y="216"/>
                        </a:lnTo>
                        <a:lnTo>
                          <a:pt x="126" y="210"/>
                        </a:lnTo>
                        <a:lnTo>
                          <a:pt x="108" y="210"/>
                        </a:lnTo>
                        <a:lnTo>
                          <a:pt x="96" y="204"/>
                        </a:lnTo>
                        <a:lnTo>
                          <a:pt x="72" y="210"/>
                        </a:lnTo>
                        <a:lnTo>
                          <a:pt x="66" y="210"/>
                        </a:lnTo>
                        <a:lnTo>
                          <a:pt x="60" y="204"/>
                        </a:lnTo>
                        <a:lnTo>
                          <a:pt x="54" y="198"/>
                        </a:lnTo>
                        <a:lnTo>
                          <a:pt x="48" y="198"/>
                        </a:lnTo>
                        <a:lnTo>
                          <a:pt x="36" y="198"/>
                        </a:lnTo>
                        <a:lnTo>
                          <a:pt x="24" y="18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47" name="Freeform 786">
                    <a:extLst>
                      <a:ext uri="{FF2B5EF4-FFF2-40B4-BE49-F238E27FC236}">
                        <a16:creationId xmlns:a16="http://schemas.microsoft.com/office/drawing/2014/main" xmlns="" id="{A975AED4-9F48-7C4C-A1AD-2CDD7520B80F}"/>
                      </a:ext>
                    </a:extLst>
                  </p:cNvPr>
                  <p:cNvSpPr>
                    <a:spLocks/>
                  </p:cNvSpPr>
                  <p:nvPr/>
                </p:nvSpPr>
                <p:spPr bwMode="auto">
                  <a:xfrm>
                    <a:off x="9314659" y="4066808"/>
                    <a:ext cx="481071" cy="759586"/>
                  </a:xfrm>
                  <a:custGeom>
                    <a:avLst/>
                    <a:gdLst/>
                    <a:ahLst/>
                    <a:cxnLst>
                      <a:cxn ang="0">
                        <a:pos x="156" y="354"/>
                      </a:cxn>
                      <a:cxn ang="0">
                        <a:pos x="162" y="336"/>
                      </a:cxn>
                      <a:cxn ang="0">
                        <a:pos x="174" y="336"/>
                      </a:cxn>
                      <a:cxn ang="0">
                        <a:pos x="180" y="330"/>
                      </a:cxn>
                      <a:cxn ang="0">
                        <a:pos x="186" y="306"/>
                      </a:cxn>
                      <a:cxn ang="0">
                        <a:pos x="192" y="300"/>
                      </a:cxn>
                      <a:cxn ang="0">
                        <a:pos x="180" y="294"/>
                      </a:cxn>
                      <a:cxn ang="0">
                        <a:pos x="186" y="282"/>
                      </a:cxn>
                      <a:cxn ang="0">
                        <a:pos x="198" y="282"/>
                      </a:cxn>
                      <a:cxn ang="0">
                        <a:pos x="210" y="270"/>
                      </a:cxn>
                      <a:cxn ang="0">
                        <a:pos x="216" y="258"/>
                      </a:cxn>
                      <a:cxn ang="0">
                        <a:pos x="216" y="234"/>
                      </a:cxn>
                      <a:cxn ang="0">
                        <a:pos x="222" y="210"/>
                      </a:cxn>
                      <a:cxn ang="0">
                        <a:pos x="210" y="192"/>
                      </a:cxn>
                      <a:cxn ang="0">
                        <a:pos x="210" y="180"/>
                      </a:cxn>
                      <a:cxn ang="0">
                        <a:pos x="198" y="186"/>
                      </a:cxn>
                      <a:cxn ang="0">
                        <a:pos x="204" y="72"/>
                      </a:cxn>
                      <a:cxn ang="0">
                        <a:pos x="198" y="66"/>
                      </a:cxn>
                      <a:cxn ang="0">
                        <a:pos x="204" y="54"/>
                      </a:cxn>
                      <a:cxn ang="0">
                        <a:pos x="216" y="48"/>
                      </a:cxn>
                      <a:cxn ang="0">
                        <a:pos x="222" y="42"/>
                      </a:cxn>
                      <a:cxn ang="0">
                        <a:pos x="210" y="36"/>
                      </a:cxn>
                      <a:cxn ang="0">
                        <a:pos x="186" y="24"/>
                      </a:cxn>
                      <a:cxn ang="0">
                        <a:pos x="156" y="12"/>
                      </a:cxn>
                      <a:cxn ang="0">
                        <a:pos x="132" y="12"/>
                      </a:cxn>
                      <a:cxn ang="0">
                        <a:pos x="120" y="6"/>
                      </a:cxn>
                      <a:cxn ang="0">
                        <a:pos x="108" y="0"/>
                      </a:cxn>
                      <a:cxn ang="0">
                        <a:pos x="96" y="6"/>
                      </a:cxn>
                      <a:cxn ang="0">
                        <a:pos x="78" y="18"/>
                      </a:cxn>
                      <a:cxn ang="0">
                        <a:pos x="42" y="30"/>
                      </a:cxn>
                      <a:cxn ang="0">
                        <a:pos x="30" y="42"/>
                      </a:cxn>
                      <a:cxn ang="0">
                        <a:pos x="18" y="36"/>
                      </a:cxn>
                      <a:cxn ang="0">
                        <a:pos x="0" y="36"/>
                      </a:cxn>
                      <a:cxn ang="0">
                        <a:pos x="0" y="66"/>
                      </a:cxn>
                      <a:cxn ang="0">
                        <a:pos x="12" y="84"/>
                      </a:cxn>
                      <a:cxn ang="0">
                        <a:pos x="30" y="90"/>
                      </a:cxn>
                      <a:cxn ang="0">
                        <a:pos x="30" y="120"/>
                      </a:cxn>
                      <a:cxn ang="0">
                        <a:pos x="30" y="144"/>
                      </a:cxn>
                      <a:cxn ang="0">
                        <a:pos x="42" y="150"/>
                      </a:cxn>
                      <a:cxn ang="0">
                        <a:pos x="42" y="162"/>
                      </a:cxn>
                      <a:cxn ang="0">
                        <a:pos x="36" y="186"/>
                      </a:cxn>
                      <a:cxn ang="0">
                        <a:pos x="30" y="204"/>
                      </a:cxn>
                      <a:cxn ang="0">
                        <a:pos x="18" y="216"/>
                      </a:cxn>
                      <a:cxn ang="0">
                        <a:pos x="66" y="216"/>
                      </a:cxn>
                      <a:cxn ang="0">
                        <a:pos x="78" y="222"/>
                      </a:cxn>
                      <a:cxn ang="0">
                        <a:pos x="84" y="240"/>
                      </a:cxn>
                      <a:cxn ang="0">
                        <a:pos x="78" y="246"/>
                      </a:cxn>
                      <a:cxn ang="0">
                        <a:pos x="78" y="258"/>
                      </a:cxn>
                      <a:cxn ang="0">
                        <a:pos x="84" y="270"/>
                      </a:cxn>
                      <a:cxn ang="0">
                        <a:pos x="102" y="258"/>
                      </a:cxn>
                      <a:cxn ang="0">
                        <a:pos x="114" y="252"/>
                      </a:cxn>
                      <a:cxn ang="0">
                        <a:pos x="126" y="264"/>
                      </a:cxn>
                      <a:cxn ang="0">
                        <a:pos x="126" y="288"/>
                      </a:cxn>
                      <a:cxn ang="0">
                        <a:pos x="120" y="312"/>
                      </a:cxn>
                      <a:cxn ang="0">
                        <a:pos x="132" y="324"/>
                      </a:cxn>
                      <a:cxn ang="0">
                        <a:pos x="132" y="336"/>
                      </a:cxn>
                      <a:cxn ang="0">
                        <a:pos x="138" y="348"/>
                      </a:cxn>
                      <a:cxn ang="0">
                        <a:pos x="156" y="360"/>
                      </a:cxn>
                    </a:cxnLst>
                    <a:rect l="0" t="0" r="r" b="b"/>
                    <a:pathLst>
                      <a:path w="228" h="360">
                        <a:moveTo>
                          <a:pt x="156" y="360"/>
                        </a:moveTo>
                        <a:lnTo>
                          <a:pt x="156" y="354"/>
                        </a:lnTo>
                        <a:lnTo>
                          <a:pt x="156" y="342"/>
                        </a:lnTo>
                        <a:lnTo>
                          <a:pt x="162" y="336"/>
                        </a:lnTo>
                        <a:lnTo>
                          <a:pt x="168" y="336"/>
                        </a:lnTo>
                        <a:lnTo>
                          <a:pt x="174" y="336"/>
                        </a:lnTo>
                        <a:lnTo>
                          <a:pt x="180" y="336"/>
                        </a:lnTo>
                        <a:lnTo>
                          <a:pt x="180" y="330"/>
                        </a:lnTo>
                        <a:lnTo>
                          <a:pt x="180" y="312"/>
                        </a:lnTo>
                        <a:lnTo>
                          <a:pt x="186" y="306"/>
                        </a:lnTo>
                        <a:lnTo>
                          <a:pt x="192" y="306"/>
                        </a:lnTo>
                        <a:lnTo>
                          <a:pt x="192" y="300"/>
                        </a:lnTo>
                        <a:lnTo>
                          <a:pt x="186" y="300"/>
                        </a:lnTo>
                        <a:lnTo>
                          <a:pt x="180" y="294"/>
                        </a:lnTo>
                        <a:lnTo>
                          <a:pt x="180" y="288"/>
                        </a:lnTo>
                        <a:lnTo>
                          <a:pt x="186" y="282"/>
                        </a:lnTo>
                        <a:lnTo>
                          <a:pt x="192" y="282"/>
                        </a:lnTo>
                        <a:lnTo>
                          <a:pt x="198" y="282"/>
                        </a:lnTo>
                        <a:lnTo>
                          <a:pt x="204" y="276"/>
                        </a:lnTo>
                        <a:lnTo>
                          <a:pt x="210" y="270"/>
                        </a:lnTo>
                        <a:lnTo>
                          <a:pt x="210" y="264"/>
                        </a:lnTo>
                        <a:lnTo>
                          <a:pt x="216" y="258"/>
                        </a:lnTo>
                        <a:lnTo>
                          <a:pt x="216" y="246"/>
                        </a:lnTo>
                        <a:lnTo>
                          <a:pt x="216" y="234"/>
                        </a:lnTo>
                        <a:lnTo>
                          <a:pt x="222" y="222"/>
                        </a:lnTo>
                        <a:lnTo>
                          <a:pt x="222" y="210"/>
                        </a:lnTo>
                        <a:lnTo>
                          <a:pt x="222" y="204"/>
                        </a:lnTo>
                        <a:lnTo>
                          <a:pt x="210" y="192"/>
                        </a:lnTo>
                        <a:lnTo>
                          <a:pt x="210" y="186"/>
                        </a:lnTo>
                        <a:lnTo>
                          <a:pt x="210" y="180"/>
                        </a:lnTo>
                        <a:lnTo>
                          <a:pt x="204" y="180"/>
                        </a:lnTo>
                        <a:lnTo>
                          <a:pt x="198" y="186"/>
                        </a:lnTo>
                        <a:lnTo>
                          <a:pt x="210" y="78"/>
                        </a:lnTo>
                        <a:lnTo>
                          <a:pt x="204" y="72"/>
                        </a:lnTo>
                        <a:lnTo>
                          <a:pt x="198" y="72"/>
                        </a:lnTo>
                        <a:lnTo>
                          <a:pt x="198" y="66"/>
                        </a:lnTo>
                        <a:lnTo>
                          <a:pt x="204" y="60"/>
                        </a:lnTo>
                        <a:lnTo>
                          <a:pt x="204" y="54"/>
                        </a:lnTo>
                        <a:lnTo>
                          <a:pt x="210" y="48"/>
                        </a:lnTo>
                        <a:lnTo>
                          <a:pt x="216" y="48"/>
                        </a:lnTo>
                        <a:lnTo>
                          <a:pt x="228" y="48"/>
                        </a:lnTo>
                        <a:lnTo>
                          <a:pt x="222" y="42"/>
                        </a:lnTo>
                        <a:lnTo>
                          <a:pt x="216" y="36"/>
                        </a:lnTo>
                        <a:lnTo>
                          <a:pt x="210" y="36"/>
                        </a:lnTo>
                        <a:lnTo>
                          <a:pt x="198" y="36"/>
                        </a:lnTo>
                        <a:lnTo>
                          <a:pt x="186" y="24"/>
                        </a:lnTo>
                        <a:lnTo>
                          <a:pt x="174" y="18"/>
                        </a:lnTo>
                        <a:lnTo>
                          <a:pt x="156" y="12"/>
                        </a:lnTo>
                        <a:lnTo>
                          <a:pt x="138" y="12"/>
                        </a:lnTo>
                        <a:lnTo>
                          <a:pt x="132" y="12"/>
                        </a:lnTo>
                        <a:lnTo>
                          <a:pt x="126" y="6"/>
                        </a:lnTo>
                        <a:lnTo>
                          <a:pt x="120" y="6"/>
                        </a:lnTo>
                        <a:lnTo>
                          <a:pt x="114" y="0"/>
                        </a:lnTo>
                        <a:lnTo>
                          <a:pt x="108" y="0"/>
                        </a:lnTo>
                        <a:lnTo>
                          <a:pt x="102" y="6"/>
                        </a:lnTo>
                        <a:lnTo>
                          <a:pt x="96" y="6"/>
                        </a:lnTo>
                        <a:lnTo>
                          <a:pt x="84" y="12"/>
                        </a:lnTo>
                        <a:lnTo>
                          <a:pt x="78" y="18"/>
                        </a:lnTo>
                        <a:lnTo>
                          <a:pt x="60" y="24"/>
                        </a:lnTo>
                        <a:lnTo>
                          <a:pt x="42" y="30"/>
                        </a:lnTo>
                        <a:lnTo>
                          <a:pt x="36" y="42"/>
                        </a:lnTo>
                        <a:lnTo>
                          <a:pt x="30" y="42"/>
                        </a:lnTo>
                        <a:lnTo>
                          <a:pt x="24" y="42"/>
                        </a:lnTo>
                        <a:lnTo>
                          <a:pt x="18" y="36"/>
                        </a:lnTo>
                        <a:lnTo>
                          <a:pt x="12" y="30"/>
                        </a:lnTo>
                        <a:lnTo>
                          <a:pt x="0" y="36"/>
                        </a:lnTo>
                        <a:lnTo>
                          <a:pt x="0" y="48"/>
                        </a:lnTo>
                        <a:lnTo>
                          <a:pt x="0" y="66"/>
                        </a:lnTo>
                        <a:lnTo>
                          <a:pt x="6" y="72"/>
                        </a:lnTo>
                        <a:lnTo>
                          <a:pt x="12" y="84"/>
                        </a:lnTo>
                        <a:lnTo>
                          <a:pt x="24" y="84"/>
                        </a:lnTo>
                        <a:lnTo>
                          <a:pt x="30" y="90"/>
                        </a:lnTo>
                        <a:lnTo>
                          <a:pt x="30" y="102"/>
                        </a:lnTo>
                        <a:lnTo>
                          <a:pt x="30" y="120"/>
                        </a:lnTo>
                        <a:lnTo>
                          <a:pt x="30" y="126"/>
                        </a:lnTo>
                        <a:lnTo>
                          <a:pt x="30" y="144"/>
                        </a:lnTo>
                        <a:lnTo>
                          <a:pt x="36" y="144"/>
                        </a:lnTo>
                        <a:lnTo>
                          <a:pt x="42" y="150"/>
                        </a:lnTo>
                        <a:lnTo>
                          <a:pt x="42" y="156"/>
                        </a:lnTo>
                        <a:lnTo>
                          <a:pt x="42" y="162"/>
                        </a:lnTo>
                        <a:lnTo>
                          <a:pt x="36" y="174"/>
                        </a:lnTo>
                        <a:lnTo>
                          <a:pt x="36" y="186"/>
                        </a:lnTo>
                        <a:lnTo>
                          <a:pt x="36" y="192"/>
                        </a:lnTo>
                        <a:lnTo>
                          <a:pt x="30" y="204"/>
                        </a:lnTo>
                        <a:lnTo>
                          <a:pt x="18" y="210"/>
                        </a:lnTo>
                        <a:lnTo>
                          <a:pt x="18" y="216"/>
                        </a:lnTo>
                        <a:lnTo>
                          <a:pt x="42" y="210"/>
                        </a:lnTo>
                        <a:lnTo>
                          <a:pt x="66" y="216"/>
                        </a:lnTo>
                        <a:lnTo>
                          <a:pt x="72" y="216"/>
                        </a:lnTo>
                        <a:lnTo>
                          <a:pt x="78" y="222"/>
                        </a:lnTo>
                        <a:lnTo>
                          <a:pt x="84" y="234"/>
                        </a:lnTo>
                        <a:lnTo>
                          <a:pt x="84" y="240"/>
                        </a:lnTo>
                        <a:lnTo>
                          <a:pt x="84" y="246"/>
                        </a:lnTo>
                        <a:lnTo>
                          <a:pt x="78" y="246"/>
                        </a:lnTo>
                        <a:lnTo>
                          <a:pt x="78" y="252"/>
                        </a:lnTo>
                        <a:lnTo>
                          <a:pt x="78" y="258"/>
                        </a:lnTo>
                        <a:lnTo>
                          <a:pt x="78" y="264"/>
                        </a:lnTo>
                        <a:lnTo>
                          <a:pt x="84" y="270"/>
                        </a:lnTo>
                        <a:lnTo>
                          <a:pt x="90" y="264"/>
                        </a:lnTo>
                        <a:lnTo>
                          <a:pt x="102" y="258"/>
                        </a:lnTo>
                        <a:lnTo>
                          <a:pt x="108" y="252"/>
                        </a:lnTo>
                        <a:lnTo>
                          <a:pt x="114" y="252"/>
                        </a:lnTo>
                        <a:lnTo>
                          <a:pt x="120" y="252"/>
                        </a:lnTo>
                        <a:lnTo>
                          <a:pt x="126" y="264"/>
                        </a:lnTo>
                        <a:lnTo>
                          <a:pt x="126" y="276"/>
                        </a:lnTo>
                        <a:lnTo>
                          <a:pt x="126" y="288"/>
                        </a:lnTo>
                        <a:lnTo>
                          <a:pt x="120" y="300"/>
                        </a:lnTo>
                        <a:lnTo>
                          <a:pt x="120" y="312"/>
                        </a:lnTo>
                        <a:lnTo>
                          <a:pt x="126" y="318"/>
                        </a:lnTo>
                        <a:lnTo>
                          <a:pt x="132" y="324"/>
                        </a:lnTo>
                        <a:lnTo>
                          <a:pt x="132" y="330"/>
                        </a:lnTo>
                        <a:lnTo>
                          <a:pt x="132" y="336"/>
                        </a:lnTo>
                        <a:lnTo>
                          <a:pt x="132" y="342"/>
                        </a:lnTo>
                        <a:lnTo>
                          <a:pt x="138" y="348"/>
                        </a:lnTo>
                        <a:lnTo>
                          <a:pt x="150" y="354"/>
                        </a:lnTo>
                        <a:lnTo>
                          <a:pt x="156" y="36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48" name="Freeform 800">
                    <a:extLst>
                      <a:ext uri="{FF2B5EF4-FFF2-40B4-BE49-F238E27FC236}">
                        <a16:creationId xmlns:a16="http://schemas.microsoft.com/office/drawing/2014/main" xmlns="" id="{4AA43BE4-D881-4546-BEC2-C75EF7CAAD12}"/>
                      </a:ext>
                    </a:extLst>
                  </p:cNvPr>
                  <p:cNvSpPr>
                    <a:spLocks/>
                  </p:cNvSpPr>
                  <p:nvPr/>
                </p:nvSpPr>
                <p:spPr bwMode="auto">
                  <a:xfrm>
                    <a:off x="8643692" y="5282145"/>
                    <a:ext cx="835545" cy="595009"/>
                  </a:xfrm>
                  <a:custGeom>
                    <a:avLst/>
                    <a:gdLst/>
                    <a:ahLst/>
                    <a:cxnLst>
                      <a:cxn ang="0">
                        <a:pos x="204" y="0"/>
                      </a:cxn>
                      <a:cxn ang="0">
                        <a:pos x="216" y="0"/>
                      </a:cxn>
                      <a:cxn ang="0">
                        <a:pos x="222" y="12"/>
                      </a:cxn>
                      <a:cxn ang="0">
                        <a:pos x="234" y="12"/>
                      </a:cxn>
                      <a:cxn ang="0">
                        <a:pos x="228" y="24"/>
                      </a:cxn>
                      <a:cxn ang="0">
                        <a:pos x="216" y="24"/>
                      </a:cxn>
                      <a:cxn ang="0">
                        <a:pos x="216" y="36"/>
                      </a:cxn>
                      <a:cxn ang="0">
                        <a:pos x="288" y="24"/>
                      </a:cxn>
                      <a:cxn ang="0">
                        <a:pos x="306" y="12"/>
                      </a:cxn>
                      <a:cxn ang="0">
                        <a:pos x="330" y="12"/>
                      </a:cxn>
                      <a:cxn ang="0">
                        <a:pos x="360" y="6"/>
                      </a:cxn>
                      <a:cxn ang="0">
                        <a:pos x="390" y="42"/>
                      </a:cxn>
                      <a:cxn ang="0">
                        <a:pos x="396" y="60"/>
                      </a:cxn>
                      <a:cxn ang="0">
                        <a:pos x="396" y="72"/>
                      </a:cxn>
                      <a:cxn ang="0">
                        <a:pos x="378" y="90"/>
                      </a:cxn>
                      <a:cxn ang="0">
                        <a:pos x="366" y="102"/>
                      </a:cxn>
                      <a:cxn ang="0">
                        <a:pos x="366" y="114"/>
                      </a:cxn>
                      <a:cxn ang="0">
                        <a:pos x="330" y="120"/>
                      </a:cxn>
                      <a:cxn ang="0">
                        <a:pos x="294" y="120"/>
                      </a:cxn>
                      <a:cxn ang="0">
                        <a:pos x="264" y="132"/>
                      </a:cxn>
                      <a:cxn ang="0">
                        <a:pos x="252" y="156"/>
                      </a:cxn>
                      <a:cxn ang="0">
                        <a:pos x="246" y="174"/>
                      </a:cxn>
                      <a:cxn ang="0">
                        <a:pos x="234" y="180"/>
                      </a:cxn>
                      <a:cxn ang="0">
                        <a:pos x="234" y="192"/>
                      </a:cxn>
                      <a:cxn ang="0">
                        <a:pos x="234" y="210"/>
                      </a:cxn>
                      <a:cxn ang="0">
                        <a:pos x="210" y="216"/>
                      </a:cxn>
                      <a:cxn ang="0">
                        <a:pos x="102" y="252"/>
                      </a:cxn>
                      <a:cxn ang="0">
                        <a:pos x="84" y="258"/>
                      </a:cxn>
                      <a:cxn ang="0">
                        <a:pos x="72" y="270"/>
                      </a:cxn>
                      <a:cxn ang="0">
                        <a:pos x="42" y="276"/>
                      </a:cxn>
                      <a:cxn ang="0">
                        <a:pos x="36" y="270"/>
                      </a:cxn>
                      <a:cxn ang="0">
                        <a:pos x="24" y="252"/>
                      </a:cxn>
                      <a:cxn ang="0">
                        <a:pos x="12" y="240"/>
                      </a:cxn>
                      <a:cxn ang="0">
                        <a:pos x="6" y="222"/>
                      </a:cxn>
                      <a:cxn ang="0">
                        <a:pos x="18" y="204"/>
                      </a:cxn>
                      <a:cxn ang="0">
                        <a:pos x="18" y="192"/>
                      </a:cxn>
                      <a:cxn ang="0">
                        <a:pos x="6" y="180"/>
                      </a:cxn>
                      <a:cxn ang="0">
                        <a:pos x="0" y="168"/>
                      </a:cxn>
                      <a:cxn ang="0">
                        <a:pos x="6" y="156"/>
                      </a:cxn>
                      <a:cxn ang="0">
                        <a:pos x="18" y="144"/>
                      </a:cxn>
                      <a:cxn ang="0">
                        <a:pos x="6" y="126"/>
                      </a:cxn>
                      <a:cxn ang="0">
                        <a:pos x="6" y="114"/>
                      </a:cxn>
                      <a:cxn ang="0">
                        <a:pos x="18" y="102"/>
                      </a:cxn>
                      <a:cxn ang="0">
                        <a:pos x="24" y="108"/>
                      </a:cxn>
                      <a:cxn ang="0">
                        <a:pos x="30" y="108"/>
                      </a:cxn>
                      <a:cxn ang="0">
                        <a:pos x="42" y="102"/>
                      </a:cxn>
                      <a:cxn ang="0">
                        <a:pos x="54" y="108"/>
                      </a:cxn>
                      <a:cxn ang="0">
                        <a:pos x="66" y="90"/>
                      </a:cxn>
                      <a:cxn ang="0">
                        <a:pos x="72" y="78"/>
                      </a:cxn>
                      <a:cxn ang="0">
                        <a:pos x="132" y="54"/>
                      </a:cxn>
                      <a:cxn ang="0">
                        <a:pos x="162" y="30"/>
                      </a:cxn>
                      <a:cxn ang="0">
                        <a:pos x="168" y="12"/>
                      </a:cxn>
                      <a:cxn ang="0">
                        <a:pos x="186" y="12"/>
                      </a:cxn>
                      <a:cxn ang="0">
                        <a:pos x="198" y="0"/>
                      </a:cxn>
                    </a:cxnLst>
                    <a:rect l="0" t="0" r="r" b="b"/>
                    <a:pathLst>
                      <a:path w="396" h="282">
                        <a:moveTo>
                          <a:pt x="198" y="0"/>
                        </a:moveTo>
                        <a:lnTo>
                          <a:pt x="204" y="0"/>
                        </a:lnTo>
                        <a:lnTo>
                          <a:pt x="210" y="0"/>
                        </a:lnTo>
                        <a:lnTo>
                          <a:pt x="216" y="0"/>
                        </a:lnTo>
                        <a:lnTo>
                          <a:pt x="216" y="6"/>
                        </a:lnTo>
                        <a:lnTo>
                          <a:pt x="222" y="12"/>
                        </a:lnTo>
                        <a:lnTo>
                          <a:pt x="228" y="12"/>
                        </a:lnTo>
                        <a:lnTo>
                          <a:pt x="234" y="12"/>
                        </a:lnTo>
                        <a:lnTo>
                          <a:pt x="234" y="18"/>
                        </a:lnTo>
                        <a:lnTo>
                          <a:pt x="228" y="24"/>
                        </a:lnTo>
                        <a:lnTo>
                          <a:pt x="222" y="24"/>
                        </a:lnTo>
                        <a:lnTo>
                          <a:pt x="216" y="24"/>
                        </a:lnTo>
                        <a:lnTo>
                          <a:pt x="216" y="30"/>
                        </a:lnTo>
                        <a:lnTo>
                          <a:pt x="216" y="36"/>
                        </a:lnTo>
                        <a:lnTo>
                          <a:pt x="216" y="48"/>
                        </a:lnTo>
                        <a:lnTo>
                          <a:pt x="288" y="24"/>
                        </a:lnTo>
                        <a:lnTo>
                          <a:pt x="294" y="30"/>
                        </a:lnTo>
                        <a:lnTo>
                          <a:pt x="306" y="12"/>
                        </a:lnTo>
                        <a:lnTo>
                          <a:pt x="324" y="12"/>
                        </a:lnTo>
                        <a:lnTo>
                          <a:pt x="330" y="12"/>
                        </a:lnTo>
                        <a:lnTo>
                          <a:pt x="342" y="0"/>
                        </a:lnTo>
                        <a:lnTo>
                          <a:pt x="360" y="6"/>
                        </a:lnTo>
                        <a:lnTo>
                          <a:pt x="390" y="30"/>
                        </a:lnTo>
                        <a:lnTo>
                          <a:pt x="390" y="42"/>
                        </a:lnTo>
                        <a:lnTo>
                          <a:pt x="396" y="54"/>
                        </a:lnTo>
                        <a:lnTo>
                          <a:pt x="396" y="60"/>
                        </a:lnTo>
                        <a:lnTo>
                          <a:pt x="396" y="66"/>
                        </a:lnTo>
                        <a:lnTo>
                          <a:pt x="396" y="72"/>
                        </a:lnTo>
                        <a:lnTo>
                          <a:pt x="384" y="78"/>
                        </a:lnTo>
                        <a:lnTo>
                          <a:pt x="378" y="90"/>
                        </a:lnTo>
                        <a:lnTo>
                          <a:pt x="372" y="96"/>
                        </a:lnTo>
                        <a:lnTo>
                          <a:pt x="366" y="102"/>
                        </a:lnTo>
                        <a:lnTo>
                          <a:pt x="366" y="108"/>
                        </a:lnTo>
                        <a:lnTo>
                          <a:pt x="366" y="114"/>
                        </a:lnTo>
                        <a:lnTo>
                          <a:pt x="354" y="120"/>
                        </a:lnTo>
                        <a:lnTo>
                          <a:pt x="330" y="120"/>
                        </a:lnTo>
                        <a:lnTo>
                          <a:pt x="318" y="120"/>
                        </a:lnTo>
                        <a:lnTo>
                          <a:pt x="294" y="120"/>
                        </a:lnTo>
                        <a:lnTo>
                          <a:pt x="282" y="126"/>
                        </a:lnTo>
                        <a:lnTo>
                          <a:pt x="264" y="132"/>
                        </a:lnTo>
                        <a:lnTo>
                          <a:pt x="258" y="144"/>
                        </a:lnTo>
                        <a:lnTo>
                          <a:pt x="252" y="156"/>
                        </a:lnTo>
                        <a:lnTo>
                          <a:pt x="246" y="168"/>
                        </a:lnTo>
                        <a:lnTo>
                          <a:pt x="246" y="174"/>
                        </a:lnTo>
                        <a:lnTo>
                          <a:pt x="240" y="180"/>
                        </a:lnTo>
                        <a:lnTo>
                          <a:pt x="234" y="180"/>
                        </a:lnTo>
                        <a:lnTo>
                          <a:pt x="234" y="186"/>
                        </a:lnTo>
                        <a:lnTo>
                          <a:pt x="234" y="192"/>
                        </a:lnTo>
                        <a:lnTo>
                          <a:pt x="234" y="204"/>
                        </a:lnTo>
                        <a:lnTo>
                          <a:pt x="234" y="210"/>
                        </a:lnTo>
                        <a:lnTo>
                          <a:pt x="222" y="216"/>
                        </a:lnTo>
                        <a:lnTo>
                          <a:pt x="210" y="216"/>
                        </a:lnTo>
                        <a:lnTo>
                          <a:pt x="198" y="216"/>
                        </a:lnTo>
                        <a:lnTo>
                          <a:pt x="102" y="252"/>
                        </a:lnTo>
                        <a:lnTo>
                          <a:pt x="96" y="252"/>
                        </a:lnTo>
                        <a:lnTo>
                          <a:pt x="84" y="258"/>
                        </a:lnTo>
                        <a:lnTo>
                          <a:pt x="78" y="264"/>
                        </a:lnTo>
                        <a:lnTo>
                          <a:pt x="72" y="270"/>
                        </a:lnTo>
                        <a:lnTo>
                          <a:pt x="60" y="276"/>
                        </a:lnTo>
                        <a:lnTo>
                          <a:pt x="42" y="276"/>
                        </a:lnTo>
                        <a:lnTo>
                          <a:pt x="36" y="282"/>
                        </a:lnTo>
                        <a:lnTo>
                          <a:pt x="36" y="270"/>
                        </a:lnTo>
                        <a:lnTo>
                          <a:pt x="36" y="252"/>
                        </a:lnTo>
                        <a:lnTo>
                          <a:pt x="24" y="252"/>
                        </a:lnTo>
                        <a:lnTo>
                          <a:pt x="18" y="246"/>
                        </a:lnTo>
                        <a:lnTo>
                          <a:pt x="12" y="240"/>
                        </a:lnTo>
                        <a:lnTo>
                          <a:pt x="6" y="228"/>
                        </a:lnTo>
                        <a:lnTo>
                          <a:pt x="6" y="222"/>
                        </a:lnTo>
                        <a:lnTo>
                          <a:pt x="12" y="216"/>
                        </a:lnTo>
                        <a:lnTo>
                          <a:pt x="18" y="204"/>
                        </a:lnTo>
                        <a:lnTo>
                          <a:pt x="18" y="198"/>
                        </a:lnTo>
                        <a:lnTo>
                          <a:pt x="18" y="192"/>
                        </a:lnTo>
                        <a:lnTo>
                          <a:pt x="12" y="186"/>
                        </a:lnTo>
                        <a:lnTo>
                          <a:pt x="6" y="180"/>
                        </a:lnTo>
                        <a:lnTo>
                          <a:pt x="0" y="174"/>
                        </a:lnTo>
                        <a:lnTo>
                          <a:pt x="0" y="168"/>
                        </a:lnTo>
                        <a:lnTo>
                          <a:pt x="0" y="162"/>
                        </a:lnTo>
                        <a:lnTo>
                          <a:pt x="6" y="156"/>
                        </a:lnTo>
                        <a:lnTo>
                          <a:pt x="18" y="150"/>
                        </a:lnTo>
                        <a:lnTo>
                          <a:pt x="18" y="144"/>
                        </a:lnTo>
                        <a:lnTo>
                          <a:pt x="18" y="138"/>
                        </a:lnTo>
                        <a:lnTo>
                          <a:pt x="6" y="126"/>
                        </a:lnTo>
                        <a:lnTo>
                          <a:pt x="6" y="120"/>
                        </a:lnTo>
                        <a:lnTo>
                          <a:pt x="6" y="114"/>
                        </a:lnTo>
                        <a:lnTo>
                          <a:pt x="12" y="102"/>
                        </a:lnTo>
                        <a:lnTo>
                          <a:pt x="18" y="102"/>
                        </a:lnTo>
                        <a:lnTo>
                          <a:pt x="24" y="102"/>
                        </a:lnTo>
                        <a:lnTo>
                          <a:pt x="24" y="108"/>
                        </a:lnTo>
                        <a:lnTo>
                          <a:pt x="30" y="114"/>
                        </a:lnTo>
                        <a:lnTo>
                          <a:pt x="30" y="108"/>
                        </a:lnTo>
                        <a:lnTo>
                          <a:pt x="36" y="102"/>
                        </a:lnTo>
                        <a:lnTo>
                          <a:pt x="42" y="102"/>
                        </a:lnTo>
                        <a:lnTo>
                          <a:pt x="48" y="102"/>
                        </a:lnTo>
                        <a:lnTo>
                          <a:pt x="54" y="108"/>
                        </a:lnTo>
                        <a:lnTo>
                          <a:pt x="60" y="102"/>
                        </a:lnTo>
                        <a:lnTo>
                          <a:pt x="66" y="90"/>
                        </a:lnTo>
                        <a:lnTo>
                          <a:pt x="66" y="84"/>
                        </a:lnTo>
                        <a:lnTo>
                          <a:pt x="72" y="78"/>
                        </a:lnTo>
                        <a:lnTo>
                          <a:pt x="102" y="66"/>
                        </a:lnTo>
                        <a:lnTo>
                          <a:pt x="132" y="54"/>
                        </a:lnTo>
                        <a:lnTo>
                          <a:pt x="150" y="42"/>
                        </a:lnTo>
                        <a:lnTo>
                          <a:pt x="162" y="30"/>
                        </a:lnTo>
                        <a:lnTo>
                          <a:pt x="168" y="18"/>
                        </a:lnTo>
                        <a:lnTo>
                          <a:pt x="168" y="12"/>
                        </a:lnTo>
                        <a:lnTo>
                          <a:pt x="174" y="12"/>
                        </a:lnTo>
                        <a:lnTo>
                          <a:pt x="186" y="12"/>
                        </a:lnTo>
                        <a:lnTo>
                          <a:pt x="192" y="12"/>
                        </a:lnTo>
                        <a:lnTo>
                          <a:pt x="198" y="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49" name="Freeform 801">
                    <a:extLst>
                      <a:ext uri="{FF2B5EF4-FFF2-40B4-BE49-F238E27FC236}">
                        <a16:creationId xmlns:a16="http://schemas.microsoft.com/office/drawing/2014/main" xmlns="" id="{F3E71731-3F81-324A-8387-D54DB1ECC570}"/>
                      </a:ext>
                    </a:extLst>
                  </p:cNvPr>
                  <p:cNvSpPr>
                    <a:spLocks/>
                  </p:cNvSpPr>
                  <p:nvPr/>
                </p:nvSpPr>
                <p:spPr bwMode="auto">
                  <a:xfrm>
                    <a:off x="8517094" y="4193405"/>
                    <a:ext cx="810225" cy="595009"/>
                  </a:xfrm>
                  <a:custGeom>
                    <a:avLst/>
                    <a:gdLst/>
                    <a:ahLst/>
                    <a:cxnLst>
                      <a:cxn ang="0">
                        <a:pos x="36" y="48"/>
                      </a:cxn>
                      <a:cxn ang="0">
                        <a:pos x="48" y="48"/>
                      </a:cxn>
                      <a:cxn ang="0">
                        <a:pos x="48" y="66"/>
                      </a:cxn>
                      <a:cxn ang="0">
                        <a:pos x="66" y="54"/>
                      </a:cxn>
                      <a:cxn ang="0">
                        <a:pos x="84" y="36"/>
                      </a:cxn>
                      <a:cxn ang="0">
                        <a:pos x="90" y="6"/>
                      </a:cxn>
                      <a:cxn ang="0">
                        <a:pos x="120" y="0"/>
                      </a:cxn>
                      <a:cxn ang="0">
                        <a:pos x="138" y="18"/>
                      </a:cxn>
                      <a:cxn ang="0">
                        <a:pos x="168" y="12"/>
                      </a:cxn>
                      <a:cxn ang="0">
                        <a:pos x="198" y="24"/>
                      </a:cxn>
                      <a:cxn ang="0">
                        <a:pos x="228" y="36"/>
                      </a:cxn>
                      <a:cxn ang="0">
                        <a:pos x="240" y="42"/>
                      </a:cxn>
                      <a:cxn ang="0">
                        <a:pos x="258" y="54"/>
                      </a:cxn>
                      <a:cxn ang="0">
                        <a:pos x="276" y="60"/>
                      </a:cxn>
                      <a:cxn ang="0">
                        <a:pos x="288" y="48"/>
                      </a:cxn>
                      <a:cxn ang="0">
                        <a:pos x="306" y="54"/>
                      </a:cxn>
                      <a:cxn ang="0">
                        <a:pos x="312" y="72"/>
                      </a:cxn>
                      <a:cxn ang="0">
                        <a:pos x="330" y="78"/>
                      </a:cxn>
                      <a:cxn ang="0">
                        <a:pos x="342" y="90"/>
                      </a:cxn>
                      <a:cxn ang="0">
                        <a:pos x="342" y="108"/>
                      </a:cxn>
                      <a:cxn ang="0">
                        <a:pos x="360" y="126"/>
                      </a:cxn>
                      <a:cxn ang="0">
                        <a:pos x="378" y="126"/>
                      </a:cxn>
                      <a:cxn ang="0">
                        <a:pos x="384" y="138"/>
                      </a:cxn>
                      <a:cxn ang="0">
                        <a:pos x="366" y="144"/>
                      </a:cxn>
                      <a:cxn ang="0">
                        <a:pos x="342" y="138"/>
                      </a:cxn>
                      <a:cxn ang="0">
                        <a:pos x="330" y="132"/>
                      </a:cxn>
                      <a:cxn ang="0">
                        <a:pos x="306" y="126"/>
                      </a:cxn>
                      <a:cxn ang="0">
                        <a:pos x="294" y="138"/>
                      </a:cxn>
                      <a:cxn ang="0">
                        <a:pos x="276" y="216"/>
                      </a:cxn>
                      <a:cxn ang="0">
                        <a:pos x="240" y="216"/>
                      </a:cxn>
                      <a:cxn ang="0">
                        <a:pos x="228" y="204"/>
                      </a:cxn>
                      <a:cxn ang="0">
                        <a:pos x="216" y="192"/>
                      </a:cxn>
                      <a:cxn ang="0">
                        <a:pos x="192" y="228"/>
                      </a:cxn>
                      <a:cxn ang="0">
                        <a:pos x="150" y="246"/>
                      </a:cxn>
                      <a:cxn ang="0">
                        <a:pos x="132" y="270"/>
                      </a:cxn>
                      <a:cxn ang="0">
                        <a:pos x="102" y="276"/>
                      </a:cxn>
                      <a:cxn ang="0">
                        <a:pos x="84" y="252"/>
                      </a:cxn>
                      <a:cxn ang="0">
                        <a:pos x="66" y="246"/>
                      </a:cxn>
                      <a:cxn ang="0">
                        <a:pos x="60" y="264"/>
                      </a:cxn>
                      <a:cxn ang="0">
                        <a:pos x="42" y="276"/>
                      </a:cxn>
                      <a:cxn ang="0">
                        <a:pos x="24" y="276"/>
                      </a:cxn>
                      <a:cxn ang="0">
                        <a:pos x="24" y="264"/>
                      </a:cxn>
                      <a:cxn ang="0">
                        <a:pos x="24" y="234"/>
                      </a:cxn>
                      <a:cxn ang="0">
                        <a:pos x="12" y="210"/>
                      </a:cxn>
                      <a:cxn ang="0">
                        <a:pos x="24" y="192"/>
                      </a:cxn>
                      <a:cxn ang="0">
                        <a:pos x="6" y="174"/>
                      </a:cxn>
                      <a:cxn ang="0">
                        <a:pos x="0" y="150"/>
                      </a:cxn>
                    </a:cxnLst>
                    <a:rect l="0" t="0" r="r" b="b"/>
                    <a:pathLst>
                      <a:path w="384" h="282">
                        <a:moveTo>
                          <a:pt x="0" y="150"/>
                        </a:moveTo>
                        <a:lnTo>
                          <a:pt x="30" y="48"/>
                        </a:lnTo>
                        <a:lnTo>
                          <a:pt x="36" y="48"/>
                        </a:lnTo>
                        <a:lnTo>
                          <a:pt x="42" y="42"/>
                        </a:lnTo>
                        <a:lnTo>
                          <a:pt x="48" y="42"/>
                        </a:lnTo>
                        <a:lnTo>
                          <a:pt x="48" y="48"/>
                        </a:lnTo>
                        <a:lnTo>
                          <a:pt x="42" y="54"/>
                        </a:lnTo>
                        <a:lnTo>
                          <a:pt x="42" y="60"/>
                        </a:lnTo>
                        <a:lnTo>
                          <a:pt x="48" y="66"/>
                        </a:lnTo>
                        <a:lnTo>
                          <a:pt x="54" y="66"/>
                        </a:lnTo>
                        <a:lnTo>
                          <a:pt x="54" y="60"/>
                        </a:lnTo>
                        <a:lnTo>
                          <a:pt x="66" y="54"/>
                        </a:lnTo>
                        <a:lnTo>
                          <a:pt x="72" y="48"/>
                        </a:lnTo>
                        <a:lnTo>
                          <a:pt x="78" y="42"/>
                        </a:lnTo>
                        <a:lnTo>
                          <a:pt x="84" y="36"/>
                        </a:lnTo>
                        <a:lnTo>
                          <a:pt x="84" y="24"/>
                        </a:lnTo>
                        <a:lnTo>
                          <a:pt x="84" y="12"/>
                        </a:lnTo>
                        <a:lnTo>
                          <a:pt x="90" y="6"/>
                        </a:lnTo>
                        <a:lnTo>
                          <a:pt x="96" y="0"/>
                        </a:lnTo>
                        <a:lnTo>
                          <a:pt x="108" y="0"/>
                        </a:lnTo>
                        <a:lnTo>
                          <a:pt x="120" y="0"/>
                        </a:lnTo>
                        <a:lnTo>
                          <a:pt x="120" y="6"/>
                        </a:lnTo>
                        <a:lnTo>
                          <a:pt x="132" y="12"/>
                        </a:lnTo>
                        <a:lnTo>
                          <a:pt x="138" y="18"/>
                        </a:lnTo>
                        <a:lnTo>
                          <a:pt x="144" y="12"/>
                        </a:lnTo>
                        <a:lnTo>
                          <a:pt x="150" y="12"/>
                        </a:lnTo>
                        <a:lnTo>
                          <a:pt x="168" y="12"/>
                        </a:lnTo>
                        <a:lnTo>
                          <a:pt x="180" y="12"/>
                        </a:lnTo>
                        <a:lnTo>
                          <a:pt x="192" y="18"/>
                        </a:lnTo>
                        <a:lnTo>
                          <a:pt x="198" y="24"/>
                        </a:lnTo>
                        <a:lnTo>
                          <a:pt x="204" y="30"/>
                        </a:lnTo>
                        <a:lnTo>
                          <a:pt x="210" y="36"/>
                        </a:lnTo>
                        <a:lnTo>
                          <a:pt x="228" y="36"/>
                        </a:lnTo>
                        <a:lnTo>
                          <a:pt x="234" y="36"/>
                        </a:lnTo>
                        <a:lnTo>
                          <a:pt x="240" y="36"/>
                        </a:lnTo>
                        <a:lnTo>
                          <a:pt x="240" y="42"/>
                        </a:lnTo>
                        <a:lnTo>
                          <a:pt x="246" y="42"/>
                        </a:lnTo>
                        <a:lnTo>
                          <a:pt x="258" y="48"/>
                        </a:lnTo>
                        <a:lnTo>
                          <a:pt x="258" y="54"/>
                        </a:lnTo>
                        <a:lnTo>
                          <a:pt x="264" y="60"/>
                        </a:lnTo>
                        <a:lnTo>
                          <a:pt x="270" y="66"/>
                        </a:lnTo>
                        <a:lnTo>
                          <a:pt x="276" y="60"/>
                        </a:lnTo>
                        <a:lnTo>
                          <a:pt x="282" y="54"/>
                        </a:lnTo>
                        <a:lnTo>
                          <a:pt x="288" y="54"/>
                        </a:lnTo>
                        <a:lnTo>
                          <a:pt x="288" y="48"/>
                        </a:lnTo>
                        <a:lnTo>
                          <a:pt x="294" y="42"/>
                        </a:lnTo>
                        <a:lnTo>
                          <a:pt x="294" y="48"/>
                        </a:lnTo>
                        <a:lnTo>
                          <a:pt x="306" y="54"/>
                        </a:lnTo>
                        <a:lnTo>
                          <a:pt x="306" y="60"/>
                        </a:lnTo>
                        <a:lnTo>
                          <a:pt x="306" y="66"/>
                        </a:lnTo>
                        <a:lnTo>
                          <a:pt x="312" y="72"/>
                        </a:lnTo>
                        <a:lnTo>
                          <a:pt x="318" y="78"/>
                        </a:lnTo>
                        <a:lnTo>
                          <a:pt x="324" y="78"/>
                        </a:lnTo>
                        <a:lnTo>
                          <a:pt x="330" y="78"/>
                        </a:lnTo>
                        <a:lnTo>
                          <a:pt x="342" y="78"/>
                        </a:lnTo>
                        <a:lnTo>
                          <a:pt x="342" y="84"/>
                        </a:lnTo>
                        <a:lnTo>
                          <a:pt x="342" y="90"/>
                        </a:lnTo>
                        <a:lnTo>
                          <a:pt x="336" y="90"/>
                        </a:lnTo>
                        <a:lnTo>
                          <a:pt x="336" y="96"/>
                        </a:lnTo>
                        <a:lnTo>
                          <a:pt x="342" y="108"/>
                        </a:lnTo>
                        <a:lnTo>
                          <a:pt x="342" y="114"/>
                        </a:lnTo>
                        <a:lnTo>
                          <a:pt x="348" y="120"/>
                        </a:lnTo>
                        <a:lnTo>
                          <a:pt x="360" y="126"/>
                        </a:lnTo>
                        <a:lnTo>
                          <a:pt x="366" y="126"/>
                        </a:lnTo>
                        <a:lnTo>
                          <a:pt x="372" y="126"/>
                        </a:lnTo>
                        <a:lnTo>
                          <a:pt x="378" y="126"/>
                        </a:lnTo>
                        <a:lnTo>
                          <a:pt x="378" y="132"/>
                        </a:lnTo>
                        <a:lnTo>
                          <a:pt x="378" y="138"/>
                        </a:lnTo>
                        <a:lnTo>
                          <a:pt x="384" y="138"/>
                        </a:lnTo>
                        <a:lnTo>
                          <a:pt x="378" y="144"/>
                        </a:lnTo>
                        <a:lnTo>
                          <a:pt x="372" y="144"/>
                        </a:lnTo>
                        <a:lnTo>
                          <a:pt x="366" y="144"/>
                        </a:lnTo>
                        <a:lnTo>
                          <a:pt x="354" y="144"/>
                        </a:lnTo>
                        <a:lnTo>
                          <a:pt x="354" y="138"/>
                        </a:lnTo>
                        <a:lnTo>
                          <a:pt x="342" y="138"/>
                        </a:lnTo>
                        <a:lnTo>
                          <a:pt x="336" y="138"/>
                        </a:lnTo>
                        <a:lnTo>
                          <a:pt x="330" y="138"/>
                        </a:lnTo>
                        <a:lnTo>
                          <a:pt x="330" y="132"/>
                        </a:lnTo>
                        <a:lnTo>
                          <a:pt x="324" y="126"/>
                        </a:lnTo>
                        <a:lnTo>
                          <a:pt x="312" y="126"/>
                        </a:lnTo>
                        <a:lnTo>
                          <a:pt x="306" y="126"/>
                        </a:lnTo>
                        <a:lnTo>
                          <a:pt x="294" y="126"/>
                        </a:lnTo>
                        <a:lnTo>
                          <a:pt x="294" y="132"/>
                        </a:lnTo>
                        <a:lnTo>
                          <a:pt x="294" y="138"/>
                        </a:lnTo>
                        <a:lnTo>
                          <a:pt x="294" y="144"/>
                        </a:lnTo>
                        <a:lnTo>
                          <a:pt x="270" y="180"/>
                        </a:lnTo>
                        <a:lnTo>
                          <a:pt x="276" y="216"/>
                        </a:lnTo>
                        <a:lnTo>
                          <a:pt x="270" y="222"/>
                        </a:lnTo>
                        <a:lnTo>
                          <a:pt x="252" y="222"/>
                        </a:lnTo>
                        <a:lnTo>
                          <a:pt x="240" y="216"/>
                        </a:lnTo>
                        <a:lnTo>
                          <a:pt x="228" y="216"/>
                        </a:lnTo>
                        <a:lnTo>
                          <a:pt x="228" y="210"/>
                        </a:lnTo>
                        <a:lnTo>
                          <a:pt x="228" y="204"/>
                        </a:lnTo>
                        <a:lnTo>
                          <a:pt x="228" y="198"/>
                        </a:lnTo>
                        <a:lnTo>
                          <a:pt x="222" y="192"/>
                        </a:lnTo>
                        <a:lnTo>
                          <a:pt x="216" y="192"/>
                        </a:lnTo>
                        <a:lnTo>
                          <a:pt x="204" y="204"/>
                        </a:lnTo>
                        <a:lnTo>
                          <a:pt x="198" y="216"/>
                        </a:lnTo>
                        <a:lnTo>
                          <a:pt x="192" y="228"/>
                        </a:lnTo>
                        <a:lnTo>
                          <a:pt x="174" y="240"/>
                        </a:lnTo>
                        <a:lnTo>
                          <a:pt x="162" y="240"/>
                        </a:lnTo>
                        <a:lnTo>
                          <a:pt x="150" y="246"/>
                        </a:lnTo>
                        <a:lnTo>
                          <a:pt x="144" y="258"/>
                        </a:lnTo>
                        <a:lnTo>
                          <a:pt x="138" y="264"/>
                        </a:lnTo>
                        <a:lnTo>
                          <a:pt x="132" y="270"/>
                        </a:lnTo>
                        <a:lnTo>
                          <a:pt x="126" y="276"/>
                        </a:lnTo>
                        <a:lnTo>
                          <a:pt x="108" y="276"/>
                        </a:lnTo>
                        <a:lnTo>
                          <a:pt x="102" y="276"/>
                        </a:lnTo>
                        <a:lnTo>
                          <a:pt x="96" y="270"/>
                        </a:lnTo>
                        <a:lnTo>
                          <a:pt x="90" y="258"/>
                        </a:lnTo>
                        <a:lnTo>
                          <a:pt x="84" y="252"/>
                        </a:lnTo>
                        <a:lnTo>
                          <a:pt x="72" y="252"/>
                        </a:lnTo>
                        <a:lnTo>
                          <a:pt x="72" y="246"/>
                        </a:lnTo>
                        <a:lnTo>
                          <a:pt x="66" y="246"/>
                        </a:lnTo>
                        <a:lnTo>
                          <a:pt x="60" y="252"/>
                        </a:lnTo>
                        <a:lnTo>
                          <a:pt x="60" y="258"/>
                        </a:lnTo>
                        <a:lnTo>
                          <a:pt x="60" y="264"/>
                        </a:lnTo>
                        <a:lnTo>
                          <a:pt x="54" y="270"/>
                        </a:lnTo>
                        <a:lnTo>
                          <a:pt x="48" y="270"/>
                        </a:lnTo>
                        <a:lnTo>
                          <a:pt x="42" y="276"/>
                        </a:lnTo>
                        <a:lnTo>
                          <a:pt x="36" y="276"/>
                        </a:lnTo>
                        <a:lnTo>
                          <a:pt x="24" y="282"/>
                        </a:lnTo>
                        <a:lnTo>
                          <a:pt x="24" y="276"/>
                        </a:lnTo>
                        <a:lnTo>
                          <a:pt x="30" y="270"/>
                        </a:lnTo>
                        <a:lnTo>
                          <a:pt x="30" y="264"/>
                        </a:lnTo>
                        <a:lnTo>
                          <a:pt x="24" y="264"/>
                        </a:lnTo>
                        <a:lnTo>
                          <a:pt x="18" y="252"/>
                        </a:lnTo>
                        <a:lnTo>
                          <a:pt x="24" y="246"/>
                        </a:lnTo>
                        <a:lnTo>
                          <a:pt x="24" y="234"/>
                        </a:lnTo>
                        <a:lnTo>
                          <a:pt x="24" y="228"/>
                        </a:lnTo>
                        <a:lnTo>
                          <a:pt x="18" y="216"/>
                        </a:lnTo>
                        <a:lnTo>
                          <a:pt x="12" y="210"/>
                        </a:lnTo>
                        <a:lnTo>
                          <a:pt x="18" y="204"/>
                        </a:lnTo>
                        <a:lnTo>
                          <a:pt x="18" y="198"/>
                        </a:lnTo>
                        <a:lnTo>
                          <a:pt x="24" y="192"/>
                        </a:lnTo>
                        <a:lnTo>
                          <a:pt x="18" y="186"/>
                        </a:lnTo>
                        <a:lnTo>
                          <a:pt x="6" y="180"/>
                        </a:lnTo>
                        <a:lnTo>
                          <a:pt x="6" y="174"/>
                        </a:lnTo>
                        <a:lnTo>
                          <a:pt x="6" y="168"/>
                        </a:lnTo>
                        <a:lnTo>
                          <a:pt x="0" y="156"/>
                        </a:lnTo>
                        <a:lnTo>
                          <a:pt x="0" y="15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0" name="Freeform 802">
                    <a:extLst>
                      <a:ext uri="{FF2B5EF4-FFF2-40B4-BE49-F238E27FC236}">
                        <a16:creationId xmlns:a16="http://schemas.microsoft.com/office/drawing/2014/main" xmlns="" id="{F3146A8F-E835-6642-9179-566963E91639}"/>
                      </a:ext>
                    </a:extLst>
                  </p:cNvPr>
                  <p:cNvSpPr>
                    <a:spLocks/>
                  </p:cNvSpPr>
                  <p:nvPr/>
                </p:nvSpPr>
                <p:spPr bwMode="auto">
                  <a:xfrm>
                    <a:off x="8567733" y="4813734"/>
                    <a:ext cx="506391" cy="708947"/>
                  </a:xfrm>
                  <a:custGeom>
                    <a:avLst/>
                    <a:gdLst/>
                    <a:ahLst/>
                    <a:cxnLst>
                      <a:cxn ang="0">
                        <a:pos x="30" y="60"/>
                      </a:cxn>
                      <a:cxn ang="0">
                        <a:pos x="42" y="54"/>
                      </a:cxn>
                      <a:cxn ang="0">
                        <a:pos x="36" y="36"/>
                      </a:cxn>
                      <a:cxn ang="0">
                        <a:pos x="42" y="24"/>
                      </a:cxn>
                      <a:cxn ang="0">
                        <a:pos x="54" y="18"/>
                      </a:cxn>
                      <a:cxn ang="0">
                        <a:pos x="66" y="24"/>
                      </a:cxn>
                      <a:cxn ang="0">
                        <a:pos x="78" y="12"/>
                      </a:cxn>
                      <a:cxn ang="0">
                        <a:pos x="84" y="0"/>
                      </a:cxn>
                      <a:cxn ang="0">
                        <a:pos x="102" y="6"/>
                      </a:cxn>
                      <a:cxn ang="0">
                        <a:pos x="120" y="12"/>
                      </a:cxn>
                      <a:cxn ang="0">
                        <a:pos x="132" y="30"/>
                      </a:cxn>
                      <a:cxn ang="0">
                        <a:pos x="132" y="48"/>
                      </a:cxn>
                      <a:cxn ang="0">
                        <a:pos x="126" y="54"/>
                      </a:cxn>
                      <a:cxn ang="0">
                        <a:pos x="132" y="66"/>
                      </a:cxn>
                      <a:cxn ang="0">
                        <a:pos x="144" y="66"/>
                      </a:cxn>
                      <a:cxn ang="0">
                        <a:pos x="162" y="72"/>
                      </a:cxn>
                      <a:cxn ang="0">
                        <a:pos x="168" y="84"/>
                      </a:cxn>
                      <a:cxn ang="0">
                        <a:pos x="186" y="90"/>
                      </a:cxn>
                      <a:cxn ang="0">
                        <a:pos x="198" y="96"/>
                      </a:cxn>
                      <a:cxn ang="0">
                        <a:pos x="210" y="102"/>
                      </a:cxn>
                      <a:cxn ang="0">
                        <a:pos x="216" y="108"/>
                      </a:cxn>
                      <a:cxn ang="0">
                        <a:pos x="210" y="120"/>
                      </a:cxn>
                      <a:cxn ang="0">
                        <a:pos x="204" y="126"/>
                      </a:cxn>
                      <a:cxn ang="0">
                        <a:pos x="216" y="138"/>
                      </a:cxn>
                      <a:cxn ang="0">
                        <a:pos x="222" y="156"/>
                      </a:cxn>
                      <a:cxn ang="0">
                        <a:pos x="234" y="156"/>
                      </a:cxn>
                      <a:cxn ang="0">
                        <a:pos x="240" y="162"/>
                      </a:cxn>
                      <a:cxn ang="0">
                        <a:pos x="240" y="180"/>
                      </a:cxn>
                      <a:cxn ang="0">
                        <a:pos x="240" y="198"/>
                      </a:cxn>
                      <a:cxn ang="0">
                        <a:pos x="234" y="210"/>
                      </a:cxn>
                      <a:cxn ang="0">
                        <a:pos x="228" y="216"/>
                      </a:cxn>
                      <a:cxn ang="0">
                        <a:pos x="234" y="228"/>
                      </a:cxn>
                      <a:cxn ang="0">
                        <a:pos x="222" y="234"/>
                      </a:cxn>
                      <a:cxn ang="0">
                        <a:pos x="204" y="234"/>
                      </a:cxn>
                      <a:cxn ang="0">
                        <a:pos x="198" y="252"/>
                      </a:cxn>
                      <a:cxn ang="0">
                        <a:pos x="186" y="264"/>
                      </a:cxn>
                      <a:cxn ang="0">
                        <a:pos x="138" y="288"/>
                      </a:cxn>
                      <a:cxn ang="0">
                        <a:pos x="108" y="300"/>
                      </a:cxn>
                      <a:cxn ang="0">
                        <a:pos x="102" y="312"/>
                      </a:cxn>
                      <a:cxn ang="0">
                        <a:pos x="96" y="324"/>
                      </a:cxn>
                      <a:cxn ang="0">
                        <a:pos x="90" y="330"/>
                      </a:cxn>
                      <a:cxn ang="0">
                        <a:pos x="78" y="324"/>
                      </a:cxn>
                      <a:cxn ang="0">
                        <a:pos x="66" y="336"/>
                      </a:cxn>
                      <a:cxn ang="0">
                        <a:pos x="60" y="324"/>
                      </a:cxn>
                      <a:cxn ang="0">
                        <a:pos x="48" y="324"/>
                      </a:cxn>
                      <a:cxn ang="0">
                        <a:pos x="36" y="318"/>
                      </a:cxn>
                      <a:cxn ang="0">
                        <a:pos x="30" y="294"/>
                      </a:cxn>
                      <a:cxn ang="0">
                        <a:pos x="30" y="246"/>
                      </a:cxn>
                      <a:cxn ang="0">
                        <a:pos x="24" y="234"/>
                      </a:cxn>
                      <a:cxn ang="0">
                        <a:pos x="18" y="222"/>
                      </a:cxn>
                      <a:cxn ang="0">
                        <a:pos x="12" y="222"/>
                      </a:cxn>
                      <a:cxn ang="0">
                        <a:pos x="6" y="210"/>
                      </a:cxn>
                      <a:cxn ang="0">
                        <a:pos x="12" y="198"/>
                      </a:cxn>
                      <a:cxn ang="0">
                        <a:pos x="6" y="192"/>
                      </a:cxn>
                      <a:cxn ang="0">
                        <a:pos x="6" y="180"/>
                      </a:cxn>
                      <a:cxn ang="0">
                        <a:pos x="12" y="168"/>
                      </a:cxn>
                      <a:cxn ang="0">
                        <a:pos x="6" y="162"/>
                      </a:cxn>
                      <a:cxn ang="0">
                        <a:pos x="0" y="156"/>
                      </a:cxn>
                      <a:cxn ang="0">
                        <a:pos x="0" y="120"/>
                      </a:cxn>
                      <a:cxn ang="0">
                        <a:pos x="18" y="72"/>
                      </a:cxn>
                    </a:cxnLst>
                    <a:rect l="0" t="0" r="r" b="b"/>
                    <a:pathLst>
                      <a:path w="240" h="336">
                        <a:moveTo>
                          <a:pt x="24" y="66"/>
                        </a:moveTo>
                        <a:lnTo>
                          <a:pt x="30" y="60"/>
                        </a:lnTo>
                        <a:lnTo>
                          <a:pt x="36" y="54"/>
                        </a:lnTo>
                        <a:lnTo>
                          <a:pt x="42" y="54"/>
                        </a:lnTo>
                        <a:lnTo>
                          <a:pt x="42" y="42"/>
                        </a:lnTo>
                        <a:lnTo>
                          <a:pt x="36" y="36"/>
                        </a:lnTo>
                        <a:lnTo>
                          <a:pt x="36" y="30"/>
                        </a:lnTo>
                        <a:lnTo>
                          <a:pt x="42" y="24"/>
                        </a:lnTo>
                        <a:lnTo>
                          <a:pt x="48" y="18"/>
                        </a:lnTo>
                        <a:lnTo>
                          <a:pt x="54" y="18"/>
                        </a:lnTo>
                        <a:lnTo>
                          <a:pt x="54" y="24"/>
                        </a:lnTo>
                        <a:lnTo>
                          <a:pt x="66" y="24"/>
                        </a:lnTo>
                        <a:lnTo>
                          <a:pt x="72" y="18"/>
                        </a:lnTo>
                        <a:lnTo>
                          <a:pt x="78" y="12"/>
                        </a:lnTo>
                        <a:lnTo>
                          <a:pt x="78" y="6"/>
                        </a:lnTo>
                        <a:lnTo>
                          <a:pt x="84" y="0"/>
                        </a:lnTo>
                        <a:lnTo>
                          <a:pt x="90" y="6"/>
                        </a:lnTo>
                        <a:lnTo>
                          <a:pt x="102" y="6"/>
                        </a:lnTo>
                        <a:lnTo>
                          <a:pt x="114" y="12"/>
                        </a:lnTo>
                        <a:lnTo>
                          <a:pt x="120" y="12"/>
                        </a:lnTo>
                        <a:lnTo>
                          <a:pt x="126" y="24"/>
                        </a:lnTo>
                        <a:lnTo>
                          <a:pt x="132" y="30"/>
                        </a:lnTo>
                        <a:lnTo>
                          <a:pt x="132" y="42"/>
                        </a:lnTo>
                        <a:lnTo>
                          <a:pt x="132" y="48"/>
                        </a:lnTo>
                        <a:lnTo>
                          <a:pt x="126" y="48"/>
                        </a:lnTo>
                        <a:lnTo>
                          <a:pt x="126" y="54"/>
                        </a:lnTo>
                        <a:lnTo>
                          <a:pt x="132" y="60"/>
                        </a:lnTo>
                        <a:lnTo>
                          <a:pt x="132" y="66"/>
                        </a:lnTo>
                        <a:lnTo>
                          <a:pt x="138" y="66"/>
                        </a:lnTo>
                        <a:lnTo>
                          <a:pt x="144" y="66"/>
                        </a:lnTo>
                        <a:lnTo>
                          <a:pt x="156" y="66"/>
                        </a:lnTo>
                        <a:lnTo>
                          <a:pt x="162" y="72"/>
                        </a:lnTo>
                        <a:lnTo>
                          <a:pt x="162" y="78"/>
                        </a:lnTo>
                        <a:lnTo>
                          <a:pt x="168" y="84"/>
                        </a:lnTo>
                        <a:lnTo>
                          <a:pt x="174" y="84"/>
                        </a:lnTo>
                        <a:lnTo>
                          <a:pt x="186" y="90"/>
                        </a:lnTo>
                        <a:lnTo>
                          <a:pt x="192" y="90"/>
                        </a:lnTo>
                        <a:lnTo>
                          <a:pt x="198" y="96"/>
                        </a:lnTo>
                        <a:lnTo>
                          <a:pt x="204" y="102"/>
                        </a:lnTo>
                        <a:lnTo>
                          <a:pt x="210" y="102"/>
                        </a:lnTo>
                        <a:lnTo>
                          <a:pt x="216" y="102"/>
                        </a:lnTo>
                        <a:lnTo>
                          <a:pt x="216" y="108"/>
                        </a:lnTo>
                        <a:lnTo>
                          <a:pt x="210" y="114"/>
                        </a:lnTo>
                        <a:lnTo>
                          <a:pt x="210" y="120"/>
                        </a:lnTo>
                        <a:lnTo>
                          <a:pt x="204" y="120"/>
                        </a:lnTo>
                        <a:lnTo>
                          <a:pt x="204" y="126"/>
                        </a:lnTo>
                        <a:lnTo>
                          <a:pt x="210" y="132"/>
                        </a:lnTo>
                        <a:lnTo>
                          <a:pt x="216" y="138"/>
                        </a:lnTo>
                        <a:lnTo>
                          <a:pt x="216" y="150"/>
                        </a:lnTo>
                        <a:lnTo>
                          <a:pt x="222" y="156"/>
                        </a:lnTo>
                        <a:lnTo>
                          <a:pt x="228" y="156"/>
                        </a:lnTo>
                        <a:lnTo>
                          <a:pt x="234" y="156"/>
                        </a:lnTo>
                        <a:lnTo>
                          <a:pt x="240" y="156"/>
                        </a:lnTo>
                        <a:lnTo>
                          <a:pt x="240" y="162"/>
                        </a:lnTo>
                        <a:lnTo>
                          <a:pt x="240" y="168"/>
                        </a:lnTo>
                        <a:lnTo>
                          <a:pt x="240" y="180"/>
                        </a:lnTo>
                        <a:lnTo>
                          <a:pt x="240" y="186"/>
                        </a:lnTo>
                        <a:lnTo>
                          <a:pt x="240" y="198"/>
                        </a:lnTo>
                        <a:lnTo>
                          <a:pt x="240" y="204"/>
                        </a:lnTo>
                        <a:lnTo>
                          <a:pt x="234" y="210"/>
                        </a:lnTo>
                        <a:lnTo>
                          <a:pt x="228" y="210"/>
                        </a:lnTo>
                        <a:lnTo>
                          <a:pt x="228" y="216"/>
                        </a:lnTo>
                        <a:lnTo>
                          <a:pt x="234" y="222"/>
                        </a:lnTo>
                        <a:lnTo>
                          <a:pt x="234" y="228"/>
                        </a:lnTo>
                        <a:lnTo>
                          <a:pt x="228" y="234"/>
                        </a:lnTo>
                        <a:lnTo>
                          <a:pt x="222" y="234"/>
                        </a:lnTo>
                        <a:lnTo>
                          <a:pt x="210" y="234"/>
                        </a:lnTo>
                        <a:lnTo>
                          <a:pt x="204" y="234"/>
                        </a:lnTo>
                        <a:lnTo>
                          <a:pt x="204" y="240"/>
                        </a:lnTo>
                        <a:lnTo>
                          <a:pt x="198" y="252"/>
                        </a:lnTo>
                        <a:lnTo>
                          <a:pt x="192" y="258"/>
                        </a:lnTo>
                        <a:lnTo>
                          <a:pt x="186" y="264"/>
                        </a:lnTo>
                        <a:lnTo>
                          <a:pt x="168" y="276"/>
                        </a:lnTo>
                        <a:lnTo>
                          <a:pt x="138" y="288"/>
                        </a:lnTo>
                        <a:lnTo>
                          <a:pt x="126" y="294"/>
                        </a:lnTo>
                        <a:lnTo>
                          <a:pt x="108" y="300"/>
                        </a:lnTo>
                        <a:lnTo>
                          <a:pt x="102" y="306"/>
                        </a:lnTo>
                        <a:lnTo>
                          <a:pt x="102" y="312"/>
                        </a:lnTo>
                        <a:lnTo>
                          <a:pt x="102" y="318"/>
                        </a:lnTo>
                        <a:lnTo>
                          <a:pt x="96" y="324"/>
                        </a:lnTo>
                        <a:lnTo>
                          <a:pt x="96" y="330"/>
                        </a:lnTo>
                        <a:lnTo>
                          <a:pt x="90" y="330"/>
                        </a:lnTo>
                        <a:lnTo>
                          <a:pt x="84" y="324"/>
                        </a:lnTo>
                        <a:lnTo>
                          <a:pt x="78" y="324"/>
                        </a:lnTo>
                        <a:lnTo>
                          <a:pt x="72" y="324"/>
                        </a:lnTo>
                        <a:lnTo>
                          <a:pt x="66" y="336"/>
                        </a:lnTo>
                        <a:lnTo>
                          <a:pt x="60" y="330"/>
                        </a:lnTo>
                        <a:lnTo>
                          <a:pt x="60" y="324"/>
                        </a:lnTo>
                        <a:lnTo>
                          <a:pt x="54" y="324"/>
                        </a:lnTo>
                        <a:lnTo>
                          <a:pt x="48" y="324"/>
                        </a:lnTo>
                        <a:lnTo>
                          <a:pt x="36" y="324"/>
                        </a:lnTo>
                        <a:lnTo>
                          <a:pt x="36" y="318"/>
                        </a:lnTo>
                        <a:lnTo>
                          <a:pt x="36" y="306"/>
                        </a:lnTo>
                        <a:lnTo>
                          <a:pt x="30" y="294"/>
                        </a:lnTo>
                        <a:lnTo>
                          <a:pt x="24" y="246"/>
                        </a:lnTo>
                        <a:lnTo>
                          <a:pt x="30" y="246"/>
                        </a:lnTo>
                        <a:lnTo>
                          <a:pt x="30" y="240"/>
                        </a:lnTo>
                        <a:lnTo>
                          <a:pt x="24" y="234"/>
                        </a:lnTo>
                        <a:lnTo>
                          <a:pt x="24" y="222"/>
                        </a:lnTo>
                        <a:lnTo>
                          <a:pt x="18" y="222"/>
                        </a:lnTo>
                        <a:lnTo>
                          <a:pt x="18" y="216"/>
                        </a:lnTo>
                        <a:lnTo>
                          <a:pt x="12" y="222"/>
                        </a:lnTo>
                        <a:lnTo>
                          <a:pt x="6" y="216"/>
                        </a:lnTo>
                        <a:lnTo>
                          <a:pt x="6" y="210"/>
                        </a:lnTo>
                        <a:lnTo>
                          <a:pt x="12" y="204"/>
                        </a:lnTo>
                        <a:lnTo>
                          <a:pt x="12" y="198"/>
                        </a:lnTo>
                        <a:lnTo>
                          <a:pt x="12" y="192"/>
                        </a:lnTo>
                        <a:lnTo>
                          <a:pt x="6" y="192"/>
                        </a:lnTo>
                        <a:lnTo>
                          <a:pt x="0" y="186"/>
                        </a:lnTo>
                        <a:lnTo>
                          <a:pt x="6" y="180"/>
                        </a:lnTo>
                        <a:lnTo>
                          <a:pt x="6" y="174"/>
                        </a:lnTo>
                        <a:lnTo>
                          <a:pt x="12" y="168"/>
                        </a:lnTo>
                        <a:lnTo>
                          <a:pt x="12" y="162"/>
                        </a:lnTo>
                        <a:lnTo>
                          <a:pt x="6" y="162"/>
                        </a:lnTo>
                        <a:lnTo>
                          <a:pt x="6" y="156"/>
                        </a:lnTo>
                        <a:lnTo>
                          <a:pt x="0" y="156"/>
                        </a:lnTo>
                        <a:lnTo>
                          <a:pt x="0" y="150"/>
                        </a:lnTo>
                        <a:lnTo>
                          <a:pt x="0" y="120"/>
                        </a:lnTo>
                        <a:lnTo>
                          <a:pt x="30" y="90"/>
                        </a:lnTo>
                        <a:lnTo>
                          <a:pt x="18" y="72"/>
                        </a:lnTo>
                        <a:lnTo>
                          <a:pt x="24" y="6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1" name="Freeform 803">
                    <a:extLst>
                      <a:ext uri="{FF2B5EF4-FFF2-40B4-BE49-F238E27FC236}">
                        <a16:creationId xmlns:a16="http://schemas.microsoft.com/office/drawing/2014/main" xmlns="" id="{017AD079-8F4F-674D-8CD7-078FD36DE2C4}"/>
                      </a:ext>
                    </a:extLst>
                  </p:cNvPr>
                  <p:cNvSpPr>
                    <a:spLocks/>
                  </p:cNvSpPr>
                  <p:nvPr/>
                </p:nvSpPr>
                <p:spPr bwMode="auto">
                  <a:xfrm>
                    <a:off x="9086784" y="4459260"/>
                    <a:ext cx="557030" cy="557030"/>
                  </a:xfrm>
                  <a:custGeom>
                    <a:avLst/>
                    <a:gdLst/>
                    <a:ahLst/>
                    <a:cxnLst>
                      <a:cxn ang="0">
                        <a:pos x="6" y="90"/>
                      </a:cxn>
                      <a:cxn ang="0">
                        <a:pos x="24" y="18"/>
                      </a:cxn>
                      <a:cxn ang="0">
                        <a:pos x="24" y="6"/>
                      </a:cxn>
                      <a:cxn ang="0">
                        <a:pos x="30" y="0"/>
                      </a:cxn>
                      <a:cxn ang="0">
                        <a:pos x="42" y="0"/>
                      </a:cxn>
                      <a:cxn ang="0">
                        <a:pos x="60" y="6"/>
                      </a:cxn>
                      <a:cxn ang="0">
                        <a:pos x="66" y="12"/>
                      </a:cxn>
                      <a:cxn ang="0">
                        <a:pos x="84" y="12"/>
                      </a:cxn>
                      <a:cxn ang="0">
                        <a:pos x="96" y="18"/>
                      </a:cxn>
                      <a:cxn ang="0">
                        <a:pos x="108" y="18"/>
                      </a:cxn>
                      <a:cxn ang="0">
                        <a:pos x="126" y="24"/>
                      </a:cxn>
                      <a:cxn ang="0">
                        <a:pos x="150" y="24"/>
                      </a:cxn>
                      <a:cxn ang="0">
                        <a:pos x="180" y="30"/>
                      </a:cxn>
                      <a:cxn ang="0">
                        <a:pos x="192" y="48"/>
                      </a:cxn>
                      <a:cxn ang="0">
                        <a:pos x="192" y="60"/>
                      </a:cxn>
                      <a:cxn ang="0">
                        <a:pos x="186" y="66"/>
                      </a:cxn>
                      <a:cxn ang="0">
                        <a:pos x="186" y="78"/>
                      </a:cxn>
                      <a:cxn ang="0">
                        <a:pos x="198" y="78"/>
                      </a:cxn>
                      <a:cxn ang="0">
                        <a:pos x="216" y="66"/>
                      </a:cxn>
                      <a:cxn ang="0">
                        <a:pos x="228" y="66"/>
                      </a:cxn>
                      <a:cxn ang="0">
                        <a:pos x="234" y="90"/>
                      </a:cxn>
                      <a:cxn ang="0">
                        <a:pos x="228" y="114"/>
                      </a:cxn>
                      <a:cxn ang="0">
                        <a:pos x="234" y="132"/>
                      </a:cxn>
                      <a:cxn ang="0">
                        <a:pos x="240" y="144"/>
                      </a:cxn>
                      <a:cxn ang="0">
                        <a:pos x="240" y="156"/>
                      </a:cxn>
                      <a:cxn ang="0">
                        <a:pos x="258" y="168"/>
                      </a:cxn>
                      <a:cxn ang="0">
                        <a:pos x="252" y="186"/>
                      </a:cxn>
                      <a:cxn ang="0">
                        <a:pos x="234" y="192"/>
                      </a:cxn>
                      <a:cxn ang="0">
                        <a:pos x="210" y="192"/>
                      </a:cxn>
                      <a:cxn ang="0">
                        <a:pos x="198" y="192"/>
                      </a:cxn>
                      <a:cxn ang="0">
                        <a:pos x="186" y="198"/>
                      </a:cxn>
                      <a:cxn ang="0">
                        <a:pos x="168" y="210"/>
                      </a:cxn>
                      <a:cxn ang="0">
                        <a:pos x="168" y="222"/>
                      </a:cxn>
                      <a:cxn ang="0">
                        <a:pos x="150" y="234"/>
                      </a:cxn>
                      <a:cxn ang="0">
                        <a:pos x="132" y="246"/>
                      </a:cxn>
                      <a:cxn ang="0">
                        <a:pos x="120" y="264"/>
                      </a:cxn>
                      <a:cxn ang="0">
                        <a:pos x="108" y="264"/>
                      </a:cxn>
                      <a:cxn ang="0">
                        <a:pos x="90" y="252"/>
                      </a:cxn>
                      <a:cxn ang="0">
                        <a:pos x="78" y="240"/>
                      </a:cxn>
                      <a:cxn ang="0">
                        <a:pos x="60" y="228"/>
                      </a:cxn>
                      <a:cxn ang="0">
                        <a:pos x="42" y="216"/>
                      </a:cxn>
                      <a:cxn ang="0">
                        <a:pos x="30" y="222"/>
                      </a:cxn>
                      <a:cxn ang="0">
                        <a:pos x="12" y="222"/>
                      </a:cxn>
                      <a:cxn ang="0">
                        <a:pos x="12" y="210"/>
                      </a:cxn>
                      <a:cxn ang="0">
                        <a:pos x="12" y="186"/>
                      </a:cxn>
                      <a:cxn ang="0">
                        <a:pos x="18" y="168"/>
                      </a:cxn>
                      <a:cxn ang="0">
                        <a:pos x="18" y="156"/>
                      </a:cxn>
                    </a:cxnLst>
                    <a:rect l="0" t="0" r="r" b="b"/>
                    <a:pathLst>
                      <a:path w="264" h="264">
                        <a:moveTo>
                          <a:pt x="18" y="144"/>
                        </a:moveTo>
                        <a:lnTo>
                          <a:pt x="6" y="90"/>
                        </a:lnTo>
                        <a:lnTo>
                          <a:pt x="0" y="54"/>
                        </a:lnTo>
                        <a:lnTo>
                          <a:pt x="24" y="18"/>
                        </a:lnTo>
                        <a:lnTo>
                          <a:pt x="24" y="12"/>
                        </a:lnTo>
                        <a:lnTo>
                          <a:pt x="24" y="6"/>
                        </a:lnTo>
                        <a:lnTo>
                          <a:pt x="24" y="0"/>
                        </a:lnTo>
                        <a:lnTo>
                          <a:pt x="30" y="0"/>
                        </a:lnTo>
                        <a:lnTo>
                          <a:pt x="36" y="0"/>
                        </a:lnTo>
                        <a:lnTo>
                          <a:pt x="42" y="0"/>
                        </a:lnTo>
                        <a:lnTo>
                          <a:pt x="54" y="0"/>
                        </a:lnTo>
                        <a:lnTo>
                          <a:pt x="60" y="6"/>
                        </a:lnTo>
                        <a:lnTo>
                          <a:pt x="60" y="12"/>
                        </a:lnTo>
                        <a:lnTo>
                          <a:pt x="66" y="12"/>
                        </a:lnTo>
                        <a:lnTo>
                          <a:pt x="72" y="12"/>
                        </a:lnTo>
                        <a:lnTo>
                          <a:pt x="84" y="12"/>
                        </a:lnTo>
                        <a:lnTo>
                          <a:pt x="84" y="18"/>
                        </a:lnTo>
                        <a:lnTo>
                          <a:pt x="96" y="18"/>
                        </a:lnTo>
                        <a:lnTo>
                          <a:pt x="102" y="18"/>
                        </a:lnTo>
                        <a:lnTo>
                          <a:pt x="108" y="18"/>
                        </a:lnTo>
                        <a:lnTo>
                          <a:pt x="114" y="12"/>
                        </a:lnTo>
                        <a:lnTo>
                          <a:pt x="126" y="24"/>
                        </a:lnTo>
                        <a:lnTo>
                          <a:pt x="126" y="30"/>
                        </a:lnTo>
                        <a:lnTo>
                          <a:pt x="150" y="24"/>
                        </a:lnTo>
                        <a:lnTo>
                          <a:pt x="174" y="30"/>
                        </a:lnTo>
                        <a:lnTo>
                          <a:pt x="180" y="30"/>
                        </a:lnTo>
                        <a:lnTo>
                          <a:pt x="186" y="36"/>
                        </a:lnTo>
                        <a:lnTo>
                          <a:pt x="192" y="48"/>
                        </a:lnTo>
                        <a:lnTo>
                          <a:pt x="192" y="54"/>
                        </a:lnTo>
                        <a:lnTo>
                          <a:pt x="192" y="60"/>
                        </a:lnTo>
                        <a:lnTo>
                          <a:pt x="186" y="60"/>
                        </a:lnTo>
                        <a:lnTo>
                          <a:pt x="186" y="66"/>
                        </a:lnTo>
                        <a:lnTo>
                          <a:pt x="186" y="72"/>
                        </a:lnTo>
                        <a:lnTo>
                          <a:pt x="186" y="78"/>
                        </a:lnTo>
                        <a:lnTo>
                          <a:pt x="192" y="84"/>
                        </a:lnTo>
                        <a:lnTo>
                          <a:pt x="198" y="78"/>
                        </a:lnTo>
                        <a:lnTo>
                          <a:pt x="210" y="72"/>
                        </a:lnTo>
                        <a:lnTo>
                          <a:pt x="216" y="66"/>
                        </a:lnTo>
                        <a:lnTo>
                          <a:pt x="222" y="66"/>
                        </a:lnTo>
                        <a:lnTo>
                          <a:pt x="228" y="66"/>
                        </a:lnTo>
                        <a:lnTo>
                          <a:pt x="234" y="78"/>
                        </a:lnTo>
                        <a:lnTo>
                          <a:pt x="234" y="90"/>
                        </a:lnTo>
                        <a:lnTo>
                          <a:pt x="234" y="102"/>
                        </a:lnTo>
                        <a:lnTo>
                          <a:pt x="228" y="114"/>
                        </a:lnTo>
                        <a:lnTo>
                          <a:pt x="228" y="126"/>
                        </a:lnTo>
                        <a:lnTo>
                          <a:pt x="234" y="132"/>
                        </a:lnTo>
                        <a:lnTo>
                          <a:pt x="240" y="138"/>
                        </a:lnTo>
                        <a:lnTo>
                          <a:pt x="240" y="144"/>
                        </a:lnTo>
                        <a:lnTo>
                          <a:pt x="240" y="150"/>
                        </a:lnTo>
                        <a:lnTo>
                          <a:pt x="240" y="156"/>
                        </a:lnTo>
                        <a:lnTo>
                          <a:pt x="246" y="162"/>
                        </a:lnTo>
                        <a:lnTo>
                          <a:pt x="258" y="168"/>
                        </a:lnTo>
                        <a:lnTo>
                          <a:pt x="264" y="174"/>
                        </a:lnTo>
                        <a:lnTo>
                          <a:pt x="252" y="186"/>
                        </a:lnTo>
                        <a:lnTo>
                          <a:pt x="246" y="192"/>
                        </a:lnTo>
                        <a:lnTo>
                          <a:pt x="234" y="192"/>
                        </a:lnTo>
                        <a:lnTo>
                          <a:pt x="222" y="192"/>
                        </a:lnTo>
                        <a:lnTo>
                          <a:pt x="210" y="192"/>
                        </a:lnTo>
                        <a:lnTo>
                          <a:pt x="204" y="192"/>
                        </a:lnTo>
                        <a:lnTo>
                          <a:pt x="198" y="192"/>
                        </a:lnTo>
                        <a:lnTo>
                          <a:pt x="192" y="198"/>
                        </a:lnTo>
                        <a:lnTo>
                          <a:pt x="186" y="198"/>
                        </a:lnTo>
                        <a:lnTo>
                          <a:pt x="180" y="198"/>
                        </a:lnTo>
                        <a:lnTo>
                          <a:pt x="168" y="210"/>
                        </a:lnTo>
                        <a:lnTo>
                          <a:pt x="168" y="216"/>
                        </a:lnTo>
                        <a:lnTo>
                          <a:pt x="168" y="222"/>
                        </a:lnTo>
                        <a:lnTo>
                          <a:pt x="156" y="228"/>
                        </a:lnTo>
                        <a:lnTo>
                          <a:pt x="150" y="234"/>
                        </a:lnTo>
                        <a:lnTo>
                          <a:pt x="138" y="240"/>
                        </a:lnTo>
                        <a:lnTo>
                          <a:pt x="132" y="246"/>
                        </a:lnTo>
                        <a:lnTo>
                          <a:pt x="126" y="252"/>
                        </a:lnTo>
                        <a:lnTo>
                          <a:pt x="120" y="264"/>
                        </a:lnTo>
                        <a:lnTo>
                          <a:pt x="114" y="264"/>
                        </a:lnTo>
                        <a:lnTo>
                          <a:pt x="108" y="264"/>
                        </a:lnTo>
                        <a:lnTo>
                          <a:pt x="102" y="258"/>
                        </a:lnTo>
                        <a:lnTo>
                          <a:pt x="90" y="252"/>
                        </a:lnTo>
                        <a:lnTo>
                          <a:pt x="90" y="240"/>
                        </a:lnTo>
                        <a:lnTo>
                          <a:pt x="78" y="240"/>
                        </a:lnTo>
                        <a:lnTo>
                          <a:pt x="72" y="234"/>
                        </a:lnTo>
                        <a:lnTo>
                          <a:pt x="60" y="228"/>
                        </a:lnTo>
                        <a:lnTo>
                          <a:pt x="48" y="222"/>
                        </a:lnTo>
                        <a:lnTo>
                          <a:pt x="42" y="216"/>
                        </a:lnTo>
                        <a:lnTo>
                          <a:pt x="36" y="222"/>
                        </a:lnTo>
                        <a:lnTo>
                          <a:pt x="30" y="222"/>
                        </a:lnTo>
                        <a:lnTo>
                          <a:pt x="18" y="228"/>
                        </a:lnTo>
                        <a:lnTo>
                          <a:pt x="12" y="222"/>
                        </a:lnTo>
                        <a:lnTo>
                          <a:pt x="12" y="216"/>
                        </a:lnTo>
                        <a:lnTo>
                          <a:pt x="12" y="210"/>
                        </a:lnTo>
                        <a:lnTo>
                          <a:pt x="12" y="198"/>
                        </a:lnTo>
                        <a:lnTo>
                          <a:pt x="12" y="186"/>
                        </a:lnTo>
                        <a:lnTo>
                          <a:pt x="12" y="180"/>
                        </a:lnTo>
                        <a:lnTo>
                          <a:pt x="18" y="168"/>
                        </a:lnTo>
                        <a:lnTo>
                          <a:pt x="18" y="162"/>
                        </a:lnTo>
                        <a:lnTo>
                          <a:pt x="18" y="156"/>
                        </a:lnTo>
                        <a:lnTo>
                          <a:pt x="18" y="14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2" name="Freeform 804">
                    <a:extLst>
                      <a:ext uri="{FF2B5EF4-FFF2-40B4-BE49-F238E27FC236}">
                        <a16:creationId xmlns:a16="http://schemas.microsoft.com/office/drawing/2014/main" xmlns="" id="{AD7736AA-49DE-9E41-848A-F6D921D906C0}"/>
                      </a:ext>
                    </a:extLst>
                  </p:cNvPr>
                  <p:cNvSpPr>
                    <a:spLocks/>
                  </p:cNvSpPr>
                  <p:nvPr/>
                </p:nvSpPr>
                <p:spPr bwMode="auto">
                  <a:xfrm>
                    <a:off x="8086662" y="4180746"/>
                    <a:ext cx="493731" cy="367133"/>
                  </a:xfrm>
                  <a:custGeom>
                    <a:avLst/>
                    <a:gdLst/>
                    <a:ahLst/>
                    <a:cxnLst>
                      <a:cxn ang="0">
                        <a:pos x="0" y="138"/>
                      </a:cxn>
                      <a:cxn ang="0">
                        <a:pos x="18" y="156"/>
                      </a:cxn>
                      <a:cxn ang="0">
                        <a:pos x="36" y="168"/>
                      </a:cxn>
                      <a:cxn ang="0">
                        <a:pos x="54" y="174"/>
                      </a:cxn>
                      <a:cxn ang="0">
                        <a:pos x="72" y="174"/>
                      </a:cxn>
                      <a:cxn ang="0">
                        <a:pos x="84" y="174"/>
                      </a:cxn>
                      <a:cxn ang="0">
                        <a:pos x="96" y="168"/>
                      </a:cxn>
                      <a:cxn ang="0">
                        <a:pos x="102" y="162"/>
                      </a:cxn>
                      <a:cxn ang="0">
                        <a:pos x="102" y="156"/>
                      </a:cxn>
                      <a:cxn ang="0">
                        <a:pos x="108" y="150"/>
                      </a:cxn>
                      <a:cxn ang="0">
                        <a:pos x="114" y="150"/>
                      </a:cxn>
                      <a:cxn ang="0">
                        <a:pos x="120" y="156"/>
                      </a:cxn>
                      <a:cxn ang="0">
                        <a:pos x="126" y="162"/>
                      </a:cxn>
                      <a:cxn ang="0">
                        <a:pos x="132" y="162"/>
                      </a:cxn>
                      <a:cxn ang="0">
                        <a:pos x="144" y="156"/>
                      </a:cxn>
                      <a:cxn ang="0">
                        <a:pos x="150" y="144"/>
                      </a:cxn>
                      <a:cxn ang="0">
                        <a:pos x="156" y="138"/>
                      </a:cxn>
                      <a:cxn ang="0">
                        <a:pos x="156" y="132"/>
                      </a:cxn>
                      <a:cxn ang="0">
                        <a:pos x="162" y="132"/>
                      </a:cxn>
                      <a:cxn ang="0">
                        <a:pos x="168" y="132"/>
                      </a:cxn>
                      <a:cxn ang="0">
                        <a:pos x="168" y="138"/>
                      </a:cxn>
                      <a:cxn ang="0">
                        <a:pos x="174" y="138"/>
                      </a:cxn>
                      <a:cxn ang="0">
                        <a:pos x="174" y="144"/>
                      </a:cxn>
                      <a:cxn ang="0">
                        <a:pos x="174" y="150"/>
                      </a:cxn>
                      <a:cxn ang="0">
                        <a:pos x="174" y="156"/>
                      </a:cxn>
                      <a:cxn ang="0">
                        <a:pos x="180" y="156"/>
                      </a:cxn>
                      <a:cxn ang="0">
                        <a:pos x="186" y="150"/>
                      </a:cxn>
                      <a:cxn ang="0">
                        <a:pos x="192" y="150"/>
                      </a:cxn>
                      <a:cxn ang="0">
                        <a:pos x="198" y="156"/>
                      </a:cxn>
                      <a:cxn ang="0">
                        <a:pos x="204" y="162"/>
                      </a:cxn>
                      <a:cxn ang="0">
                        <a:pos x="234" y="54"/>
                      </a:cxn>
                      <a:cxn ang="0">
                        <a:pos x="174" y="36"/>
                      </a:cxn>
                      <a:cxn ang="0">
                        <a:pos x="168" y="24"/>
                      </a:cxn>
                      <a:cxn ang="0">
                        <a:pos x="120" y="0"/>
                      </a:cxn>
                      <a:cxn ang="0">
                        <a:pos x="108" y="0"/>
                      </a:cxn>
                      <a:cxn ang="0">
                        <a:pos x="102" y="6"/>
                      </a:cxn>
                      <a:cxn ang="0">
                        <a:pos x="90" y="12"/>
                      </a:cxn>
                      <a:cxn ang="0">
                        <a:pos x="60" y="30"/>
                      </a:cxn>
                      <a:cxn ang="0">
                        <a:pos x="54" y="36"/>
                      </a:cxn>
                      <a:cxn ang="0">
                        <a:pos x="48" y="42"/>
                      </a:cxn>
                      <a:cxn ang="0">
                        <a:pos x="54" y="48"/>
                      </a:cxn>
                      <a:cxn ang="0">
                        <a:pos x="54" y="54"/>
                      </a:cxn>
                      <a:cxn ang="0">
                        <a:pos x="60" y="60"/>
                      </a:cxn>
                      <a:cxn ang="0">
                        <a:pos x="60" y="66"/>
                      </a:cxn>
                      <a:cxn ang="0">
                        <a:pos x="54" y="66"/>
                      </a:cxn>
                      <a:cxn ang="0">
                        <a:pos x="48" y="66"/>
                      </a:cxn>
                      <a:cxn ang="0">
                        <a:pos x="36" y="66"/>
                      </a:cxn>
                      <a:cxn ang="0">
                        <a:pos x="36" y="78"/>
                      </a:cxn>
                      <a:cxn ang="0">
                        <a:pos x="30" y="84"/>
                      </a:cxn>
                      <a:cxn ang="0">
                        <a:pos x="0" y="138"/>
                      </a:cxn>
                    </a:cxnLst>
                    <a:rect l="0" t="0" r="r" b="b"/>
                    <a:pathLst>
                      <a:path w="234" h="174">
                        <a:moveTo>
                          <a:pt x="0" y="138"/>
                        </a:moveTo>
                        <a:lnTo>
                          <a:pt x="18" y="156"/>
                        </a:lnTo>
                        <a:lnTo>
                          <a:pt x="36" y="168"/>
                        </a:lnTo>
                        <a:lnTo>
                          <a:pt x="54" y="174"/>
                        </a:lnTo>
                        <a:lnTo>
                          <a:pt x="72" y="174"/>
                        </a:lnTo>
                        <a:lnTo>
                          <a:pt x="84" y="174"/>
                        </a:lnTo>
                        <a:lnTo>
                          <a:pt x="96" y="168"/>
                        </a:lnTo>
                        <a:lnTo>
                          <a:pt x="102" y="162"/>
                        </a:lnTo>
                        <a:lnTo>
                          <a:pt x="102" y="156"/>
                        </a:lnTo>
                        <a:lnTo>
                          <a:pt x="108" y="150"/>
                        </a:lnTo>
                        <a:lnTo>
                          <a:pt x="114" y="150"/>
                        </a:lnTo>
                        <a:lnTo>
                          <a:pt x="120" y="156"/>
                        </a:lnTo>
                        <a:lnTo>
                          <a:pt x="126" y="162"/>
                        </a:lnTo>
                        <a:lnTo>
                          <a:pt x="132" y="162"/>
                        </a:lnTo>
                        <a:lnTo>
                          <a:pt x="144" y="156"/>
                        </a:lnTo>
                        <a:lnTo>
                          <a:pt x="150" y="144"/>
                        </a:lnTo>
                        <a:lnTo>
                          <a:pt x="156" y="138"/>
                        </a:lnTo>
                        <a:lnTo>
                          <a:pt x="156" y="132"/>
                        </a:lnTo>
                        <a:lnTo>
                          <a:pt x="162" y="132"/>
                        </a:lnTo>
                        <a:lnTo>
                          <a:pt x="168" y="132"/>
                        </a:lnTo>
                        <a:lnTo>
                          <a:pt x="168" y="138"/>
                        </a:lnTo>
                        <a:lnTo>
                          <a:pt x="174" y="138"/>
                        </a:lnTo>
                        <a:lnTo>
                          <a:pt x="174" y="144"/>
                        </a:lnTo>
                        <a:lnTo>
                          <a:pt x="174" y="150"/>
                        </a:lnTo>
                        <a:lnTo>
                          <a:pt x="174" y="156"/>
                        </a:lnTo>
                        <a:lnTo>
                          <a:pt x="180" y="156"/>
                        </a:lnTo>
                        <a:lnTo>
                          <a:pt x="186" y="150"/>
                        </a:lnTo>
                        <a:lnTo>
                          <a:pt x="192" y="150"/>
                        </a:lnTo>
                        <a:lnTo>
                          <a:pt x="198" y="156"/>
                        </a:lnTo>
                        <a:lnTo>
                          <a:pt x="204" y="162"/>
                        </a:lnTo>
                        <a:lnTo>
                          <a:pt x="234" y="54"/>
                        </a:lnTo>
                        <a:lnTo>
                          <a:pt x="174" y="36"/>
                        </a:lnTo>
                        <a:lnTo>
                          <a:pt x="168" y="24"/>
                        </a:lnTo>
                        <a:lnTo>
                          <a:pt x="120" y="0"/>
                        </a:lnTo>
                        <a:lnTo>
                          <a:pt x="108" y="0"/>
                        </a:lnTo>
                        <a:lnTo>
                          <a:pt x="102" y="6"/>
                        </a:lnTo>
                        <a:lnTo>
                          <a:pt x="90" y="12"/>
                        </a:lnTo>
                        <a:lnTo>
                          <a:pt x="60" y="30"/>
                        </a:lnTo>
                        <a:lnTo>
                          <a:pt x="54" y="36"/>
                        </a:lnTo>
                        <a:lnTo>
                          <a:pt x="48" y="42"/>
                        </a:lnTo>
                        <a:lnTo>
                          <a:pt x="54" y="48"/>
                        </a:lnTo>
                        <a:lnTo>
                          <a:pt x="54" y="54"/>
                        </a:lnTo>
                        <a:lnTo>
                          <a:pt x="60" y="60"/>
                        </a:lnTo>
                        <a:lnTo>
                          <a:pt x="60" y="66"/>
                        </a:lnTo>
                        <a:lnTo>
                          <a:pt x="54" y="66"/>
                        </a:lnTo>
                        <a:lnTo>
                          <a:pt x="48" y="66"/>
                        </a:lnTo>
                        <a:lnTo>
                          <a:pt x="36" y="66"/>
                        </a:lnTo>
                        <a:lnTo>
                          <a:pt x="36" y="78"/>
                        </a:lnTo>
                        <a:lnTo>
                          <a:pt x="30" y="84"/>
                        </a:lnTo>
                        <a:lnTo>
                          <a:pt x="0" y="138"/>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3" name="Freeform 806">
                    <a:extLst>
                      <a:ext uri="{FF2B5EF4-FFF2-40B4-BE49-F238E27FC236}">
                        <a16:creationId xmlns:a16="http://schemas.microsoft.com/office/drawing/2014/main" xmlns="" id="{C9C10E2F-48DE-7C45-9CEC-1AE8C99520F5}"/>
                      </a:ext>
                    </a:extLst>
                  </p:cNvPr>
                  <p:cNvSpPr>
                    <a:spLocks/>
                  </p:cNvSpPr>
                  <p:nvPr/>
                </p:nvSpPr>
                <p:spPr bwMode="auto">
                  <a:xfrm>
                    <a:off x="8339858" y="3940210"/>
                    <a:ext cx="595009" cy="392453"/>
                  </a:xfrm>
                  <a:custGeom>
                    <a:avLst/>
                    <a:gdLst/>
                    <a:ahLst/>
                    <a:cxnLst>
                      <a:cxn ang="0">
                        <a:pos x="48" y="30"/>
                      </a:cxn>
                      <a:cxn ang="0">
                        <a:pos x="48" y="18"/>
                      </a:cxn>
                      <a:cxn ang="0">
                        <a:pos x="60" y="24"/>
                      </a:cxn>
                      <a:cxn ang="0">
                        <a:pos x="78" y="24"/>
                      </a:cxn>
                      <a:cxn ang="0">
                        <a:pos x="84" y="30"/>
                      </a:cxn>
                      <a:cxn ang="0">
                        <a:pos x="102" y="24"/>
                      </a:cxn>
                      <a:cxn ang="0">
                        <a:pos x="108" y="12"/>
                      </a:cxn>
                      <a:cxn ang="0">
                        <a:pos x="126" y="0"/>
                      </a:cxn>
                      <a:cxn ang="0">
                        <a:pos x="150" y="12"/>
                      </a:cxn>
                      <a:cxn ang="0">
                        <a:pos x="156" y="18"/>
                      </a:cxn>
                      <a:cxn ang="0">
                        <a:pos x="156" y="30"/>
                      </a:cxn>
                      <a:cxn ang="0">
                        <a:pos x="168" y="30"/>
                      </a:cxn>
                      <a:cxn ang="0">
                        <a:pos x="192" y="30"/>
                      </a:cxn>
                      <a:cxn ang="0">
                        <a:pos x="216" y="48"/>
                      </a:cxn>
                      <a:cxn ang="0">
                        <a:pos x="228" y="60"/>
                      </a:cxn>
                      <a:cxn ang="0">
                        <a:pos x="222" y="72"/>
                      </a:cxn>
                      <a:cxn ang="0">
                        <a:pos x="228" y="78"/>
                      </a:cxn>
                      <a:cxn ang="0">
                        <a:pos x="246" y="84"/>
                      </a:cxn>
                      <a:cxn ang="0">
                        <a:pos x="258" y="90"/>
                      </a:cxn>
                      <a:cxn ang="0">
                        <a:pos x="264" y="108"/>
                      </a:cxn>
                      <a:cxn ang="0">
                        <a:pos x="276" y="114"/>
                      </a:cxn>
                      <a:cxn ang="0">
                        <a:pos x="276" y="120"/>
                      </a:cxn>
                      <a:cxn ang="0">
                        <a:pos x="276" y="132"/>
                      </a:cxn>
                      <a:cxn ang="0">
                        <a:pos x="264" y="132"/>
                      </a:cxn>
                      <a:cxn ang="0">
                        <a:pos x="234" y="132"/>
                      </a:cxn>
                      <a:cxn ang="0">
                        <a:pos x="222" y="138"/>
                      </a:cxn>
                      <a:cxn ang="0">
                        <a:pos x="204" y="126"/>
                      </a:cxn>
                      <a:cxn ang="0">
                        <a:pos x="192" y="120"/>
                      </a:cxn>
                      <a:cxn ang="0">
                        <a:pos x="174" y="126"/>
                      </a:cxn>
                      <a:cxn ang="0">
                        <a:pos x="168" y="144"/>
                      </a:cxn>
                      <a:cxn ang="0">
                        <a:pos x="162" y="162"/>
                      </a:cxn>
                      <a:cxn ang="0">
                        <a:pos x="138" y="180"/>
                      </a:cxn>
                      <a:cxn ang="0">
                        <a:pos x="132" y="186"/>
                      </a:cxn>
                      <a:cxn ang="0">
                        <a:pos x="126" y="174"/>
                      </a:cxn>
                      <a:cxn ang="0">
                        <a:pos x="132" y="162"/>
                      </a:cxn>
                      <a:cxn ang="0">
                        <a:pos x="120" y="168"/>
                      </a:cxn>
                      <a:cxn ang="0">
                        <a:pos x="54" y="150"/>
                      </a:cxn>
                      <a:cxn ang="0">
                        <a:pos x="0" y="114"/>
                      </a:cxn>
                      <a:cxn ang="0">
                        <a:pos x="0" y="114"/>
                      </a:cxn>
                    </a:cxnLst>
                    <a:rect l="0" t="0" r="r" b="b"/>
                    <a:pathLst>
                      <a:path w="282" h="186">
                        <a:moveTo>
                          <a:pt x="42" y="30"/>
                        </a:moveTo>
                        <a:lnTo>
                          <a:pt x="48" y="30"/>
                        </a:lnTo>
                        <a:lnTo>
                          <a:pt x="48" y="24"/>
                        </a:lnTo>
                        <a:lnTo>
                          <a:pt x="48" y="18"/>
                        </a:lnTo>
                        <a:lnTo>
                          <a:pt x="54" y="24"/>
                        </a:lnTo>
                        <a:lnTo>
                          <a:pt x="60" y="24"/>
                        </a:lnTo>
                        <a:lnTo>
                          <a:pt x="66" y="24"/>
                        </a:lnTo>
                        <a:lnTo>
                          <a:pt x="78" y="24"/>
                        </a:lnTo>
                        <a:lnTo>
                          <a:pt x="78" y="30"/>
                        </a:lnTo>
                        <a:lnTo>
                          <a:pt x="84" y="30"/>
                        </a:lnTo>
                        <a:lnTo>
                          <a:pt x="90" y="30"/>
                        </a:lnTo>
                        <a:lnTo>
                          <a:pt x="102" y="24"/>
                        </a:lnTo>
                        <a:lnTo>
                          <a:pt x="108" y="18"/>
                        </a:lnTo>
                        <a:lnTo>
                          <a:pt x="108" y="12"/>
                        </a:lnTo>
                        <a:lnTo>
                          <a:pt x="108" y="6"/>
                        </a:lnTo>
                        <a:lnTo>
                          <a:pt x="126" y="0"/>
                        </a:lnTo>
                        <a:lnTo>
                          <a:pt x="132" y="6"/>
                        </a:lnTo>
                        <a:lnTo>
                          <a:pt x="150" y="12"/>
                        </a:lnTo>
                        <a:lnTo>
                          <a:pt x="156" y="12"/>
                        </a:lnTo>
                        <a:lnTo>
                          <a:pt x="156" y="18"/>
                        </a:lnTo>
                        <a:lnTo>
                          <a:pt x="156" y="24"/>
                        </a:lnTo>
                        <a:lnTo>
                          <a:pt x="156" y="30"/>
                        </a:lnTo>
                        <a:lnTo>
                          <a:pt x="162" y="30"/>
                        </a:lnTo>
                        <a:lnTo>
                          <a:pt x="168" y="30"/>
                        </a:lnTo>
                        <a:lnTo>
                          <a:pt x="180" y="30"/>
                        </a:lnTo>
                        <a:lnTo>
                          <a:pt x="192" y="30"/>
                        </a:lnTo>
                        <a:lnTo>
                          <a:pt x="204" y="42"/>
                        </a:lnTo>
                        <a:lnTo>
                          <a:pt x="216" y="48"/>
                        </a:lnTo>
                        <a:lnTo>
                          <a:pt x="228" y="54"/>
                        </a:lnTo>
                        <a:lnTo>
                          <a:pt x="228" y="60"/>
                        </a:lnTo>
                        <a:lnTo>
                          <a:pt x="228" y="66"/>
                        </a:lnTo>
                        <a:lnTo>
                          <a:pt x="222" y="72"/>
                        </a:lnTo>
                        <a:lnTo>
                          <a:pt x="228" y="72"/>
                        </a:lnTo>
                        <a:lnTo>
                          <a:pt x="228" y="78"/>
                        </a:lnTo>
                        <a:lnTo>
                          <a:pt x="240" y="78"/>
                        </a:lnTo>
                        <a:lnTo>
                          <a:pt x="246" y="84"/>
                        </a:lnTo>
                        <a:lnTo>
                          <a:pt x="252" y="84"/>
                        </a:lnTo>
                        <a:lnTo>
                          <a:pt x="258" y="90"/>
                        </a:lnTo>
                        <a:lnTo>
                          <a:pt x="258" y="102"/>
                        </a:lnTo>
                        <a:lnTo>
                          <a:pt x="264" y="108"/>
                        </a:lnTo>
                        <a:lnTo>
                          <a:pt x="270" y="108"/>
                        </a:lnTo>
                        <a:lnTo>
                          <a:pt x="276" y="114"/>
                        </a:lnTo>
                        <a:lnTo>
                          <a:pt x="282" y="114"/>
                        </a:lnTo>
                        <a:lnTo>
                          <a:pt x="276" y="120"/>
                        </a:lnTo>
                        <a:lnTo>
                          <a:pt x="276" y="126"/>
                        </a:lnTo>
                        <a:lnTo>
                          <a:pt x="276" y="132"/>
                        </a:lnTo>
                        <a:lnTo>
                          <a:pt x="276" y="138"/>
                        </a:lnTo>
                        <a:lnTo>
                          <a:pt x="264" y="132"/>
                        </a:lnTo>
                        <a:lnTo>
                          <a:pt x="252" y="132"/>
                        </a:lnTo>
                        <a:lnTo>
                          <a:pt x="234" y="132"/>
                        </a:lnTo>
                        <a:lnTo>
                          <a:pt x="228" y="132"/>
                        </a:lnTo>
                        <a:lnTo>
                          <a:pt x="222" y="138"/>
                        </a:lnTo>
                        <a:lnTo>
                          <a:pt x="216" y="132"/>
                        </a:lnTo>
                        <a:lnTo>
                          <a:pt x="204" y="126"/>
                        </a:lnTo>
                        <a:lnTo>
                          <a:pt x="204" y="120"/>
                        </a:lnTo>
                        <a:lnTo>
                          <a:pt x="192" y="120"/>
                        </a:lnTo>
                        <a:lnTo>
                          <a:pt x="180" y="120"/>
                        </a:lnTo>
                        <a:lnTo>
                          <a:pt x="174" y="126"/>
                        </a:lnTo>
                        <a:lnTo>
                          <a:pt x="168" y="132"/>
                        </a:lnTo>
                        <a:lnTo>
                          <a:pt x="168" y="144"/>
                        </a:lnTo>
                        <a:lnTo>
                          <a:pt x="168" y="156"/>
                        </a:lnTo>
                        <a:lnTo>
                          <a:pt x="162" y="162"/>
                        </a:lnTo>
                        <a:lnTo>
                          <a:pt x="150" y="174"/>
                        </a:lnTo>
                        <a:lnTo>
                          <a:pt x="138" y="180"/>
                        </a:lnTo>
                        <a:lnTo>
                          <a:pt x="138" y="186"/>
                        </a:lnTo>
                        <a:lnTo>
                          <a:pt x="132" y="186"/>
                        </a:lnTo>
                        <a:lnTo>
                          <a:pt x="126" y="180"/>
                        </a:lnTo>
                        <a:lnTo>
                          <a:pt x="126" y="174"/>
                        </a:lnTo>
                        <a:lnTo>
                          <a:pt x="132" y="168"/>
                        </a:lnTo>
                        <a:lnTo>
                          <a:pt x="132" y="162"/>
                        </a:lnTo>
                        <a:lnTo>
                          <a:pt x="126" y="162"/>
                        </a:lnTo>
                        <a:lnTo>
                          <a:pt x="120" y="168"/>
                        </a:lnTo>
                        <a:lnTo>
                          <a:pt x="114" y="168"/>
                        </a:lnTo>
                        <a:lnTo>
                          <a:pt x="54" y="150"/>
                        </a:lnTo>
                        <a:lnTo>
                          <a:pt x="48" y="138"/>
                        </a:lnTo>
                        <a:lnTo>
                          <a:pt x="0" y="114"/>
                        </a:lnTo>
                        <a:lnTo>
                          <a:pt x="42" y="30"/>
                        </a:lnTo>
                        <a:lnTo>
                          <a:pt x="0" y="114"/>
                        </a:lnTo>
                        <a:lnTo>
                          <a:pt x="42" y="3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4" name="Freeform 809">
                    <a:extLst>
                      <a:ext uri="{FF2B5EF4-FFF2-40B4-BE49-F238E27FC236}">
                        <a16:creationId xmlns:a16="http://schemas.microsoft.com/office/drawing/2014/main" xmlns="" id="{846A2FCD-8479-5041-B6F6-0ACD6D328D27}"/>
                      </a:ext>
                    </a:extLst>
                  </p:cNvPr>
                  <p:cNvSpPr>
                    <a:spLocks/>
                  </p:cNvSpPr>
                  <p:nvPr/>
                </p:nvSpPr>
                <p:spPr bwMode="auto">
                  <a:xfrm>
                    <a:off x="8555074" y="4598518"/>
                    <a:ext cx="721607" cy="721606"/>
                  </a:xfrm>
                  <a:custGeom>
                    <a:avLst/>
                    <a:gdLst/>
                    <a:ahLst/>
                    <a:cxnLst>
                      <a:cxn ang="0">
                        <a:pos x="24" y="84"/>
                      </a:cxn>
                      <a:cxn ang="0">
                        <a:pos x="42" y="72"/>
                      </a:cxn>
                      <a:cxn ang="0">
                        <a:pos x="48" y="54"/>
                      </a:cxn>
                      <a:cxn ang="0">
                        <a:pos x="66" y="60"/>
                      </a:cxn>
                      <a:cxn ang="0">
                        <a:pos x="78" y="78"/>
                      </a:cxn>
                      <a:cxn ang="0">
                        <a:pos x="108" y="84"/>
                      </a:cxn>
                      <a:cxn ang="0">
                        <a:pos x="126" y="66"/>
                      </a:cxn>
                      <a:cxn ang="0">
                        <a:pos x="156" y="48"/>
                      </a:cxn>
                      <a:cxn ang="0">
                        <a:pos x="180" y="24"/>
                      </a:cxn>
                      <a:cxn ang="0">
                        <a:pos x="204" y="0"/>
                      </a:cxn>
                      <a:cxn ang="0">
                        <a:pos x="210" y="24"/>
                      </a:cxn>
                      <a:cxn ang="0">
                        <a:pos x="234" y="30"/>
                      </a:cxn>
                      <a:cxn ang="0">
                        <a:pos x="270" y="78"/>
                      </a:cxn>
                      <a:cxn ang="0">
                        <a:pos x="270" y="102"/>
                      </a:cxn>
                      <a:cxn ang="0">
                        <a:pos x="264" y="144"/>
                      </a:cxn>
                      <a:cxn ang="0">
                        <a:pos x="270" y="162"/>
                      </a:cxn>
                      <a:cxn ang="0">
                        <a:pos x="294" y="150"/>
                      </a:cxn>
                      <a:cxn ang="0">
                        <a:pos x="330" y="174"/>
                      </a:cxn>
                      <a:cxn ang="0">
                        <a:pos x="342" y="192"/>
                      </a:cxn>
                      <a:cxn ang="0">
                        <a:pos x="324" y="204"/>
                      </a:cxn>
                      <a:cxn ang="0">
                        <a:pos x="318" y="210"/>
                      </a:cxn>
                      <a:cxn ang="0">
                        <a:pos x="318" y="228"/>
                      </a:cxn>
                      <a:cxn ang="0">
                        <a:pos x="306" y="246"/>
                      </a:cxn>
                      <a:cxn ang="0">
                        <a:pos x="324" y="276"/>
                      </a:cxn>
                      <a:cxn ang="0">
                        <a:pos x="312" y="288"/>
                      </a:cxn>
                      <a:cxn ang="0">
                        <a:pos x="306" y="306"/>
                      </a:cxn>
                      <a:cxn ang="0">
                        <a:pos x="318" y="318"/>
                      </a:cxn>
                      <a:cxn ang="0">
                        <a:pos x="306" y="330"/>
                      </a:cxn>
                      <a:cxn ang="0">
                        <a:pos x="282" y="342"/>
                      </a:cxn>
                      <a:cxn ang="0">
                        <a:pos x="264" y="336"/>
                      </a:cxn>
                      <a:cxn ang="0">
                        <a:pos x="246" y="324"/>
                      </a:cxn>
                      <a:cxn ang="0">
                        <a:pos x="234" y="312"/>
                      </a:cxn>
                      <a:cxn ang="0">
                        <a:pos x="246" y="288"/>
                      </a:cxn>
                      <a:cxn ang="0">
                        <a:pos x="246" y="264"/>
                      </a:cxn>
                      <a:cxn ang="0">
                        <a:pos x="234" y="258"/>
                      </a:cxn>
                      <a:cxn ang="0">
                        <a:pos x="222" y="240"/>
                      </a:cxn>
                      <a:cxn ang="0">
                        <a:pos x="216" y="222"/>
                      </a:cxn>
                      <a:cxn ang="0">
                        <a:pos x="222" y="204"/>
                      </a:cxn>
                      <a:cxn ang="0">
                        <a:pos x="204" y="198"/>
                      </a:cxn>
                      <a:cxn ang="0">
                        <a:pos x="180" y="186"/>
                      </a:cxn>
                      <a:cxn ang="0">
                        <a:pos x="168" y="174"/>
                      </a:cxn>
                      <a:cxn ang="0">
                        <a:pos x="150" y="168"/>
                      </a:cxn>
                      <a:cxn ang="0">
                        <a:pos x="138" y="162"/>
                      </a:cxn>
                      <a:cxn ang="0">
                        <a:pos x="138" y="150"/>
                      </a:cxn>
                      <a:cxn ang="0">
                        <a:pos x="132" y="126"/>
                      </a:cxn>
                      <a:cxn ang="0">
                        <a:pos x="108" y="108"/>
                      </a:cxn>
                      <a:cxn ang="0">
                        <a:pos x="84" y="108"/>
                      </a:cxn>
                      <a:cxn ang="0">
                        <a:pos x="72" y="126"/>
                      </a:cxn>
                      <a:cxn ang="0">
                        <a:pos x="54" y="120"/>
                      </a:cxn>
                      <a:cxn ang="0">
                        <a:pos x="42" y="138"/>
                      </a:cxn>
                      <a:cxn ang="0">
                        <a:pos x="36" y="162"/>
                      </a:cxn>
                      <a:cxn ang="0">
                        <a:pos x="18" y="150"/>
                      </a:cxn>
                      <a:cxn ang="0">
                        <a:pos x="6" y="114"/>
                      </a:cxn>
                      <a:cxn ang="0">
                        <a:pos x="0" y="96"/>
                      </a:cxn>
                    </a:cxnLst>
                    <a:rect l="0" t="0" r="r" b="b"/>
                    <a:pathLst>
                      <a:path w="342" h="342">
                        <a:moveTo>
                          <a:pt x="6" y="90"/>
                        </a:moveTo>
                        <a:lnTo>
                          <a:pt x="18" y="84"/>
                        </a:lnTo>
                        <a:lnTo>
                          <a:pt x="24" y="84"/>
                        </a:lnTo>
                        <a:lnTo>
                          <a:pt x="30" y="84"/>
                        </a:lnTo>
                        <a:lnTo>
                          <a:pt x="36" y="78"/>
                        </a:lnTo>
                        <a:lnTo>
                          <a:pt x="42" y="72"/>
                        </a:lnTo>
                        <a:lnTo>
                          <a:pt x="42" y="66"/>
                        </a:lnTo>
                        <a:lnTo>
                          <a:pt x="42" y="60"/>
                        </a:lnTo>
                        <a:lnTo>
                          <a:pt x="48" y="54"/>
                        </a:lnTo>
                        <a:lnTo>
                          <a:pt x="54" y="54"/>
                        </a:lnTo>
                        <a:lnTo>
                          <a:pt x="54" y="60"/>
                        </a:lnTo>
                        <a:lnTo>
                          <a:pt x="66" y="60"/>
                        </a:lnTo>
                        <a:lnTo>
                          <a:pt x="72" y="66"/>
                        </a:lnTo>
                        <a:lnTo>
                          <a:pt x="78" y="72"/>
                        </a:lnTo>
                        <a:lnTo>
                          <a:pt x="78" y="78"/>
                        </a:lnTo>
                        <a:lnTo>
                          <a:pt x="84" y="84"/>
                        </a:lnTo>
                        <a:lnTo>
                          <a:pt x="90" y="84"/>
                        </a:lnTo>
                        <a:lnTo>
                          <a:pt x="108" y="84"/>
                        </a:lnTo>
                        <a:lnTo>
                          <a:pt x="114" y="78"/>
                        </a:lnTo>
                        <a:lnTo>
                          <a:pt x="120" y="72"/>
                        </a:lnTo>
                        <a:lnTo>
                          <a:pt x="126" y="66"/>
                        </a:lnTo>
                        <a:lnTo>
                          <a:pt x="132" y="54"/>
                        </a:lnTo>
                        <a:lnTo>
                          <a:pt x="144" y="48"/>
                        </a:lnTo>
                        <a:lnTo>
                          <a:pt x="156" y="48"/>
                        </a:lnTo>
                        <a:lnTo>
                          <a:pt x="174" y="36"/>
                        </a:lnTo>
                        <a:lnTo>
                          <a:pt x="180" y="30"/>
                        </a:lnTo>
                        <a:lnTo>
                          <a:pt x="180" y="24"/>
                        </a:lnTo>
                        <a:lnTo>
                          <a:pt x="186" y="12"/>
                        </a:lnTo>
                        <a:lnTo>
                          <a:pt x="198" y="0"/>
                        </a:lnTo>
                        <a:lnTo>
                          <a:pt x="204" y="0"/>
                        </a:lnTo>
                        <a:lnTo>
                          <a:pt x="210" y="6"/>
                        </a:lnTo>
                        <a:lnTo>
                          <a:pt x="210" y="12"/>
                        </a:lnTo>
                        <a:lnTo>
                          <a:pt x="210" y="24"/>
                        </a:lnTo>
                        <a:lnTo>
                          <a:pt x="216" y="24"/>
                        </a:lnTo>
                        <a:lnTo>
                          <a:pt x="222" y="24"/>
                        </a:lnTo>
                        <a:lnTo>
                          <a:pt x="234" y="30"/>
                        </a:lnTo>
                        <a:lnTo>
                          <a:pt x="252" y="30"/>
                        </a:lnTo>
                        <a:lnTo>
                          <a:pt x="258" y="24"/>
                        </a:lnTo>
                        <a:lnTo>
                          <a:pt x="270" y="78"/>
                        </a:lnTo>
                        <a:lnTo>
                          <a:pt x="270" y="90"/>
                        </a:lnTo>
                        <a:lnTo>
                          <a:pt x="270" y="96"/>
                        </a:lnTo>
                        <a:lnTo>
                          <a:pt x="270" y="102"/>
                        </a:lnTo>
                        <a:lnTo>
                          <a:pt x="264" y="114"/>
                        </a:lnTo>
                        <a:lnTo>
                          <a:pt x="264" y="132"/>
                        </a:lnTo>
                        <a:lnTo>
                          <a:pt x="264" y="144"/>
                        </a:lnTo>
                        <a:lnTo>
                          <a:pt x="264" y="150"/>
                        </a:lnTo>
                        <a:lnTo>
                          <a:pt x="264" y="156"/>
                        </a:lnTo>
                        <a:lnTo>
                          <a:pt x="270" y="162"/>
                        </a:lnTo>
                        <a:lnTo>
                          <a:pt x="282" y="156"/>
                        </a:lnTo>
                        <a:lnTo>
                          <a:pt x="288" y="156"/>
                        </a:lnTo>
                        <a:lnTo>
                          <a:pt x="294" y="150"/>
                        </a:lnTo>
                        <a:lnTo>
                          <a:pt x="300" y="156"/>
                        </a:lnTo>
                        <a:lnTo>
                          <a:pt x="324" y="168"/>
                        </a:lnTo>
                        <a:lnTo>
                          <a:pt x="330" y="174"/>
                        </a:lnTo>
                        <a:lnTo>
                          <a:pt x="342" y="174"/>
                        </a:lnTo>
                        <a:lnTo>
                          <a:pt x="342" y="186"/>
                        </a:lnTo>
                        <a:lnTo>
                          <a:pt x="342" y="192"/>
                        </a:lnTo>
                        <a:lnTo>
                          <a:pt x="336" y="204"/>
                        </a:lnTo>
                        <a:lnTo>
                          <a:pt x="330" y="204"/>
                        </a:lnTo>
                        <a:lnTo>
                          <a:pt x="324" y="204"/>
                        </a:lnTo>
                        <a:lnTo>
                          <a:pt x="318" y="204"/>
                        </a:lnTo>
                        <a:lnTo>
                          <a:pt x="312" y="204"/>
                        </a:lnTo>
                        <a:lnTo>
                          <a:pt x="318" y="210"/>
                        </a:lnTo>
                        <a:lnTo>
                          <a:pt x="324" y="216"/>
                        </a:lnTo>
                        <a:lnTo>
                          <a:pt x="324" y="222"/>
                        </a:lnTo>
                        <a:lnTo>
                          <a:pt x="318" y="228"/>
                        </a:lnTo>
                        <a:lnTo>
                          <a:pt x="312" y="240"/>
                        </a:lnTo>
                        <a:lnTo>
                          <a:pt x="306" y="240"/>
                        </a:lnTo>
                        <a:lnTo>
                          <a:pt x="306" y="246"/>
                        </a:lnTo>
                        <a:lnTo>
                          <a:pt x="312" y="258"/>
                        </a:lnTo>
                        <a:lnTo>
                          <a:pt x="318" y="264"/>
                        </a:lnTo>
                        <a:lnTo>
                          <a:pt x="324" y="276"/>
                        </a:lnTo>
                        <a:lnTo>
                          <a:pt x="324" y="288"/>
                        </a:lnTo>
                        <a:lnTo>
                          <a:pt x="318" y="288"/>
                        </a:lnTo>
                        <a:lnTo>
                          <a:pt x="312" y="288"/>
                        </a:lnTo>
                        <a:lnTo>
                          <a:pt x="306" y="294"/>
                        </a:lnTo>
                        <a:lnTo>
                          <a:pt x="306" y="300"/>
                        </a:lnTo>
                        <a:lnTo>
                          <a:pt x="306" y="306"/>
                        </a:lnTo>
                        <a:lnTo>
                          <a:pt x="312" y="306"/>
                        </a:lnTo>
                        <a:lnTo>
                          <a:pt x="318" y="312"/>
                        </a:lnTo>
                        <a:lnTo>
                          <a:pt x="318" y="318"/>
                        </a:lnTo>
                        <a:lnTo>
                          <a:pt x="318" y="324"/>
                        </a:lnTo>
                        <a:lnTo>
                          <a:pt x="312" y="324"/>
                        </a:lnTo>
                        <a:lnTo>
                          <a:pt x="306" y="330"/>
                        </a:lnTo>
                        <a:lnTo>
                          <a:pt x="294" y="336"/>
                        </a:lnTo>
                        <a:lnTo>
                          <a:pt x="288" y="342"/>
                        </a:lnTo>
                        <a:lnTo>
                          <a:pt x="282" y="342"/>
                        </a:lnTo>
                        <a:lnTo>
                          <a:pt x="276" y="336"/>
                        </a:lnTo>
                        <a:lnTo>
                          <a:pt x="270" y="336"/>
                        </a:lnTo>
                        <a:lnTo>
                          <a:pt x="264" y="336"/>
                        </a:lnTo>
                        <a:lnTo>
                          <a:pt x="258" y="330"/>
                        </a:lnTo>
                        <a:lnTo>
                          <a:pt x="252" y="324"/>
                        </a:lnTo>
                        <a:lnTo>
                          <a:pt x="246" y="324"/>
                        </a:lnTo>
                        <a:lnTo>
                          <a:pt x="240" y="324"/>
                        </a:lnTo>
                        <a:lnTo>
                          <a:pt x="234" y="318"/>
                        </a:lnTo>
                        <a:lnTo>
                          <a:pt x="234" y="312"/>
                        </a:lnTo>
                        <a:lnTo>
                          <a:pt x="240" y="312"/>
                        </a:lnTo>
                        <a:lnTo>
                          <a:pt x="246" y="300"/>
                        </a:lnTo>
                        <a:lnTo>
                          <a:pt x="246" y="288"/>
                        </a:lnTo>
                        <a:lnTo>
                          <a:pt x="246" y="282"/>
                        </a:lnTo>
                        <a:lnTo>
                          <a:pt x="246" y="270"/>
                        </a:lnTo>
                        <a:lnTo>
                          <a:pt x="246" y="264"/>
                        </a:lnTo>
                        <a:lnTo>
                          <a:pt x="246" y="258"/>
                        </a:lnTo>
                        <a:lnTo>
                          <a:pt x="240" y="258"/>
                        </a:lnTo>
                        <a:lnTo>
                          <a:pt x="234" y="258"/>
                        </a:lnTo>
                        <a:lnTo>
                          <a:pt x="228" y="258"/>
                        </a:lnTo>
                        <a:lnTo>
                          <a:pt x="222" y="252"/>
                        </a:lnTo>
                        <a:lnTo>
                          <a:pt x="222" y="240"/>
                        </a:lnTo>
                        <a:lnTo>
                          <a:pt x="216" y="234"/>
                        </a:lnTo>
                        <a:lnTo>
                          <a:pt x="210" y="228"/>
                        </a:lnTo>
                        <a:lnTo>
                          <a:pt x="216" y="222"/>
                        </a:lnTo>
                        <a:lnTo>
                          <a:pt x="216" y="216"/>
                        </a:lnTo>
                        <a:lnTo>
                          <a:pt x="222" y="210"/>
                        </a:lnTo>
                        <a:lnTo>
                          <a:pt x="222" y="204"/>
                        </a:lnTo>
                        <a:lnTo>
                          <a:pt x="216" y="204"/>
                        </a:lnTo>
                        <a:lnTo>
                          <a:pt x="210" y="204"/>
                        </a:lnTo>
                        <a:lnTo>
                          <a:pt x="204" y="198"/>
                        </a:lnTo>
                        <a:lnTo>
                          <a:pt x="198" y="192"/>
                        </a:lnTo>
                        <a:lnTo>
                          <a:pt x="192" y="192"/>
                        </a:lnTo>
                        <a:lnTo>
                          <a:pt x="180" y="186"/>
                        </a:lnTo>
                        <a:lnTo>
                          <a:pt x="174" y="186"/>
                        </a:lnTo>
                        <a:lnTo>
                          <a:pt x="168" y="180"/>
                        </a:lnTo>
                        <a:lnTo>
                          <a:pt x="168" y="174"/>
                        </a:lnTo>
                        <a:lnTo>
                          <a:pt x="162" y="168"/>
                        </a:lnTo>
                        <a:lnTo>
                          <a:pt x="156" y="168"/>
                        </a:lnTo>
                        <a:lnTo>
                          <a:pt x="150" y="168"/>
                        </a:lnTo>
                        <a:lnTo>
                          <a:pt x="144" y="168"/>
                        </a:lnTo>
                        <a:lnTo>
                          <a:pt x="138" y="168"/>
                        </a:lnTo>
                        <a:lnTo>
                          <a:pt x="138" y="162"/>
                        </a:lnTo>
                        <a:lnTo>
                          <a:pt x="132" y="156"/>
                        </a:lnTo>
                        <a:lnTo>
                          <a:pt x="132" y="150"/>
                        </a:lnTo>
                        <a:lnTo>
                          <a:pt x="138" y="150"/>
                        </a:lnTo>
                        <a:lnTo>
                          <a:pt x="138" y="144"/>
                        </a:lnTo>
                        <a:lnTo>
                          <a:pt x="138" y="132"/>
                        </a:lnTo>
                        <a:lnTo>
                          <a:pt x="132" y="126"/>
                        </a:lnTo>
                        <a:lnTo>
                          <a:pt x="126" y="114"/>
                        </a:lnTo>
                        <a:lnTo>
                          <a:pt x="120" y="114"/>
                        </a:lnTo>
                        <a:lnTo>
                          <a:pt x="108" y="108"/>
                        </a:lnTo>
                        <a:lnTo>
                          <a:pt x="96" y="108"/>
                        </a:lnTo>
                        <a:lnTo>
                          <a:pt x="90" y="102"/>
                        </a:lnTo>
                        <a:lnTo>
                          <a:pt x="84" y="108"/>
                        </a:lnTo>
                        <a:lnTo>
                          <a:pt x="84" y="114"/>
                        </a:lnTo>
                        <a:lnTo>
                          <a:pt x="78" y="120"/>
                        </a:lnTo>
                        <a:lnTo>
                          <a:pt x="72" y="126"/>
                        </a:lnTo>
                        <a:lnTo>
                          <a:pt x="60" y="126"/>
                        </a:lnTo>
                        <a:lnTo>
                          <a:pt x="60" y="120"/>
                        </a:lnTo>
                        <a:lnTo>
                          <a:pt x="54" y="120"/>
                        </a:lnTo>
                        <a:lnTo>
                          <a:pt x="48" y="126"/>
                        </a:lnTo>
                        <a:lnTo>
                          <a:pt x="42" y="132"/>
                        </a:lnTo>
                        <a:lnTo>
                          <a:pt x="42" y="138"/>
                        </a:lnTo>
                        <a:lnTo>
                          <a:pt x="48" y="144"/>
                        </a:lnTo>
                        <a:lnTo>
                          <a:pt x="48" y="156"/>
                        </a:lnTo>
                        <a:lnTo>
                          <a:pt x="36" y="162"/>
                        </a:lnTo>
                        <a:lnTo>
                          <a:pt x="30" y="168"/>
                        </a:lnTo>
                        <a:lnTo>
                          <a:pt x="30" y="150"/>
                        </a:lnTo>
                        <a:lnTo>
                          <a:pt x="18" y="150"/>
                        </a:lnTo>
                        <a:lnTo>
                          <a:pt x="12" y="126"/>
                        </a:lnTo>
                        <a:lnTo>
                          <a:pt x="12" y="120"/>
                        </a:lnTo>
                        <a:lnTo>
                          <a:pt x="6" y="114"/>
                        </a:lnTo>
                        <a:lnTo>
                          <a:pt x="6" y="108"/>
                        </a:lnTo>
                        <a:lnTo>
                          <a:pt x="6" y="102"/>
                        </a:lnTo>
                        <a:lnTo>
                          <a:pt x="0" y="96"/>
                        </a:lnTo>
                        <a:lnTo>
                          <a:pt x="6" y="9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5" name="Freeform 813">
                    <a:extLst>
                      <a:ext uri="{FF2B5EF4-FFF2-40B4-BE49-F238E27FC236}">
                        <a16:creationId xmlns:a16="http://schemas.microsoft.com/office/drawing/2014/main" xmlns="" id="{A05AC9A6-CC54-6F4F-81E4-AA8FA5B4F5A5}"/>
                      </a:ext>
                    </a:extLst>
                  </p:cNvPr>
                  <p:cNvSpPr>
                    <a:spLocks/>
                  </p:cNvSpPr>
                  <p:nvPr/>
                </p:nvSpPr>
                <p:spPr bwMode="auto">
                  <a:xfrm>
                    <a:off x="7010582" y="5434062"/>
                    <a:ext cx="708947" cy="595009"/>
                  </a:xfrm>
                  <a:custGeom>
                    <a:avLst/>
                    <a:gdLst/>
                    <a:ahLst/>
                    <a:cxnLst>
                      <a:cxn ang="0">
                        <a:pos x="252" y="0"/>
                      </a:cxn>
                      <a:cxn ang="0">
                        <a:pos x="270" y="6"/>
                      </a:cxn>
                      <a:cxn ang="0">
                        <a:pos x="276" y="12"/>
                      </a:cxn>
                      <a:cxn ang="0">
                        <a:pos x="288" y="6"/>
                      </a:cxn>
                      <a:cxn ang="0">
                        <a:pos x="288" y="12"/>
                      </a:cxn>
                      <a:cxn ang="0">
                        <a:pos x="288" y="24"/>
                      </a:cxn>
                      <a:cxn ang="0">
                        <a:pos x="282" y="36"/>
                      </a:cxn>
                      <a:cxn ang="0">
                        <a:pos x="276" y="42"/>
                      </a:cxn>
                      <a:cxn ang="0">
                        <a:pos x="270" y="48"/>
                      </a:cxn>
                      <a:cxn ang="0">
                        <a:pos x="270" y="54"/>
                      </a:cxn>
                      <a:cxn ang="0">
                        <a:pos x="276" y="60"/>
                      </a:cxn>
                      <a:cxn ang="0">
                        <a:pos x="276" y="72"/>
                      </a:cxn>
                      <a:cxn ang="0">
                        <a:pos x="276" y="78"/>
                      </a:cxn>
                      <a:cxn ang="0">
                        <a:pos x="270" y="84"/>
                      </a:cxn>
                      <a:cxn ang="0">
                        <a:pos x="264" y="96"/>
                      </a:cxn>
                      <a:cxn ang="0">
                        <a:pos x="252" y="114"/>
                      </a:cxn>
                      <a:cxn ang="0">
                        <a:pos x="252" y="126"/>
                      </a:cxn>
                      <a:cxn ang="0">
                        <a:pos x="252" y="132"/>
                      </a:cxn>
                      <a:cxn ang="0">
                        <a:pos x="258" y="138"/>
                      </a:cxn>
                      <a:cxn ang="0">
                        <a:pos x="264" y="138"/>
                      </a:cxn>
                      <a:cxn ang="0">
                        <a:pos x="270" y="144"/>
                      </a:cxn>
                      <a:cxn ang="0">
                        <a:pos x="276" y="150"/>
                      </a:cxn>
                      <a:cxn ang="0">
                        <a:pos x="276" y="162"/>
                      </a:cxn>
                      <a:cxn ang="0">
                        <a:pos x="276" y="174"/>
                      </a:cxn>
                      <a:cxn ang="0">
                        <a:pos x="276" y="192"/>
                      </a:cxn>
                      <a:cxn ang="0">
                        <a:pos x="288" y="216"/>
                      </a:cxn>
                      <a:cxn ang="0">
                        <a:pos x="294" y="234"/>
                      </a:cxn>
                      <a:cxn ang="0">
                        <a:pos x="306" y="246"/>
                      </a:cxn>
                      <a:cxn ang="0">
                        <a:pos x="318" y="252"/>
                      </a:cxn>
                      <a:cxn ang="0">
                        <a:pos x="330" y="264"/>
                      </a:cxn>
                      <a:cxn ang="0">
                        <a:pos x="336" y="282"/>
                      </a:cxn>
                      <a:cxn ang="0">
                        <a:pos x="0" y="282"/>
                      </a:cxn>
                      <a:cxn ang="0">
                        <a:pos x="60" y="174"/>
                      </a:cxn>
                      <a:cxn ang="0">
                        <a:pos x="60" y="168"/>
                      </a:cxn>
                      <a:cxn ang="0">
                        <a:pos x="60" y="156"/>
                      </a:cxn>
                      <a:cxn ang="0">
                        <a:pos x="66" y="156"/>
                      </a:cxn>
                      <a:cxn ang="0">
                        <a:pos x="72" y="150"/>
                      </a:cxn>
                      <a:cxn ang="0">
                        <a:pos x="84" y="150"/>
                      </a:cxn>
                      <a:cxn ang="0">
                        <a:pos x="90" y="144"/>
                      </a:cxn>
                      <a:cxn ang="0">
                        <a:pos x="84" y="132"/>
                      </a:cxn>
                      <a:cxn ang="0">
                        <a:pos x="90" y="126"/>
                      </a:cxn>
                      <a:cxn ang="0">
                        <a:pos x="102" y="120"/>
                      </a:cxn>
                      <a:cxn ang="0">
                        <a:pos x="108" y="120"/>
                      </a:cxn>
                      <a:cxn ang="0">
                        <a:pos x="114" y="114"/>
                      </a:cxn>
                      <a:cxn ang="0">
                        <a:pos x="114" y="108"/>
                      </a:cxn>
                      <a:cxn ang="0">
                        <a:pos x="114" y="102"/>
                      </a:cxn>
                      <a:cxn ang="0">
                        <a:pos x="114" y="90"/>
                      </a:cxn>
                      <a:cxn ang="0">
                        <a:pos x="108" y="78"/>
                      </a:cxn>
                      <a:cxn ang="0">
                        <a:pos x="114" y="72"/>
                      </a:cxn>
                      <a:cxn ang="0">
                        <a:pos x="126" y="66"/>
                      </a:cxn>
                      <a:cxn ang="0">
                        <a:pos x="162" y="42"/>
                      </a:cxn>
                      <a:cxn ang="0">
                        <a:pos x="216" y="12"/>
                      </a:cxn>
                      <a:cxn ang="0">
                        <a:pos x="234" y="6"/>
                      </a:cxn>
                      <a:cxn ang="0">
                        <a:pos x="252" y="0"/>
                      </a:cxn>
                    </a:cxnLst>
                    <a:rect l="0" t="0" r="r" b="b"/>
                    <a:pathLst>
                      <a:path w="336" h="282">
                        <a:moveTo>
                          <a:pt x="252" y="0"/>
                        </a:moveTo>
                        <a:lnTo>
                          <a:pt x="270" y="6"/>
                        </a:lnTo>
                        <a:lnTo>
                          <a:pt x="276" y="12"/>
                        </a:lnTo>
                        <a:lnTo>
                          <a:pt x="288" y="6"/>
                        </a:lnTo>
                        <a:lnTo>
                          <a:pt x="288" y="12"/>
                        </a:lnTo>
                        <a:lnTo>
                          <a:pt x="288" y="24"/>
                        </a:lnTo>
                        <a:lnTo>
                          <a:pt x="282" y="36"/>
                        </a:lnTo>
                        <a:lnTo>
                          <a:pt x="276" y="42"/>
                        </a:lnTo>
                        <a:lnTo>
                          <a:pt x="270" y="48"/>
                        </a:lnTo>
                        <a:lnTo>
                          <a:pt x="270" y="54"/>
                        </a:lnTo>
                        <a:lnTo>
                          <a:pt x="276" y="60"/>
                        </a:lnTo>
                        <a:lnTo>
                          <a:pt x="276" y="72"/>
                        </a:lnTo>
                        <a:lnTo>
                          <a:pt x="276" y="78"/>
                        </a:lnTo>
                        <a:lnTo>
                          <a:pt x="270" y="84"/>
                        </a:lnTo>
                        <a:lnTo>
                          <a:pt x="264" y="96"/>
                        </a:lnTo>
                        <a:lnTo>
                          <a:pt x="252" y="114"/>
                        </a:lnTo>
                        <a:lnTo>
                          <a:pt x="252" y="126"/>
                        </a:lnTo>
                        <a:lnTo>
                          <a:pt x="252" y="132"/>
                        </a:lnTo>
                        <a:lnTo>
                          <a:pt x="258" y="138"/>
                        </a:lnTo>
                        <a:lnTo>
                          <a:pt x="264" y="138"/>
                        </a:lnTo>
                        <a:lnTo>
                          <a:pt x="270" y="144"/>
                        </a:lnTo>
                        <a:lnTo>
                          <a:pt x="276" y="150"/>
                        </a:lnTo>
                        <a:lnTo>
                          <a:pt x="276" y="162"/>
                        </a:lnTo>
                        <a:lnTo>
                          <a:pt x="276" y="174"/>
                        </a:lnTo>
                        <a:lnTo>
                          <a:pt x="276" y="192"/>
                        </a:lnTo>
                        <a:lnTo>
                          <a:pt x="288" y="216"/>
                        </a:lnTo>
                        <a:lnTo>
                          <a:pt x="294" y="234"/>
                        </a:lnTo>
                        <a:lnTo>
                          <a:pt x="306" y="246"/>
                        </a:lnTo>
                        <a:lnTo>
                          <a:pt x="318" y="252"/>
                        </a:lnTo>
                        <a:lnTo>
                          <a:pt x="330" y="264"/>
                        </a:lnTo>
                        <a:lnTo>
                          <a:pt x="336" y="282"/>
                        </a:lnTo>
                        <a:lnTo>
                          <a:pt x="0" y="282"/>
                        </a:lnTo>
                        <a:lnTo>
                          <a:pt x="60" y="174"/>
                        </a:lnTo>
                        <a:lnTo>
                          <a:pt x="60" y="168"/>
                        </a:lnTo>
                        <a:lnTo>
                          <a:pt x="60" y="156"/>
                        </a:lnTo>
                        <a:lnTo>
                          <a:pt x="66" y="156"/>
                        </a:lnTo>
                        <a:lnTo>
                          <a:pt x="72" y="150"/>
                        </a:lnTo>
                        <a:lnTo>
                          <a:pt x="84" y="150"/>
                        </a:lnTo>
                        <a:lnTo>
                          <a:pt x="90" y="144"/>
                        </a:lnTo>
                        <a:lnTo>
                          <a:pt x="84" y="132"/>
                        </a:lnTo>
                        <a:lnTo>
                          <a:pt x="90" y="126"/>
                        </a:lnTo>
                        <a:lnTo>
                          <a:pt x="102" y="120"/>
                        </a:lnTo>
                        <a:lnTo>
                          <a:pt x="108" y="120"/>
                        </a:lnTo>
                        <a:lnTo>
                          <a:pt x="114" y="114"/>
                        </a:lnTo>
                        <a:lnTo>
                          <a:pt x="114" y="108"/>
                        </a:lnTo>
                        <a:lnTo>
                          <a:pt x="114" y="102"/>
                        </a:lnTo>
                        <a:lnTo>
                          <a:pt x="114" y="90"/>
                        </a:lnTo>
                        <a:lnTo>
                          <a:pt x="108" y="78"/>
                        </a:lnTo>
                        <a:lnTo>
                          <a:pt x="114" y="72"/>
                        </a:lnTo>
                        <a:lnTo>
                          <a:pt x="126" y="66"/>
                        </a:lnTo>
                        <a:lnTo>
                          <a:pt x="162" y="42"/>
                        </a:lnTo>
                        <a:lnTo>
                          <a:pt x="216" y="12"/>
                        </a:lnTo>
                        <a:lnTo>
                          <a:pt x="234" y="6"/>
                        </a:lnTo>
                        <a:lnTo>
                          <a:pt x="252" y="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6" name="Freeform 815">
                    <a:extLst>
                      <a:ext uri="{FF2B5EF4-FFF2-40B4-BE49-F238E27FC236}">
                        <a16:creationId xmlns:a16="http://schemas.microsoft.com/office/drawing/2014/main" xmlns="" id="{97BB465D-A614-CC4B-88FD-266266CE5FB4}"/>
                      </a:ext>
                    </a:extLst>
                  </p:cNvPr>
                  <p:cNvSpPr>
                    <a:spLocks/>
                  </p:cNvSpPr>
                  <p:nvPr/>
                </p:nvSpPr>
                <p:spPr bwMode="auto">
                  <a:xfrm>
                    <a:off x="7884106" y="5256825"/>
                    <a:ext cx="683627" cy="595009"/>
                  </a:xfrm>
                  <a:custGeom>
                    <a:avLst/>
                    <a:gdLst/>
                    <a:ahLst/>
                    <a:cxnLst>
                      <a:cxn ang="0">
                        <a:pos x="294" y="72"/>
                      </a:cxn>
                      <a:cxn ang="0">
                        <a:pos x="276" y="72"/>
                      </a:cxn>
                      <a:cxn ang="0">
                        <a:pos x="264" y="60"/>
                      </a:cxn>
                      <a:cxn ang="0">
                        <a:pos x="252" y="54"/>
                      </a:cxn>
                      <a:cxn ang="0">
                        <a:pos x="240" y="48"/>
                      </a:cxn>
                      <a:cxn ang="0">
                        <a:pos x="228" y="42"/>
                      </a:cxn>
                      <a:cxn ang="0">
                        <a:pos x="216" y="36"/>
                      </a:cxn>
                      <a:cxn ang="0">
                        <a:pos x="210" y="18"/>
                      </a:cxn>
                      <a:cxn ang="0">
                        <a:pos x="192" y="12"/>
                      </a:cxn>
                      <a:cxn ang="0">
                        <a:pos x="168" y="18"/>
                      </a:cxn>
                      <a:cxn ang="0">
                        <a:pos x="162" y="24"/>
                      </a:cxn>
                      <a:cxn ang="0">
                        <a:pos x="162" y="12"/>
                      </a:cxn>
                      <a:cxn ang="0">
                        <a:pos x="138" y="0"/>
                      </a:cxn>
                      <a:cxn ang="0">
                        <a:pos x="120" y="12"/>
                      </a:cxn>
                      <a:cxn ang="0">
                        <a:pos x="102" y="18"/>
                      </a:cxn>
                      <a:cxn ang="0">
                        <a:pos x="96" y="30"/>
                      </a:cxn>
                      <a:cxn ang="0">
                        <a:pos x="96" y="42"/>
                      </a:cxn>
                      <a:cxn ang="0">
                        <a:pos x="96" y="54"/>
                      </a:cxn>
                      <a:cxn ang="0">
                        <a:pos x="78" y="60"/>
                      </a:cxn>
                      <a:cxn ang="0">
                        <a:pos x="66" y="60"/>
                      </a:cxn>
                      <a:cxn ang="0">
                        <a:pos x="42" y="54"/>
                      </a:cxn>
                      <a:cxn ang="0">
                        <a:pos x="24" y="60"/>
                      </a:cxn>
                      <a:cxn ang="0">
                        <a:pos x="0" y="84"/>
                      </a:cxn>
                      <a:cxn ang="0">
                        <a:pos x="0" y="102"/>
                      </a:cxn>
                      <a:cxn ang="0">
                        <a:pos x="6" y="120"/>
                      </a:cxn>
                      <a:cxn ang="0">
                        <a:pos x="12" y="132"/>
                      </a:cxn>
                      <a:cxn ang="0">
                        <a:pos x="18" y="144"/>
                      </a:cxn>
                      <a:cxn ang="0">
                        <a:pos x="18" y="156"/>
                      </a:cxn>
                      <a:cxn ang="0">
                        <a:pos x="42" y="180"/>
                      </a:cxn>
                      <a:cxn ang="0">
                        <a:pos x="60" y="198"/>
                      </a:cxn>
                      <a:cxn ang="0">
                        <a:pos x="72" y="204"/>
                      </a:cxn>
                      <a:cxn ang="0">
                        <a:pos x="72" y="216"/>
                      </a:cxn>
                      <a:cxn ang="0">
                        <a:pos x="84" y="234"/>
                      </a:cxn>
                      <a:cxn ang="0">
                        <a:pos x="84" y="252"/>
                      </a:cxn>
                      <a:cxn ang="0">
                        <a:pos x="138" y="276"/>
                      </a:cxn>
                      <a:cxn ang="0">
                        <a:pos x="144" y="264"/>
                      </a:cxn>
                      <a:cxn ang="0">
                        <a:pos x="156" y="264"/>
                      </a:cxn>
                      <a:cxn ang="0">
                        <a:pos x="168" y="252"/>
                      </a:cxn>
                      <a:cxn ang="0">
                        <a:pos x="162" y="246"/>
                      </a:cxn>
                      <a:cxn ang="0">
                        <a:pos x="180" y="234"/>
                      </a:cxn>
                      <a:cxn ang="0">
                        <a:pos x="180" y="222"/>
                      </a:cxn>
                      <a:cxn ang="0">
                        <a:pos x="186" y="204"/>
                      </a:cxn>
                      <a:cxn ang="0">
                        <a:pos x="192" y="192"/>
                      </a:cxn>
                      <a:cxn ang="0">
                        <a:pos x="210" y="198"/>
                      </a:cxn>
                      <a:cxn ang="0">
                        <a:pos x="222" y="192"/>
                      </a:cxn>
                      <a:cxn ang="0">
                        <a:pos x="228" y="174"/>
                      </a:cxn>
                      <a:cxn ang="0">
                        <a:pos x="252" y="150"/>
                      </a:cxn>
                      <a:cxn ang="0">
                        <a:pos x="264" y="144"/>
                      </a:cxn>
                      <a:cxn ang="0">
                        <a:pos x="276" y="138"/>
                      </a:cxn>
                      <a:cxn ang="0">
                        <a:pos x="282" y="126"/>
                      </a:cxn>
                      <a:cxn ang="0">
                        <a:pos x="306" y="114"/>
                      </a:cxn>
                      <a:cxn ang="0">
                        <a:pos x="318" y="102"/>
                      </a:cxn>
                      <a:cxn ang="0">
                        <a:pos x="324" y="90"/>
                      </a:cxn>
                      <a:cxn ang="0">
                        <a:pos x="312" y="84"/>
                      </a:cxn>
                      <a:cxn ang="0">
                        <a:pos x="306" y="72"/>
                      </a:cxn>
                    </a:cxnLst>
                    <a:rect l="0" t="0" r="r" b="b"/>
                    <a:pathLst>
                      <a:path w="324" h="282">
                        <a:moveTo>
                          <a:pt x="306" y="72"/>
                        </a:moveTo>
                        <a:lnTo>
                          <a:pt x="294" y="72"/>
                        </a:lnTo>
                        <a:lnTo>
                          <a:pt x="288" y="72"/>
                        </a:lnTo>
                        <a:lnTo>
                          <a:pt x="276" y="72"/>
                        </a:lnTo>
                        <a:lnTo>
                          <a:pt x="270" y="60"/>
                        </a:lnTo>
                        <a:lnTo>
                          <a:pt x="264" y="60"/>
                        </a:lnTo>
                        <a:lnTo>
                          <a:pt x="258" y="60"/>
                        </a:lnTo>
                        <a:lnTo>
                          <a:pt x="252" y="54"/>
                        </a:lnTo>
                        <a:lnTo>
                          <a:pt x="246" y="54"/>
                        </a:lnTo>
                        <a:lnTo>
                          <a:pt x="240" y="48"/>
                        </a:lnTo>
                        <a:lnTo>
                          <a:pt x="234" y="42"/>
                        </a:lnTo>
                        <a:lnTo>
                          <a:pt x="228" y="42"/>
                        </a:lnTo>
                        <a:lnTo>
                          <a:pt x="222" y="42"/>
                        </a:lnTo>
                        <a:lnTo>
                          <a:pt x="216" y="36"/>
                        </a:lnTo>
                        <a:lnTo>
                          <a:pt x="216" y="24"/>
                        </a:lnTo>
                        <a:lnTo>
                          <a:pt x="210" y="18"/>
                        </a:lnTo>
                        <a:lnTo>
                          <a:pt x="204" y="12"/>
                        </a:lnTo>
                        <a:lnTo>
                          <a:pt x="192" y="12"/>
                        </a:lnTo>
                        <a:lnTo>
                          <a:pt x="180" y="12"/>
                        </a:lnTo>
                        <a:lnTo>
                          <a:pt x="168" y="18"/>
                        </a:lnTo>
                        <a:lnTo>
                          <a:pt x="168" y="24"/>
                        </a:lnTo>
                        <a:lnTo>
                          <a:pt x="162" y="24"/>
                        </a:lnTo>
                        <a:lnTo>
                          <a:pt x="156" y="18"/>
                        </a:lnTo>
                        <a:lnTo>
                          <a:pt x="162" y="12"/>
                        </a:lnTo>
                        <a:lnTo>
                          <a:pt x="156" y="6"/>
                        </a:lnTo>
                        <a:lnTo>
                          <a:pt x="138" y="0"/>
                        </a:lnTo>
                        <a:lnTo>
                          <a:pt x="132" y="0"/>
                        </a:lnTo>
                        <a:lnTo>
                          <a:pt x="120" y="12"/>
                        </a:lnTo>
                        <a:lnTo>
                          <a:pt x="108" y="12"/>
                        </a:lnTo>
                        <a:lnTo>
                          <a:pt x="102" y="18"/>
                        </a:lnTo>
                        <a:lnTo>
                          <a:pt x="96" y="24"/>
                        </a:lnTo>
                        <a:lnTo>
                          <a:pt x="96" y="30"/>
                        </a:lnTo>
                        <a:lnTo>
                          <a:pt x="96" y="36"/>
                        </a:lnTo>
                        <a:lnTo>
                          <a:pt x="96" y="42"/>
                        </a:lnTo>
                        <a:lnTo>
                          <a:pt x="96" y="48"/>
                        </a:lnTo>
                        <a:lnTo>
                          <a:pt x="96" y="54"/>
                        </a:lnTo>
                        <a:lnTo>
                          <a:pt x="90" y="60"/>
                        </a:lnTo>
                        <a:lnTo>
                          <a:pt x="78" y="60"/>
                        </a:lnTo>
                        <a:lnTo>
                          <a:pt x="72" y="60"/>
                        </a:lnTo>
                        <a:lnTo>
                          <a:pt x="66" y="60"/>
                        </a:lnTo>
                        <a:lnTo>
                          <a:pt x="48" y="54"/>
                        </a:lnTo>
                        <a:lnTo>
                          <a:pt x="42" y="54"/>
                        </a:lnTo>
                        <a:lnTo>
                          <a:pt x="36" y="54"/>
                        </a:lnTo>
                        <a:lnTo>
                          <a:pt x="24" y="60"/>
                        </a:lnTo>
                        <a:lnTo>
                          <a:pt x="12" y="66"/>
                        </a:lnTo>
                        <a:lnTo>
                          <a:pt x="0" y="84"/>
                        </a:lnTo>
                        <a:lnTo>
                          <a:pt x="0" y="90"/>
                        </a:lnTo>
                        <a:lnTo>
                          <a:pt x="0" y="102"/>
                        </a:lnTo>
                        <a:lnTo>
                          <a:pt x="6" y="108"/>
                        </a:lnTo>
                        <a:lnTo>
                          <a:pt x="6" y="120"/>
                        </a:lnTo>
                        <a:lnTo>
                          <a:pt x="12" y="126"/>
                        </a:lnTo>
                        <a:lnTo>
                          <a:pt x="12" y="132"/>
                        </a:lnTo>
                        <a:lnTo>
                          <a:pt x="18" y="138"/>
                        </a:lnTo>
                        <a:lnTo>
                          <a:pt x="18" y="144"/>
                        </a:lnTo>
                        <a:lnTo>
                          <a:pt x="18" y="150"/>
                        </a:lnTo>
                        <a:lnTo>
                          <a:pt x="18" y="156"/>
                        </a:lnTo>
                        <a:lnTo>
                          <a:pt x="30" y="168"/>
                        </a:lnTo>
                        <a:lnTo>
                          <a:pt x="42" y="180"/>
                        </a:lnTo>
                        <a:lnTo>
                          <a:pt x="48" y="192"/>
                        </a:lnTo>
                        <a:lnTo>
                          <a:pt x="60" y="198"/>
                        </a:lnTo>
                        <a:lnTo>
                          <a:pt x="66" y="198"/>
                        </a:lnTo>
                        <a:lnTo>
                          <a:pt x="72" y="204"/>
                        </a:lnTo>
                        <a:lnTo>
                          <a:pt x="72" y="210"/>
                        </a:lnTo>
                        <a:lnTo>
                          <a:pt x="72" y="216"/>
                        </a:lnTo>
                        <a:lnTo>
                          <a:pt x="78" y="228"/>
                        </a:lnTo>
                        <a:lnTo>
                          <a:pt x="84" y="234"/>
                        </a:lnTo>
                        <a:lnTo>
                          <a:pt x="84" y="246"/>
                        </a:lnTo>
                        <a:lnTo>
                          <a:pt x="84" y="252"/>
                        </a:lnTo>
                        <a:lnTo>
                          <a:pt x="138" y="282"/>
                        </a:lnTo>
                        <a:lnTo>
                          <a:pt x="138" y="276"/>
                        </a:lnTo>
                        <a:lnTo>
                          <a:pt x="138" y="270"/>
                        </a:lnTo>
                        <a:lnTo>
                          <a:pt x="144" y="264"/>
                        </a:lnTo>
                        <a:lnTo>
                          <a:pt x="150" y="264"/>
                        </a:lnTo>
                        <a:lnTo>
                          <a:pt x="156" y="264"/>
                        </a:lnTo>
                        <a:lnTo>
                          <a:pt x="162" y="264"/>
                        </a:lnTo>
                        <a:lnTo>
                          <a:pt x="168" y="252"/>
                        </a:lnTo>
                        <a:lnTo>
                          <a:pt x="168" y="246"/>
                        </a:lnTo>
                        <a:lnTo>
                          <a:pt x="162" y="246"/>
                        </a:lnTo>
                        <a:lnTo>
                          <a:pt x="168" y="240"/>
                        </a:lnTo>
                        <a:lnTo>
                          <a:pt x="180" y="234"/>
                        </a:lnTo>
                        <a:lnTo>
                          <a:pt x="180" y="228"/>
                        </a:lnTo>
                        <a:lnTo>
                          <a:pt x="180" y="222"/>
                        </a:lnTo>
                        <a:lnTo>
                          <a:pt x="180" y="216"/>
                        </a:lnTo>
                        <a:lnTo>
                          <a:pt x="186" y="204"/>
                        </a:lnTo>
                        <a:lnTo>
                          <a:pt x="186" y="198"/>
                        </a:lnTo>
                        <a:lnTo>
                          <a:pt x="192" y="192"/>
                        </a:lnTo>
                        <a:lnTo>
                          <a:pt x="198" y="198"/>
                        </a:lnTo>
                        <a:lnTo>
                          <a:pt x="210" y="198"/>
                        </a:lnTo>
                        <a:lnTo>
                          <a:pt x="216" y="198"/>
                        </a:lnTo>
                        <a:lnTo>
                          <a:pt x="222" y="192"/>
                        </a:lnTo>
                        <a:lnTo>
                          <a:pt x="222" y="186"/>
                        </a:lnTo>
                        <a:lnTo>
                          <a:pt x="228" y="174"/>
                        </a:lnTo>
                        <a:lnTo>
                          <a:pt x="240" y="168"/>
                        </a:lnTo>
                        <a:lnTo>
                          <a:pt x="252" y="150"/>
                        </a:lnTo>
                        <a:lnTo>
                          <a:pt x="258" y="144"/>
                        </a:lnTo>
                        <a:lnTo>
                          <a:pt x="264" y="144"/>
                        </a:lnTo>
                        <a:lnTo>
                          <a:pt x="270" y="144"/>
                        </a:lnTo>
                        <a:lnTo>
                          <a:pt x="276" y="138"/>
                        </a:lnTo>
                        <a:lnTo>
                          <a:pt x="276" y="132"/>
                        </a:lnTo>
                        <a:lnTo>
                          <a:pt x="282" y="126"/>
                        </a:lnTo>
                        <a:lnTo>
                          <a:pt x="294" y="114"/>
                        </a:lnTo>
                        <a:lnTo>
                          <a:pt x="306" y="114"/>
                        </a:lnTo>
                        <a:lnTo>
                          <a:pt x="312" y="108"/>
                        </a:lnTo>
                        <a:lnTo>
                          <a:pt x="318" y="102"/>
                        </a:lnTo>
                        <a:lnTo>
                          <a:pt x="324" y="96"/>
                        </a:lnTo>
                        <a:lnTo>
                          <a:pt x="324" y="90"/>
                        </a:lnTo>
                        <a:lnTo>
                          <a:pt x="318" y="84"/>
                        </a:lnTo>
                        <a:lnTo>
                          <a:pt x="312" y="84"/>
                        </a:lnTo>
                        <a:lnTo>
                          <a:pt x="306" y="78"/>
                        </a:lnTo>
                        <a:lnTo>
                          <a:pt x="306" y="72"/>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7" name="Freeform 816">
                    <a:extLst>
                      <a:ext uri="{FF2B5EF4-FFF2-40B4-BE49-F238E27FC236}">
                        <a16:creationId xmlns:a16="http://schemas.microsoft.com/office/drawing/2014/main" xmlns="" id="{CA73957D-44B3-5C47-A6F8-83396B4AA43C}"/>
                      </a:ext>
                    </a:extLst>
                  </p:cNvPr>
                  <p:cNvSpPr>
                    <a:spLocks/>
                  </p:cNvSpPr>
                  <p:nvPr/>
                </p:nvSpPr>
                <p:spPr bwMode="auto">
                  <a:xfrm>
                    <a:off x="7542292" y="5408743"/>
                    <a:ext cx="632988" cy="620328"/>
                  </a:xfrm>
                  <a:custGeom>
                    <a:avLst/>
                    <a:gdLst/>
                    <a:ahLst/>
                    <a:cxnLst>
                      <a:cxn ang="0">
                        <a:pos x="228" y="288"/>
                      </a:cxn>
                      <a:cxn ang="0">
                        <a:pos x="270" y="276"/>
                      </a:cxn>
                      <a:cxn ang="0">
                        <a:pos x="264" y="258"/>
                      </a:cxn>
                      <a:cxn ang="0">
                        <a:pos x="252" y="246"/>
                      </a:cxn>
                      <a:cxn ang="0">
                        <a:pos x="300" y="210"/>
                      </a:cxn>
                      <a:cxn ang="0">
                        <a:pos x="246" y="174"/>
                      </a:cxn>
                      <a:cxn ang="0">
                        <a:pos x="240" y="156"/>
                      </a:cxn>
                      <a:cxn ang="0">
                        <a:pos x="234" y="138"/>
                      </a:cxn>
                      <a:cxn ang="0">
                        <a:pos x="228" y="126"/>
                      </a:cxn>
                      <a:cxn ang="0">
                        <a:pos x="210" y="120"/>
                      </a:cxn>
                      <a:cxn ang="0">
                        <a:pos x="192" y="96"/>
                      </a:cxn>
                      <a:cxn ang="0">
                        <a:pos x="180" y="78"/>
                      </a:cxn>
                      <a:cxn ang="0">
                        <a:pos x="180" y="66"/>
                      </a:cxn>
                      <a:cxn ang="0">
                        <a:pos x="168" y="48"/>
                      </a:cxn>
                      <a:cxn ang="0">
                        <a:pos x="168" y="36"/>
                      </a:cxn>
                      <a:cxn ang="0">
                        <a:pos x="162" y="18"/>
                      </a:cxn>
                      <a:cxn ang="0">
                        <a:pos x="156" y="12"/>
                      </a:cxn>
                      <a:cxn ang="0">
                        <a:pos x="144" y="0"/>
                      </a:cxn>
                      <a:cxn ang="0">
                        <a:pos x="132" y="0"/>
                      </a:cxn>
                      <a:cxn ang="0">
                        <a:pos x="120" y="12"/>
                      </a:cxn>
                      <a:cxn ang="0">
                        <a:pos x="102" y="18"/>
                      </a:cxn>
                      <a:cxn ang="0">
                        <a:pos x="78" y="18"/>
                      </a:cxn>
                      <a:cxn ang="0">
                        <a:pos x="72" y="18"/>
                      </a:cxn>
                      <a:cxn ang="0">
                        <a:pos x="60" y="6"/>
                      </a:cxn>
                      <a:cxn ang="0">
                        <a:pos x="48" y="6"/>
                      </a:cxn>
                      <a:cxn ang="0">
                        <a:pos x="36" y="18"/>
                      </a:cxn>
                      <a:cxn ang="0">
                        <a:pos x="36" y="36"/>
                      </a:cxn>
                      <a:cxn ang="0">
                        <a:pos x="24" y="54"/>
                      </a:cxn>
                      <a:cxn ang="0">
                        <a:pos x="18" y="66"/>
                      </a:cxn>
                      <a:cxn ang="0">
                        <a:pos x="24" y="84"/>
                      </a:cxn>
                      <a:cxn ang="0">
                        <a:pos x="18" y="96"/>
                      </a:cxn>
                      <a:cxn ang="0">
                        <a:pos x="0" y="126"/>
                      </a:cxn>
                      <a:cxn ang="0">
                        <a:pos x="0" y="144"/>
                      </a:cxn>
                      <a:cxn ang="0">
                        <a:pos x="12" y="150"/>
                      </a:cxn>
                      <a:cxn ang="0">
                        <a:pos x="24" y="162"/>
                      </a:cxn>
                      <a:cxn ang="0">
                        <a:pos x="24" y="186"/>
                      </a:cxn>
                      <a:cxn ang="0">
                        <a:pos x="36" y="228"/>
                      </a:cxn>
                      <a:cxn ang="0">
                        <a:pos x="54" y="258"/>
                      </a:cxn>
                      <a:cxn ang="0">
                        <a:pos x="78" y="276"/>
                      </a:cxn>
                    </a:cxnLst>
                    <a:rect l="0" t="0" r="r" b="b"/>
                    <a:pathLst>
                      <a:path w="300" h="294">
                        <a:moveTo>
                          <a:pt x="84" y="294"/>
                        </a:moveTo>
                        <a:lnTo>
                          <a:pt x="228" y="288"/>
                        </a:lnTo>
                        <a:lnTo>
                          <a:pt x="270" y="288"/>
                        </a:lnTo>
                        <a:lnTo>
                          <a:pt x="270" y="276"/>
                        </a:lnTo>
                        <a:lnTo>
                          <a:pt x="270" y="264"/>
                        </a:lnTo>
                        <a:lnTo>
                          <a:pt x="264" y="258"/>
                        </a:lnTo>
                        <a:lnTo>
                          <a:pt x="252" y="252"/>
                        </a:lnTo>
                        <a:lnTo>
                          <a:pt x="252" y="246"/>
                        </a:lnTo>
                        <a:lnTo>
                          <a:pt x="300" y="216"/>
                        </a:lnTo>
                        <a:lnTo>
                          <a:pt x="300" y="210"/>
                        </a:lnTo>
                        <a:lnTo>
                          <a:pt x="246" y="180"/>
                        </a:lnTo>
                        <a:lnTo>
                          <a:pt x="246" y="174"/>
                        </a:lnTo>
                        <a:lnTo>
                          <a:pt x="246" y="162"/>
                        </a:lnTo>
                        <a:lnTo>
                          <a:pt x="240" y="156"/>
                        </a:lnTo>
                        <a:lnTo>
                          <a:pt x="234" y="144"/>
                        </a:lnTo>
                        <a:lnTo>
                          <a:pt x="234" y="138"/>
                        </a:lnTo>
                        <a:lnTo>
                          <a:pt x="234" y="132"/>
                        </a:lnTo>
                        <a:lnTo>
                          <a:pt x="228" y="126"/>
                        </a:lnTo>
                        <a:lnTo>
                          <a:pt x="222" y="126"/>
                        </a:lnTo>
                        <a:lnTo>
                          <a:pt x="210" y="120"/>
                        </a:lnTo>
                        <a:lnTo>
                          <a:pt x="204" y="108"/>
                        </a:lnTo>
                        <a:lnTo>
                          <a:pt x="192" y="96"/>
                        </a:lnTo>
                        <a:lnTo>
                          <a:pt x="180" y="84"/>
                        </a:lnTo>
                        <a:lnTo>
                          <a:pt x="180" y="78"/>
                        </a:lnTo>
                        <a:lnTo>
                          <a:pt x="180" y="72"/>
                        </a:lnTo>
                        <a:lnTo>
                          <a:pt x="180" y="66"/>
                        </a:lnTo>
                        <a:lnTo>
                          <a:pt x="174" y="60"/>
                        </a:lnTo>
                        <a:lnTo>
                          <a:pt x="168" y="48"/>
                        </a:lnTo>
                        <a:lnTo>
                          <a:pt x="168" y="42"/>
                        </a:lnTo>
                        <a:lnTo>
                          <a:pt x="168" y="36"/>
                        </a:lnTo>
                        <a:lnTo>
                          <a:pt x="162" y="30"/>
                        </a:lnTo>
                        <a:lnTo>
                          <a:pt x="162" y="18"/>
                        </a:lnTo>
                        <a:lnTo>
                          <a:pt x="162" y="12"/>
                        </a:lnTo>
                        <a:lnTo>
                          <a:pt x="156" y="12"/>
                        </a:lnTo>
                        <a:lnTo>
                          <a:pt x="150" y="6"/>
                        </a:lnTo>
                        <a:lnTo>
                          <a:pt x="144" y="0"/>
                        </a:lnTo>
                        <a:lnTo>
                          <a:pt x="138" y="0"/>
                        </a:lnTo>
                        <a:lnTo>
                          <a:pt x="132" y="0"/>
                        </a:lnTo>
                        <a:lnTo>
                          <a:pt x="126" y="0"/>
                        </a:lnTo>
                        <a:lnTo>
                          <a:pt x="120" y="12"/>
                        </a:lnTo>
                        <a:lnTo>
                          <a:pt x="114" y="18"/>
                        </a:lnTo>
                        <a:lnTo>
                          <a:pt x="102" y="18"/>
                        </a:lnTo>
                        <a:lnTo>
                          <a:pt x="90" y="18"/>
                        </a:lnTo>
                        <a:lnTo>
                          <a:pt x="78" y="18"/>
                        </a:lnTo>
                        <a:lnTo>
                          <a:pt x="72" y="24"/>
                        </a:lnTo>
                        <a:lnTo>
                          <a:pt x="72" y="18"/>
                        </a:lnTo>
                        <a:lnTo>
                          <a:pt x="66" y="12"/>
                        </a:lnTo>
                        <a:lnTo>
                          <a:pt x="60" y="6"/>
                        </a:lnTo>
                        <a:lnTo>
                          <a:pt x="54" y="6"/>
                        </a:lnTo>
                        <a:lnTo>
                          <a:pt x="48" y="6"/>
                        </a:lnTo>
                        <a:lnTo>
                          <a:pt x="42" y="12"/>
                        </a:lnTo>
                        <a:lnTo>
                          <a:pt x="36" y="18"/>
                        </a:lnTo>
                        <a:lnTo>
                          <a:pt x="36" y="24"/>
                        </a:lnTo>
                        <a:lnTo>
                          <a:pt x="36" y="36"/>
                        </a:lnTo>
                        <a:lnTo>
                          <a:pt x="30" y="48"/>
                        </a:lnTo>
                        <a:lnTo>
                          <a:pt x="24" y="54"/>
                        </a:lnTo>
                        <a:lnTo>
                          <a:pt x="18" y="60"/>
                        </a:lnTo>
                        <a:lnTo>
                          <a:pt x="18" y="66"/>
                        </a:lnTo>
                        <a:lnTo>
                          <a:pt x="24" y="72"/>
                        </a:lnTo>
                        <a:lnTo>
                          <a:pt x="24" y="84"/>
                        </a:lnTo>
                        <a:lnTo>
                          <a:pt x="24" y="90"/>
                        </a:lnTo>
                        <a:lnTo>
                          <a:pt x="18" y="96"/>
                        </a:lnTo>
                        <a:lnTo>
                          <a:pt x="12" y="108"/>
                        </a:lnTo>
                        <a:lnTo>
                          <a:pt x="0" y="126"/>
                        </a:lnTo>
                        <a:lnTo>
                          <a:pt x="0" y="138"/>
                        </a:lnTo>
                        <a:lnTo>
                          <a:pt x="0" y="144"/>
                        </a:lnTo>
                        <a:lnTo>
                          <a:pt x="6" y="150"/>
                        </a:lnTo>
                        <a:lnTo>
                          <a:pt x="12" y="150"/>
                        </a:lnTo>
                        <a:lnTo>
                          <a:pt x="18" y="156"/>
                        </a:lnTo>
                        <a:lnTo>
                          <a:pt x="24" y="162"/>
                        </a:lnTo>
                        <a:lnTo>
                          <a:pt x="24" y="174"/>
                        </a:lnTo>
                        <a:lnTo>
                          <a:pt x="24" y="186"/>
                        </a:lnTo>
                        <a:lnTo>
                          <a:pt x="24" y="204"/>
                        </a:lnTo>
                        <a:lnTo>
                          <a:pt x="36" y="228"/>
                        </a:lnTo>
                        <a:lnTo>
                          <a:pt x="42" y="246"/>
                        </a:lnTo>
                        <a:lnTo>
                          <a:pt x="54" y="258"/>
                        </a:lnTo>
                        <a:lnTo>
                          <a:pt x="66" y="264"/>
                        </a:lnTo>
                        <a:lnTo>
                          <a:pt x="78" y="276"/>
                        </a:lnTo>
                        <a:lnTo>
                          <a:pt x="84" y="29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8" name="Freeform 817">
                    <a:extLst>
                      <a:ext uri="{FF2B5EF4-FFF2-40B4-BE49-F238E27FC236}">
                        <a16:creationId xmlns:a16="http://schemas.microsoft.com/office/drawing/2014/main" xmlns="" id="{BB3F0423-FBD6-264A-801F-9CC729618554}"/>
                      </a:ext>
                    </a:extLst>
                  </p:cNvPr>
                  <p:cNvSpPr>
                    <a:spLocks/>
                  </p:cNvSpPr>
                  <p:nvPr/>
                </p:nvSpPr>
                <p:spPr bwMode="auto">
                  <a:xfrm>
                    <a:off x="8023363" y="4763095"/>
                    <a:ext cx="607669" cy="670967"/>
                  </a:xfrm>
                  <a:custGeom>
                    <a:avLst/>
                    <a:gdLst/>
                    <a:ahLst/>
                    <a:cxnLst>
                      <a:cxn ang="0">
                        <a:pos x="114" y="6"/>
                      </a:cxn>
                      <a:cxn ang="0">
                        <a:pos x="114" y="18"/>
                      </a:cxn>
                      <a:cxn ang="0">
                        <a:pos x="102" y="24"/>
                      </a:cxn>
                      <a:cxn ang="0">
                        <a:pos x="78" y="30"/>
                      </a:cxn>
                      <a:cxn ang="0">
                        <a:pos x="54" y="48"/>
                      </a:cxn>
                      <a:cxn ang="0">
                        <a:pos x="42" y="78"/>
                      </a:cxn>
                      <a:cxn ang="0">
                        <a:pos x="30" y="78"/>
                      </a:cxn>
                      <a:cxn ang="0">
                        <a:pos x="18" y="78"/>
                      </a:cxn>
                      <a:cxn ang="0">
                        <a:pos x="18" y="102"/>
                      </a:cxn>
                      <a:cxn ang="0">
                        <a:pos x="18" y="132"/>
                      </a:cxn>
                      <a:cxn ang="0">
                        <a:pos x="6" y="144"/>
                      </a:cxn>
                      <a:cxn ang="0">
                        <a:pos x="0" y="150"/>
                      </a:cxn>
                      <a:cxn ang="0">
                        <a:pos x="12" y="168"/>
                      </a:cxn>
                      <a:cxn ang="0">
                        <a:pos x="30" y="192"/>
                      </a:cxn>
                      <a:cxn ang="0">
                        <a:pos x="48" y="192"/>
                      </a:cxn>
                      <a:cxn ang="0">
                        <a:pos x="66" y="192"/>
                      </a:cxn>
                      <a:cxn ang="0">
                        <a:pos x="72" y="204"/>
                      </a:cxn>
                      <a:cxn ang="0">
                        <a:pos x="66" y="216"/>
                      </a:cxn>
                      <a:cxn ang="0">
                        <a:pos x="54" y="222"/>
                      </a:cxn>
                      <a:cxn ang="0">
                        <a:pos x="60" y="228"/>
                      </a:cxn>
                      <a:cxn ang="0">
                        <a:pos x="66" y="234"/>
                      </a:cxn>
                      <a:cxn ang="0">
                        <a:pos x="90" y="240"/>
                      </a:cxn>
                      <a:cxn ang="0">
                        <a:pos x="90" y="246"/>
                      </a:cxn>
                      <a:cxn ang="0">
                        <a:pos x="96" y="258"/>
                      </a:cxn>
                      <a:cxn ang="0">
                        <a:pos x="102" y="252"/>
                      </a:cxn>
                      <a:cxn ang="0">
                        <a:pos x="126" y="246"/>
                      </a:cxn>
                      <a:cxn ang="0">
                        <a:pos x="144" y="252"/>
                      </a:cxn>
                      <a:cxn ang="0">
                        <a:pos x="150" y="270"/>
                      </a:cxn>
                      <a:cxn ang="0">
                        <a:pos x="162" y="276"/>
                      </a:cxn>
                      <a:cxn ang="0">
                        <a:pos x="174" y="282"/>
                      </a:cxn>
                      <a:cxn ang="0">
                        <a:pos x="186" y="288"/>
                      </a:cxn>
                      <a:cxn ang="0">
                        <a:pos x="198" y="294"/>
                      </a:cxn>
                      <a:cxn ang="0">
                        <a:pos x="210" y="306"/>
                      </a:cxn>
                      <a:cxn ang="0">
                        <a:pos x="228" y="306"/>
                      </a:cxn>
                      <a:cxn ang="0">
                        <a:pos x="282" y="318"/>
                      </a:cxn>
                      <a:cxn ang="0">
                        <a:pos x="282" y="270"/>
                      </a:cxn>
                      <a:cxn ang="0">
                        <a:pos x="288" y="264"/>
                      </a:cxn>
                      <a:cxn ang="0">
                        <a:pos x="282" y="246"/>
                      </a:cxn>
                      <a:cxn ang="0">
                        <a:pos x="276" y="240"/>
                      </a:cxn>
                      <a:cxn ang="0">
                        <a:pos x="264" y="240"/>
                      </a:cxn>
                      <a:cxn ang="0">
                        <a:pos x="270" y="228"/>
                      </a:cxn>
                      <a:cxn ang="0">
                        <a:pos x="270" y="216"/>
                      </a:cxn>
                      <a:cxn ang="0">
                        <a:pos x="258" y="210"/>
                      </a:cxn>
                      <a:cxn ang="0">
                        <a:pos x="264" y="198"/>
                      </a:cxn>
                      <a:cxn ang="0">
                        <a:pos x="270" y="186"/>
                      </a:cxn>
                      <a:cxn ang="0">
                        <a:pos x="264" y="180"/>
                      </a:cxn>
                      <a:cxn ang="0">
                        <a:pos x="258" y="174"/>
                      </a:cxn>
                      <a:cxn ang="0">
                        <a:pos x="288" y="114"/>
                      </a:cxn>
                      <a:cxn ang="0">
                        <a:pos x="282" y="90"/>
                      </a:cxn>
                      <a:cxn ang="0">
                        <a:pos x="270" y="72"/>
                      </a:cxn>
                      <a:cxn ang="0">
                        <a:pos x="246" y="60"/>
                      </a:cxn>
                      <a:cxn ang="0">
                        <a:pos x="240" y="48"/>
                      </a:cxn>
                      <a:cxn ang="0">
                        <a:pos x="228" y="48"/>
                      </a:cxn>
                      <a:cxn ang="0">
                        <a:pos x="216" y="36"/>
                      </a:cxn>
                      <a:cxn ang="0">
                        <a:pos x="210" y="24"/>
                      </a:cxn>
                      <a:cxn ang="0">
                        <a:pos x="204" y="12"/>
                      </a:cxn>
                      <a:cxn ang="0">
                        <a:pos x="198" y="0"/>
                      </a:cxn>
                      <a:cxn ang="0">
                        <a:pos x="186" y="0"/>
                      </a:cxn>
                      <a:cxn ang="0">
                        <a:pos x="174" y="12"/>
                      </a:cxn>
                      <a:cxn ang="0">
                        <a:pos x="108" y="6"/>
                      </a:cxn>
                    </a:cxnLst>
                    <a:rect l="0" t="0" r="r" b="b"/>
                    <a:pathLst>
                      <a:path w="288" h="318">
                        <a:moveTo>
                          <a:pt x="108" y="6"/>
                        </a:moveTo>
                        <a:lnTo>
                          <a:pt x="114" y="6"/>
                        </a:lnTo>
                        <a:lnTo>
                          <a:pt x="114" y="12"/>
                        </a:lnTo>
                        <a:lnTo>
                          <a:pt x="114" y="18"/>
                        </a:lnTo>
                        <a:lnTo>
                          <a:pt x="108" y="24"/>
                        </a:lnTo>
                        <a:lnTo>
                          <a:pt x="102" y="24"/>
                        </a:lnTo>
                        <a:lnTo>
                          <a:pt x="90" y="24"/>
                        </a:lnTo>
                        <a:lnTo>
                          <a:pt x="78" y="30"/>
                        </a:lnTo>
                        <a:lnTo>
                          <a:pt x="66" y="42"/>
                        </a:lnTo>
                        <a:lnTo>
                          <a:pt x="54" y="48"/>
                        </a:lnTo>
                        <a:lnTo>
                          <a:pt x="42" y="72"/>
                        </a:lnTo>
                        <a:lnTo>
                          <a:pt x="42" y="78"/>
                        </a:lnTo>
                        <a:lnTo>
                          <a:pt x="36" y="78"/>
                        </a:lnTo>
                        <a:lnTo>
                          <a:pt x="30" y="78"/>
                        </a:lnTo>
                        <a:lnTo>
                          <a:pt x="24" y="78"/>
                        </a:lnTo>
                        <a:lnTo>
                          <a:pt x="18" y="78"/>
                        </a:lnTo>
                        <a:lnTo>
                          <a:pt x="18" y="84"/>
                        </a:lnTo>
                        <a:lnTo>
                          <a:pt x="18" y="102"/>
                        </a:lnTo>
                        <a:lnTo>
                          <a:pt x="18" y="120"/>
                        </a:lnTo>
                        <a:lnTo>
                          <a:pt x="18" y="132"/>
                        </a:lnTo>
                        <a:lnTo>
                          <a:pt x="12" y="138"/>
                        </a:lnTo>
                        <a:lnTo>
                          <a:pt x="6" y="144"/>
                        </a:lnTo>
                        <a:lnTo>
                          <a:pt x="0" y="144"/>
                        </a:lnTo>
                        <a:lnTo>
                          <a:pt x="0" y="150"/>
                        </a:lnTo>
                        <a:lnTo>
                          <a:pt x="6" y="162"/>
                        </a:lnTo>
                        <a:lnTo>
                          <a:pt x="12" y="168"/>
                        </a:lnTo>
                        <a:lnTo>
                          <a:pt x="24" y="186"/>
                        </a:lnTo>
                        <a:lnTo>
                          <a:pt x="30" y="192"/>
                        </a:lnTo>
                        <a:lnTo>
                          <a:pt x="42" y="192"/>
                        </a:lnTo>
                        <a:lnTo>
                          <a:pt x="48" y="192"/>
                        </a:lnTo>
                        <a:lnTo>
                          <a:pt x="54" y="186"/>
                        </a:lnTo>
                        <a:lnTo>
                          <a:pt x="66" y="192"/>
                        </a:lnTo>
                        <a:lnTo>
                          <a:pt x="66" y="198"/>
                        </a:lnTo>
                        <a:lnTo>
                          <a:pt x="72" y="204"/>
                        </a:lnTo>
                        <a:lnTo>
                          <a:pt x="72" y="210"/>
                        </a:lnTo>
                        <a:lnTo>
                          <a:pt x="66" y="216"/>
                        </a:lnTo>
                        <a:lnTo>
                          <a:pt x="60" y="216"/>
                        </a:lnTo>
                        <a:lnTo>
                          <a:pt x="54" y="222"/>
                        </a:lnTo>
                        <a:lnTo>
                          <a:pt x="54" y="228"/>
                        </a:lnTo>
                        <a:lnTo>
                          <a:pt x="60" y="228"/>
                        </a:lnTo>
                        <a:lnTo>
                          <a:pt x="66" y="228"/>
                        </a:lnTo>
                        <a:lnTo>
                          <a:pt x="66" y="234"/>
                        </a:lnTo>
                        <a:lnTo>
                          <a:pt x="72" y="234"/>
                        </a:lnTo>
                        <a:lnTo>
                          <a:pt x="90" y="240"/>
                        </a:lnTo>
                        <a:lnTo>
                          <a:pt x="96" y="246"/>
                        </a:lnTo>
                        <a:lnTo>
                          <a:pt x="90" y="246"/>
                        </a:lnTo>
                        <a:lnTo>
                          <a:pt x="90" y="252"/>
                        </a:lnTo>
                        <a:lnTo>
                          <a:pt x="96" y="258"/>
                        </a:lnTo>
                        <a:lnTo>
                          <a:pt x="102" y="258"/>
                        </a:lnTo>
                        <a:lnTo>
                          <a:pt x="102" y="252"/>
                        </a:lnTo>
                        <a:lnTo>
                          <a:pt x="114" y="246"/>
                        </a:lnTo>
                        <a:lnTo>
                          <a:pt x="126" y="246"/>
                        </a:lnTo>
                        <a:lnTo>
                          <a:pt x="138" y="246"/>
                        </a:lnTo>
                        <a:lnTo>
                          <a:pt x="144" y="252"/>
                        </a:lnTo>
                        <a:lnTo>
                          <a:pt x="150" y="258"/>
                        </a:lnTo>
                        <a:lnTo>
                          <a:pt x="150" y="270"/>
                        </a:lnTo>
                        <a:lnTo>
                          <a:pt x="156" y="276"/>
                        </a:lnTo>
                        <a:lnTo>
                          <a:pt x="162" y="276"/>
                        </a:lnTo>
                        <a:lnTo>
                          <a:pt x="168" y="276"/>
                        </a:lnTo>
                        <a:lnTo>
                          <a:pt x="174" y="282"/>
                        </a:lnTo>
                        <a:lnTo>
                          <a:pt x="180" y="288"/>
                        </a:lnTo>
                        <a:lnTo>
                          <a:pt x="186" y="288"/>
                        </a:lnTo>
                        <a:lnTo>
                          <a:pt x="192" y="294"/>
                        </a:lnTo>
                        <a:lnTo>
                          <a:pt x="198" y="294"/>
                        </a:lnTo>
                        <a:lnTo>
                          <a:pt x="204" y="294"/>
                        </a:lnTo>
                        <a:lnTo>
                          <a:pt x="210" y="306"/>
                        </a:lnTo>
                        <a:lnTo>
                          <a:pt x="222" y="306"/>
                        </a:lnTo>
                        <a:lnTo>
                          <a:pt x="228" y="306"/>
                        </a:lnTo>
                        <a:lnTo>
                          <a:pt x="240" y="306"/>
                        </a:lnTo>
                        <a:lnTo>
                          <a:pt x="282" y="318"/>
                        </a:lnTo>
                        <a:lnTo>
                          <a:pt x="288" y="318"/>
                        </a:lnTo>
                        <a:lnTo>
                          <a:pt x="282" y="270"/>
                        </a:lnTo>
                        <a:lnTo>
                          <a:pt x="288" y="270"/>
                        </a:lnTo>
                        <a:lnTo>
                          <a:pt x="288" y="264"/>
                        </a:lnTo>
                        <a:lnTo>
                          <a:pt x="282" y="258"/>
                        </a:lnTo>
                        <a:lnTo>
                          <a:pt x="282" y="246"/>
                        </a:lnTo>
                        <a:lnTo>
                          <a:pt x="276" y="246"/>
                        </a:lnTo>
                        <a:lnTo>
                          <a:pt x="276" y="240"/>
                        </a:lnTo>
                        <a:lnTo>
                          <a:pt x="270" y="246"/>
                        </a:lnTo>
                        <a:lnTo>
                          <a:pt x="264" y="240"/>
                        </a:lnTo>
                        <a:lnTo>
                          <a:pt x="264" y="234"/>
                        </a:lnTo>
                        <a:lnTo>
                          <a:pt x="270" y="228"/>
                        </a:lnTo>
                        <a:lnTo>
                          <a:pt x="270" y="222"/>
                        </a:lnTo>
                        <a:lnTo>
                          <a:pt x="270" y="216"/>
                        </a:lnTo>
                        <a:lnTo>
                          <a:pt x="264" y="216"/>
                        </a:lnTo>
                        <a:lnTo>
                          <a:pt x="258" y="210"/>
                        </a:lnTo>
                        <a:lnTo>
                          <a:pt x="264" y="204"/>
                        </a:lnTo>
                        <a:lnTo>
                          <a:pt x="264" y="198"/>
                        </a:lnTo>
                        <a:lnTo>
                          <a:pt x="270" y="192"/>
                        </a:lnTo>
                        <a:lnTo>
                          <a:pt x="270" y="186"/>
                        </a:lnTo>
                        <a:lnTo>
                          <a:pt x="264" y="186"/>
                        </a:lnTo>
                        <a:lnTo>
                          <a:pt x="264" y="180"/>
                        </a:lnTo>
                        <a:lnTo>
                          <a:pt x="258" y="180"/>
                        </a:lnTo>
                        <a:lnTo>
                          <a:pt x="258" y="174"/>
                        </a:lnTo>
                        <a:lnTo>
                          <a:pt x="258" y="144"/>
                        </a:lnTo>
                        <a:lnTo>
                          <a:pt x="288" y="114"/>
                        </a:lnTo>
                        <a:lnTo>
                          <a:pt x="276" y="96"/>
                        </a:lnTo>
                        <a:lnTo>
                          <a:pt x="282" y="90"/>
                        </a:lnTo>
                        <a:lnTo>
                          <a:pt x="282" y="72"/>
                        </a:lnTo>
                        <a:lnTo>
                          <a:pt x="270" y="72"/>
                        </a:lnTo>
                        <a:lnTo>
                          <a:pt x="264" y="66"/>
                        </a:lnTo>
                        <a:lnTo>
                          <a:pt x="246" y="60"/>
                        </a:lnTo>
                        <a:lnTo>
                          <a:pt x="246" y="54"/>
                        </a:lnTo>
                        <a:lnTo>
                          <a:pt x="240" y="48"/>
                        </a:lnTo>
                        <a:lnTo>
                          <a:pt x="234" y="48"/>
                        </a:lnTo>
                        <a:lnTo>
                          <a:pt x="228" y="48"/>
                        </a:lnTo>
                        <a:lnTo>
                          <a:pt x="222" y="42"/>
                        </a:lnTo>
                        <a:lnTo>
                          <a:pt x="216" y="36"/>
                        </a:lnTo>
                        <a:lnTo>
                          <a:pt x="210" y="30"/>
                        </a:lnTo>
                        <a:lnTo>
                          <a:pt x="210" y="24"/>
                        </a:lnTo>
                        <a:lnTo>
                          <a:pt x="204" y="18"/>
                        </a:lnTo>
                        <a:lnTo>
                          <a:pt x="204" y="12"/>
                        </a:lnTo>
                        <a:lnTo>
                          <a:pt x="204" y="6"/>
                        </a:lnTo>
                        <a:lnTo>
                          <a:pt x="198" y="0"/>
                        </a:lnTo>
                        <a:lnTo>
                          <a:pt x="192" y="0"/>
                        </a:lnTo>
                        <a:lnTo>
                          <a:pt x="186" y="0"/>
                        </a:lnTo>
                        <a:lnTo>
                          <a:pt x="180" y="6"/>
                        </a:lnTo>
                        <a:lnTo>
                          <a:pt x="174" y="12"/>
                        </a:lnTo>
                        <a:lnTo>
                          <a:pt x="114" y="6"/>
                        </a:lnTo>
                        <a:lnTo>
                          <a:pt x="108" y="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9" name="Freeform 818">
                    <a:extLst>
                      <a:ext uri="{FF2B5EF4-FFF2-40B4-BE49-F238E27FC236}">
                        <a16:creationId xmlns:a16="http://schemas.microsoft.com/office/drawing/2014/main" xmlns="" id="{2B275C8A-C95C-794C-A502-C5AAE16248EF}"/>
                      </a:ext>
                    </a:extLst>
                  </p:cNvPr>
                  <p:cNvSpPr>
                    <a:spLocks/>
                  </p:cNvSpPr>
                  <p:nvPr/>
                </p:nvSpPr>
                <p:spPr bwMode="auto">
                  <a:xfrm>
                    <a:off x="7339736" y="4497240"/>
                    <a:ext cx="468411" cy="595009"/>
                  </a:xfrm>
                  <a:custGeom>
                    <a:avLst/>
                    <a:gdLst/>
                    <a:ahLst/>
                    <a:cxnLst>
                      <a:cxn ang="0">
                        <a:pos x="0" y="162"/>
                      </a:cxn>
                      <a:cxn ang="0">
                        <a:pos x="30" y="42"/>
                      </a:cxn>
                      <a:cxn ang="0">
                        <a:pos x="72" y="48"/>
                      </a:cxn>
                      <a:cxn ang="0">
                        <a:pos x="84" y="30"/>
                      </a:cxn>
                      <a:cxn ang="0">
                        <a:pos x="78" y="18"/>
                      </a:cxn>
                      <a:cxn ang="0">
                        <a:pos x="90" y="0"/>
                      </a:cxn>
                      <a:cxn ang="0">
                        <a:pos x="102" y="0"/>
                      </a:cxn>
                      <a:cxn ang="0">
                        <a:pos x="108" y="0"/>
                      </a:cxn>
                      <a:cxn ang="0">
                        <a:pos x="114" y="0"/>
                      </a:cxn>
                      <a:cxn ang="0">
                        <a:pos x="120" y="0"/>
                      </a:cxn>
                      <a:cxn ang="0">
                        <a:pos x="132" y="6"/>
                      </a:cxn>
                      <a:cxn ang="0">
                        <a:pos x="150" y="6"/>
                      </a:cxn>
                      <a:cxn ang="0">
                        <a:pos x="156" y="12"/>
                      </a:cxn>
                      <a:cxn ang="0">
                        <a:pos x="168" y="12"/>
                      </a:cxn>
                      <a:cxn ang="0">
                        <a:pos x="180" y="6"/>
                      </a:cxn>
                      <a:cxn ang="0">
                        <a:pos x="174" y="12"/>
                      </a:cxn>
                      <a:cxn ang="0">
                        <a:pos x="174" y="24"/>
                      </a:cxn>
                      <a:cxn ang="0">
                        <a:pos x="180" y="30"/>
                      </a:cxn>
                      <a:cxn ang="0">
                        <a:pos x="186" y="42"/>
                      </a:cxn>
                      <a:cxn ang="0">
                        <a:pos x="186" y="60"/>
                      </a:cxn>
                      <a:cxn ang="0">
                        <a:pos x="192" y="66"/>
                      </a:cxn>
                      <a:cxn ang="0">
                        <a:pos x="192" y="72"/>
                      </a:cxn>
                      <a:cxn ang="0">
                        <a:pos x="198" y="78"/>
                      </a:cxn>
                      <a:cxn ang="0">
                        <a:pos x="204" y="84"/>
                      </a:cxn>
                      <a:cxn ang="0">
                        <a:pos x="204" y="90"/>
                      </a:cxn>
                      <a:cxn ang="0">
                        <a:pos x="204" y="96"/>
                      </a:cxn>
                      <a:cxn ang="0">
                        <a:pos x="204" y="102"/>
                      </a:cxn>
                      <a:cxn ang="0">
                        <a:pos x="198" y="108"/>
                      </a:cxn>
                      <a:cxn ang="0">
                        <a:pos x="198" y="114"/>
                      </a:cxn>
                      <a:cxn ang="0">
                        <a:pos x="204" y="120"/>
                      </a:cxn>
                      <a:cxn ang="0">
                        <a:pos x="210" y="120"/>
                      </a:cxn>
                      <a:cxn ang="0">
                        <a:pos x="216" y="126"/>
                      </a:cxn>
                      <a:cxn ang="0">
                        <a:pos x="222" y="126"/>
                      </a:cxn>
                      <a:cxn ang="0">
                        <a:pos x="222" y="132"/>
                      </a:cxn>
                      <a:cxn ang="0">
                        <a:pos x="222" y="138"/>
                      </a:cxn>
                      <a:cxn ang="0">
                        <a:pos x="222" y="144"/>
                      </a:cxn>
                      <a:cxn ang="0">
                        <a:pos x="222" y="150"/>
                      </a:cxn>
                      <a:cxn ang="0">
                        <a:pos x="216" y="150"/>
                      </a:cxn>
                      <a:cxn ang="0">
                        <a:pos x="216" y="156"/>
                      </a:cxn>
                      <a:cxn ang="0">
                        <a:pos x="222" y="162"/>
                      </a:cxn>
                      <a:cxn ang="0">
                        <a:pos x="222" y="168"/>
                      </a:cxn>
                      <a:cxn ang="0">
                        <a:pos x="216" y="180"/>
                      </a:cxn>
                      <a:cxn ang="0">
                        <a:pos x="210" y="180"/>
                      </a:cxn>
                      <a:cxn ang="0">
                        <a:pos x="204" y="180"/>
                      </a:cxn>
                      <a:cxn ang="0">
                        <a:pos x="198" y="174"/>
                      </a:cxn>
                      <a:cxn ang="0">
                        <a:pos x="192" y="174"/>
                      </a:cxn>
                      <a:cxn ang="0">
                        <a:pos x="186" y="186"/>
                      </a:cxn>
                      <a:cxn ang="0">
                        <a:pos x="180" y="192"/>
                      </a:cxn>
                      <a:cxn ang="0">
                        <a:pos x="180" y="210"/>
                      </a:cxn>
                      <a:cxn ang="0">
                        <a:pos x="180" y="216"/>
                      </a:cxn>
                      <a:cxn ang="0">
                        <a:pos x="174" y="222"/>
                      </a:cxn>
                      <a:cxn ang="0">
                        <a:pos x="162" y="234"/>
                      </a:cxn>
                      <a:cxn ang="0">
                        <a:pos x="156" y="234"/>
                      </a:cxn>
                      <a:cxn ang="0">
                        <a:pos x="150" y="240"/>
                      </a:cxn>
                      <a:cxn ang="0">
                        <a:pos x="144" y="246"/>
                      </a:cxn>
                      <a:cxn ang="0">
                        <a:pos x="138" y="252"/>
                      </a:cxn>
                      <a:cxn ang="0">
                        <a:pos x="138" y="258"/>
                      </a:cxn>
                      <a:cxn ang="0">
                        <a:pos x="138" y="264"/>
                      </a:cxn>
                      <a:cxn ang="0">
                        <a:pos x="144" y="270"/>
                      </a:cxn>
                      <a:cxn ang="0">
                        <a:pos x="138" y="276"/>
                      </a:cxn>
                      <a:cxn ang="0">
                        <a:pos x="132" y="282"/>
                      </a:cxn>
                      <a:cxn ang="0">
                        <a:pos x="120" y="282"/>
                      </a:cxn>
                      <a:cxn ang="0">
                        <a:pos x="0" y="162"/>
                      </a:cxn>
                    </a:cxnLst>
                    <a:rect l="0" t="0" r="r" b="b"/>
                    <a:pathLst>
                      <a:path w="222" h="282">
                        <a:moveTo>
                          <a:pt x="0" y="162"/>
                        </a:moveTo>
                        <a:lnTo>
                          <a:pt x="30" y="42"/>
                        </a:lnTo>
                        <a:lnTo>
                          <a:pt x="72" y="48"/>
                        </a:lnTo>
                        <a:lnTo>
                          <a:pt x="84" y="30"/>
                        </a:lnTo>
                        <a:lnTo>
                          <a:pt x="78" y="18"/>
                        </a:lnTo>
                        <a:lnTo>
                          <a:pt x="90" y="0"/>
                        </a:lnTo>
                        <a:lnTo>
                          <a:pt x="102" y="0"/>
                        </a:lnTo>
                        <a:lnTo>
                          <a:pt x="108" y="0"/>
                        </a:lnTo>
                        <a:lnTo>
                          <a:pt x="114" y="0"/>
                        </a:lnTo>
                        <a:lnTo>
                          <a:pt x="120" y="0"/>
                        </a:lnTo>
                        <a:lnTo>
                          <a:pt x="132" y="6"/>
                        </a:lnTo>
                        <a:lnTo>
                          <a:pt x="150" y="6"/>
                        </a:lnTo>
                        <a:lnTo>
                          <a:pt x="156" y="12"/>
                        </a:lnTo>
                        <a:lnTo>
                          <a:pt x="168" y="12"/>
                        </a:lnTo>
                        <a:lnTo>
                          <a:pt x="180" y="6"/>
                        </a:lnTo>
                        <a:lnTo>
                          <a:pt x="174" y="12"/>
                        </a:lnTo>
                        <a:lnTo>
                          <a:pt x="174" y="24"/>
                        </a:lnTo>
                        <a:lnTo>
                          <a:pt x="180" y="30"/>
                        </a:lnTo>
                        <a:lnTo>
                          <a:pt x="186" y="42"/>
                        </a:lnTo>
                        <a:lnTo>
                          <a:pt x="186" y="60"/>
                        </a:lnTo>
                        <a:lnTo>
                          <a:pt x="192" y="66"/>
                        </a:lnTo>
                        <a:lnTo>
                          <a:pt x="192" y="72"/>
                        </a:lnTo>
                        <a:lnTo>
                          <a:pt x="198" y="78"/>
                        </a:lnTo>
                        <a:lnTo>
                          <a:pt x="204" y="84"/>
                        </a:lnTo>
                        <a:lnTo>
                          <a:pt x="204" y="90"/>
                        </a:lnTo>
                        <a:lnTo>
                          <a:pt x="204" y="96"/>
                        </a:lnTo>
                        <a:lnTo>
                          <a:pt x="204" y="102"/>
                        </a:lnTo>
                        <a:lnTo>
                          <a:pt x="198" y="108"/>
                        </a:lnTo>
                        <a:lnTo>
                          <a:pt x="198" y="114"/>
                        </a:lnTo>
                        <a:lnTo>
                          <a:pt x="204" y="120"/>
                        </a:lnTo>
                        <a:lnTo>
                          <a:pt x="210" y="120"/>
                        </a:lnTo>
                        <a:lnTo>
                          <a:pt x="216" y="126"/>
                        </a:lnTo>
                        <a:lnTo>
                          <a:pt x="222" y="126"/>
                        </a:lnTo>
                        <a:lnTo>
                          <a:pt x="222" y="132"/>
                        </a:lnTo>
                        <a:lnTo>
                          <a:pt x="222" y="138"/>
                        </a:lnTo>
                        <a:lnTo>
                          <a:pt x="222" y="144"/>
                        </a:lnTo>
                        <a:lnTo>
                          <a:pt x="222" y="150"/>
                        </a:lnTo>
                        <a:lnTo>
                          <a:pt x="216" y="150"/>
                        </a:lnTo>
                        <a:lnTo>
                          <a:pt x="216" y="156"/>
                        </a:lnTo>
                        <a:lnTo>
                          <a:pt x="222" y="162"/>
                        </a:lnTo>
                        <a:lnTo>
                          <a:pt x="222" y="168"/>
                        </a:lnTo>
                        <a:lnTo>
                          <a:pt x="216" y="180"/>
                        </a:lnTo>
                        <a:lnTo>
                          <a:pt x="210" y="180"/>
                        </a:lnTo>
                        <a:lnTo>
                          <a:pt x="204" y="180"/>
                        </a:lnTo>
                        <a:lnTo>
                          <a:pt x="198" y="174"/>
                        </a:lnTo>
                        <a:lnTo>
                          <a:pt x="192" y="174"/>
                        </a:lnTo>
                        <a:lnTo>
                          <a:pt x="186" y="186"/>
                        </a:lnTo>
                        <a:lnTo>
                          <a:pt x="180" y="192"/>
                        </a:lnTo>
                        <a:lnTo>
                          <a:pt x="180" y="210"/>
                        </a:lnTo>
                        <a:lnTo>
                          <a:pt x="180" y="216"/>
                        </a:lnTo>
                        <a:lnTo>
                          <a:pt x="174" y="222"/>
                        </a:lnTo>
                        <a:lnTo>
                          <a:pt x="162" y="234"/>
                        </a:lnTo>
                        <a:lnTo>
                          <a:pt x="156" y="234"/>
                        </a:lnTo>
                        <a:lnTo>
                          <a:pt x="150" y="240"/>
                        </a:lnTo>
                        <a:lnTo>
                          <a:pt x="144" y="246"/>
                        </a:lnTo>
                        <a:lnTo>
                          <a:pt x="138" y="252"/>
                        </a:lnTo>
                        <a:lnTo>
                          <a:pt x="138" y="258"/>
                        </a:lnTo>
                        <a:lnTo>
                          <a:pt x="138" y="264"/>
                        </a:lnTo>
                        <a:lnTo>
                          <a:pt x="144" y="270"/>
                        </a:lnTo>
                        <a:lnTo>
                          <a:pt x="138" y="276"/>
                        </a:lnTo>
                        <a:lnTo>
                          <a:pt x="132" y="282"/>
                        </a:lnTo>
                        <a:lnTo>
                          <a:pt x="120" y="282"/>
                        </a:lnTo>
                        <a:lnTo>
                          <a:pt x="0" y="162"/>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0" name="Freeform 819">
                    <a:extLst>
                      <a:ext uri="{FF2B5EF4-FFF2-40B4-BE49-F238E27FC236}">
                        <a16:creationId xmlns:a16="http://schemas.microsoft.com/office/drawing/2014/main" xmlns="" id="{3BDA3694-D0F8-8A45-B61C-30E8B301B8B0}"/>
                      </a:ext>
                    </a:extLst>
                  </p:cNvPr>
                  <p:cNvSpPr>
                    <a:spLocks/>
                  </p:cNvSpPr>
                  <p:nvPr/>
                </p:nvSpPr>
                <p:spPr bwMode="auto">
                  <a:xfrm>
                    <a:off x="6630789" y="5383423"/>
                    <a:ext cx="620329" cy="645648"/>
                  </a:xfrm>
                  <a:custGeom>
                    <a:avLst/>
                    <a:gdLst/>
                    <a:ahLst/>
                    <a:cxnLst>
                      <a:cxn ang="0">
                        <a:pos x="288" y="102"/>
                      </a:cxn>
                      <a:cxn ang="0">
                        <a:pos x="294" y="126"/>
                      </a:cxn>
                      <a:cxn ang="0">
                        <a:pos x="294" y="138"/>
                      </a:cxn>
                      <a:cxn ang="0">
                        <a:pos x="282" y="144"/>
                      </a:cxn>
                      <a:cxn ang="0">
                        <a:pos x="264" y="156"/>
                      </a:cxn>
                      <a:cxn ang="0">
                        <a:pos x="264" y="174"/>
                      </a:cxn>
                      <a:cxn ang="0">
                        <a:pos x="246" y="180"/>
                      </a:cxn>
                      <a:cxn ang="0">
                        <a:pos x="240" y="192"/>
                      </a:cxn>
                      <a:cxn ang="0">
                        <a:pos x="180" y="306"/>
                      </a:cxn>
                      <a:cxn ang="0">
                        <a:pos x="48" y="288"/>
                      </a:cxn>
                      <a:cxn ang="0">
                        <a:pos x="36" y="276"/>
                      </a:cxn>
                      <a:cxn ang="0">
                        <a:pos x="42" y="258"/>
                      </a:cxn>
                      <a:cxn ang="0">
                        <a:pos x="36" y="240"/>
                      </a:cxn>
                      <a:cxn ang="0">
                        <a:pos x="24" y="222"/>
                      </a:cxn>
                      <a:cxn ang="0">
                        <a:pos x="30" y="204"/>
                      </a:cxn>
                      <a:cxn ang="0">
                        <a:pos x="36" y="186"/>
                      </a:cxn>
                      <a:cxn ang="0">
                        <a:pos x="24" y="150"/>
                      </a:cxn>
                      <a:cxn ang="0">
                        <a:pos x="6" y="138"/>
                      </a:cxn>
                      <a:cxn ang="0">
                        <a:pos x="0" y="120"/>
                      </a:cxn>
                      <a:cxn ang="0">
                        <a:pos x="36" y="78"/>
                      </a:cxn>
                      <a:cxn ang="0">
                        <a:pos x="60" y="48"/>
                      </a:cxn>
                      <a:cxn ang="0">
                        <a:pos x="66" y="36"/>
                      </a:cxn>
                      <a:cxn ang="0">
                        <a:pos x="78" y="30"/>
                      </a:cxn>
                      <a:cxn ang="0">
                        <a:pos x="90" y="42"/>
                      </a:cxn>
                      <a:cxn ang="0">
                        <a:pos x="168" y="12"/>
                      </a:cxn>
                      <a:cxn ang="0">
                        <a:pos x="174" y="30"/>
                      </a:cxn>
                      <a:cxn ang="0">
                        <a:pos x="192" y="30"/>
                      </a:cxn>
                      <a:cxn ang="0">
                        <a:pos x="210" y="18"/>
                      </a:cxn>
                      <a:cxn ang="0">
                        <a:pos x="216" y="12"/>
                      </a:cxn>
                      <a:cxn ang="0">
                        <a:pos x="234" y="12"/>
                      </a:cxn>
                      <a:cxn ang="0">
                        <a:pos x="246" y="24"/>
                      </a:cxn>
                      <a:cxn ang="0">
                        <a:pos x="258" y="60"/>
                      </a:cxn>
                      <a:cxn ang="0">
                        <a:pos x="276" y="84"/>
                      </a:cxn>
                      <a:cxn ang="0">
                        <a:pos x="288" y="84"/>
                      </a:cxn>
                      <a:cxn ang="0">
                        <a:pos x="294" y="96"/>
                      </a:cxn>
                    </a:cxnLst>
                    <a:rect l="0" t="0" r="r" b="b"/>
                    <a:pathLst>
                      <a:path w="294" h="306">
                        <a:moveTo>
                          <a:pt x="294" y="96"/>
                        </a:moveTo>
                        <a:lnTo>
                          <a:pt x="288" y="102"/>
                        </a:lnTo>
                        <a:lnTo>
                          <a:pt x="294" y="114"/>
                        </a:lnTo>
                        <a:lnTo>
                          <a:pt x="294" y="126"/>
                        </a:lnTo>
                        <a:lnTo>
                          <a:pt x="294" y="132"/>
                        </a:lnTo>
                        <a:lnTo>
                          <a:pt x="294" y="138"/>
                        </a:lnTo>
                        <a:lnTo>
                          <a:pt x="288" y="144"/>
                        </a:lnTo>
                        <a:lnTo>
                          <a:pt x="282" y="144"/>
                        </a:lnTo>
                        <a:lnTo>
                          <a:pt x="270" y="150"/>
                        </a:lnTo>
                        <a:lnTo>
                          <a:pt x="264" y="156"/>
                        </a:lnTo>
                        <a:lnTo>
                          <a:pt x="270" y="168"/>
                        </a:lnTo>
                        <a:lnTo>
                          <a:pt x="264" y="174"/>
                        </a:lnTo>
                        <a:lnTo>
                          <a:pt x="252" y="174"/>
                        </a:lnTo>
                        <a:lnTo>
                          <a:pt x="246" y="180"/>
                        </a:lnTo>
                        <a:lnTo>
                          <a:pt x="240" y="180"/>
                        </a:lnTo>
                        <a:lnTo>
                          <a:pt x="240" y="192"/>
                        </a:lnTo>
                        <a:lnTo>
                          <a:pt x="240" y="198"/>
                        </a:lnTo>
                        <a:lnTo>
                          <a:pt x="180" y="306"/>
                        </a:lnTo>
                        <a:lnTo>
                          <a:pt x="54" y="294"/>
                        </a:lnTo>
                        <a:lnTo>
                          <a:pt x="48" y="288"/>
                        </a:lnTo>
                        <a:lnTo>
                          <a:pt x="42" y="282"/>
                        </a:lnTo>
                        <a:lnTo>
                          <a:pt x="36" y="276"/>
                        </a:lnTo>
                        <a:lnTo>
                          <a:pt x="42" y="276"/>
                        </a:lnTo>
                        <a:lnTo>
                          <a:pt x="42" y="258"/>
                        </a:lnTo>
                        <a:lnTo>
                          <a:pt x="42" y="252"/>
                        </a:lnTo>
                        <a:lnTo>
                          <a:pt x="36" y="240"/>
                        </a:lnTo>
                        <a:lnTo>
                          <a:pt x="24" y="228"/>
                        </a:lnTo>
                        <a:lnTo>
                          <a:pt x="24" y="222"/>
                        </a:lnTo>
                        <a:lnTo>
                          <a:pt x="30" y="216"/>
                        </a:lnTo>
                        <a:lnTo>
                          <a:pt x="30" y="204"/>
                        </a:lnTo>
                        <a:lnTo>
                          <a:pt x="36" y="198"/>
                        </a:lnTo>
                        <a:lnTo>
                          <a:pt x="36" y="186"/>
                        </a:lnTo>
                        <a:lnTo>
                          <a:pt x="30" y="168"/>
                        </a:lnTo>
                        <a:lnTo>
                          <a:pt x="24" y="150"/>
                        </a:lnTo>
                        <a:lnTo>
                          <a:pt x="12" y="138"/>
                        </a:lnTo>
                        <a:lnTo>
                          <a:pt x="6" y="138"/>
                        </a:lnTo>
                        <a:lnTo>
                          <a:pt x="0" y="132"/>
                        </a:lnTo>
                        <a:lnTo>
                          <a:pt x="0" y="120"/>
                        </a:lnTo>
                        <a:lnTo>
                          <a:pt x="0" y="114"/>
                        </a:lnTo>
                        <a:lnTo>
                          <a:pt x="36" y="78"/>
                        </a:lnTo>
                        <a:lnTo>
                          <a:pt x="60" y="66"/>
                        </a:lnTo>
                        <a:lnTo>
                          <a:pt x="60" y="48"/>
                        </a:lnTo>
                        <a:lnTo>
                          <a:pt x="60" y="36"/>
                        </a:lnTo>
                        <a:lnTo>
                          <a:pt x="66" y="36"/>
                        </a:lnTo>
                        <a:lnTo>
                          <a:pt x="72" y="30"/>
                        </a:lnTo>
                        <a:lnTo>
                          <a:pt x="78" y="30"/>
                        </a:lnTo>
                        <a:lnTo>
                          <a:pt x="90" y="36"/>
                        </a:lnTo>
                        <a:lnTo>
                          <a:pt x="90" y="42"/>
                        </a:lnTo>
                        <a:lnTo>
                          <a:pt x="138" y="0"/>
                        </a:lnTo>
                        <a:lnTo>
                          <a:pt x="168" y="12"/>
                        </a:lnTo>
                        <a:lnTo>
                          <a:pt x="168" y="24"/>
                        </a:lnTo>
                        <a:lnTo>
                          <a:pt x="174" y="30"/>
                        </a:lnTo>
                        <a:lnTo>
                          <a:pt x="186" y="36"/>
                        </a:lnTo>
                        <a:lnTo>
                          <a:pt x="192" y="30"/>
                        </a:lnTo>
                        <a:lnTo>
                          <a:pt x="204" y="24"/>
                        </a:lnTo>
                        <a:lnTo>
                          <a:pt x="210" y="18"/>
                        </a:lnTo>
                        <a:lnTo>
                          <a:pt x="210" y="12"/>
                        </a:lnTo>
                        <a:lnTo>
                          <a:pt x="216" y="12"/>
                        </a:lnTo>
                        <a:lnTo>
                          <a:pt x="222" y="12"/>
                        </a:lnTo>
                        <a:lnTo>
                          <a:pt x="234" y="12"/>
                        </a:lnTo>
                        <a:lnTo>
                          <a:pt x="240" y="18"/>
                        </a:lnTo>
                        <a:lnTo>
                          <a:pt x="246" y="24"/>
                        </a:lnTo>
                        <a:lnTo>
                          <a:pt x="258" y="36"/>
                        </a:lnTo>
                        <a:lnTo>
                          <a:pt x="258" y="60"/>
                        </a:lnTo>
                        <a:lnTo>
                          <a:pt x="270" y="78"/>
                        </a:lnTo>
                        <a:lnTo>
                          <a:pt x="276" y="84"/>
                        </a:lnTo>
                        <a:lnTo>
                          <a:pt x="282" y="90"/>
                        </a:lnTo>
                        <a:lnTo>
                          <a:pt x="288" y="84"/>
                        </a:lnTo>
                        <a:lnTo>
                          <a:pt x="294" y="90"/>
                        </a:lnTo>
                        <a:lnTo>
                          <a:pt x="294" y="9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1" name="Freeform 830">
                    <a:extLst>
                      <a:ext uri="{FF2B5EF4-FFF2-40B4-BE49-F238E27FC236}">
                        <a16:creationId xmlns:a16="http://schemas.microsoft.com/office/drawing/2014/main" xmlns="" id="{5323B5F6-2B22-794A-AE09-1D8AD59E70F3}"/>
                      </a:ext>
                    </a:extLst>
                  </p:cNvPr>
                  <p:cNvSpPr>
                    <a:spLocks/>
                  </p:cNvSpPr>
                  <p:nvPr/>
                </p:nvSpPr>
                <p:spPr bwMode="auto">
                  <a:xfrm>
                    <a:off x="6352274" y="5092249"/>
                    <a:ext cx="569689" cy="582349"/>
                  </a:xfrm>
                  <a:custGeom>
                    <a:avLst/>
                    <a:gdLst/>
                    <a:ahLst/>
                    <a:cxnLst>
                      <a:cxn ang="0">
                        <a:pos x="264" y="138"/>
                      </a:cxn>
                      <a:cxn ang="0">
                        <a:pos x="270" y="138"/>
                      </a:cxn>
                      <a:cxn ang="0">
                        <a:pos x="222" y="180"/>
                      </a:cxn>
                      <a:cxn ang="0">
                        <a:pos x="222" y="174"/>
                      </a:cxn>
                      <a:cxn ang="0">
                        <a:pos x="210" y="168"/>
                      </a:cxn>
                      <a:cxn ang="0">
                        <a:pos x="204" y="168"/>
                      </a:cxn>
                      <a:cxn ang="0">
                        <a:pos x="198" y="174"/>
                      </a:cxn>
                      <a:cxn ang="0">
                        <a:pos x="192" y="174"/>
                      </a:cxn>
                      <a:cxn ang="0">
                        <a:pos x="192" y="186"/>
                      </a:cxn>
                      <a:cxn ang="0">
                        <a:pos x="192" y="204"/>
                      </a:cxn>
                      <a:cxn ang="0">
                        <a:pos x="168" y="216"/>
                      </a:cxn>
                      <a:cxn ang="0">
                        <a:pos x="132" y="252"/>
                      </a:cxn>
                      <a:cxn ang="0">
                        <a:pos x="96" y="276"/>
                      </a:cxn>
                      <a:cxn ang="0">
                        <a:pos x="48" y="240"/>
                      </a:cxn>
                      <a:cxn ang="0">
                        <a:pos x="30" y="228"/>
                      </a:cxn>
                      <a:cxn ang="0">
                        <a:pos x="24" y="234"/>
                      </a:cxn>
                      <a:cxn ang="0">
                        <a:pos x="36" y="246"/>
                      </a:cxn>
                      <a:cxn ang="0">
                        <a:pos x="36" y="252"/>
                      </a:cxn>
                      <a:cxn ang="0">
                        <a:pos x="30" y="258"/>
                      </a:cxn>
                      <a:cxn ang="0">
                        <a:pos x="24" y="252"/>
                      </a:cxn>
                      <a:cxn ang="0">
                        <a:pos x="18" y="252"/>
                      </a:cxn>
                      <a:cxn ang="0">
                        <a:pos x="18" y="246"/>
                      </a:cxn>
                      <a:cxn ang="0">
                        <a:pos x="18" y="240"/>
                      </a:cxn>
                      <a:cxn ang="0">
                        <a:pos x="12" y="234"/>
                      </a:cxn>
                      <a:cxn ang="0">
                        <a:pos x="6" y="228"/>
                      </a:cxn>
                      <a:cxn ang="0">
                        <a:pos x="0" y="222"/>
                      </a:cxn>
                      <a:cxn ang="0">
                        <a:pos x="24" y="198"/>
                      </a:cxn>
                      <a:cxn ang="0">
                        <a:pos x="42" y="144"/>
                      </a:cxn>
                      <a:cxn ang="0">
                        <a:pos x="66" y="114"/>
                      </a:cxn>
                      <a:cxn ang="0">
                        <a:pos x="138" y="0"/>
                      </a:cxn>
                      <a:cxn ang="0">
                        <a:pos x="162" y="30"/>
                      </a:cxn>
                      <a:cxn ang="0">
                        <a:pos x="192" y="60"/>
                      </a:cxn>
                      <a:cxn ang="0">
                        <a:pos x="216" y="54"/>
                      </a:cxn>
                      <a:cxn ang="0">
                        <a:pos x="228" y="48"/>
                      </a:cxn>
                      <a:cxn ang="0">
                        <a:pos x="222" y="72"/>
                      </a:cxn>
                      <a:cxn ang="0">
                        <a:pos x="222" y="102"/>
                      </a:cxn>
                      <a:cxn ang="0">
                        <a:pos x="252" y="132"/>
                      </a:cxn>
                      <a:cxn ang="0">
                        <a:pos x="264" y="138"/>
                      </a:cxn>
                    </a:cxnLst>
                    <a:rect l="0" t="0" r="r" b="b"/>
                    <a:pathLst>
                      <a:path w="270" h="276">
                        <a:moveTo>
                          <a:pt x="264" y="138"/>
                        </a:moveTo>
                        <a:lnTo>
                          <a:pt x="270" y="138"/>
                        </a:lnTo>
                        <a:lnTo>
                          <a:pt x="222" y="180"/>
                        </a:lnTo>
                        <a:lnTo>
                          <a:pt x="222" y="174"/>
                        </a:lnTo>
                        <a:lnTo>
                          <a:pt x="210" y="168"/>
                        </a:lnTo>
                        <a:lnTo>
                          <a:pt x="204" y="168"/>
                        </a:lnTo>
                        <a:lnTo>
                          <a:pt x="198" y="174"/>
                        </a:lnTo>
                        <a:lnTo>
                          <a:pt x="192" y="174"/>
                        </a:lnTo>
                        <a:lnTo>
                          <a:pt x="192" y="186"/>
                        </a:lnTo>
                        <a:lnTo>
                          <a:pt x="192" y="204"/>
                        </a:lnTo>
                        <a:lnTo>
                          <a:pt x="168" y="216"/>
                        </a:lnTo>
                        <a:lnTo>
                          <a:pt x="132" y="252"/>
                        </a:lnTo>
                        <a:lnTo>
                          <a:pt x="96" y="276"/>
                        </a:lnTo>
                        <a:lnTo>
                          <a:pt x="48" y="240"/>
                        </a:lnTo>
                        <a:lnTo>
                          <a:pt x="30" y="228"/>
                        </a:lnTo>
                        <a:lnTo>
                          <a:pt x="24" y="234"/>
                        </a:lnTo>
                        <a:lnTo>
                          <a:pt x="36" y="246"/>
                        </a:lnTo>
                        <a:lnTo>
                          <a:pt x="36" y="252"/>
                        </a:lnTo>
                        <a:lnTo>
                          <a:pt x="30" y="258"/>
                        </a:lnTo>
                        <a:lnTo>
                          <a:pt x="24" y="252"/>
                        </a:lnTo>
                        <a:lnTo>
                          <a:pt x="18" y="252"/>
                        </a:lnTo>
                        <a:lnTo>
                          <a:pt x="18" y="246"/>
                        </a:lnTo>
                        <a:lnTo>
                          <a:pt x="18" y="240"/>
                        </a:lnTo>
                        <a:lnTo>
                          <a:pt x="12" y="234"/>
                        </a:lnTo>
                        <a:lnTo>
                          <a:pt x="6" y="228"/>
                        </a:lnTo>
                        <a:lnTo>
                          <a:pt x="0" y="222"/>
                        </a:lnTo>
                        <a:lnTo>
                          <a:pt x="24" y="198"/>
                        </a:lnTo>
                        <a:lnTo>
                          <a:pt x="42" y="144"/>
                        </a:lnTo>
                        <a:lnTo>
                          <a:pt x="66" y="114"/>
                        </a:lnTo>
                        <a:lnTo>
                          <a:pt x="138" y="0"/>
                        </a:lnTo>
                        <a:lnTo>
                          <a:pt x="162" y="30"/>
                        </a:lnTo>
                        <a:lnTo>
                          <a:pt x="192" y="60"/>
                        </a:lnTo>
                        <a:lnTo>
                          <a:pt x="216" y="54"/>
                        </a:lnTo>
                        <a:lnTo>
                          <a:pt x="228" y="48"/>
                        </a:lnTo>
                        <a:lnTo>
                          <a:pt x="222" y="72"/>
                        </a:lnTo>
                        <a:lnTo>
                          <a:pt x="222" y="102"/>
                        </a:lnTo>
                        <a:lnTo>
                          <a:pt x="252" y="132"/>
                        </a:lnTo>
                        <a:lnTo>
                          <a:pt x="264" y="138"/>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2" name="Freeform 853">
                    <a:extLst>
                      <a:ext uri="{FF2B5EF4-FFF2-40B4-BE49-F238E27FC236}">
                        <a16:creationId xmlns:a16="http://schemas.microsoft.com/office/drawing/2014/main" xmlns="" id="{0EFA1C75-AF74-1041-806F-990501A53D30}"/>
                      </a:ext>
                    </a:extLst>
                  </p:cNvPr>
                  <p:cNvSpPr>
                    <a:spLocks/>
                  </p:cNvSpPr>
                  <p:nvPr/>
                </p:nvSpPr>
                <p:spPr bwMode="auto">
                  <a:xfrm>
                    <a:off x="4807783" y="4864373"/>
                    <a:ext cx="531710" cy="455751"/>
                  </a:xfrm>
                  <a:custGeom>
                    <a:avLst/>
                    <a:gdLst/>
                    <a:ahLst/>
                    <a:cxnLst>
                      <a:cxn ang="0">
                        <a:pos x="156" y="6"/>
                      </a:cxn>
                      <a:cxn ang="0">
                        <a:pos x="162" y="6"/>
                      </a:cxn>
                      <a:cxn ang="0">
                        <a:pos x="174" y="6"/>
                      </a:cxn>
                      <a:cxn ang="0">
                        <a:pos x="186" y="0"/>
                      </a:cxn>
                      <a:cxn ang="0">
                        <a:pos x="252" y="90"/>
                      </a:cxn>
                      <a:cxn ang="0">
                        <a:pos x="252" y="132"/>
                      </a:cxn>
                      <a:cxn ang="0">
                        <a:pos x="240" y="216"/>
                      </a:cxn>
                      <a:cxn ang="0">
                        <a:pos x="216" y="210"/>
                      </a:cxn>
                      <a:cxn ang="0">
                        <a:pos x="168" y="198"/>
                      </a:cxn>
                      <a:cxn ang="0">
                        <a:pos x="150" y="180"/>
                      </a:cxn>
                      <a:cxn ang="0">
                        <a:pos x="138" y="186"/>
                      </a:cxn>
                      <a:cxn ang="0">
                        <a:pos x="126" y="192"/>
                      </a:cxn>
                      <a:cxn ang="0">
                        <a:pos x="114" y="198"/>
                      </a:cxn>
                      <a:cxn ang="0">
                        <a:pos x="42" y="132"/>
                      </a:cxn>
                      <a:cxn ang="0">
                        <a:pos x="0" y="12"/>
                      </a:cxn>
                      <a:cxn ang="0">
                        <a:pos x="156" y="6"/>
                      </a:cxn>
                    </a:cxnLst>
                    <a:rect l="0" t="0" r="r" b="b"/>
                    <a:pathLst>
                      <a:path w="252" h="216">
                        <a:moveTo>
                          <a:pt x="156" y="6"/>
                        </a:moveTo>
                        <a:lnTo>
                          <a:pt x="162" y="6"/>
                        </a:lnTo>
                        <a:lnTo>
                          <a:pt x="174" y="6"/>
                        </a:lnTo>
                        <a:lnTo>
                          <a:pt x="186" y="0"/>
                        </a:lnTo>
                        <a:lnTo>
                          <a:pt x="252" y="90"/>
                        </a:lnTo>
                        <a:lnTo>
                          <a:pt x="252" y="132"/>
                        </a:lnTo>
                        <a:lnTo>
                          <a:pt x="240" y="216"/>
                        </a:lnTo>
                        <a:lnTo>
                          <a:pt x="216" y="210"/>
                        </a:lnTo>
                        <a:lnTo>
                          <a:pt x="168" y="198"/>
                        </a:lnTo>
                        <a:lnTo>
                          <a:pt x="150" y="180"/>
                        </a:lnTo>
                        <a:lnTo>
                          <a:pt x="138" y="186"/>
                        </a:lnTo>
                        <a:lnTo>
                          <a:pt x="126" y="192"/>
                        </a:lnTo>
                        <a:lnTo>
                          <a:pt x="114" y="198"/>
                        </a:lnTo>
                        <a:lnTo>
                          <a:pt x="42" y="132"/>
                        </a:lnTo>
                        <a:lnTo>
                          <a:pt x="0" y="12"/>
                        </a:lnTo>
                        <a:lnTo>
                          <a:pt x="156" y="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3" name="Freeform 764">
                    <a:extLst>
                      <a:ext uri="{FF2B5EF4-FFF2-40B4-BE49-F238E27FC236}">
                        <a16:creationId xmlns:a16="http://schemas.microsoft.com/office/drawing/2014/main" xmlns="" id="{FF112389-26CD-7341-B85C-5B9B378C6DFA}"/>
                      </a:ext>
                    </a:extLst>
                  </p:cNvPr>
                  <p:cNvSpPr>
                    <a:spLocks/>
                  </p:cNvSpPr>
                  <p:nvPr/>
                </p:nvSpPr>
                <p:spPr bwMode="auto">
                  <a:xfrm>
                    <a:off x="7706869" y="2762852"/>
                    <a:ext cx="303834" cy="278515"/>
                  </a:xfrm>
                  <a:custGeom>
                    <a:avLst/>
                    <a:gdLst/>
                    <a:ahLst/>
                    <a:cxnLst>
                      <a:cxn ang="0">
                        <a:pos x="102" y="6"/>
                      </a:cxn>
                      <a:cxn ang="0">
                        <a:pos x="108" y="6"/>
                      </a:cxn>
                      <a:cxn ang="0">
                        <a:pos x="120" y="12"/>
                      </a:cxn>
                      <a:cxn ang="0">
                        <a:pos x="126" y="48"/>
                      </a:cxn>
                      <a:cxn ang="0">
                        <a:pos x="138" y="72"/>
                      </a:cxn>
                      <a:cxn ang="0">
                        <a:pos x="144" y="78"/>
                      </a:cxn>
                      <a:cxn ang="0">
                        <a:pos x="114" y="114"/>
                      </a:cxn>
                      <a:cxn ang="0">
                        <a:pos x="114" y="120"/>
                      </a:cxn>
                      <a:cxn ang="0">
                        <a:pos x="114" y="126"/>
                      </a:cxn>
                      <a:cxn ang="0">
                        <a:pos x="108" y="132"/>
                      </a:cxn>
                      <a:cxn ang="0">
                        <a:pos x="102" y="132"/>
                      </a:cxn>
                      <a:cxn ang="0">
                        <a:pos x="96" y="120"/>
                      </a:cxn>
                      <a:cxn ang="0">
                        <a:pos x="90" y="120"/>
                      </a:cxn>
                      <a:cxn ang="0">
                        <a:pos x="84" y="120"/>
                      </a:cxn>
                      <a:cxn ang="0">
                        <a:pos x="78" y="120"/>
                      </a:cxn>
                      <a:cxn ang="0">
                        <a:pos x="72" y="120"/>
                      </a:cxn>
                      <a:cxn ang="0">
                        <a:pos x="66" y="114"/>
                      </a:cxn>
                      <a:cxn ang="0">
                        <a:pos x="60" y="108"/>
                      </a:cxn>
                      <a:cxn ang="0">
                        <a:pos x="42" y="108"/>
                      </a:cxn>
                      <a:cxn ang="0">
                        <a:pos x="36" y="102"/>
                      </a:cxn>
                      <a:cxn ang="0">
                        <a:pos x="36" y="96"/>
                      </a:cxn>
                      <a:cxn ang="0">
                        <a:pos x="30" y="96"/>
                      </a:cxn>
                      <a:cxn ang="0">
                        <a:pos x="24" y="96"/>
                      </a:cxn>
                      <a:cxn ang="0">
                        <a:pos x="18" y="96"/>
                      </a:cxn>
                      <a:cxn ang="0">
                        <a:pos x="12" y="96"/>
                      </a:cxn>
                      <a:cxn ang="0">
                        <a:pos x="6" y="90"/>
                      </a:cxn>
                      <a:cxn ang="0">
                        <a:pos x="6" y="84"/>
                      </a:cxn>
                      <a:cxn ang="0">
                        <a:pos x="0" y="78"/>
                      </a:cxn>
                      <a:cxn ang="0">
                        <a:pos x="0" y="66"/>
                      </a:cxn>
                      <a:cxn ang="0">
                        <a:pos x="0" y="48"/>
                      </a:cxn>
                      <a:cxn ang="0">
                        <a:pos x="0" y="36"/>
                      </a:cxn>
                      <a:cxn ang="0">
                        <a:pos x="12" y="42"/>
                      </a:cxn>
                      <a:cxn ang="0">
                        <a:pos x="18" y="36"/>
                      </a:cxn>
                      <a:cxn ang="0">
                        <a:pos x="24" y="30"/>
                      </a:cxn>
                      <a:cxn ang="0">
                        <a:pos x="30" y="24"/>
                      </a:cxn>
                      <a:cxn ang="0">
                        <a:pos x="36" y="18"/>
                      </a:cxn>
                      <a:cxn ang="0">
                        <a:pos x="42" y="6"/>
                      </a:cxn>
                      <a:cxn ang="0">
                        <a:pos x="48" y="0"/>
                      </a:cxn>
                      <a:cxn ang="0">
                        <a:pos x="54" y="0"/>
                      </a:cxn>
                      <a:cxn ang="0">
                        <a:pos x="60" y="0"/>
                      </a:cxn>
                      <a:cxn ang="0">
                        <a:pos x="78" y="0"/>
                      </a:cxn>
                      <a:cxn ang="0">
                        <a:pos x="90" y="6"/>
                      </a:cxn>
                      <a:cxn ang="0">
                        <a:pos x="96" y="12"/>
                      </a:cxn>
                      <a:cxn ang="0">
                        <a:pos x="102" y="12"/>
                      </a:cxn>
                      <a:cxn ang="0">
                        <a:pos x="102" y="6"/>
                      </a:cxn>
                    </a:cxnLst>
                    <a:rect l="0" t="0" r="r" b="b"/>
                    <a:pathLst>
                      <a:path w="144" h="132">
                        <a:moveTo>
                          <a:pt x="102" y="6"/>
                        </a:moveTo>
                        <a:lnTo>
                          <a:pt x="108" y="6"/>
                        </a:lnTo>
                        <a:lnTo>
                          <a:pt x="120" y="12"/>
                        </a:lnTo>
                        <a:lnTo>
                          <a:pt x="126" y="48"/>
                        </a:lnTo>
                        <a:lnTo>
                          <a:pt x="138" y="72"/>
                        </a:lnTo>
                        <a:lnTo>
                          <a:pt x="144" y="78"/>
                        </a:lnTo>
                        <a:lnTo>
                          <a:pt x="114" y="114"/>
                        </a:lnTo>
                        <a:lnTo>
                          <a:pt x="114" y="120"/>
                        </a:lnTo>
                        <a:lnTo>
                          <a:pt x="114" y="126"/>
                        </a:lnTo>
                        <a:lnTo>
                          <a:pt x="108" y="132"/>
                        </a:lnTo>
                        <a:lnTo>
                          <a:pt x="102" y="132"/>
                        </a:lnTo>
                        <a:lnTo>
                          <a:pt x="96" y="120"/>
                        </a:lnTo>
                        <a:lnTo>
                          <a:pt x="90" y="120"/>
                        </a:lnTo>
                        <a:lnTo>
                          <a:pt x="84" y="120"/>
                        </a:lnTo>
                        <a:lnTo>
                          <a:pt x="78" y="120"/>
                        </a:lnTo>
                        <a:lnTo>
                          <a:pt x="72" y="120"/>
                        </a:lnTo>
                        <a:lnTo>
                          <a:pt x="66" y="114"/>
                        </a:lnTo>
                        <a:lnTo>
                          <a:pt x="60" y="108"/>
                        </a:lnTo>
                        <a:lnTo>
                          <a:pt x="42" y="108"/>
                        </a:lnTo>
                        <a:lnTo>
                          <a:pt x="36" y="102"/>
                        </a:lnTo>
                        <a:lnTo>
                          <a:pt x="36" y="96"/>
                        </a:lnTo>
                        <a:lnTo>
                          <a:pt x="30" y="96"/>
                        </a:lnTo>
                        <a:lnTo>
                          <a:pt x="24" y="96"/>
                        </a:lnTo>
                        <a:lnTo>
                          <a:pt x="18" y="96"/>
                        </a:lnTo>
                        <a:lnTo>
                          <a:pt x="12" y="96"/>
                        </a:lnTo>
                        <a:lnTo>
                          <a:pt x="6" y="90"/>
                        </a:lnTo>
                        <a:lnTo>
                          <a:pt x="6" y="84"/>
                        </a:lnTo>
                        <a:lnTo>
                          <a:pt x="0" y="78"/>
                        </a:lnTo>
                        <a:lnTo>
                          <a:pt x="0" y="66"/>
                        </a:lnTo>
                        <a:lnTo>
                          <a:pt x="0" y="48"/>
                        </a:lnTo>
                        <a:lnTo>
                          <a:pt x="0" y="36"/>
                        </a:lnTo>
                        <a:lnTo>
                          <a:pt x="12" y="42"/>
                        </a:lnTo>
                        <a:lnTo>
                          <a:pt x="18" y="36"/>
                        </a:lnTo>
                        <a:lnTo>
                          <a:pt x="24" y="30"/>
                        </a:lnTo>
                        <a:lnTo>
                          <a:pt x="30" y="24"/>
                        </a:lnTo>
                        <a:lnTo>
                          <a:pt x="36" y="18"/>
                        </a:lnTo>
                        <a:lnTo>
                          <a:pt x="42" y="6"/>
                        </a:lnTo>
                        <a:lnTo>
                          <a:pt x="48" y="0"/>
                        </a:lnTo>
                        <a:lnTo>
                          <a:pt x="54" y="0"/>
                        </a:lnTo>
                        <a:lnTo>
                          <a:pt x="60" y="0"/>
                        </a:lnTo>
                        <a:lnTo>
                          <a:pt x="78" y="0"/>
                        </a:lnTo>
                        <a:lnTo>
                          <a:pt x="90" y="6"/>
                        </a:lnTo>
                        <a:lnTo>
                          <a:pt x="96" y="12"/>
                        </a:lnTo>
                        <a:lnTo>
                          <a:pt x="102" y="12"/>
                        </a:lnTo>
                        <a:lnTo>
                          <a:pt x="102" y="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4" name="Freeform 810">
                    <a:extLst>
                      <a:ext uri="{FF2B5EF4-FFF2-40B4-BE49-F238E27FC236}">
                        <a16:creationId xmlns:a16="http://schemas.microsoft.com/office/drawing/2014/main" xmlns="" id="{A486F9D9-2008-C042-BA6D-F11E0ED0CBB5}"/>
                      </a:ext>
                    </a:extLst>
                  </p:cNvPr>
                  <p:cNvSpPr>
                    <a:spLocks/>
                  </p:cNvSpPr>
                  <p:nvPr/>
                </p:nvSpPr>
                <p:spPr bwMode="auto">
                  <a:xfrm>
                    <a:off x="8124642" y="4459260"/>
                    <a:ext cx="468411" cy="455751"/>
                  </a:xfrm>
                  <a:custGeom>
                    <a:avLst/>
                    <a:gdLst/>
                    <a:ahLst/>
                    <a:cxnLst>
                      <a:cxn ang="0">
                        <a:pos x="216" y="210"/>
                      </a:cxn>
                      <a:cxn ang="0">
                        <a:pos x="198" y="198"/>
                      </a:cxn>
                      <a:cxn ang="0">
                        <a:pos x="186" y="192"/>
                      </a:cxn>
                      <a:cxn ang="0">
                        <a:pos x="174" y="186"/>
                      </a:cxn>
                      <a:cxn ang="0">
                        <a:pos x="162" y="174"/>
                      </a:cxn>
                      <a:cxn ang="0">
                        <a:pos x="156" y="162"/>
                      </a:cxn>
                      <a:cxn ang="0">
                        <a:pos x="156" y="150"/>
                      </a:cxn>
                      <a:cxn ang="0">
                        <a:pos x="144" y="144"/>
                      </a:cxn>
                      <a:cxn ang="0">
                        <a:pos x="132" y="150"/>
                      </a:cxn>
                      <a:cxn ang="0">
                        <a:pos x="66" y="150"/>
                      </a:cxn>
                      <a:cxn ang="0">
                        <a:pos x="48" y="132"/>
                      </a:cxn>
                      <a:cxn ang="0">
                        <a:pos x="24" y="84"/>
                      </a:cxn>
                      <a:cxn ang="0">
                        <a:pos x="12" y="72"/>
                      </a:cxn>
                      <a:cxn ang="0">
                        <a:pos x="0" y="36"/>
                      </a:cxn>
                      <a:cxn ang="0">
                        <a:pos x="18" y="36"/>
                      </a:cxn>
                      <a:cxn ang="0">
                        <a:pos x="54" y="42"/>
                      </a:cxn>
                      <a:cxn ang="0">
                        <a:pos x="78" y="36"/>
                      </a:cxn>
                      <a:cxn ang="0">
                        <a:pos x="84" y="24"/>
                      </a:cxn>
                      <a:cxn ang="0">
                        <a:pos x="96" y="18"/>
                      </a:cxn>
                      <a:cxn ang="0">
                        <a:pos x="108" y="30"/>
                      </a:cxn>
                      <a:cxn ang="0">
                        <a:pos x="126" y="24"/>
                      </a:cxn>
                      <a:cxn ang="0">
                        <a:pos x="138" y="6"/>
                      </a:cxn>
                      <a:cxn ang="0">
                        <a:pos x="144" y="0"/>
                      </a:cxn>
                      <a:cxn ang="0">
                        <a:pos x="150" y="6"/>
                      </a:cxn>
                      <a:cxn ang="0">
                        <a:pos x="156" y="12"/>
                      </a:cxn>
                      <a:cxn ang="0">
                        <a:pos x="156" y="24"/>
                      </a:cxn>
                      <a:cxn ang="0">
                        <a:pos x="168" y="18"/>
                      </a:cxn>
                      <a:cxn ang="0">
                        <a:pos x="174" y="24"/>
                      </a:cxn>
                      <a:cxn ang="0">
                        <a:pos x="186" y="24"/>
                      </a:cxn>
                      <a:cxn ang="0">
                        <a:pos x="192" y="42"/>
                      </a:cxn>
                      <a:cxn ang="0">
                        <a:pos x="192" y="54"/>
                      </a:cxn>
                      <a:cxn ang="0">
                        <a:pos x="210" y="66"/>
                      </a:cxn>
                      <a:cxn ang="0">
                        <a:pos x="204" y="78"/>
                      </a:cxn>
                      <a:cxn ang="0">
                        <a:pos x="204" y="90"/>
                      </a:cxn>
                      <a:cxn ang="0">
                        <a:pos x="210" y="108"/>
                      </a:cxn>
                      <a:cxn ang="0">
                        <a:pos x="204" y="126"/>
                      </a:cxn>
                      <a:cxn ang="0">
                        <a:pos x="216" y="144"/>
                      </a:cxn>
                      <a:cxn ang="0">
                        <a:pos x="210" y="150"/>
                      </a:cxn>
                      <a:cxn ang="0">
                        <a:pos x="204" y="162"/>
                      </a:cxn>
                      <a:cxn ang="0">
                        <a:pos x="210" y="174"/>
                      </a:cxn>
                      <a:cxn ang="0">
                        <a:pos x="216" y="186"/>
                      </a:cxn>
                      <a:cxn ang="0">
                        <a:pos x="222" y="216"/>
                      </a:cxn>
                    </a:cxnLst>
                    <a:rect l="0" t="0" r="r" b="b"/>
                    <a:pathLst>
                      <a:path w="222" h="216">
                        <a:moveTo>
                          <a:pt x="222" y="216"/>
                        </a:moveTo>
                        <a:lnTo>
                          <a:pt x="216" y="210"/>
                        </a:lnTo>
                        <a:lnTo>
                          <a:pt x="198" y="204"/>
                        </a:lnTo>
                        <a:lnTo>
                          <a:pt x="198" y="198"/>
                        </a:lnTo>
                        <a:lnTo>
                          <a:pt x="192" y="192"/>
                        </a:lnTo>
                        <a:lnTo>
                          <a:pt x="186" y="192"/>
                        </a:lnTo>
                        <a:lnTo>
                          <a:pt x="180" y="192"/>
                        </a:lnTo>
                        <a:lnTo>
                          <a:pt x="174" y="186"/>
                        </a:lnTo>
                        <a:lnTo>
                          <a:pt x="168" y="180"/>
                        </a:lnTo>
                        <a:lnTo>
                          <a:pt x="162" y="174"/>
                        </a:lnTo>
                        <a:lnTo>
                          <a:pt x="162" y="168"/>
                        </a:lnTo>
                        <a:lnTo>
                          <a:pt x="156" y="162"/>
                        </a:lnTo>
                        <a:lnTo>
                          <a:pt x="156" y="156"/>
                        </a:lnTo>
                        <a:lnTo>
                          <a:pt x="156" y="150"/>
                        </a:lnTo>
                        <a:lnTo>
                          <a:pt x="150" y="144"/>
                        </a:lnTo>
                        <a:lnTo>
                          <a:pt x="144" y="144"/>
                        </a:lnTo>
                        <a:lnTo>
                          <a:pt x="138" y="144"/>
                        </a:lnTo>
                        <a:lnTo>
                          <a:pt x="132" y="150"/>
                        </a:lnTo>
                        <a:lnTo>
                          <a:pt x="126" y="156"/>
                        </a:lnTo>
                        <a:lnTo>
                          <a:pt x="66" y="150"/>
                        </a:lnTo>
                        <a:lnTo>
                          <a:pt x="60" y="150"/>
                        </a:lnTo>
                        <a:lnTo>
                          <a:pt x="48" y="132"/>
                        </a:lnTo>
                        <a:lnTo>
                          <a:pt x="30" y="96"/>
                        </a:lnTo>
                        <a:lnTo>
                          <a:pt x="24" y="84"/>
                        </a:lnTo>
                        <a:lnTo>
                          <a:pt x="24" y="78"/>
                        </a:lnTo>
                        <a:lnTo>
                          <a:pt x="12" y="72"/>
                        </a:lnTo>
                        <a:lnTo>
                          <a:pt x="0" y="54"/>
                        </a:lnTo>
                        <a:lnTo>
                          <a:pt x="0" y="36"/>
                        </a:lnTo>
                        <a:lnTo>
                          <a:pt x="0" y="24"/>
                        </a:lnTo>
                        <a:lnTo>
                          <a:pt x="18" y="36"/>
                        </a:lnTo>
                        <a:lnTo>
                          <a:pt x="36" y="42"/>
                        </a:lnTo>
                        <a:lnTo>
                          <a:pt x="54" y="42"/>
                        </a:lnTo>
                        <a:lnTo>
                          <a:pt x="66" y="42"/>
                        </a:lnTo>
                        <a:lnTo>
                          <a:pt x="78" y="36"/>
                        </a:lnTo>
                        <a:lnTo>
                          <a:pt x="84" y="30"/>
                        </a:lnTo>
                        <a:lnTo>
                          <a:pt x="84" y="24"/>
                        </a:lnTo>
                        <a:lnTo>
                          <a:pt x="90" y="18"/>
                        </a:lnTo>
                        <a:lnTo>
                          <a:pt x="96" y="18"/>
                        </a:lnTo>
                        <a:lnTo>
                          <a:pt x="102" y="24"/>
                        </a:lnTo>
                        <a:lnTo>
                          <a:pt x="108" y="30"/>
                        </a:lnTo>
                        <a:lnTo>
                          <a:pt x="114" y="30"/>
                        </a:lnTo>
                        <a:lnTo>
                          <a:pt x="126" y="24"/>
                        </a:lnTo>
                        <a:lnTo>
                          <a:pt x="132" y="12"/>
                        </a:lnTo>
                        <a:lnTo>
                          <a:pt x="138" y="6"/>
                        </a:lnTo>
                        <a:lnTo>
                          <a:pt x="138" y="0"/>
                        </a:lnTo>
                        <a:lnTo>
                          <a:pt x="144" y="0"/>
                        </a:lnTo>
                        <a:lnTo>
                          <a:pt x="150" y="0"/>
                        </a:lnTo>
                        <a:lnTo>
                          <a:pt x="150" y="6"/>
                        </a:lnTo>
                        <a:lnTo>
                          <a:pt x="156" y="6"/>
                        </a:lnTo>
                        <a:lnTo>
                          <a:pt x="156" y="12"/>
                        </a:lnTo>
                        <a:lnTo>
                          <a:pt x="156" y="18"/>
                        </a:lnTo>
                        <a:lnTo>
                          <a:pt x="156" y="24"/>
                        </a:lnTo>
                        <a:lnTo>
                          <a:pt x="162" y="24"/>
                        </a:lnTo>
                        <a:lnTo>
                          <a:pt x="168" y="18"/>
                        </a:lnTo>
                        <a:lnTo>
                          <a:pt x="174" y="18"/>
                        </a:lnTo>
                        <a:lnTo>
                          <a:pt x="174" y="24"/>
                        </a:lnTo>
                        <a:lnTo>
                          <a:pt x="180" y="30"/>
                        </a:lnTo>
                        <a:lnTo>
                          <a:pt x="186" y="24"/>
                        </a:lnTo>
                        <a:lnTo>
                          <a:pt x="186" y="30"/>
                        </a:lnTo>
                        <a:lnTo>
                          <a:pt x="192" y="42"/>
                        </a:lnTo>
                        <a:lnTo>
                          <a:pt x="192" y="48"/>
                        </a:lnTo>
                        <a:lnTo>
                          <a:pt x="192" y="54"/>
                        </a:lnTo>
                        <a:lnTo>
                          <a:pt x="204" y="60"/>
                        </a:lnTo>
                        <a:lnTo>
                          <a:pt x="210" y="66"/>
                        </a:lnTo>
                        <a:lnTo>
                          <a:pt x="204" y="72"/>
                        </a:lnTo>
                        <a:lnTo>
                          <a:pt x="204" y="78"/>
                        </a:lnTo>
                        <a:lnTo>
                          <a:pt x="198" y="84"/>
                        </a:lnTo>
                        <a:lnTo>
                          <a:pt x="204" y="90"/>
                        </a:lnTo>
                        <a:lnTo>
                          <a:pt x="210" y="102"/>
                        </a:lnTo>
                        <a:lnTo>
                          <a:pt x="210" y="108"/>
                        </a:lnTo>
                        <a:lnTo>
                          <a:pt x="210" y="120"/>
                        </a:lnTo>
                        <a:lnTo>
                          <a:pt x="204" y="126"/>
                        </a:lnTo>
                        <a:lnTo>
                          <a:pt x="210" y="138"/>
                        </a:lnTo>
                        <a:lnTo>
                          <a:pt x="216" y="144"/>
                        </a:lnTo>
                        <a:lnTo>
                          <a:pt x="216" y="150"/>
                        </a:lnTo>
                        <a:lnTo>
                          <a:pt x="210" y="150"/>
                        </a:lnTo>
                        <a:lnTo>
                          <a:pt x="210" y="156"/>
                        </a:lnTo>
                        <a:lnTo>
                          <a:pt x="204" y="162"/>
                        </a:lnTo>
                        <a:lnTo>
                          <a:pt x="210" y="168"/>
                        </a:lnTo>
                        <a:lnTo>
                          <a:pt x="210" y="174"/>
                        </a:lnTo>
                        <a:lnTo>
                          <a:pt x="210" y="180"/>
                        </a:lnTo>
                        <a:lnTo>
                          <a:pt x="216" y="186"/>
                        </a:lnTo>
                        <a:lnTo>
                          <a:pt x="216" y="192"/>
                        </a:lnTo>
                        <a:lnTo>
                          <a:pt x="222" y="21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grpSp>
          </p:grpSp>
          <p:sp>
            <p:nvSpPr>
              <p:cNvPr id="12" name="TextBox 11">
                <a:extLst>
                  <a:ext uri="{FF2B5EF4-FFF2-40B4-BE49-F238E27FC236}">
                    <a16:creationId xmlns:a16="http://schemas.microsoft.com/office/drawing/2014/main" xmlns="" id="{F0EC491A-A120-7143-B04F-F86BE85A1729}"/>
                  </a:ext>
                </a:extLst>
              </p:cNvPr>
              <p:cNvSpPr txBox="1"/>
              <p:nvPr/>
            </p:nvSpPr>
            <p:spPr>
              <a:xfrm>
                <a:off x="7650839" y="1218573"/>
                <a:ext cx="1890261" cy="369332"/>
              </a:xfrm>
              <a:prstGeom prst="rect">
                <a:avLst/>
              </a:prstGeom>
              <a:noFill/>
            </p:spPr>
            <p:txBody>
              <a:bodyPr wrap="none" rtlCol="0">
                <a:spAutoFit/>
              </a:bodyPr>
              <a:lstStyle/>
              <a:p>
                <a:pPr algn="ctr"/>
                <a:r>
                  <a:rPr lang="en-US" b="1" dirty="0">
                    <a:latin typeface="Arial" panose="020B0604020202020204" pitchFamily="34" charset="0"/>
                    <a:cs typeface="Arial" panose="020B0604020202020204" pitchFamily="34" charset="0"/>
                  </a:rPr>
                  <a:t>CANCER CARE</a:t>
                </a:r>
              </a:p>
            </p:txBody>
          </p:sp>
          <p:sp>
            <p:nvSpPr>
              <p:cNvPr id="13" name="TextBox 12">
                <a:extLst>
                  <a:ext uri="{FF2B5EF4-FFF2-40B4-BE49-F238E27FC236}">
                    <a16:creationId xmlns:a16="http://schemas.microsoft.com/office/drawing/2014/main" xmlns="" id="{C99D24E5-D245-274A-8573-F138782A577C}"/>
                  </a:ext>
                </a:extLst>
              </p:cNvPr>
              <p:cNvSpPr txBox="1"/>
              <p:nvPr/>
            </p:nvSpPr>
            <p:spPr>
              <a:xfrm>
                <a:off x="5718870" y="1575448"/>
                <a:ext cx="2473390" cy="1384995"/>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Patients from </a:t>
                </a:r>
                <a:r>
                  <a:rPr lang="en-US" sz="3600" b="1" dirty="0">
                    <a:latin typeface="Arial" panose="020B0604020202020204" pitchFamily="34" charset="0"/>
                    <a:cs typeface="Arial" panose="020B0604020202020204" pitchFamily="34" charset="0"/>
                  </a:rPr>
                  <a:t>120/120</a:t>
                </a:r>
                <a:r>
                  <a:rPr lang="en-US" sz="1600" b="1" dirty="0">
                    <a:latin typeface="Arial" panose="020B0604020202020204" pitchFamily="34" charset="0"/>
                    <a:cs typeface="Arial" panose="020B0604020202020204" pitchFamily="34" charset="0"/>
                  </a:rPr>
                  <a:t> </a:t>
                </a:r>
              </a:p>
              <a:p>
                <a:pPr algn="ctr"/>
                <a:r>
                  <a:rPr lang="en-US" sz="1600" b="1" dirty="0">
                    <a:latin typeface="Arial" panose="020B0604020202020204" pitchFamily="34" charset="0"/>
                    <a:cs typeface="Arial" panose="020B0604020202020204" pitchFamily="34" charset="0"/>
                  </a:rPr>
                  <a:t>Kentucky counties</a:t>
                </a:r>
              </a:p>
              <a:p>
                <a:pPr algn="ctr"/>
                <a:r>
                  <a:rPr lang="en-US" sz="1600" b="1" dirty="0">
                    <a:latin typeface="Arial" panose="020B0604020202020204" pitchFamily="34" charset="0"/>
                    <a:cs typeface="Arial" panose="020B0604020202020204" pitchFamily="34" charset="0"/>
                  </a:rPr>
                  <a:t>in 2020</a:t>
                </a:r>
              </a:p>
            </p:txBody>
          </p:sp>
        </p:grpSp>
      </p:grpSp>
      <p:grpSp>
        <p:nvGrpSpPr>
          <p:cNvPr id="137" name="Group 136">
            <a:extLst>
              <a:ext uri="{FF2B5EF4-FFF2-40B4-BE49-F238E27FC236}">
                <a16:creationId xmlns:a16="http://schemas.microsoft.com/office/drawing/2014/main" xmlns="" id="{A770642C-04B3-4945-84E2-9E17E5132154}"/>
              </a:ext>
            </a:extLst>
          </p:cNvPr>
          <p:cNvGrpSpPr/>
          <p:nvPr userDrawn="1"/>
        </p:nvGrpSpPr>
        <p:grpSpPr>
          <a:xfrm>
            <a:off x="6096000" y="3958919"/>
            <a:ext cx="5295900" cy="2688617"/>
            <a:chOff x="6096000" y="4048659"/>
            <a:chExt cx="5295900" cy="2688617"/>
          </a:xfrm>
        </p:grpSpPr>
        <p:sp>
          <p:nvSpPr>
            <p:cNvPr id="138" name="Rectangle 137">
              <a:extLst>
                <a:ext uri="{FF2B5EF4-FFF2-40B4-BE49-F238E27FC236}">
                  <a16:creationId xmlns:a16="http://schemas.microsoft.com/office/drawing/2014/main" xmlns="" id="{E6B62B3E-9172-094E-948A-F6B32F9D9E7B}"/>
                </a:ext>
              </a:extLst>
            </p:cNvPr>
            <p:cNvSpPr/>
            <p:nvPr/>
          </p:nvSpPr>
          <p:spPr>
            <a:xfrm>
              <a:off x="6096000" y="4048659"/>
              <a:ext cx="5295900" cy="26886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9" name="Group 138">
              <a:extLst>
                <a:ext uri="{FF2B5EF4-FFF2-40B4-BE49-F238E27FC236}">
                  <a16:creationId xmlns:a16="http://schemas.microsoft.com/office/drawing/2014/main" xmlns="" id="{1B796F4E-BA89-B946-AD3C-AA0CEB052E3E}"/>
                </a:ext>
              </a:extLst>
            </p:cNvPr>
            <p:cNvGrpSpPr/>
            <p:nvPr/>
          </p:nvGrpSpPr>
          <p:grpSpPr>
            <a:xfrm>
              <a:off x="6096000" y="4095648"/>
              <a:ext cx="5184907" cy="2570581"/>
              <a:chOff x="5807771" y="4095648"/>
              <a:chExt cx="5184907" cy="2570581"/>
            </a:xfrm>
          </p:grpSpPr>
          <p:sp>
            <p:nvSpPr>
              <p:cNvPr id="140" name="TextBox 139">
                <a:extLst>
                  <a:ext uri="{FF2B5EF4-FFF2-40B4-BE49-F238E27FC236}">
                    <a16:creationId xmlns:a16="http://schemas.microsoft.com/office/drawing/2014/main" xmlns="" id="{6EE6F05D-2B4C-0B47-9030-54F244BD38D7}"/>
                  </a:ext>
                </a:extLst>
              </p:cNvPr>
              <p:cNvSpPr txBox="1"/>
              <p:nvPr/>
            </p:nvSpPr>
            <p:spPr>
              <a:xfrm>
                <a:off x="6921922" y="4095648"/>
                <a:ext cx="3348096" cy="369332"/>
              </a:xfrm>
              <a:prstGeom prst="rect">
                <a:avLst/>
              </a:prstGeom>
              <a:noFill/>
            </p:spPr>
            <p:txBody>
              <a:bodyPr wrap="none" rtlCol="0">
                <a:spAutoFit/>
              </a:bodyPr>
              <a:lstStyle/>
              <a:p>
                <a:pPr algn="ctr"/>
                <a:r>
                  <a:rPr lang="en-US" b="1" dirty="0">
                    <a:latin typeface="Arial" panose="020B0604020202020204" pitchFamily="34" charset="0"/>
                    <a:cs typeface="Arial" panose="020B0604020202020204" pitchFamily="34" charset="0"/>
                  </a:rPr>
                  <a:t>CLINICAL TRIAL ACCRUALS</a:t>
                </a:r>
              </a:p>
            </p:txBody>
          </p:sp>
          <p:sp>
            <p:nvSpPr>
              <p:cNvPr id="141" name="Freeform 759">
                <a:extLst>
                  <a:ext uri="{FF2B5EF4-FFF2-40B4-BE49-F238E27FC236}">
                    <a16:creationId xmlns:a16="http://schemas.microsoft.com/office/drawing/2014/main" xmlns="" id="{616097A9-1956-864F-BF6A-F649382B7D14}"/>
                  </a:ext>
                </a:extLst>
              </p:cNvPr>
              <p:cNvSpPr>
                <a:spLocks/>
              </p:cNvSpPr>
              <p:nvPr/>
            </p:nvSpPr>
            <p:spPr bwMode="auto">
              <a:xfrm>
                <a:off x="9433039" y="5063417"/>
                <a:ext cx="167297" cy="226660"/>
              </a:xfrm>
              <a:custGeom>
                <a:avLst/>
                <a:gdLst/>
                <a:ahLst/>
                <a:cxnLst>
                  <a:cxn ang="0">
                    <a:pos x="96" y="0"/>
                  </a:cxn>
                  <a:cxn ang="0">
                    <a:pos x="108" y="6"/>
                  </a:cxn>
                  <a:cxn ang="0">
                    <a:pos x="150" y="6"/>
                  </a:cxn>
                  <a:cxn ang="0">
                    <a:pos x="186" y="198"/>
                  </a:cxn>
                  <a:cxn ang="0">
                    <a:pos x="180" y="222"/>
                  </a:cxn>
                  <a:cxn ang="0">
                    <a:pos x="150" y="228"/>
                  </a:cxn>
                  <a:cxn ang="0">
                    <a:pos x="138" y="234"/>
                  </a:cxn>
                  <a:cxn ang="0">
                    <a:pos x="126" y="252"/>
                  </a:cxn>
                  <a:cxn ang="0">
                    <a:pos x="102" y="246"/>
                  </a:cxn>
                  <a:cxn ang="0">
                    <a:pos x="90" y="234"/>
                  </a:cxn>
                  <a:cxn ang="0">
                    <a:pos x="90" y="222"/>
                  </a:cxn>
                  <a:cxn ang="0">
                    <a:pos x="84" y="216"/>
                  </a:cxn>
                  <a:cxn ang="0">
                    <a:pos x="72" y="198"/>
                  </a:cxn>
                  <a:cxn ang="0">
                    <a:pos x="66" y="186"/>
                  </a:cxn>
                  <a:cxn ang="0">
                    <a:pos x="6" y="144"/>
                  </a:cxn>
                  <a:cxn ang="0">
                    <a:pos x="0" y="66"/>
                  </a:cxn>
                  <a:cxn ang="0">
                    <a:pos x="0" y="30"/>
                  </a:cxn>
                  <a:cxn ang="0">
                    <a:pos x="72" y="18"/>
                  </a:cxn>
                  <a:cxn ang="0">
                    <a:pos x="72" y="12"/>
                  </a:cxn>
                  <a:cxn ang="0">
                    <a:pos x="84" y="6"/>
                  </a:cxn>
                  <a:cxn ang="0">
                    <a:pos x="90" y="0"/>
                  </a:cxn>
                  <a:cxn ang="0">
                    <a:pos x="96" y="0"/>
                  </a:cxn>
                </a:cxnLst>
                <a:rect l="0" t="0" r="r" b="b"/>
                <a:pathLst>
                  <a:path w="186" h="252">
                    <a:moveTo>
                      <a:pt x="96" y="0"/>
                    </a:moveTo>
                    <a:lnTo>
                      <a:pt x="108" y="6"/>
                    </a:lnTo>
                    <a:lnTo>
                      <a:pt x="150" y="6"/>
                    </a:lnTo>
                    <a:lnTo>
                      <a:pt x="186" y="198"/>
                    </a:lnTo>
                    <a:lnTo>
                      <a:pt x="180" y="222"/>
                    </a:lnTo>
                    <a:lnTo>
                      <a:pt x="150" y="228"/>
                    </a:lnTo>
                    <a:lnTo>
                      <a:pt x="138" y="234"/>
                    </a:lnTo>
                    <a:lnTo>
                      <a:pt x="126" y="252"/>
                    </a:lnTo>
                    <a:lnTo>
                      <a:pt x="102" y="246"/>
                    </a:lnTo>
                    <a:lnTo>
                      <a:pt x="90" y="234"/>
                    </a:lnTo>
                    <a:lnTo>
                      <a:pt x="90" y="222"/>
                    </a:lnTo>
                    <a:lnTo>
                      <a:pt x="84" y="216"/>
                    </a:lnTo>
                    <a:lnTo>
                      <a:pt x="72" y="198"/>
                    </a:lnTo>
                    <a:lnTo>
                      <a:pt x="66" y="186"/>
                    </a:lnTo>
                    <a:lnTo>
                      <a:pt x="6" y="144"/>
                    </a:lnTo>
                    <a:lnTo>
                      <a:pt x="0" y="66"/>
                    </a:lnTo>
                    <a:lnTo>
                      <a:pt x="0" y="30"/>
                    </a:lnTo>
                    <a:lnTo>
                      <a:pt x="72" y="18"/>
                    </a:lnTo>
                    <a:lnTo>
                      <a:pt x="72" y="12"/>
                    </a:lnTo>
                    <a:lnTo>
                      <a:pt x="84" y="6"/>
                    </a:lnTo>
                    <a:lnTo>
                      <a:pt x="90" y="0"/>
                    </a:lnTo>
                    <a:lnTo>
                      <a:pt x="96" y="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42" name="Freeform 762">
                <a:extLst>
                  <a:ext uri="{FF2B5EF4-FFF2-40B4-BE49-F238E27FC236}">
                    <a16:creationId xmlns:a16="http://schemas.microsoft.com/office/drawing/2014/main" xmlns="" id="{3B96DE4A-9518-4643-A928-71EC4AD7A152}"/>
                  </a:ext>
                </a:extLst>
              </p:cNvPr>
              <p:cNvSpPr>
                <a:spLocks/>
              </p:cNvSpPr>
              <p:nvPr/>
            </p:nvSpPr>
            <p:spPr bwMode="auto">
              <a:xfrm>
                <a:off x="9573352" y="4842153"/>
                <a:ext cx="151107" cy="215867"/>
              </a:xfrm>
              <a:custGeom>
                <a:avLst/>
                <a:gdLst/>
                <a:ahLst/>
                <a:cxnLst>
                  <a:cxn ang="0">
                    <a:pos x="6" y="30"/>
                  </a:cxn>
                  <a:cxn ang="0">
                    <a:pos x="0" y="18"/>
                  </a:cxn>
                  <a:cxn ang="0">
                    <a:pos x="6" y="18"/>
                  </a:cxn>
                  <a:cxn ang="0">
                    <a:pos x="12" y="6"/>
                  </a:cxn>
                  <a:cxn ang="0">
                    <a:pos x="12" y="0"/>
                  </a:cxn>
                  <a:cxn ang="0">
                    <a:pos x="18" y="0"/>
                  </a:cxn>
                  <a:cxn ang="0">
                    <a:pos x="30" y="0"/>
                  </a:cxn>
                  <a:cxn ang="0">
                    <a:pos x="36" y="6"/>
                  </a:cxn>
                  <a:cxn ang="0">
                    <a:pos x="42" y="12"/>
                  </a:cxn>
                  <a:cxn ang="0">
                    <a:pos x="42" y="24"/>
                  </a:cxn>
                  <a:cxn ang="0">
                    <a:pos x="42" y="36"/>
                  </a:cxn>
                  <a:cxn ang="0">
                    <a:pos x="54" y="48"/>
                  </a:cxn>
                  <a:cxn ang="0">
                    <a:pos x="60" y="54"/>
                  </a:cxn>
                  <a:cxn ang="0">
                    <a:pos x="72" y="54"/>
                  </a:cxn>
                  <a:cxn ang="0">
                    <a:pos x="78" y="54"/>
                  </a:cxn>
                  <a:cxn ang="0">
                    <a:pos x="96" y="60"/>
                  </a:cxn>
                  <a:cxn ang="0">
                    <a:pos x="108" y="66"/>
                  </a:cxn>
                  <a:cxn ang="0">
                    <a:pos x="120" y="78"/>
                  </a:cxn>
                  <a:cxn ang="0">
                    <a:pos x="126" y="90"/>
                  </a:cxn>
                  <a:cxn ang="0">
                    <a:pos x="126" y="102"/>
                  </a:cxn>
                  <a:cxn ang="0">
                    <a:pos x="132" y="120"/>
                  </a:cxn>
                  <a:cxn ang="0">
                    <a:pos x="138" y="132"/>
                  </a:cxn>
                  <a:cxn ang="0">
                    <a:pos x="150" y="144"/>
                  </a:cxn>
                  <a:cxn ang="0">
                    <a:pos x="156" y="150"/>
                  </a:cxn>
                  <a:cxn ang="0">
                    <a:pos x="168" y="168"/>
                  </a:cxn>
                  <a:cxn ang="0">
                    <a:pos x="168" y="186"/>
                  </a:cxn>
                  <a:cxn ang="0">
                    <a:pos x="78" y="234"/>
                  </a:cxn>
                  <a:cxn ang="0">
                    <a:pos x="60" y="240"/>
                  </a:cxn>
                  <a:cxn ang="0">
                    <a:pos x="60" y="234"/>
                  </a:cxn>
                  <a:cxn ang="0">
                    <a:pos x="60" y="228"/>
                  </a:cxn>
                  <a:cxn ang="0">
                    <a:pos x="54" y="222"/>
                  </a:cxn>
                  <a:cxn ang="0">
                    <a:pos x="48" y="222"/>
                  </a:cxn>
                  <a:cxn ang="0">
                    <a:pos x="42" y="228"/>
                  </a:cxn>
                  <a:cxn ang="0">
                    <a:pos x="36" y="228"/>
                  </a:cxn>
                  <a:cxn ang="0">
                    <a:pos x="30" y="222"/>
                  </a:cxn>
                  <a:cxn ang="0">
                    <a:pos x="30" y="204"/>
                  </a:cxn>
                  <a:cxn ang="0">
                    <a:pos x="36" y="192"/>
                  </a:cxn>
                  <a:cxn ang="0">
                    <a:pos x="42" y="180"/>
                  </a:cxn>
                  <a:cxn ang="0">
                    <a:pos x="42" y="162"/>
                  </a:cxn>
                  <a:cxn ang="0">
                    <a:pos x="42" y="156"/>
                  </a:cxn>
                  <a:cxn ang="0">
                    <a:pos x="30" y="144"/>
                  </a:cxn>
                  <a:cxn ang="0">
                    <a:pos x="24" y="138"/>
                  </a:cxn>
                  <a:cxn ang="0">
                    <a:pos x="24" y="132"/>
                  </a:cxn>
                  <a:cxn ang="0">
                    <a:pos x="30" y="132"/>
                  </a:cxn>
                  <a:cxn ang="0">
                    <a:pos x="36" y="132"/>
                  </a:cxn>
                  <a:cxn ang="0">
                    <a:pos x="48" y="120"/>
                  </a:cxn>
                  <a:cxn ang="0">
                    <a:pos x="54" y="114"/>
                  </a:cxn>
                  <a:cxn ang="0">
                    <a:pos x="54" y="108"/>
                  </a:cxn>
                  <a:cxn ang="0">
                    <a:pos x="48" y="108"/>
                  </a:cxn>
                  <a:cxn ang="0">
                    <a:pos x="42" y="108"/>
                  </a:cxn>
                  <a:cxn ang="0">
                    <a:pos x="30" y="108"/>
                  </a:cxn>
                  <a:cxn ang="0">
                    <a:pos x="30" y="102"/>
                  </a:cxn>
                  <a:cxn ang="0">
                    <a:pos x="30" y="96"/>
                  </a:cxn>
                  <a:cxn ang="0">
                    <a:pos x="24" y="90"/>
                  </a:cxn>
                  <a:cxn ang="0">
                    <a:pos x="18" y="84"/>
                  </a:cxn>
                  <a:cxn ang="0">
                    <a:pos x="12" y="78"/>
                  </a:cxn>
                  <a:cxn ang="0">
                    <a:pos x="12" y="66"/>
                  </a:cxn>
                  <a:cxn ang="0">
                    <a:pos x="12" y="60"/>
                  </a:cxn>
                  <a:cxn ang="0">
                    <a:pos x="12" y="48"/>
                  </a:cxn>
                  <a:cxn ang="0">
                    <a:pos x="12" y="36"/>
                  </a:cxn>
                  <a:cxn ang="0">
                    <a:pos x="6" y="30"/>
                  </a:cxn>
                </a:cxnLst>
                <a:rect l="0" t="0" r="r" b="b"/>
                <a:pathLst>
                  <a:path w="168" h="240">
                    <a:moveTo>
                      <a:pt x="6" y="30"/>
                    </a:moveTo>
                    <a:lnTo>
                      <a:pt x="0" y="18"/>
                    </a:lnTo>
                    <a:lnTo>
                      <a:pt x="6" y="18"/>
                    </a:lnTo>
                    <a:lnTo>
                      <a:pt x="12" y="6"/>
                    </a:lnTo>
                    <a:lnTo>
                      <a:pt x="12" y="0"/>
                    </a:lnTo>
                    <a:lnTo>
                      <a:pt x="18" y="0"/>
                    </a:lnTo>
                    <a:lnTo>
                      <a:pt x="30" y="0"/>
                    </a:lnTo>
                    <a:lnTo>
                      <a:pt x="36" y="6"/>
                    </a:lnTo>
                    <a:lnTo>
                      <a:pt x="42" y="12"/>
                    </a:lnTo>
                    <a:lnTo>
                      <a:pt x="42" y="24"/>
                    </a:lnTo>
                    <a:lnTo>
                      <a:pt x="42" y="36"/>
                    </a:lnTo>
                    <a:lnTo>
                      <a:pt x="54" y="48"/>
                    </a:lnTo>
                    <a:lnTo>
                      <a:pt x="60" y="54"/>
                    </a:lnTo>
                    <a:lnTo>
                      <a:pt x="72" y="54"/>
                    </a:lnTo>
                    <a:lnTo>
                      <a:pt x="78" y="54"/>
                    </a:lnTo>
                    <a:lnTo>
                      <a:pt x="96" y="60"/>
                    </a:lnTo>
                    <a:lnTo>
                      <a:pt x="108" y="66"/>
                    </a:lnTo>
                    <a:lnTo>
                      <a:pt x="120" y="78"/>
                    </a:lnTo>
                    <a:lnTo>
                      <a:pt x="126" y="90"/>
                    </a:lnTo>
                    <a:lnTo>
                      <a:pt x="126" y="102"/>
                    </a:lnTo>
                    <a:lnTo>
                      <a:pt x="132" y="120"/>
                    </a:lnTo>
                    <a:lnTo>
                      <a:pt x="138" y="132"/>
                    </a:lnTo>
                    <a:lnTo>
                      <a:pt x="150" y="144"/>
                    </a:lnTo>
                    <a:lnTo>
                      <a:pt x="156" y="150"/>
                    </a:lnTo>
                    <a:lnTo>
                      <a:pt x="168" y="168"/>
                    </a:lnTo>
                    <a:lnTo>
                      <a:pt x="168" y="186"/>
                    </a:lnTo>
                    <a:lnTo>
                      <a:pt x="78" y="234"/>
                    </a:lnTo>
                    <a:lnTo>
                      <a:pt x="60" y="240"/>
                    </a:lnTo>
                    <a:lnTo>
                      <a:pt x="60" y="234"/>
                    </a:lnTo>
                    <a:lnTo>
                      <a:pt x="60" y="228"/>
                    </a:lnTo>
                    <a:lnTo>
                      <a:pt x="54" y="222"/>
                    </a:lnTo>
                    <a:lnTo>
                      <a:pt x="48" y="222"/>
                    </a:lnTo>
                    <a:lnTo>
                      <a:pt x="42" y="228"/>
                    </a:lnTo>
                    <a:lnTo>
                      <a:pt x="36" y="228"/>
                    </a:lnTo>
                    <a:lnTo>
                      <a:pt x="30" y="222"/>
                    </a:lnTo>
                    <a:lnTo>
                      <a:pt x="30" y="204"/>
                    </a:lnTo>
                    <a:lnTo>
                      <a:pt x="36" y="192"/>
                    </a:lnTo>
                    <a:lnTo>
                      <a:pt x="42" y="180"/>
                    </a:lnTo>
                    <a:lnTo>
                      <a:pt x="42" y="162"/>
                    </a:lnTo>
                    <a:lnTo>
                      <a:pt x="42" y="156"/>
                    </a:lnTo>
                    <a:lnTo>
                      <a:pt x="30" y="144"/>
                    </a:lnTo>
                    <a:lnTo>
                      <a:pt x="24" y="138"/>
                    </a:lnTo>
                    <a:lnTo>
                      <a:pt x="24" y="132"/>
                    </a:lnTo>
                    <a:lnTo>
                      <a:pt x="30" y="132"/>
                    </a:lnTo>
                    <a:lnTo>
                      <a:pt x="36" y="132"/>
                    </a:lnTo>
                    <a:lnTo>
                      <a:pt x="48" y="120"/>
                    </a:lnTo>
                    <a:lnTo>
                      <a:pt x="54" y="114"/>
                    </a:lnTo>
                    <a:lnTo>
                      <a:pt x="54" y="108"/>
                    </a:lnTo>
                    <a:lnTo>
                      <a:pt x="48" y="108"/>
                    </a:lnTo>
                    <a:lnTo>
                      <a:pt x="42" y="108"/>
                    </a:lnTo>
                    <a:lnTo>
                      <a:pt x="30" y="108"/>
                    </a:lnTo>
                    <a:lnTo>
                      <a:pt x="30" y="102"/>
                    </a:lnTo>
                    <a:lnTo>
                      <a:pt x="30" y="96"/>
                    </a:lnTo>
                    <a:lnTo>
                      <a:pt x="24" y="90"/>
                    </a:lnTo>
                    <a:lnTo>
                      <a:pt x="18" y="84"/>
                    </a:lnTo>
                    <a:lnTo>
                      <a:pt x="12" y="78"/>
                    </a:lnTo>
                    <a:lnTo>
                      <a:pt x="12" y="66"/>
                    </a:lnTo>
                    <a:lnTo>
                      <a:pt x="12" y="60"/>
                    </a:lnTo>
                    <a:lnTo>
                      <a:pt x="12" y="48"/>
                    </a:lnTo>
                    <a:lnTo>
                      <a:pt x="12" y="36"/>
                    </a:lnTo>
                    <a:lnTo>
                      <a:pt x="6" y="3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43" name="Freeform 763">
                <a:extLst>
                  <a:ext uri="{FF2B5EF4-FFF2-40B4-BE49-F238E27FC236}">
                    <a16:creationId xmlns:a16="http://schemas.microsoft.com/office/drawing/2014/main" xmlns="" id="{8F14D1E8-8462-6343-B681-DA28F73CCF45}"/>
                  </a:ext>
                </a:extLst>
              </p:cNvPr>
              <p:cNvSpPr>
                <a:spLocks/>
              </p:cNvSpPr>
              <p:nvPr/>
            </p:nvSpPr>
            <p:spPr bwMode="auto">
              <a:xfrm>
                <a:off x="9513989" y="4858343"/>
                <a:ext cx="113330" cy="210470"/>
              </a:xfrm>
              <a:custGeom>
                <a:avLst/>
                <a:gdLst/>
                <a:ahLst/>
                <a:cxnLst>
                  <a:cxn ang="0">
                    <a:pos x="120" y="204"/>
                  </a:cxn>
                  <a:cxn ang="0">
                    <a:pos x="126" y="210"/>
                  </a:cxn>
                  <a:cxn ang="0">
                    <a:pos x="126" y="216"/>
                  </a:cxn>
                  <a:cxn ang="0">
                    <a:pos x="126" y="222"/>
                  </a:cxn>
                  <a:cxn ang="0">
                    <a:pos x="60" y="234"/>
                  </a:cxn>
                  <a:cxn ang="0">
                    <a:pos x="18" y="234"/>
                  </a:cxn>
                  <a:cxn ang="0">
                    <a:pos x="6" y="228"/>
                  </a:cxn>
                  <a:cxn ang="0">
                    <a:pos x="18" y="168"/>
                  </a:cxn>
                  <a:cxn ang="0">
                    <a:pos x="6" y="78"/>
                  </a:cxn>
                  <a:cxn ang="0">
                    <a:pos x="0" y="18"/>
                  </a:cxn>
                  <a:cxn ang="0">
                    <a:pos x="6" y="18"/>
                  </a:cxn>
                  <a:cxn ang="0">
                    <a:pos x="24" y="12"/>
                  </a:cxn>
                  <a:cxn ang="0">
                    <a:pos x="36" y="6"/>
                  </a:cxn>
                  <a:cxn ang="0">
                    <a:pos x="36" y="0"/>
                  </a:cxn>
                  <a:cxn ang="0">
                    <a:pos x="42" y="0"/>
                  </a:cxn>
                  <a:cxn ang="0">
                    <a:pos x="48" y="0"/>
                  </a:cxn>
                  <a:cxn ang="0">
                    <a:pos x="54" y="6"/>
                  </a:cxn>
                  <a:cxn ang="0">
                    <a:pos x="66" y="0"/>
                  </a:cxn>
                  <a:cxn ang="0">
                    <a:pos x="72" y="12"/>
                  </a:cxn>
                  <a:cxn ang="0">
                    <a:pos x="78" y="18"/>
                  </a:cxn>
                  <a:cxn ang="0">
                    <a:pos x="78" y="30"/>
                  </a:cxn>
                  <a:cxn ang="0">
                    <a:pos x="78" y="42"/>
                  </a:cxn>
                  <a:cxn ang="0">
                    <a:pos x="78" y="48"/>
                  </a:cxn>
                  <a:cxn ang="0">
                    <a:pos x="78" y="60"/>
                  </a:cxn>
                  <a:cxn ang="0">
                    <a:pos x="84" y="66"/>
                  </a:cxn>
                  <a:cxn ang="0">
                    <a:pos x="90" y="72"/>
                  </a:cxn>
                  <a:cxn ang="0">
                    <a:pos x="96" y="78"/>
                  </a:cxn>
                  <a:cxn ang="0">
                    <a:pos x="96" y="84"/>
                  </a:cxn>
                  <a:cxn ang="0">
                    <a:pos x="96" y="90"/>
                  </a:cxn>
                  <a:cxn ang="0">
                    <a:pos x="108" y="90"/>
                  </a:cxn>
                  <a:cxn ang="0">
                    <a:pos x="114" y="90"/>
                  </a:cxn>
                  <a:cxn ang="0">
                    <a:pos x="120" y="90"/>
                  </a:cxn>
                  <a:cxn ang="0">
                    <a:pos x="120" y="96"/>
                  </a:cxn>
                  <a:cxn ang="0">
                    <a:pos x="114" y="102"/>
                  </a:cxn>
                  <a:cxn ang="0">
                    <a:pos x="114" y="108"/>
                  </a:cxn>
                  <a:cxn ang="0">
                    <a:pos x="102" y="114"/>
                  </a:cxn>
                  <a:cxn ang="0">
                    <a:pos x="96" y="114"/>
                  </a:cxn>
                  <a:cxn ang="0">
                    <a:pos x="90" y="114"/>
                  </a:cxn>
                  <a:cxn ang="0">
                    <a:pos x="90" y="120"/>
                  </a:cxn>
                  <a:cxn ang="0">
                    <a:pos x="96" y="120"/>
                  </a:cxn>
                  <a:cxn ang="0">
                    <a:pos x="96" y="126"/>
                  </a:cxn>
                  <a:cxn ang="0">
                    <a:pos x="108" y="138"/>
                  </a:cxn>
                  <a:cxn ang="0">
                    <a:pos x="108" y="144"/>
                  </a:cxn>
                  <a:cxn ang="0">
                    <a:pos x="108" y="162"/>
                  </a:cxn>
                  <a:cxn ang="0">
                    <a:pos x="102" y="174"/>
                  </a:cxn>
                  <a:cxn ang="0">
                    <a:pos x="96" y="186"/>
                  </a:cxn>
                  <a:cxn ang="0">
                    <a:pos x="96" y="204"/>
                  </a:cxn>
                  <a:cxn ang="0">
                    <a:pos x="102" y="210"/>
                  </a:cxn>
                  <a:cxn ang="0">
                    <a:pos x="108" y="210"/>
                  </a:cxn>
                  <a:cxn ang="0">
                    <a:pos x="114" y="204"/>
                  </a:cxn>
                  <a:cxn ang="0">
                    <a:pos x="120" y="204"/>
                  </a:cxn>
                </a:cxnLst>
                <a:rect l="0" t="0" r="r" b="b"/>
                <a:pathLst>
                  <a:path w="126" h="234">
                    <a:moveTo>
                      <a:pt x="120" y="204"/>
                    </a:moveTo>
                    <a:lnTo>
                      <a:pt x="126" y="210"/>
                    </a:lnTo>
                    <a:lnTo>
                      <a:pt x="126" y="216"/>
                    </a:lnTo>
                    <a:lnTo>
                      <a:pt x="126" y="222"/>
                    </a:lnTo>
                    <a:lnTo>
                      <a:pt x="60" y="234"/>
                    </a:lnTo>
                    <a:lnTo>
                      <a:pt x="18" y="234"/>
                    </a:lnTo>
                    <a:lnTo>
                      <a:pt x="6" y="228"/>
                    </a:lnTo>
                    <a:lnTo>
                      <a:pt x="18" y="168"/>
                    </a:lnTo>
                    <a:lnTo>
                      <a:pt x="6" y="78"/>
                    </a:lnTo>
                    <a:lnTo>
                      <a:pt x="0" y="18"/>
                    </a:lnTo>
                    <a:lnTo>
                      <a:pt x="6" y="18"/>
                    </a:lnTo>
                    <a:lnTo>
                      <a:pt x="24" y="12"/>
                    </a:lnTo>
                    <a:lnTo>
                      <a:pt x="36" y="6"/>
                    </a:lnTo>
                    <a:lnTo>
                      <a:pt x="36" y="0"/>
                    </a:lnTo>
                    <a:lnTo>
                      <a:pt x="42" y="0"/>
                    </a:lnTo>
                    <a:lnTo>
                      <a:pt x="48" y="0"/>
                    </a:lnTo>
                    <a:lnTo>
                      <a:pt x="54" y="6"/>
                    </a:lnTo>
                    <a:lnTo>
                      <a:pt x="66" y="0"/>
                    </a:lnTo>
                    <a:lnTo>
                      <a:pt x="72" y="12"/>
                    </a:lnTo>
                    <a:lnTo>
                      <a:pt x="78" y="18"/>
                    </a:lnTo>
                    <a:lnTo>
                      <a:pt x="78" y="30"/>
                    </a:lnTo>
                    <a:lnTo>
                      <a:pt x="78" y="42"/>
                    </a:lnTo>
                    <a:lnTo>
                      <a:pt x="78" y="48"/>
                    </a:lnTo>
                    <a:lnTo>
                      <a:pt x="78" y="60"/>
                    </a:lnTo>
                    <a:lnTo>
                      <a:pt x="84" y="66"/>
                    </a:lnTo>
                    <a:lnTo>
                      <a:pt x="90" y="72"/>
                    </a:lnTo>
                    <a:lnTo>
                      <a:pt x="96" y="78"/>
                    </a:lnTo>
                    <a:lnTo>
                      <a:pt x="96" y="84"/>
                    </a:lnTo>
                    <a:lnTo>
                      <a:pt x="96" y="90"/>
                    </a:lnTo>
                    <a:lnTo>
                      <a:pt x="108" y="90"/>
                    </a:lnTo>
                    <a:lnTo>
                      <a:pt x="114" y="90"/>
                    </a:lnTo>
                    <a:lnTo>
                      <a:pt x="120" y="90"/>
                    </a:lnTo>
                    <a:lnTo>
                      <a:pt x="120" y="96"/>
                    </a:lnTo>
                    <a:lnTo>
                      <a:pt x="114" y="102"/>
                    </a:lnTo>
                    <a:lnTo>
                      <a:pt x="114" y="108"/>
                    </a:lnTo>
                    <a:lnTo>
                      <a:pt x="102" y="114"/>
                    </a:lnTo>
                    <a:lnTo>
                      <a:pt x="96" y="114"/>
                    </a:lnTo>
                    <a:lnTo>
                      <a:pt x="90" y="114"/>
                    </a:lnTo>
                    <a:lnTo>
                      <a:pt x="90" y="120"/>
                    </a:lnTo>
                    <a:lnTo>
                      <a:pt x="96" y="120"/>
                    </a:lnTo>
                    <a:lnTo>
                      <a:pt x="96" y="126"/>
                    </a:lnTo>
                    <a:lnTo>
                      <a:pt x="108" y="138"/>
                    </a:lnTo>
                    <a:lnTo>
                      <a:pt x="108" y="144"/>
                    </a:lnTo>
                    <a:lnTo>
                      <a:pt x="108" y="162"/>
                    </a:lnTo>
                    <a:lnTo>
                      <a:pt x="102" y="174"/>
                    </a:lnTo>
                    <a:lnTo>
                      <a:pt x="96" y="186"/>
                    </a:lnTo>
                    <a:lnTo>
                      <a:pt x="96" y="204"/>
                    </a:lnTo>
                    <a:lnTo>
                      <a:pt x="102" y="210"/>
                    </a:lnTo>
                    <a:lnTo>
                      <a:pt x="108" y="210"/>
                    </a:lnTo>
                    <a:lnTo>
                      <a:pt x="114" y="204"/>
                    </a:lnTo>
                    <a:lnTo>
                      <a:pt x="120" y="204"/>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44" name="Freeform 765">
                <a:extLst>
                  <a:ext uri="{FF2B5EF4-FFF2-40B4-BE49-F238E27FC236}">
                    <a16:creationId xmlns:a16="http://schemas.microsoft.com/office/drawing/2014/main" xmlns="" id="{CE6E5EEC-B48D-CB48-95E5-2111D71D6F9A}"/>
                  </a:ext>
                </a:extLst>
              </p:cNvPr>
              <p:cNvSpPr>
                <a:spLocks/>
              </p:cNvSpPr>
              <p:nvPr/>
            </p:nvSpPr>
            <p:spPr bwMode="auto">
              <a:xfrm>
                <a:off x="9729856" y="5041830"/>
                <a:ext cx="172694" cy="188884"/>
              </a:xfrm>
              <a:custGeom>
                <a:avLst/>
                <a:gdLst/>
                <a:ahLst/>
                <a:cxnLst>
                  <a:cxn ang="0">
                    <a:pos x="18" y="186"/>
                  </a:cxn>
                  <a:cxn ang="0">
                    <a:pos x="18" y="198"/>
                  </a:cxn>
                  <a:cxn ang="0">
                    <a:pos x="12" y="198"/>
                  </a:cxn>
                  <a:cxn ang="0">
                    <a:pos x="12" y="204"/>
                  </a:cxn>
                  <a:cxn ang="0">
                    <a:pos x="18" y="210"/>
                  </a:cxn>
                  <a:cxn ang="0">
                    <a:pos x="24" y="210"/>
                  </a:cxn>
                  <a:cxn ang="0">
                    <a:pos x="36" y="204"/>
                  </a:cxn>
                  <a:cxn ang="0">
                    <a:pos x="42" y="204"/>
                  </a:cxn>
                  <a:cxn ang="0">
                    <a:pos x="54" y="210"/>
                  </a:cxn>
                  <a:cxn ang="0">
                    <a:pos x="60" y="204"/>
                  </a:cxn>
                  <a:cxn ang="0">
                    <a:pos x="66" y="198"/>
                  </a:cxn>
                  <a:cxn ang="0">
                    <a:pos x="72" y="192"/>
                  </a:cxn>
                  <a:cxn ang="0">
                    <a:pos x="78" y="186"/>
                  </a:cxn>
                  <a:cxn ang="0">
                    <a:pos x="84" y="174"/>
                  </a:cxn>
                  <a:cxn ang="0">
                    <a:pos x="90" y="168"/>
                  </a:cxn>
                  <a:cxn ang="0">
                    <a:pos x="96" y="168"/>
                  </a:cxn>
                  <a:cxn ang="0">
                    <a:pos x="102" y="168"/>
                  </a:cxn>
                  <a:cxn ang="0">
                    <a:pos x="120" y="168"/>
                  </a:cxn>
                  <a:cxn ang="0">
                    <a:pos x="132" y="174"/>
                  </a:cxn>
                  <a:cxn ang="0">
                    <a:pos x="138" y="180"/>
                  </a:cxn>
                  <a:cxn ang="0">
                    <a:pos x="144" y="180"/>
                  </a:cxn>
                  <a:cxn ang="0">
                    <a:pos x="144" y="174"/>
                  </a:cxn>
                  <a:cxn ang="0">
                    <a:pos x="150" y="174"/>
                  </a:cxn>
                  <a:cxn ang="0">
                    <a:pos x="144" y="174"/>
                  </a:cxn>
                  <a:cxn ang="0">
                    <a:pos x="192" y="48"/>
                  </a:cxn>
                  <a:cxn ang="0">
                    <a:pos x="192" y="36"/>
                  </a:cxn>
                  <a:cxn ang="0">
                    <a:pos x="180" y="36"/>
                  </a:cxn>
                  <a:cxn ang="0">
                    <a:pos x="174" y="30"/>
                  </a:cxn>
                  <a:cxn ang="0">
                    <a:pos x="174" y="24"/>
                  </a:cxn>
                  <a:cxn ang="0">
                    <a:pos x="168" y="24"/>
                  </a:cxn>
                  <a:cxn ang="0">
                    <a:pos x="162" y="24"/>
                  </a:cxn>
                  <a:cxn ang="0">
                    <a:pos x="150" y="24"/>
                  </a:cxn>
                  <a:cxn ang="0">
                    <a:pos x="144" y="24"/>
                  </a:cxn>
                  <a:cxn ang="0">
                    <a:pos x="138" y="30"/>
                  </a:cxn>
                  <a:cxn ang="0">
                    <a:pos x="126" y="30"/>
                  </a:cxn>
                  <a:cxn ang="0">
                    <a:pos x="108" y="36"/>
                  </a:cxn>
                  <a:cxn ang="0">
                    <a:pos x="96" y="36"/>
                  </a:cxn>
                  <a:cxn ang="0">
                    <a:pos x="84" y="36"/>
                  </a:cxn>
                  <a:cxn ang="0">
                    <a:pos x="66" y="30"/>
                  </a:cxn>
                  <a:cxn ang="0">
                    <a:pos x="48" y="24"/>
                  </a:cxn>
                  <a:cxn ang="0">
                    <a:pos x="30" y="18"/>
                  </a:cxn>
                  <a:cxn ang="0">
                    <a:pos x="12" y="18"/>
                  </a:cxn>
                  <a:cxn ang="0">
                    <a:pos x="6" y="6"/>
                  </a:cxn>
                  <a:cxn ang="0">
                    <a:pos x="0" y="0"/>
                  </a:cxn>
                  <a:cxn ang="0">
                    <a:pos x="24" y="174"/>
                  </a:cxn>
                  <a:cxn ang="0">
                    <a:pos x="18" y="186"/>
                  </a:cxn>
                </a:cxnLst>
                <a:rect l="0" t="0" r="r" b="b"/>
                <a:pathLst>
                  <a:path w="192" h="210">
                    <a:moveTo>
                      <a:pt x="18" y="186"/>
                    </a:moveTo>
                    <a:lnTo>
                      <a:pt x="18" y="198"/>
                    </a:lnTo>
                    <a:lnTo>
                      <a:pt x="12" y="198"/>
                    </a:lnTo>
                    <a:lnTo>
                      <a:pt x="12" y="204"/>
                    </a:lnTo>
                    <a:lnTo>
                      <a:pt x="18" y="210"/>
                    </a:lnTo>
                    <a:lnTo>
                      <a:pt x="24" y="210"/>
                    </a:lnTo>
                    <a:lnTo>
                      <a:pt x="36" y="204"/>
                    </a:lnTo>
                    <a:lnTo>
                      <a:pt x="42" y="204"/>
                    </a:lnTo>
                    <a:lnTo>
                      <a:pt x="54" y="210"/>
                    </a:lnTo>
                    <a:lnTo>
                      <a:pt x="60" y="204"/>
                    </a:lnTo>
                    <a:lnTo>
                      <a:pt x="66" y="198"/>
                    </a:lnTo>
                    <a:lnTo>
                      <a:pt x="72" y="192"/>
                    </a:lnTo>
                    <a:lnTo>
                      <a:pt x="78" y="186"/>
                    </a:lnTo>
                    <a:lnTo>
                      <a:pt x="84" y="174"/>
                    </a:lnTo>
                    <a:lnTo>
                      <a:pt x="90" y="168"/>
                    </a:lnTo>
                    <a:lnTo>
                      <a:pt x="96" y="168"/>
                    </a:lnTo>
                    <a:lnTo>
                      <a:pt x="102" y="168"/>
                    </a:lnTo>
                    <a:lnTo>
                      <a:pt x="120" y="168"/>
                    </a:lnTo>
                    <a:lnTo>
                      <a:pt x="132" y="174"/>
                    </a:lnTo>
                    <a:lnTo>
                      <a:pt x="138" y="180"/>
                    </a:lnTo>
                    <a:lnTo>
                      <a:pt x="144" y="180"/>
                    </a:lnTo>
                    <a:lnTo>
                      <a:pt x="144" y="174"/>
                    </a:lnTo>
                    <a:lnTo>
                      <a:pt x="150" y="174"/>
                    </a:lnTo>
                    <a:lnTo>
                      <a:pt x="144" y="174"/>
                    </a:lnTo>
                    <a:lnTo>
                      <a:pt x="192" y="48"/>
                    </a:lnTo>
                    <a:lnTo>
                      <a:pt x="192" y="36"/>
                    </a:lnTo>
                    <a:lnTo>
                      <a:pt x="180" y="36"/>
                    </a:lnTo>
                    <a:lnTo>
                      <a:pt x="174" y="30"/>
                    </a:lnTo>
                    <a:lnTo>
                      <a:pt x="174" y="24"/>
                    </a:lnTo>
                    <a:lnTo>
                      <a:pt x="168" y="24"/>
                    </a:lnTo>
                    <a:lnTo>
                      <a:pt x="162" y="24"/>
                    </a:lnTo>
                    <a:lnTo>
                      <a:pt x="150" y="24"/>
                    </a:lnTo>
                    <a:lnTo>
                      <a:pt x="144" y="24"/>
                    </a:lnTo>
                    <a:lnTo>
                      <a:pt x="138" y="30"/>
                    </a:lnTo>
                    <a:lnTo>
                      <a:pt x="126" y="30"/>
                    </a:lnTo>
                    <a:lnTo>
                      <a:pt x="108" y="36"/>
                    </a:lnTo>
                    <a:lnTo>
                      <a:pt x="96" y="36"/>
                    </a:lnTo>
                    <a:lnTo>
                      <a:pt x="84" y="36"/>
                    </a:lnTo>
                    <a:lnTo>
                      <a:pt x="66" y="30"/>
                    </a:lnTo>
                    <a:lnTo>
                      <a:pt x="48" y="24"/>
                    </a:lnTo>
                    <a:lnTo>
                      <a:pt x="30" y="18"/>
                    </a:lnTo>
                    <a:lnTo>
                      <a:pt x="12" y="18"/>
                    </a:lnTo>
                    <a:lnTo>
                      <a:pt x="6" y="6"/>
                    </a:lnTo>
                    <a:lnTo>
                      <a:pt x="0" y="0"/>
                    </a:lnTo>
                    <a:lnTo>
                      <a:pt x="24" y="174"/>
                    </a:lnTo>
                    <a:lnTo>
                      <a:pt x="18" y="186"/>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45" name="Freeform 766">
                <a:extLst>
                  <a:ext uri="{FF2B5EF4-FFF2-40B4-BE49-F238E27FC236}">
                    <a16:creationId xmlns:a16="http://schemas.microsoft.com/office/drawing/2014/main" xmlns="" id="{2A39A1D7-B7BC-5F44-96E1-6B5D717D0E07}"/>
                  </a:ext>
                </a:extLst>
              </p:cNvPr>
              <p:cNvSpPr>
                <a:spLocks/>
              </p:cNvSpPr>
              <p:nvPr/>
            </p:nvSpPr>
            <p:spPr bwMode="auto">
              <a:xfrm>
                <a:off x="9567956" y="5009450"/>
                <a:ext cx="183487" cy="237454"/>
              </a:xfrm>
              <a:custGeom>
                <a:avLst/>
                <a:gdLst/>
                <a:ahLst/>
                <a:cxnLst>
                  <a:cxn ang="0">
                    <a:pos x="36" y="258"/>
                  </a:cxn>
                  <a:cxn ang="0">
                    <a:pos x="0" y="66"/>
                  </a:cxn>
                  <a:cxn ang="0">
                    <a:pos x="66" y="54"/>
                  </a:cxn>
                  <a:cxn ang="0">
                    <a:pos x="84" y="48"/>
                  </a:cxn>
                  <a:cxn ang="0">
                    <a:pos x="174" y="0"/>
                  </a:cxn>
                  <a:cxn ang="0">
                    <a:pos x="180" y="36"/>
                  </a:cxn>
                  <a:cxn ang="0">
                    <a:pos x="204" y="210"/>
                  </a:cxn>
                  <a:cxn ang="0">
                    <a:pos x="198" y="222"/>
                  </a:cxn>
                  <a:cxn ang="0">
                    <a:pos x="84" y="240"/>
                  </a:cxn>
                  <a:cxn ang="0">
                    <a:pos x="78" y="240"/>
                  </a:cxn>
                  <a:cxn ang="0">
                    <a:pos x="72" y="240"/>
                  </a:cxn>
                  <a:cxn ang="0">
                    <a:pos x="66" y="246"/>
                  </a:cxn>
                  <a:cxn ang="0">
                    <a:pos x="66" y="252"/>
                  </a:cxn>
                  <a:cxn ang="0">
                    <a:pos x="72" y="258"/>
                  </a:cxn>
                  <a:cxn ang="0">
                    <a:pos x="66" y="258"/>
                  </a:cxn>
                  <a:cxn ang="0">
                    <a:pos x="60" y="264"/>
                  </a:cxn>
                  <a:cxn ang="0">
                    <a:pos x="54" y="264"/>
                  </a:cxn>
                  <a:cxn ang="0">
                    <a:pos x="48" y="264"/>
                  </a:cxn>
                  <a:cxn ang="0">
                    <a:pos x="42" y="258"/>
                  </a:cxn>
                  <a:cxn ang="0">
                    <a:pos x="36" y="258"/>
                  </a:cxn>
                </a:cxnLst>
                <a:rect l="0" t="0" r="r" b="b"/>
                <a:pathLst>
                  <a:path w="204" h="264">
                    <a:moveTo>
                      <a:pt x="36" y="258"/>
                    </a:moveTo>
                    <a:lnTo>
                      <a:pt x="0" y="66"/>
                    </a:lnTo>
                    <a:lnTo>
                      <a:pt x="66" y="54"/>
                    </a:lnTo>
                    <a:lnTo>
                      <a:pt x="84" y="48"/>
                    </a:lnTo>
                    <a:lnTo>
                      <a:pt x="174" y="0"/>
                    </a:lnTo>
                    <a:lnTo>
                      <a:pt x="180" y="36"/>
                    </a:lnTo>
                    <a:lnTo>
                      <a:pt x="204" y="210"/>
                    </a:lnTo>
                    <a:lnTo>
                      <a:pt x="198" y="222"/>
                    </a:lnTo>
                    <a:lnTo>
                      <a:pt x="84" y="240"/>
                    </a:lnTo>
                    <a:lnTo>
                      <a:pt x="78" y="240"/>
                    </a:lnTo>
                    <a:lnTo>
                      <a:pt x="72" y="240"/>
                    </a:lnTo>
                    <a:lnTo>
                      <a:pt x="66" y="246"/>
                    </a:lnTo>
                    <a:lnTo>
                      <a:pt x="66" y="252"/>
                    </a:lnTo>
                    <a:lnTo>
                      <a:pt x="72" y="258"/>
                    </a:lnTo>
                    <a:lnTo>
                      <a:pt x="66" y="258"/>
                    </a:lnTo>
                    <a:lnTo>
                      <a:pt x="60" y="264"/>
                    </a:lnTo>
                    <a:lnTo>
                      <a:pt x="54" y="264"/>
                    </a:lnTo>
                    <a:lnTo>
                      <a:pt x="48" y="264"/>
                    </a:lnTo>
                    <a:lnTo>
                      <a:pt x="42" y="258"/>
                    </a:lnTo>
                    <a:lnTo>
                      <a:pt x="36" y="258"/>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46" name="Freeform 791">
                <a:extLst>
                  <a:ext uri="{FF2B5EF4-FFF2-40B4-BE49-F238E27FC236}">
                    <a16:creationId xmlns:a16="http://schemas.microsoft.com/office/drawing/2014/main" xmlns="" id="{7C76C015-8F85-A048-A905-59B628DE7BFF}"/>
                  </a:ext>
                </a:extLst>
              </p:cNvPr>
              <p:cNvSpPr>
                <a:spLocks/>
              </p:cNvSpPr>
              <p:nvPr/>
            </p:nvSpPr>
            <p:spPr bwMode="auto">
              <a:xfrm>
                <a:off x="8974322" y="5263094"/>
                <a:ext cx="194280" cy="167297"/>
              </a:xfrm>
              <a:custGeom>
                <a:avLst/>
                <a:gdLst/>
                <a:ahLst/>
                <a:cxnLst>
                  <a:cxn ang="0">
                    <a:pos x="102" y="186"/>
                  </a:cxn>
                  <a:cxn ang="0">
                    <a:pos x="108" y="180"/>
                  </a:cxn>
                  <a:cxn ang="0">
                    <a:pos x="108" y="174"/>
                  </a:cxn>
                  <a:cxn ang="0">
                    <a:pos x="114" y="168"/>
                  </a:cxn>
                  <a:cxn ang="0">
                    <a:pos x="126" y="168"/>
                  </a:cxn>
                  <a:cxn ang="0">
                    <a:pos x="156" y="168"/>
                  </a:cxn>
                  <a:cxn ang="0">
                    <a:pos x="168" y="168"/>
                  </a:cxn>
                  <a:cxn ang="0">
                    <a:pos x="216" y="126"/>
                  </a:cxn>
                  <a:cxn ang="0">
                    <a:pos x="186" y="90"/>
                  </a:cxn>
                  <a:cxn ang="0">
                    <a:pos x="186" y="60"/>
                  </a:cxn>
                  <a:cxn ang="0">
                    <a:pos x="174" y="48"/>
                  </a:cxn>
                  <a:cxn ang="0">
                    <a:pos x="192" y="24"/>
                  </a:cxn>
                  <a:cxn ang="0">
                    <a:pos x="192" y="18"/>
                  </a:cxn>
                  <a:cxn ang="0">
                    <a:pos x="180" y="12"/>
                  </a:cxn>
                  <a:cxn ang="0">
                    <a:pos x="174" y="12"/>
                  </a:cxn>
                  <a:cxn ang="0">
                    <a:pos x="168" y="12"/>
                  </a:cxn>
                  <a:cxn ang="0">
                    <a:pos x="162" y="12"/>
                  </a:cxn>
                  <a:cxn ang="0">
                    <a:pos x="156" y="6"/>
                  </a:cxn>
                  <a:cxn ang="0">
                    <a:pos x="150" y="6"/>
                  </a:cxn>
                  <a:cxn ang="0">
                    <a:pos x="138" y="6"/>
                  </a:cxn>
                  <a:cxn ang="0">
                    <a:pos x="132" y="6"/>
                  </a:cxn>
                  <a:cxn ang="0">
                    <a:pos x="126" y="6"/>
                  </a:cxn>
                  <a:cxn ang="0">
                    <a:pos x="120" y="0"/>
                  </a:cxn>
                  <a:cxn ang="0">
                    <a:pos x="114" y="6"/>
                  </a:cxn>
                  <a:cxn ang="0">
                    <a:pos x="102" y="12"/>
                  </a:cxn>
                  <a:cxn ang="0">
                    <a:pos x="96" y="18"/>
                  </a:cxn>
                  <a:cxn ang="0">
                    <a:pos x="90" y="30"/>
                  </a:cxn>
                  <a:cxn ang="0">
                    <a:pos x="90" y="36"/>
                  </a:cxn>
                  <a:cxn ang="0">
                    <a:pos x="78" y="48"/>
                  </a:cxn>
                  <a:cxn ang="0">
                    <a:pos x="66" y="54"/>
                  </a:cxn>
                  <a:cxn ang="0">
                    <a:pos x="48" y="54"/>
                  </a:cxn>
                  <a:cxn ang="0">
                    <a:pos x="36" y="60"/>
                  </a:cxn>
                  <a:cxn ang="0">
                    <a:pos x="18" y="66"/>
                  </a:cxn>
                  <a:cxn ang="0">
                    <a:pos x="12" y="78"/>
                  </a:cxn>
                  <a:cxn ang="0">
                    <a:pos x="6" y="102"/>
                  </a:cxn>
                  <a:cxn ang="0">
                    <a:pos x="0" y="114"/>
                  </a:cxn>
                  <a:cxn ang="0">
                    <a:pos x="6" y="120"/>
                  </a:cxn>
                  <a:cxn ang="0">
                    <a:pos x="42" y="144"/>
                  </a:cxn>
                  <a:cxn ang="0">
                    <a:pos x="48" y="144"/>
                  </a:cxn>
                  <a:cxn ang="0">
                    <a:pos x="102" y="186"/>
                  </a:cxn>
                </a:cxnLst>
                <a:rect l="0" t="0" r="r" b="b"/>
                <a:pathLst>
                  <a:path w="216" h="186">
                    <a:moveTo>
                      <a:pt x="102" y="186"/>
                    </a:moveTo>
                    <a:lnTo>
                      <a:pt x="108" y="180"/>
                    </a:lnTo>
                    <a:lnTo>
                      <a:pt x="108" y="174"/>
                    </a:lnTo>
                    <a:lnTo>
                      <a:pt x="114" y="168"/>
                    </a:lnTo>
                    <a:lnTo>
                      <a:pt x="126" y="168"/>
                    </a:lnTo>
                    <a:lnTo>
                      <a:pt x="156" y="168"/>
                    </a:lnTo>
                    <a:lnTo>
                      <a:pt x="168" y="168"/>
                    </a:lnTo>
                    <a:lnTo>
                      <a:pt x="216" y="126"/>
                    </a:lnTo>
                    <a:lnTo>
                      <a:pt x="186" y="90"/>
                    </a:lnTo>
                    <a:lnTo>
                      <a:pt x="186" y="60"/>
                    </a:lnTo>
                    <a:lnTo>
                      <a:pt x="174" y="48"/>
                    </a:lnTo>
                    <a:lnTo>
                      <a:pt x="192" y="24"/>
                    </a:lnTo>
                    <a:lnTo>
                      <a:pt x="192" y="18"/>
                    </a:lnTo>
                    <a:lnTo>
                      <a:pt x="180" y="12"/>
                    </a:lnTo>
                    <a:lnTo>
                      <a:pt x="174" y="12"/>
                    </a:lnTo>
                    <a:lnTo>
                      <a:pt x="168" y="12"/>
                    </a:lnTo>
                    <a:lnTo>
                      <a:pt x="162" y="12"/>
                    </a:lnTo>
                    <a:lnTo>
                      <a:pt x="156" y="6"/>
                    </a:lnTo>
                    <a:lnTo>
                      <a:pt x="150" y="6"/>
                    </a:lnTo>
                    <a:lnTo>
                      <a:pt x="138" y="6"/>
                    </a:lnTo>
                    <a:lnTo>
                      <a:pt x="132" y="6"/>
                    </a:lnTo>
                    <a:lnTo>
                      <a:pt x="126" y="6"/>
                    </a:lnTo>
                    <a:lnTo>
                      <a:pt x="120" y="0"/>
                    </a:lnTo>
                    <a:lnTo>
                      <a:pt x="114" y="6"/>
                    </a:lnTo>
                    <a:lnTo>
                      <a:pt x="102" y="12"/>
                    </a:lnTo>
                    <a:lnTo>
                      <a:pt x="96" y="18"/>
                    </a:lnTo>
                    <a:lnTo>
                      <a:pt x="90" y="30"/>
                    </a:lnTo>
                    <a:lnTo>
                      <a:pt x="90" y="36"/>
                    </a:lnTo>
                    <a:lnTo>
                      <a:pt x="78" y="48"/>
                    </a:lnTo>
                    <a:lnTo>
                      <a:pt x="66" y="54"/>
                    </a:lnTo>
                    <a:lnTo>
                      <a:pt x="48" y="54"/>
                    </a:lnTo>
                    <a:lnTo>
                      <a:pt x="36" y="60"/>
                    </a:lnTo>
                    <a:lnTo>
                      <a:pt x="18" y="66"/>
                    </a:lnTo>
                    <a:lnTo>
                      <a:pt x="12" y="78"/>
                    </a:lnTo>
                    <a:lnTo>
                      <a:pt x="6" y="102"/>
                    </a:lnTo>
                    <a:lnTo>
                      <a:pt x="0" y="114"/>
                    </a:lnTo>
                    <a:lnTo>
                      <a:pt x="6" y="120"/>
                    </a:lnTo>
                    <a:lnTo>
                      <a:pt x="42" y="144"/>
                    </a:lnTo>
                    <a:lnTo>
                      <a:pt x="48" y="144"/>
                    </a:lnTo>
                    <a:lnTo>
                      <a:pt x="102" y="186"/>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47" name="Freeform 797">
                <a:extLst>
                  <a:ext uri="{FF2B5EF4-FFF2-40B4-BE49-F238E27FC236}">
                    <a16:creationId xmlns:a16="http://schemas.microsoft.com/office/drawing/2014/main" xmlns="" id="{3BE3E926-FEF5-404B-8801-8B297FC586DC}"/>
                  </a:ext>
                </a:extLst>
              </p:cNvPr>
              <p:cNvSpPr>
                <a:spLocks/>
              </p:cNvSpPr>
              <p:nvPr/>
            </p:nvSpPr>
            <p:spPr bwMode="auto">
              <a:xfrm>
                <a:off x="9130825" y="5209127"/>
                <a:ext cx="259040" cy="178090"/>
              </a:xfrm>
              <a:custGeom>
                <a:avLst/>
                <a:gdLst/>
                <a:ahLst/>
                <a:cxnLst>
                  <a:cxn ang="0">
                    <a:pos x="288" y="186"/>
                  </a:cxn>
                  <a:cxn ang="0">
                    <a:pos x="288" y="174"/>
                  </a:cxn>
                  <a:cxn ang="0">
                    <a:pos x="288" y="168"/>
                  </a:cxn>
                  <a:cxn ang="0">
                    <a:pos x="282" y="162"/>
                  </a:cxn>
                  <a:cxn ang="0">
                    <a:pos x="276" y="162"/>
                  </a:cxn>
                  <a:cxn ang="0">
                    <a:pos x="270" y="156"/>
                  </a:cxn>
                  <a:cxn ang="0">
                    <a:pos x="276" y="150"/>
                  </a:cxn>
                  <a:cxn ang="0">
                    <a:pos x="276" y="144"/>
                  </a:cxn>
                  <a:cxn ang="0">
                    <a:pos x="282" y="144"/>
                  </a:cxn>
                  <a:cxn ang="0">
                    <a:pos x="282" y="138"/>
                  </a:cxn>
                  <a:cxn ang="0">
                    <a:pos x="282" y="126"/>
                  </a:cxn>
                  <a:cxn ang="0">
                    <a:pos x="276" y="120"/>
                  </a:cxn>
                  <a:cxn ang="0">
                    <a:pos x="270" y="114"/>
                  </a:cxn>
                  <a:cxn ang="0">
                    <a:pos x="264" y="114"/>
                  </a:cxn>
                  <a:cxn ang="0">
                    <a:pos x="258" y="114"/>
                  </a:cxn>
                  <a:cxn ang="0">
                    <a:pos x="252" y="120"/>
                  </a:cxn>
                  <a:cxn ang="0">
                    <a:pos x="252" y="126"/>
                  </a:cxn>
                  <a:cxn ang="0">
                    <a:pos x="246" y="132"/>
                  </a:cxn>
                  <a:cxn ang="0">
                    <a:pos x="234" y="126"/>
                  </a:cxn>
                  <a:cxn ang="0">
                    <a:pos x="228" y="120"/>
                  </a:cxn>
                  <a:cxn ang="0">
                    <a:pos x="228" y="114"/>
                  </a:cxn>
                  <a:cxn ang="0">
                    <a:pos x="222" y="102"/>
                  </a:cxn>
                  <a:cxn ang="0">
                    <a:pos x="228" y="96"/>
                  </a:cxn>
                  <a:cxn ang="0">
                    <a:pos x="228" y="90"/>
                  </a:cxn>
                  <a:cxn ang="0">
                    <a:pos x="228" y="78"/>
                  </a:cxn>
                  <a:cxn ang="0">
                    <a:pos x="222" y="66"/>
                  </a:cxn>
                  <a:cxn ang="0">
                    <a:pos x="216" y="60"/>
                  </a:cxn>
                  <a:cxn ang="0">
                    <a:pos x="210" y="60"/>
                  </a:cxn>
                  <a:cxn ang="0">
                    <a:pos x="204" y="66"/>
                  </a:cxn>
                  <a:cxn ang="0">
                    <a:pos x="198" y="72"/>
                  </a:cxn>
                  <a:cxn ang="0">
                    <a:pos x="192" y="72"/>
                  </a:cxn>
                  <a:cxn ang="0">
                    <a:pos x="186" y="66"/>
                  </a:cxn>
                  <a:cxn ang="0">
                    <a:pos x="192" y="54"/>
                  </a:cxn>
                  <a:cxn ang="0">
                    <a:pos x="198" y="48"/>
                  </a:cxn>
                  <a:cxn ang="0">
                    <a:pos x="198" y="36"/>
                  </a:cxn>
                  <a:cxn ang="0">
                    <a:pos x="204" y="30"/>
                  </a:cxn>
                  <a:cxn ang="0">
                    <a:pos x="198" y="24"/>
                  </a:cxn>
                  <a:cxn ang="0">
                    <a:pos x="192" y="18"/>
                  </a:cxn>
                  <a:cxn ang="0">
                    <a:pos x="180" y="18"/>
                  </a:cxn>
                  <a:cxn ang="0">
                    <a:pos x="174" y="24"/>
                  </a:cxn>
                  <a:cxn ang="0">
                    <a:pos x="168" y="24"/>
                  </a:cxn>
                  <a:cxn ang="0">
                    <a:pos x="162" y="24"/>
                  </a:cxn>
                  <a:cxn ang="0">
                    <a:pos x="162" y="18"/>
                  </a:cxn>
                  <a:cxn ang="0">
                    <a:pos x="162" y="6"/>
                  </a:cxn>
                  <a:cxn ang="0">
                    <a:pos x="162" y="0"/>
                  </a:cxn>
                  <a:cxn ang="0">
                    <a:pos x="108" y="12"/>
                  </a:cxn>
                  <a:cxn ang="0">
                    <a:pos x="60" y="60"/>
                  </a:cxn>
                  <a:cxn ang="0">
                    <a:pos x="42" y="78"/>
                  </a:cxn>
                  <a:cxn ang="0">
                    <a:pos x="24" y="78"/>
                  </a:cxn>
                  <a:cxn ang="0">
                    <a:pos x="18" y="84"/>
                  </a:cxn>
                  <a:cxn ang="0">
                    <a:pos x="0" y="108"/>
                  </a:cxn>
                  <a:cxn ang="0">
                    <a:pos x="12" y="120"/>
                  </a:cxn>
                  <a:cxn ang="0">
                    <a:pos x="12" y="150"/>
                  </a:cxn>
                  <a:cxn ang="0">
                    <a:pos x="42" y="186"/>
                  </a:cxn>
                  <a:cxn ang="0">
                    <a:pos x="210" y="198"/>
                  </a:cxn>
                  <a:cxn ang="0">
                    <a:pos x="216" y="198"/>
                  </a:cxn>
                  <a:cxn ang="0">
                    <a:pos x="270" y="168"/>
                  </a:cxn>
                  <a:cxn ang="0">
                    <a:pos x="276" y="186"/>
                  </a:cxn>
                  <a:cxn ang="0">
                    <a:pos x="282" y="186"/>
                  </a:cxn>
                  <a:cxn ang="0">
                    <a:pos x="288" y="186"/>
                  </a:cxn>
                </a:cxnLst>
                <a:rect l="0" t="0" r="r" b="b"/>
                <a:pathLst>
                  <a:path w="288" h="198">
                    <a:moveTo>
                      <a:pt x="288" y="186"/>
                    </a:moveTo>
                    <a:lnTo>
                      <a:pt x="288" y="174"/>
                    </a:lnTo>
                    <a:lnTo>
                      <a:pt x="288" y="168"/>
                    </a:lnTo>
                    <a:lnTo>
                      <a:pt x="282" y="162"/>
                    </a:lnTo>
                    <a:lnTo>
                      <a:pt x="276" y="162"/>
                    </a:lnTo>
                    <a:lnTo>
                      <a:pt x="270" y="156"/>
                    </a:lnTo>
                    <a:lnTo>
                      <a:pt x="276" y="150"/>
                    </a:lnTo>
                    <a:lnTo>
                      <a:pt x="276" y="144"/>
                    </a:lnTo>
                    <a:lnTo>
                      <a:pt x="282" y="144"/>
                    </a:lnTo>
                    <a:lnTo>
                      <a:pt x="282" y="138"/>
                    </a:lnTo>
                    <a:lnTo>
                      <a:pt x="282" y="126"/>
                    </a:lnTo>
                    <a:lnTo>
                      <a:pt x="276" y="120"/>
                    </a:lnTo>
                    <a:lnTo>
                      <a:pt x="270" y="114"/>
                    </a:lnTo>
                    <a:lnTo>
                      <a:pt x="264" y="114"/>
                    </a:lnTo>
                    <a:lnTo>
                      <a:pt x="258" y="114"/>
                    </a:lnTo>
                    <a:lnTo>
                      <a:pt x="252" y="120"/>
                    </a:lnTo>
                    <a:lnTo>
                      <a:pt x="252" y="126"/>
                    </a:lnTo>
                    <a:lnTo>
                      <a:pt x="246" y="132"/>
                    </a:lnTo>
                    <a:lnTo>
                      <a:pt x="234" y="126"/>
                    </a:lnTo>
                    <a:lnTo>
                      <a:pt x="228" y="120"/>
                    </a:lnTo>
                    <a:lnTo>
                      <a:pt x="228" y="114"/>
                    </a:lnTo>
                    <a:lnTo>
                      <a:pt x="222" y="102"/>
                    </a:lnTo>
                    <a:lnTo>
                      <a:pt x="228" y="96"/>
                    </a:lnTo>
                    <a:lnTo>
                      <a:pt x="228" y="90"/>
                    </a:lnTo>
                    <a:lnTo>
                      <a:pt x="228" y="78"/>
                    </a:lnTo>
                    <a:lnTo>
                      <a:pt x="222" y="66"/>
                    </a:lnTo>
                    <a:lnTo>
                      <a:pt x="216" y="60"/>
                    </a:lnTo>
                    <a:lnTo>
                      <a:pt x="210" y="60"/>
                    </a:lnTo>
                    <a:lnTo>
                      <a:pt x="204" y="66"/>
                    </a:lnTo>
                    <a:lnTo>
                      <a:pt x="198" y="72"/>
                    </a:lnTo>
                    <a:lnTo>
                      <a:pt x="192" y="72"/>
                    </a:lnTo>
                    <a:lnTo>
                      <a:pt x="186" y="66"/>
                    </a:lnTo>
                    <a:lnTo>
                      <a:pt x="192" y="54"/>
                    </a:lnTo>
                    <a:lnTo>
                      <a:pt x="198" y="48"/>
                    </a:lnTo>
                    <a:lnTo>
                      <a:pt x="198" y="36"/>
                    </a:lnTo>
                    <a:lnTo>
                      <a:pt x="204" y="30"/>
                    </a:lnTo>
                    <a:lnTo>
                      <a:pt x="198" y="24"/>
                    </a:lnTo>
                    <a:lnTo>
                      <a:pt x="192" y="18"/>
                    </a:lnTo>
                    <a:lnTo>
                      <a:pt x="180" y="18"/>
                    </a:lnTo>
                    <a:lnTo>
                      <a:pt x="174" y="24"/>
                    </a:lnTo>
                    <a:lnTo>
                      <a:pt x="168" y="24"/>
                    </a:lnTo>
                    <a:lnTo>
                      <a:pt x="162" y="24"/>
                    </a:lnTo>
                    <a:lnTo>
                      <a:pt x="162" y="18"/>
                    </a:lnTo>
                    <a:lnTo>
                      <a:pt x="162" y="6"/>
                    </a:lnTo>
                    <a:lnTo>
                      <a:pt x="162" y="0"/>
                    </a:lnTo>
                    <a:lnTo>
                      <a:pt x="108" y="12"/>
                    </a:lnTo>
                    <a:lnTo>
                      <a:pt x="60" y="60"/>
                    </a:lnTo>
                    <a:lnTo>
                      <a:pt x="42" y="78"/>
                    </a:lnTo>
                    <a:lnTo>
                      <a:pt x="24" y="78"/>
                    </a:lnTo>
                    <a:lnTo>
                      <a:pt x="18" y="84"/>
                    </a:lnTo>
                    <a:lnTo>
                      <a:pt x="0" y="108"/>
                    </a:lnTo>
                    <a:lnTo>
                      <a:pt x="12" y="120"/>
                    </a:lnTo>
                    <a:lnTo>
                      <a:pt x="12" y="150"/>
                    </a:lnTo>
                    <a:lnTo>
                      <a:pt x="42" y="186"/>
                    </a:lnTo>
                    <a:lnTo>
                      <a:pt x="210" y="198"/>
                    </a:lnTo>
                    <a:lnTo>
                      <a:pt x="216" y="198"/>
                    </a:lnTo>
                    <a:lnTo>
                      <a:pt x="270" y="168"/>
                    </a:lnTo>
                    <a:lnTo>
                      <a:pt x="276" y="186"/>
                    </a:lnTo>
                    <a:lnTo>
                      <a:pt x="282" y="186"/>
                    </a:lnTo>
                    <a:lnTo>
                      <a:pt x="288" y="186"/>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48" name="Freeform 824">
                <a:extLst>
                  <a:ext uri="{FF2B5EF4-FFF2-40B4-BE49-F238E27FC236}">
                    <a16:creationId xmlns:a16="http://schemas.microsoft.com/office/drawing/2014/main" xmlns="" id="{FFC4E9D9-5F82-BC45-B0A6-801003F2F464}"/>
                  </a:ext>
                </a:extLst>
              </p:cNvPr>
              <p:cNvSpPr>
                <a:spLocks/>
              </p:cNvSpPr>
              <p:nvPr/>
            </p:nvSpPr>
            <p:spPr bwMode="auto">
              <a:xfrm>
                <a:off x="9012098" y="5980851"/>
                <a:ext cx="280627" cy="199677"/>
              </a:xfrm>
              <a:custGeom>
                <a:avLst/>
                <a:gdLst/>
                <a:ahLst/>
                <a:cxnLst>
                  <a:cxn ang="0">
                    <a:pos x="132" y="204"/>
                  </a:cxn>
                  <a:cxn ang="0">
                    <a:pos x="120" y="180"/>
                  </a:cxn>
                  <a:cxn ang="0">
                    <a:pos x="0" y="42"/>
                  </a:cxn>
                  <a:cxn ang="0">
                    <a:pos x="6" y="18"/>
                  </a:cxn>
                  <a:cxn ang="0">
                    <a:pos x="18" y="24"/>
                  </a:cxn>
                  <a:cxn ang="0">
                    <a:pos x="36" y="24"/>
                  </a:cxn>
                  <a:cxn ang="0">
                    <a:pos x="42" y="12"/>
                  </a:cxn>
                  <a:cxn ang="0">
                    <a:pos x="54" y="0"/>
                  </a:cxn>
                  <a:cxn ang="0">
                    <a:pos x="60" y="12"/>
                  </a:cxn>
                  <a:cxn ang="0">
                    <a:pos x="66" y="18"/>
                  </a:cxn>
                  <a:cxn ang="0">
                    <a:pos x="78" y="12"/>
                  </a:cxn>
                  <a:cxn ang="0">
                    <a:pos x="90" y="6"/>
                  </a:cxn>
                  <a:cxn ang="0">
                    <a:pos x="108" y="6"/>
                  </a:cxn>
                  <a:cxn ang="0">
                    <a:pos x="120" y="12"/>
                  </a:cxn>
                  <a:cxn ang="0">
                    <a:pos x="138" y="12"/>
                  </a:cxn>
                  <a:cxn ang="0">
                    <a:pos x="150" y="12"/>
                  </a:cxn>
                  <a:cxn ang="0">
                    <a:pos x="168" y="24"/>
                  </a:cxn>
                  <a:cxn ang="0">
                    <a:pos x="198" y="42"/>
                  </a:cxn>
                  <a:cxn ang="0">
                    <a:pos x="216" y="42"/>
                  </a:cxn>
                  <a:cxn ang="0">
                    <a:pos x="234" y="30"/>
                  </a:cxn>
                  <a:cxn ang="0">
                    <a:pos x="252" y="18"/>
                  </a:cxn>
                  <a:cxn ang="0">
                    <a:pos x="258" y="12"/>
                  </a:cxn>
                  <a:cxn ang="0">
                    <a:pos x="276" y="18"/>
                  </a:cxn>
                  <a:cxn ang="0">
                    <a:pos x="282" y="30"/>
                  </a:cxn>
                  <a:cxn ang="0">
                    <a:pos x="300" y="36"/>
                  </a:cxn>
                  <a:cxn ang="0">
                    <a:pos x="306" y="48"/>
                  </a:cxn>
                  <a:cxn ang="0">
                    <a:pos x="312" y="54"/>
                  </a:cxn>
                  <a:cxn ang="0">
                    <a:pos x="306" y="66"/>
                  </a:cxn>
                  <a:cxn ang="0">
                    <a:pos x="294" y="66"/>
                  </a:cxn>
                  <a:cxn ang="0">
                    <a:pos x="282" y="78"/>
                  </a:cxn>
                  <a:cxn ang="0">
                    <a:pos x="276" y="96"/>
                  </a:cxn>
                  <a:cxn ang="0">
                    <a:pos x="252" y="132"/>
                  </a:cxn>
                  <a:cxn ang="0">
                    <a:pos x="246" y="150"/>
                  </a:cxn>
                  <a:cxn ang="0">
                    <a:pos x="240" y="162"/>
                  </a:cxn>
                  <a:cxn ang="0">
                    <a:pos x="228" y="168"/>
                  </a:cxn>
                  <a:cxn ang="0">
                    <a:pos x="198" y="168"/>
                  </a:cxn>
                  <a:cxn ang="0">
                    <a:pos x="174" y="186"/>
                  </a:cxn>
                  <a:cxn ang="0">
                    <a:pos x="144" y="222"/>
                  </a:cxn>
                </a:cxnLst>
                <a:rect l="0" t="0" r="r" b="b"/>
                <a:pathLst>
                  <a:path w="312" h="222">
                    <a:moveTo>
                      <a:pt x="144" y="222"/>
                    </a:moveTo>
                    <a:lnTo>
                      <a:pt x="132" y="204"/>
                    </a:lnTo>
                    <a:lnTo>
                      <a:pt x="126" y="186"/>
                    </a:lnTo>
                    <a:lnTo>
                      <a:pt x="120" y="180"/>
                    </a:lnTo>
                    <a:lnTo>
                      <a:pt x="66" y="96"/>
                    </a:lnTo>
                    <a:lnTo>
                      <a:pt x="0" y="42"/>
                    </a:lnTo>
                    <a:lnTo>
                      <a:pt x="0" y="12"/>
                    </a:lnTo>
                    <a:lnTo>
                      <a:pt x="6" y="18"/>
                    </a:lnTo>
                    <a:lnTo>
                      <a:pt x="12" y="24"/>
                    </a:lnTo>
                    <a:lnTo>
                      <a:pt x="18" y="24"/>
                    </a:lnTo>
                    <a:lnTo>
                      <a:pt x="30" y="24"/>
                    </a:lnTo>
                    <a:lnTo>
                      <a:pt x="36" y="24"/>
                    </a:lnTo>
                    <a:lnTo>
                      <a:pt x="42" y="18"/>
                    </a:lnTo>
                    <a:lnTo>
                      <a:pt x="42" y="12"/>
                    </a:lnTo>
                    <a:lnTo>
                      <a:pt x="48" y="6"/>
                    </a:lnTo>
                    <a:lnTo>
                      <a:pt x="54" y="0"/>
                    </a:lnTo>
                    <a:lnTo>
                      <a:pt x="54" y="6"/>
                    </a:lnTo>
                    <a:lnTo>
                      <a:pt x="60" y="12"/>
                    </a:lnTo>
                    <a:lnTo>
                      <a:pt x="60" y="18"/>
                    </a:lnTo>
                    <a:lnTo>
                      <a:pt x="66" y="18"/>
                    </a:lnTo>
                    <a:lnTo>
                      <a:pt x="72" y="18"/>
                    </a:lnTo>
                    <a:lnTo>
                      <a:pt x="78" y="12"/>
                    </a:lnTo>
                    <a:lnTo>
                      <a:pt x="84" y="6"/>
                    </a:lnTo>
                    <a:lnTo>
                      <a:pt x="90" y="6"/>
                    </a:lnTo>
                    <a:lnTo>
                      <a:pt x="96" y="6"/>
                    </a:lnTo>
                    <a:lnTo>
                      <a:pt x="108" y="6"/>
                    </a:lnTo>
                    <a:lnTo>
                      <a:pt x="114" y="6"/>
                    </a:lnTo>
                    <a:lnTo>
                      <a:pt x="120" y="12"/>
                    </a:lnTo>
                    <a:lnTo>
                      <a:pt x="132" y="12"/>
                    </a:lnTo>
                    <a:lnTo>
                      <a:pt x="138" y="12"/>
                    </a:lnTo>
                    <a:lnTo>
                      <a:pt x="144" y="12"/>
                    </a:lnTo>
                    <a:lnTo>
                      <a:pt x="150" y="12"/>
                    </a:lnTo>
                    <a:lnTo>
                      <a:pt x="156" y="18"/>
                    </a:lnTo>
                    <a:lnTo>
                      <a:pt x="168" y="24"/>
                    </a:lnTo>
                    <a:lnTo>
                      <a:pt x="186" y="36"/>
                    </a:lnTo>
                    <a:lnTo>
                      <a:pt x="198" y="42"/>
                    </a:lnTo>
                    <a:lnTo>
                      <a:pt x="210" y="48"/>
                    </a:lnTo>
                    <a:lnTo>
                      <a:pt x="216" y="42"/>
                    </a:lnTo>
                    <a:lnTo>
                      <a:pt x="222" y="36"/>
                    </a:lnTo>
                    <a:lnTo>
                      <a:pt x="234" y="30"/>
                    </a:lnTo>
                    <a:lnTo>
                      <a:pt x="246" y="24"/>
                    </a:lnTo>
                    <a:lnTo>
                      <a:pt x="252" y="18"/>
                    </a:lnTo>
                    <a:lnTo>
                      <a:pt x="252" y="12"/>
                    </a:lnTo>
                    <a:lnTo>
                      <a:pt x="258" y="12"/>
                    </a:lnTo>
                    <a:lnTo>
                      <a:pt x="264" y="12"/>
                    </a:lnTo>
                    <a:lnTo>
                      <a:pt x="276" y="18"/>
                    </a:lnTo>
                    <a:lnTo>
                      <a:pt x="282" y="24"/>
                    </a:lnTo>
                    <a:lnTo>
                      <a:pt x="282" y="30"/>
                    </a:lnTo>
                    <a:lnTo>
                      <a:pt x="288" y="36"/>
                    </a:lnTo>
                    <a:lnTo>
                      <a:pt x="300" y="36"/>
                    </a:lnTo>
                    <a:lnTo>
                      <a:pt x="300" y="42"/>
                    </a:lnTo>
                    <a:lnTo>
                      <a:pt x="306" y="48"/>
                    </a:lnTo>
                    <a:lnTo>
                      <a:pt x="312" y="48"/>
                    </a:lnTo>
                    <a:lnTo>
                      <a:pt x="312" y="54"/>
                    </a:lnTo>
                    <a:lnTo>
                      <a:pt x="312" y="60"/>
                    </a:lnTo>
                    <a:lnTo>
                      <a:pt x="306" y="66"/>
                    </a:lnTo>
                    <a:lnTo>
                      <a:pt x="300" y="66"/>
                    </a:lnTo>
                    <a:lnTo>
                      <a:pt x="294" y="66"/>
                    </a:lnTo>
                    <a:lnTo>
                      <a:pt x="288" y="72"/>
                    </a:lnTo>
                    <a:lnTo>
                      <a:pt x="282" y="78"/>
                    </a:lnTo>
                    <a:lnTo>
                      <a:pt x="276" y="84"/>
                    </a:lnTo>
                    <a:lnTo>
                      <a:pt x="276" y="96"/>
                    </a:lnTo>
                    <a:lnTo>
                      <a:pt x="258" y="132"/>
                    </a:lnTo>
                    <a:lnTo>
                      <a:pt x="252" y="132"/>
                    </a:lnTo>
                    <a:lnTo>
                      <a:pt x="246" y="132"/>
                    </a:lnTo>
                    <a:lnTo>
                      <a:pt x="246" y="150"/>
                    </a:lnTo>
                    <a:lnTo>
                      <a:pt x="240" y="156"/>
                    </a:lnTo>
                    <a:lnTo>
                      <a:pt x="240" y="162"/>
                    </a:lnTo>
                    <a:lnTo>
                      <a:pt x="234" y="168"/>
                    </a:lnTo>
                    <a:lnTo>
                      <a:pt x="228" y="168"/>
                    </a:lnTo>
                    <a:lnTo>
                      <a:pt x="210" y="168"/>
                    </a:lnTo>
                    <a:lnTo>
                      <a:pt x="198" y="168"/>
                    </a:lnTo>
                    <a:lnTo>
                      <a:pt x="186" y="174"/>
                    </a:lnTo>
                    <a:lnTo>
                      <a:pt x="174" y="186"/>
                    </a:lnTo>
                    <a:lnTo>
                      <a:pt x="174" y="198"/>
                    </a:lnTo>
                    <a:lnTo>
                      <a:pt x="144" y="222"/>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49" name="Freeform 836">
                <a:extLst>
                  <a:ext uri="{FF2B5EF4-FFF2-40B4-BE49-F238E27FC236}">
                    <a16:creationId xmlns:a16="http://schemas.microsoft.com/office/drawing/2014/main" xmlns="" id="{B37060A5-2CF2-DA4E-B5E2-30668940AFB7}"/>
                  </a:ext>
                </a:extLst>
              </p:cNvPr>
              <p:cNvSpPr>
                <a:spLocks/>
              </p:cNvSpPr>
              <p:nvPr/>
            </p:nvSpPr>
            <p:spPr bwMode="auto">
              <a:xfrm>
                <a:off x="8634331" y="5624671"/>
                <a:ext cx="323800" cy="393957"/>
              </a:xfrm>
              <a:custGeom>
                <a:avLst/>
                <a:gdLst/>
                <a:ahLst/>
                <a:cxnLst>
                  <a:cxn ang="0">
                    <a:pos x="360" y="204"/>
                  </a:cxn>
                  <a:cxn ang="0">
                    <a:pos x="354" y="186"/>
                  </a:cxn>
                  <a:cxn ang="0">
                    <a:pos x="342" y="174"/>
                  </a:cxn>
                  <a:cxn ang="0">
                    <a:pos x="324" y="174"/>
                  </a:cxn>
                  <a:cxn ang="0">
                    <a:pos x="324" y="156"/>
                  </a:cxn>
                  <a:cxn ang="0">
                    <a:pos x="324" y="138"/>
                  </a:cxn>
                  <a:cxn ang="0">
                    <a:pos x="312" y="132"/>
                  </a:cxn>
                  <a:cxn ang="0">
                    <a:pos x="282" y="120"/>
                  </a:cxn>
                  <a:cxn ang="0">
                    <a:pos x="270" y="102"/>
                  </a:cxn>
                  <a:cxn ang="0">
                    <a:pos x="270" y="90"/>
                  </a:cxn>
                  <a:cxn ang="0">
                    <a:pos x="276" y="84"/>
                  </a:cxn>
                  <a:cxn ang="0">
                    <a:pos x="270" y="66"/>
                  </a:cxn>
                  <a:cxn ang="0">
                    <a:pos x="252" y="48"/>
                  </a:cxn>
                  <a:cxn ang="0">
                    <a:pos x="240" y="48"/>
                  </a:cxn>
                  <a:cxn ang="0">
                    <a:pos x="228" y="54"/>
                  </a:cxn>
                  <a:cxn ang="0">
                    <a:pos x="222" y="42"/>
                  </a:cxn>
                  <a:cxn ang="0">
                    <a:pos x="216" y="18"/>
                  </a:cxn>
                  <a:cxn ang="0">
                    <a:pos x="198" y="6"/>
                  </a:cxn>
                  <a:cxn ang="0">
                    <a:pos x="162" y="6"/>
                  </a:cxn>
                  <a:cxn ang="0">
                    <a:pos x="168" y="138"/>
                  </a:cxn>
                  <a:cxn ang="0">
                    <a:pos x="72" y="162"/>
                  </a:cxn>
                  <a:cxn ang="0">
                    <a:pos x="12" y="288"/>
                  </a:cxn>
                  <a:cxn ang="0">
                    <a:pos x="0" y="318"/>
                  </a:cxn>
                  <a:cxn ang="0">
                    <a:pos x="18" y="318"/>
                  </a:cxn>
                  <a:cxn ang="0">
                    <a:pos x="30" y="330"/>
                  </a:cxn>
                  <a:cxn ang="0">
                    <a:pos x="48" y="342"/>
                  </a:cxn>
                  <a:cxn ang="0">
                    <a:pos x="60" y="342"/>
                  </a:cxn>
                  <a:cxn ang="0">
                    <a:pos x="78" y="336"/>
                  </a:cxn>
                  <a:cxn ang="0">
                    <a:pos x="96" y="336"/>
                  </a:cxn>
                  <a:cxn ang="0">
                    <a:pos x="132" y="414"/>
                  </a:cxn>
                  <a:cxn ang="0">
                    <a:pos x="132" y="426"/>
                  </a:cxn>
                  <a:cxn ang="0">
                    <a:pos x="138" y="426"/>
                  </a:cxn>
                  <a:cxn ang="0">
                    <a:pos x="234" y="438"/>
                  </a:cxn>
                  <a:cxn ang="0">
                    <a:pos x="246" y="354"/>
                  </a:cxn>
                  <a:cxn ang="0">
                    <a:pos x="264" y="336"/>
                  </a:cxn>
                  <a:cxn ang="0">
                    <a:pos x="288" y="324"/>
                  </a:cxn>
                  <a:cxn ang="0">
                    <a:pos x="288" y="300"/>
                  </a:cxn>
                  <a:cxn ang="0">
                    <a:pos x="294" y="288"/>
                  </a:cxn>
                  <a:cxn ang="0">
                    <a:pos x="306" y="288"/>
                  </a:cxn>
                  <a:cxn ang="0">
                    <a:pos x="324" y="270"/>
                  </a:cxn>
                </a:cxnLst>
                <a:rect l="0" t="0" r="r" b="b"/>
                <a:pathLst>
                  <a:path w="360" h="438">
                    <a:moveTo>
                      <a:pt x="360" y="210"/>
                    </a:moveTo>
                    <a:lnTo>
                      <a:pt x="360" y="204"/>
                    </a:lnTo>
                    <a:lnTo>
                      <a:pt x="360" y="192"/>
                    </a:lnTo>
                    <a:lnTo>
                      <a:pt x="354" y="186"/>
                    </a:lnTo>
                    <a:lnTo>
                      <a:pt x="348" y="180"/>
                    </a:lnTo>
                    <a:lnTo>
                      <a:pt x="342" y="174"/>
                    </a:lnTo>
                    <a:lnTo>
                      <a:pt x="330" y="180"/>
                    </a:lnTo>
                    <a:lnTo>
                      <a:pt x="324" y="174"/>
                    </a:lnTo>
                    <a:lnTo>
                      <a:pt x="324" y="162"/>
                    </a:lnTo>
                    <a:lnTo>
                      <a:pt x="324" y="156"/>
                    </a:lnTo>
                    <a:lnTo>
                      <a:pt x="324" y="150"/>
                    </a:lnTo>
                    <a:lnTo>
                      <a:pt x="324" y="138"/>
                    </a:lnTo>
                    <a:lnTo>
                      <a:pt x="318" y="132"/>
                    </a:lnTo>
                    <a:lnTo>
                      <a:pt x="312" y="132"/>
                    </a:lnTo>
                    <a:lnTo>
                      <a:pt x="294" y="126"/>
                    </a:lnTo>
                    <a:lnTo>
                      <a:pt x="282" y="120"/>
                    </a:lnTo>
                    <a:lnTo>
                      <a:pt x="276" y="114"/>
                    </a:lnTo>
                    <a:lnTo>
                      <a:pt x="270" y="102"/>
                    </a:lnTo>
                    <a:lnTo>
                      <a:pt x="264" y="96"/>
                    </a:lnTo>
                    <a:lnTo>
                      <a:pt x="270" y="90"/>
                    </a:lnTo>
                    <a:lnTo>
                      <a:pt x="276" y="90"/>
                    </a:lnTo>
                    <a:lnTo>
                      <a:pt x="276" y="84"/>
                    </a:lnTo>
                    <a:lnTo>
                      <a:pt x="276" y="78"/>
                    </a:lnTo>
                    <a:lnTo>
                      <a:pt x="270" y="66"/>
                    </a:lnTo>
                    <a:lnTo>
                      <a:pt x="252" y="54"/>
                    </a:lnTo>
                    <a:lnTo>
                      <a:pt x="252" y="48"/>
                    </a:lnTo>
                    <a:lnTo>
                      <a:pt x="246" y="48"/>
                    </a:lnTo>
                    <a:lnTo>
                      <a:pt x="240" y="48"/>
                    </a:lnTo>
                    <a:lnTo>
                      <a:pt x="234" y="48"/>
                    </a:lnTo>
                    <a:lnTo>
                      <a:pt x="228" y="54"/>
                    </a:lnTo>
                    <a:lnTo>
                      <a:pt x="222" y="48"/>
                    </a:lnTo>
                    <a:lnTo>
                      <a:pt x="222" y="42"/>
                    </a:lnTo>
                    <a:lnTo>
                      <a:pt x="222" y="30"/>
                    </a:lnTo>
                    <a:lnTo>
                      <a:pt x="216" y="18"/>
                    </a:lnTo>
                    <a:lnTo>
                      <a:pt x="210" y="12"/>
                    </a:lnTo>
                    <a:lnTo>
                      <a:pt x="198" y="6"/>
                    </a:lnTo>
                    <a:lnTo>
                      <a:pt x="198" y="0"/>
                    </a:lnTo>
                    <a:lnTo>
                      <a:pt x="162" y="6"/>
                    </a:lnTo>
                    <a:lnTo>
                      <a:pt x="180" y="102"/>
                    </a:lnTo>
                    <a:lnTo>
                      <a:pt x="168" y="138"/>
                    </a:lnTo>
                    <a:lnTo>
                      <a:pt x="162" y="144"/>
                    </a:lnTo>
                    <a:lnTo>
                      <a:pt x="72" y="162"/>
                    </a:lnTo>
                    <a:lnTo>
                      <a:pt x="54" y="198"/>
                    </a:lnTo>
                    <a:lnTo>
                      <a:pt x="12" y="288"/>
                    </a:lnTo>
                    <a:lnTo>
                      <a:pt x="12" y="294"/>
                    </a:lnTo>
                    <a:lnTo>
                      <a:pt x="0" y="318"/>
                    </a:lnTo>
                    <a:lnTo>
                      <a:pt x="6" y="318"/>
                    </a:lnTo>
                    <a:lnTo>
                      <a:pt x="18" y="318"/>
                    </a:lnTo>
                    <a:lnTo>
                      <a:pt x="24" y="324"/>
                    </a:lnTo>
                    <a:lnTo>
                      <a:pt x="30" y="330"/>
                    </a:lnTo>
                    <a:lnTo>
                      <a:pt x="42" y="336"/>
                    </a:lnTo>
                    <a:lnTo>
                      <a:pt x="48" y="342"/>
                    </a:lnTo>
                    <a:lnTo>
                      <a:pt x="54" y="348"/>
                    </a:lnTo>
                    <a:lnTo>
                      <a:pt x="60" y="342"/>
                    </a:lnTo>
                    <a:lnTo>
                      <a:pt x="66" y="342"/>
                    </a:lnTo>
                    <a:lnTo>
                      <a:pt x="78" y="336"/>
                    </a:lnTo>
                    <a:lnTo>
                      <a:pt x="84" y="336"/>
                    </a:lnTo>
                    <a:lnTo>
                      <a:pt x="96" y="336"/>
                    </a:lnTo>
                    <a:lnTo>
                      <a:pt x="138" y="396"/>
                    </a:lnTo>
                    <a:lnTo>
                      <a:pt x="132" y="414"/>
                    </a:lnTo>
                    <a:lnTo>
                      <a:pt x="132" y="420"/>
                    </a:lnTo>
                    <a:lnTo>
                      <a:pt x="132" y="426"/>
                    </a:lnTo>
                    <a:lnTo>
                      <a:pt x="132" y="432"/>
                    </a:lnTo>
                    <a:lnTo>
                      <a:pt x="138" y="426"/>
                    </a:lnTo>
                    <a:lnTo>
                      <a:pt x="168" y="432"/>
                    </a:lnTo>
                    <a:lnTo>
                      <a:pt x="234" y="438"/>
                    </a:lnTo>
                    <a:lnTo>
                      <a:pt x="234" y="414"/>
                    </a:lnTo>
                    <a:lnTo>
                      <a:pt x="246" y="354"/>
                    </a:lnTo>
                    <a:lnTo>
                      <a:pt x="252" y="342"/>
                    </a:lnTo>
                    <a:lnTo>
                      <a:pt x="264" y="336"/>
                    </a:lnTo>
                    <a:lnTo>
                      <a:pt x="276" y="330"/>
                    </a:lnTo>
                    <a:lnTo>
                      <a:pt x="288" y="324"/>
                    </a:lnTo>
                    <a:lnTo>
                      <a:pt x="288" y="306"/>
                    </a:lnTo>
                    <a:lnTo>
                      <a:pt x="288" y="300"/>
                    </a:lnTo>
                    <a:lnTo>
                      <a:pt x="294" y="294"/>
                    </a:lnTo>
                    <a:lnTo>
                      <a:pt x="294" y="288"/>
                    </a:lnTo>
                    <a:lnTo>
                      <a:pt x="300" y="288"/>
                    </a:lnTo>
                    <a:lnTo>
                      <a:pt x="306" y="288"/>
                    </a:lnTo>
                    <a:lnTo>
                      <a:pt x="318" y="282"/>
                    </a:lnTo>
                    <a:lnTo>
                      <a:pt x="324" y="270"/>
                    </a:lnTo>
                    <a:lnTo>
                      <a:pt x="360" y="21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50" name="Freeform 840">
                <a:extLst>
                  <a:ext uri="{FF2B5EF4-FFF2-40B4-BE49-F238E27FC236}">
                    <a16:creationId xmlns:a16="http://schemas.microsoft.com/office/drawing/2014/main" xmlns="" id="{4EF437D9-F7F4-204F-8B0D-C94AD9BB9AD0}"/>
                  </a:ext>
                </a:extLst>
              </p:cNvPr>
              <p:cNvSpPr>
                <a:spLocks/>
              </p:cNvSpPr>
              <p:nvPr/>
            </p:nvSpPr>
            <p:spPr bwMode="auto">
              <a:xfrm>
                <a:off x="8515605" y="5495151"/>
                <a:ext cx="280627" cy="275230"/>
              </a:xfrm>
              <a:custGeom>
                <a:avLst/>
                <a:gdLst/>
                <a:ahLst/>
                <a:cxnLst>
                  <a:cxn ang="0">
                    <a:pos x="6" y="120"/>
                  </a:cxn>
                  <a:cxn ang="0">
                    <a:pos x="30" y="108"/>
                  </a:cxn>
                  <a:cxn ang="0">
                    <a:pos x="36" y="90"/>
                  </a:cxn>
                  <a:cxn ang="0">
                    <a:pos x="18" y="78"/>
                  </a:cxn>
                  <a:cxn ang="0">
                    <a:pos x="12" y="66"/>
                  </a:cxn>
                  <a:cxn ang="0">
                    <a:pos x="30" y="54"/>
                  </a:cxn>
                  <a:cxn ang="0">
                    <a:pos x="36" y="60"/>
                  </a:cxn>
                  <a:cxn ang="0">
                    <a:pos x="42" y="66"/>
                  </a:cxn>
                  <a:cxn ang="0">
                    <a:pos x="54" y="72"/>
                  </a:cxn>
                  <a:cxn ang="0">
                    <a:pos x="60" y="60"/>
                  </a:cxn>
                  <a:cxn ang="0">
                    <a:pos x="78" y="54"/>
                  </a:cxn>
                  <a:cxn ang="0">
                    <a:pos x="90" y="54"/>
                  </a:cxn>
                  <a:cxn ang="0">
                    <a:pos x="102" y="42"/>
                  </a:cxn>
                  <a:cxn ang="0">
                    <a:pos x="96" y="30"/>
                  </a:cxn>
                  <a:cxn ang="0">
                    <a:pos x="78" y="30"/>
                  </a:cxn>
                  <a:cxn ang="0">
                    <a:pos x="66" y="24"/>
                  </a:cxn>
                  <a:cxn ang="0">
                    <a:pos x="66" y="6"/>
                  </a:cxn>
                  <a:cxn ang="0">
                    <a:pos x="78" y="0"/>
                  </a:cxn>
                  <a:cxn ang="0">
                    <a:pos x="90" y="6"/>
                  </a:cxn>
                  <a:cxn ang="0">
                    <a:pos x="120" y="30"/>
                  </a:cxn>
                  <a:cxn ang="0">
                    <a:pos x="132" y="42"/>
                  </a:cxn>
                  <a:cxn ang="0">
                    <a:pos x="132" y="66"/>
                  </a:cxn>
                  <a:cxn ang="0">
                    <a:pos x="126" y="84"/>
                  </a:cxn>
                  <a:cxn ang="0">
                    <a:pos x="132" y="102"/>
                  </a:cxn>
                  <a:cxn ang="0">
                    <a:pos x="156" y="120"/>
                  </a:cxn>
                  <a:cxn ang="0">
                    <a:pos x="174" y="138"/>
                  </a:cxn>
                  <a:cxn ang="0">
                    <a:pos x="198" y="144"/>
                  </a:cxn>
                  <a:cxn ang="0">
                    <a:pos x="216" y="138"/>
                  </a:cxn>
                  <a:cxn ang="0">
                    <a:pos x="228" y="138"/>
                  </a:cxn>
                  <a:cxn ang="0">
                    <a:pos x="246" y="150"/>
                  </a:cxn>
                  <a:cxn ang="0">
                    <a:pos x="258" y="174"/>
                  </a:cxn>
                  <a:cxn ang="0">
                    <a:pos x="270" y="180"/>
                  </a:cxn>
                  <a:cxn ang="0">
                    <a:pos x="276" y="174"/>
                  </a:cxn>
                  <a:cxn ang="0">
                    <a:pos x="276" y="162"/>
                  </a:cxn>
                  <a:cxn ang="0">
                    <a:pos x="288" y="150"/>
                  </a:cxn>
                  <a:cxn ang="0">
                    <a:pos x="312" y="246"/>
                  </a:cxn>
                  <a:cxn ang="0">
                    <a:pos x="294" y="288"/>
                  </a:cxn>
                  <a:cxn ang="0">
                    <a:pos x="144" y="240"/>
                  </a:cxn>
                  <a:cxn ang="0">
                    <a:pos x="36" y="150"/>
                  </a:cxn>
                </a:cxnLst>
                <a:rect l="0" t="0" r="r" b="b"/>
                <a:pathLst>
                  <a:path w="312" h="306">
                    <a:moveTo>
                      <a:pt x="0" y="120"/>
                    </a:moveTo>
                    <a:lnTo>
                      <a:pt x="6" y="120"/>
                    </a:lnTo>
                    <a:lnTo>
                      <a:pt x="18" y="114"/>
                    </a:lnTo>
                    <a:lnTo>
                      <a:pt x="30" y="108"/>
                    </a:lnTo>
                    <a:lnTo>
                      <a:pt x="36" y="102"/>
                    </a:lnTo>
                    <a:lnTo>
                      <a:pt x="36" y="90"/>
                    </a:lnTo>
                    <a:lnTo>
                      <a:pt x="30" y="84"/>
                    </a:lnTo>
                    <a:lnTo>
                      <a:pt x="18" y="78"/>
                    </a:lnTo>
                    <a:lnTo>
                      <a:pt x="12" y="72"/>
                    </a:lnTo>
                    <a:lnTo>
                      <a:pt x="12" y="66"/>
                    </a:lnTo>
                    <a:lnTo>
                      <a:pt x="18" y="54"/>
                    </a:lnTo>
                    <a:lnTo>
                      <a:pt x="30" y="54"/>
                    </a:lnTo>
                    <a:lnTo>
                      <a:pt x="36" y="54"/>
                    </a:lnTo>
                    <a:lnTo>
                      <a:pt x="36" y="60"/>
                    </a:lnTo>
                    <a:lnTo>
                      <a:pt x="42" y="60"/>
                    </a:lnTo>
                    <a:lnTo>
                      <a:pt x="42" y="66"/>
                    </a:lnTo>
                    <a:lnTo>
                      <a:pt x="48" y="72"/>
                    </a:lnTo>
                    <a:lnTo>
                      <a:pt x="54" y="72"/>
                    </a:lnTo>
                    <a:lnTo>
                      <a:pt x="60" y="66"/>
                    </a:lnTo>
                    <a:lnTo>
                      <a:pt x="60" y="60"/>
                    </a:lnTo>
                    <a:lnTo>
                      <a:pt x="66" y="54"/>
                    </a:lnTo>
                    <a:lnTo>
                      <a:pt x="78" y="54"/>
                    </a:lnTo>
                    <a:lnTo>
                      <a:pt x="84" y="54"/>
                    </a:lnTo>
                    <a:lnTo>
                      <a:pt x="90" y="54"/>
                    </a:lnTo>
                    <a:lnTo>
                      <a:pt x="96" y="48"/>
                    </a:lnTo>
                    <a:lnTo>
                      <a:pt x="102" y="42"/>
                    </a:lnTo>
                    <a:lnTo>
                      <a:pt x="96" y="36"/>
                    </a:lnTo>
                    <a:lnTo>
                      <a:pt x="96" y="30"/>
                    </a:lnTo>
                    <a:lnTo>
                      <a:pt x="90" y="30"/>
                    </a:lnTo>
                    <a:lnTo>
                      <a:pt x="78" y="30"/>
                    </a:lnTo>
                    <a:lnTo>
                      <a:pt x="72" y="30"/>
                    </a:lnTo>
                    <a:lnTo>
                      <a:pt x="66" y="24"/>
                    </a:lnTo>
                    <a:lnTo>
                      <a:pt x="66" y="12"/>
                    </a:lnTo>
                    <a:lnTo>
                      <a:pt x="66" y="6"/>
                    </a:lnTo>
                    <a:lnTo>
                      <a:pt x="72" y="0"/>
                    </a:lnTo>
                    <a:lnTo>
                      <a:pt x="78" y="0"/>
                    </a:lnTo>
                    <a:lnTo>
                      <a:pt x="84" y="0"/>
                    </a:lnTo>
                    <a:lnTo>
                      <a:pt x="90" y="6"/>
                    </a:lnTo>
                    <a:lnTo>
                      <a:pt x="102" y="18"/>
                    </a:lnTo>
                    <a:lnTo>
                      <a:pt x="120" y="30"/>
                    </a:lnTo>
                    <a:lnTo>
                      <a:pt x="126" y="36"/>
                    </a:lnTo>
                    <a:lnTo>
                      <a:pt x="132" y="42"/>
                    </a:lnTo>
                    <a:lnTo>
                      <a:pt x="132" y="54"/>
                    </a:lnTo>
                    <a:lnTo>
                      <a:pt x="132" y="66"/>
                    </a:lnTo>
                    <a:lnTo>
                      <a:pt x="126" y="72"/>
                    </a:lnTo>
                    <a:lnTo>
                      <a:pt x="126" y="84"/>
                    </a:lnTo>
                    <a:lnTo>
                      <a:pt x="126" y="96"/>
                    </a:lnTo>
                    <a:lnTo>
                      <a:pt x="132" y="102"/>
                    </a:lnTo>
                    <a:lnTo>
                      <a:pt x="138" y="108"/>
                    </a:lnTo>
                    <a:lnTo>
                      <a:pt x="156" y="120"/>
                    </a:lnTo>
                    <a:lnTo>
                      <a:pt x="162" y="132"/>
                    </a:lnTo>
                    <a:lnTo>
                      <a:pt x="174" y="138"/>
                    </a:lnTo>
                    <a:lnTo>
                      <a:pt x="192" y="144"/>
                    </a:lnTo>
                    <a:lnTo>
                      <a:pt x="198" y="144"/>
                    </a:lnTo>
                    <a:lnTo>
                      <a:pt x="204" y="144"/>
                    </a:lnTo>
                    <a:lnTo>
                      <a:pt x="216" y="138"/>
                    </a:lnTo>
                    <a:lnTo>
                      <a:pt x="222" y="138"/>
                    </a:lnTo>
                    <a:lnTo>
                      <a:pt x="228" y="138"/>
                    </a:lnTo>
                    <a:lnTo>
                      <a:pt x="234" y="144"/>
                    </a:lnTo>
                    <a:lnTo>
                      <a:pt x="246" y="150"/>
                    </a:lnTo>
                    <a:lnTo>
                      <a:pt x="252" y="162"/>
                    </a:lnTo>
                    <a:lnTo>
                      <a:pt x="258" y="174"/>
                    </a:lnTo>
                    <a:lnTo>
                      <a:pt x="264" y="180"/>
                    </a:lnTo>
                    <a:lnTo>
                      <a:pt x="270" y="180"/>
                    </a:lnTo>
                    <a:lnTo>
                      <a:pt x="276" y="180"/>
                    </a:lnTo>
                    <a:lnTo>
                      <a:pt x="276" y="174"/>
                    </a:lnTo>
                    <a:lnTo>
                      <a:pt x="276" y="168"/>
                    </a:lnTo>
                    <a:lnTo>
                      <a:pt x="276" y="162"/>
                    </a:lnTo>
                    <a:lnTo>
                      <a:pt x="276" y="156"/>
                    </a:lnTo>
                    <a:lnTo>
                      <a:pt x="288" y="150"/>
                    </a:lnTo>
                    <a:lnTo>
                      <a:pt x="294" y="150"/>
                    </a:lnTo>
                    <a:lnTo>
                      <a:pt x="312" y="246"/>
                    </a:lnTo>
                    <a:lnTo>
                      <a:pt x="300" y="282"/>
                    </a:lnTo>
                    <a:lnTo>
                      <a:pt x="294" y="288"/>
                    </a:lnTo>
                    <a:lnTo>
                      <a:pt x="204" y="306"/>
                    </a:lnTo>
                    <a:lnTo>
                      <a:pt x="144" y="240"/>
                    </a:lnTo>
                    <a:lnTo>
                      <a:pt x="72" y="180"/>
                    </a:lnTo>
                    <a:lnTo>
                      <a:pt x="36" y="150"/>
                    </a:lnTo>
                    <a:lnTo>
                      <a:pt x="0" y="12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51" name="Freeform 847">
                <a:extLst>
                  <a:ext uri="{FF2B5EF4-FFF2-40B4-BE49-F238E27FC236}">
                    <a16:creationId xmlns:a16="http://schemas.microsoft.com/office/drawing/2014/main" xmlns="" id="{2D43D9F1-213F-7748-9004-69E9B4027D86}"/>
                  </a:ext>
                </a:extLst>
              </p:cNvPr>
              <p:cNvSpPr>
                <a:spLocks/>
              </p:cNvSpPr>
              <p:nvPr/>
            </p:nvSpPr>
            <p:spPr bwMode="auto">
              <a:xfrm>
                <a:off x="7770863" y="5926884"/>
                <a:ext cx="302214" cy="323800"/>
              </a:xfrm>
              <a:custGeom>
                <a:avLst/>
                <a:gdLst/>
                <a:ahLst/>
                <a:cxnLst>
                  <a:cxn ang="0">
                    <a:pos x="18" y="174"/>
                  </a:cxn>
                  <a:cxn ang="0">
                    <a:pos x="90" y="132"/>
                  </a:cxn>
                  <a:cxn ang="0">
                    <a:pos x="216" y="66"/>
                  </a:cxn>
                  <a:cxn ang="0">
                    <a:pos x="288" y="0"/>
                  </a:cxn>
                  <a:cxn ang="0">
                    <a:pos x="294" y="24"/>
                  </a:cxn>
                  <a:cxn ang="0">
                    <a:pos x="300" y="36"/>
                  </a:cxn>
                  <a:cxn ang="0">
                    <a:pos x="306" y="48"/>
                  </a:cxn>
                  <a:cxn ang="0">
                    <a:pos x="300" y="72"/>
                  </a:cxn>
                  <a:cxn ang="0">
                    <a:pos x="300" y="96"/>
                  </a:cxn>
                  <a:cxn ang="0">
                    <a:pos x="312" y="120"/>
                  </a:cxn>
                  <a:cxn ang="0">
                    <a:pos x="330" y="132"/>
                  </a:cxn>
                  <a:cxn ang="0">
                    <a:pos x="336" y="138"/>
                  </a:cxn>
                  <a:cxn ang="0">
                    <a:pos x="336" y="138"/>
                  </a:cxn>
                  <a:cxn ang="0">
                    <a:pos x="336" y="150"/>
                  </a:cxn>
                  <a:cxn ang="0">
                    <a:pos x="330" y="162"/>
                  </a:cxn>
                  <a:cxn ang="0">
                    <a:pos x="312" y="180"/>
                  </a:cxn>
                  <a:cxn ang="0">
                    <a:pos x="288" y="198"/>
                  </a:cxn>
                  <a:cxn ang="0">
                    <a:pos x="282" y="228"/>
                  </a:cxn>
                  <a:cxn ang="0">
                    <a:pos x="282" y="240"/>
                  </a:cxn>
                  <a:cxn ang="0">
                    <a:pos x="294" y="252"/>
                  </a:cxn>
                  <a:cxn ang="0">
                    <a:pos x="306" y="270"/>
                  </a:cxn>
                  <a:cxn ang="0">
                    <a:pos x="324" y="288"/>
                  </a:cxn>
                  <a:cxn ang="0">
                    <a:pos x="330" y="300"/>
                  </a:cxn>
                  <a:cxn ang="0">
                    <a:pos x="312" y="318"/>
                  </a:cxn>
                  <a:cxn ang="0">
                    <a:pos x="288" y="336"/>
                  </a:cxn>
                  <a:cxn ang="0">
                    <a:pos x="198" y="360"/>
                  </a:cxn>
                  <a:cxn ang="0">
                    <a:pos x="102" y="324"/>
                  </a:cxn>
                  <a:cxn ang="0">
                    <a:pos x="84" y="306"/>
                  </a:cxn>
                  <a:cxn ang="0">
                    <a:pos x="54" y="288"/>
                  </a:cxn>
                  <a:cxn ang="0">
                    <a:pos x="48" y="276"/>
                  </a:cxn>
                  <a:cxn ang="0">
                    <a:pos x="42" y="264"/>
                  </a:cxn>
                  <a:cxn ang="0">
                    <a:pos x="24" y="252"/>
                  </a:cxn>
                  <a:cxn ang="0">
                    <a:pos x="30" y="240"/>
                  </a:cxn>
                  <a:cxn ang="0">
                    <a:pos x="36" y="216"/>
                  </a:cxn>
                  <a:cxn ang="0">
                    <a:pos x="36" y="198"/>
                  </a:cxn>
                  <a:cxn ang="0">
                    <a:pos x="24" y="192"/>
                  </a:cxn>
                  <a:cxn ang="0">
                    <a:pos x="18" y="204"/>
                  </a:cxn>
                  <a:cxn ang="0">
                    <a:pos x="6" y="204"/>
                  </a:cxn>
                  <a:cxn ang="0">
                    <a:pos x="0" y="192"/>
                  </a:cxn>
                  <a:cxn ang="0">
                    <a:pos x="6" y="180"/>
                  </a:cxn>
                </a:cxnLst>
                <a:rect l="0" t="0" r="r" b="b"/>
                <a:pathLst>
                  <a:path w="336" h="360">
                    <a:moveTo>
                      <a:pt x="6" y="180"/>
                    </a:moveTo>
                    <a:lnTo>
                      <a:pt x="18" y="174"/>
                    </a:lnTo>
                    <a:lnTo>
                      <a:pt x="36" y="168"/>
                    </a:lnTo>
                    <a:lnTo>
                      <a:pt x="90" y="132"/>
                    </a:lnTo>
                    <a:lnTo>
                      <a:pt x="156" y="84"/>
                    </a:lnTo>
                    <a:lnTo>
                      <a:pt x="216" y="66"/>
                    </a:lnTo>
                    <a:lnTo>
                      <a:pt x="228" y="54"/>
                    </a:lnTo>
                    <a:lnTo>
                      <a:pt x="288" y="0"/>
                    </a:lnTo>
                    <a:lnTo>
                      <a:pt x="288" y="12"/>
                    </a:lnTo>
                    <a:lnTo>
                      <a:pt x="294" y="24"/>
                    </a:lnTo>
                    <a:lnTo>
                      <a:pt x="294" y="30"/>
                    </a:lnTo>
                    <a:lnTo>
                      <a:pt x="300" y="36"/>
                    </a:lnTo>
                    <a:lnTo>
                      <a:pt x="306" y="42"/>
                    </a:lnTo>
                    <a:lnTo>
                      <a:pt x="306" y="48"/>
                    </a:lnTo>
                    <a:lnTo>
                      <a:pt x="300" y="54"/>
                    </a:lnTo>
                    <a:lnTo>
                      <a:pt x="300" y="72"/>
                    </a:lnTo>
                    <a:lnTo>
                      <a:pt x="300" y="84"/>
                    </a:lnTo>
                    <a:lnTo>
                      <a:pt x="300" y="96"/>
                    </a:lnTo>
                    <a:lnTo>
                      <a:pt x="306" y="114"/>
                    </a:lnTo>
                    <a:lnTo>
                      <a:pt x="312" y="120"/>
                    </a:lnTo>
                    <a:lnTo>
                      <a:pt x="318" y="126"/>
                    </a:lnTo>
                    <a:lnTo>
                      <a:pt x="330" y="132"/>
                    </a:lnTo>
                    <a:lnTo>
                      <a:pt x="330" y="138"/>
                    </a:lnTo>
                    <a:lnTo>
                      <a:pt x="336" y="138"/>
                    </a:lnTo>
                    <a:lnTo>
                      <a:pt x="336" y="144"/>
                    </a:lnTo>
                    <a:lnTo>
                      <a:pt x="336" y="138"/>
                    </a:lnTo>
                    <a:lnTo>
                      <a:pt x="336" y="144"/>
                    </a:lnTo>
                    <a:lnTo>
                      <a:pt x="336" y="150"/>
                    </a:lnTo>
                    <a:lnTo>
                      <a:pt x="336" y="156"/>
                    </a:lnTo>
                    <a:lnTo>
                      <a:pt x="330" y="162"/>
                    </a:lnTo>
                    <a:lnTo>
                      <a:pt x="318" y="174"/>
                    </a:lnTo>
                    <a:lnTo>
                      <a:pt x="312" y="180"/>
                    </a:lnTo>
                    <a:lnTo>
                      <a:pt x="294" y="198"/>
                    </a:lnTo>
                    <a:lnTo>
                      <a:pt x="288" y="198"/>
                    </a:lnTo>
                    <a:lnTo>
                      <a:pt x="288" y="204"/>
                    </a:lnTo>
                    <a:lnTo>
                      <a:pt x="282" y="228"/>
                    </a:lnTo>
                    <a:lnTo>
                      <a:pt x="282" y="234"/>
                    </a:lnTo>
                    <a:lnTo>
                      <a:pt x="282" y="240"/>
                    </a:lnTo>
                    <a:lnTo>
                      <a:pt x="282" y="246"/>
                    </a:lnTo>
                    <a:lnTo>
                      <a:pt x="294" y="252"/>
                    </a:lnTo>
                    <a:lnTo>
                      <a:pt x="300" y="258"/>
                    </a:lnTo>
                    <a:lnTo>
                      <a:pt x="306" y="270"/>
                    </a:lnTo>
                    <a:lnTo>
                      <a:pt x="312" y="276"/>
                    </a:lnTo>
                    <a:lnTo>
                      <a:pt x="324" y="288"/>
                    </a:lnTo>
                    <a:lnTo>
                      <a:pt x="330" y="294"/>
                    </a:lnTo>
                    <a:lnTo>
                      <a:pt x="330" y="300"/>
                    </a:lnTo>
                    <a:lnTo>
                      <a:pt x="318" y="312"/>
                    </a:lnTo>
                    <a:lnTo>
                      <a:pt x="312" y="318"/>
                    </a:lnTo>
                    <a:lnTo>
                      <a:pt x="300" y="330"/>
                    </a:lnTo>
                    <a:lnTo>
                      <a:pt x="288" y="336"/>
                    </a:lnTo>
                    <a:lnTo>
                      <a:pt x="222" y="342"/>
                    </a:lnTo>
                    <a:lnTo>
                      <a:pt x="198" y="360"/>
                    </a:lnTo>
                    <a:lnTo>
                      <a:pt x="120" y="324"/>
                    </a:lnTo>
                    <a:lnTo>
                      <a:pt x="102" y="324"/>
                    </a:lnTo>
                    <a:lnTo>
                      <a:pt x="102" y="318"/>
                    </a:lnTo>
                    <a:lnTo>
                      <a:pt x="84" y="306"/>
                    </a:lnTo>
                    <a:lnTo>
                      <a:pt x="66" y="288"/>
                    </a:lnTo>
                    <a:lnTo>
                      <a:pt x="54" y="288"/>
                    </a:lnTo>
                    <a:lnTo>
                      <a:pt x="48" y="282"/>
                    </a:lnTo>
                    <a:lnTo>
                      <a:pt x="48" y="276"/>
                    </a:lnTo>
                    <a:lnTo>
                      <a:pt x="48" y="270"/>
                    </a:lnTo>
                    <a:lnTo>
                      <a:pt x="42" y="264"/>
                    </a:lnTo>
                    <a:lnTo>
                      <a:pt x="30" y="258"/>
                    </a:lnTo>
                    <a:lnTo>
                      <a:pt x="24" y="252"/>
                    </a:lnTo>
                    <a:lnTo>
                      <a:pt x="30" y="246"/>
                    </a:lnTo>
                    <a:lnTo>
                      <a:pt x="30" y="240"/>
                    </a:lnTo>
                    <a:lnTo>
                      <a:pt x="36" y="228"/>
                    </a:lnTo>
                    <a:lnTo>
                      <a:pt x="36" y="216"/>
                    </a:lnTo>
                    <a:lnTo>
                      <a:pt x="36" y="204"/>
                    </a:lnTo>
                    <a:lnTo>
                      <a:pt x="36" y="198"/>
                    </a:lnTo>
                    <a:lnTo>
                      <a:pt x="30" y="192"/>
                    </a:lnTo>
                    <a:lnTo>
                      <a:pt x="24" y="192"/>
                    </a:lnTo>
                    <a:lnTo>
                      <a:pt x="18" y="198"/>
                    </a:lnTo>
                    <a:lnTo>
                      <a:pt x="18" y="204"/>
                    </a:lnTo>
                    <a:lnTo>
                      <a:pt x="12" y="210"/>
                    </a:lnTo>
                    <a:lnTo>
                      <a:pt x="6" y="204"/>
                    </a:lnTo>
                    <a:lnTo>
                      <a:pt x="0" y="198"/>
                    </a:lnTo>
                    <a:lnTo>
                      <a:pt x="0" y="192"/>
                    </a:lnTo>
                    <a:lnTo>
                      <a:pt x="6" y="186"/>
                    </a:lnTo>
                    <a:lnTo>
                      <a:pt x="6" y="18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52" name="Freeform 860">
                <a:extLst>
                  <a:ext uri="{FF2B5EF4-FFF2-40B4-BE49-F238E27FC236}">
                    <a16:creationId xmlns:a16="http://schemas.microsoft.com/office/drawing/2014/main" xmlns="" id="{78672190-D8D8-004D-8348-A8095E563472}"/>
                  </a:ext>
                </a:extLst>
              </p:cNvPr>
              <p:cNvSpPr>
                <a:spLocks/>
              </p:cNvSpPr>
              <p:nvPr/>
            </p:nvSpPr>
            <p:spPr bwMode="auto">
              <a:xfrm>
                <a:off x="8159423" y="5813554"/>
                <a:ext cx="307611" cy="361577"/>
              </a:xfrm>
              <a:custGeom>
                <a:avLst/>
                <a:gdLst/>
                <a:ahLst/>
                <a:cxnLst>
                  <a:cxn ang="0">
                    <a:pos x="342" y="138"/>
                  </a:cxn>
                  <a:cxn ang="0">
                    <a:pos x="342" y="150"/>
                  </a:cxn>
                  <a:cxn ang="0">
                    <a:pos x="324" y="156"/>
                  </a:cxn>
                  <a:cxn ang="0">
                    <a:pos x="312" y="144"/>
                  </a:cxn>
                  <a:cxn ang="0">
                    <a:pos x="294" y="138"/>
                  </a:cxn>
                  <a:cxn ang="0">
                    <a:pos x="288" y="150"/>
                  </a:cxn>
                  <a:cxn ang="0">
                    <a:pos x="300" y="180"/>
                  </a:cxn>
                  <a:cxn ang="0">
                    <a:pos x="306" y="276"/>
                  </a:cxn>
                  <a:cxn ang="0">
                    <a:pos x="282" y="312"/>
                  </a:cxn>
                  <a:cxn ang="0">
                    <a:pos x="258" y="330"/>
                  </a:cxn>
                  <a:cxn ang="0">
                    <a:pos x="234" y="330"/>
                  </a:cxn>
                  <a:cxn ang="0">
                    <a:pos x="222" y="324"/>
                  </a:cxn>
                  <a:cxn ang="0">
                    <a:pos x="216" y="312"/>
                  </a:cxn>
                  <a:cxn ang="0">
                    <a:pos x="198" y="312"/>
                  </a:cxn>
                  <a:cxn ang="0">
                    <a:pos x="198" y="324"/>
                  </a:cxn>
                  <a:cxn ang="0">
                    <a:pos x="204" y="336"/>
                  </a:cxn>
                  <a:cxn ang="0">
                    <a:pos x="198" y="348"/>
                  </a:cxn>
                  <a:cxn ang="0">
                    <a:pos x="180" y="366"/>
                  </a:cxn>
                  <a:cxn ang="0">
                    <a:pos x="162" y="378"/>
                  </a:cxn>
                  <a:cxn ang="0">
                    <a:pos x="156" y="396"/>
                  </a:cxn>
                  <a:cxn ang="0">
                    <a:pos x="144" y="402"/>
                  </a:cxn>
                  <a:cxn ang="0">
                    <a:pos x="138" y="390"/>
                  </a:cxn>
                  <a:cxn ang="0">
                    <a:pos x="126" y="372"/>
                  </a:cxn>
                  <a:cxn ang="0">
                    <a:pos x="108" y="372"/>
                  </a:cxn>
                  <a:cxn ang="0">
                    <a:pos x="96" y="360"/>
                  </a:cxn>
                  <a:cxn ang="0">
                    <a:pos x="96" y="348"/>
                  </a:cxn>
                  <a:cxn ang="0">
                    <a:pos x="96" y="330"/>
                  </a:cxn>
                  <a:cxn ang="0">
                    <a:pos x="96" y="318"/>
                  </a:cxn>
                  <a:cxn ang="0">
                    <a:pos x="78" y="300"/>
                  </a:cxn>
                  <a:cxn ang="0">
                    <a:pos x="54" y="282"/>
                  </a:cxn>
                  <a:cxn ang="0">
                    <a:pos x="36" y="288"/>
                  </a:cxn>
                  <a:cxn ang="0">
                    <a:pos x="30" y="300"/>
                  </a:cxn>
                  <a:cxn ang="0">
                    <a:pos x="30" y="312"/>
                  </a:cxn>
                  <a:cxn ang="0">
                    <a:pos x="18" y="318"/>
                  </a:cxn>
                  <a:cxn ang="0">
                    <a:pos x="6" y="312"/>
                  </a:cxn>
                  <a:cxn ang="0">
                    <a:pos x="6" y="294"/>
                  </a:cxn>
                  <a:cxn ang="0">
                    <a:pos x="18" y="282"/>
                  </a:cxn>
                  <a:cxn ang="0">
                    <a:pos x="30" y="258"/>
                  </a:cxn>
                  <a:cxn ang="0">
                    <a:pos x="12" y="252"/>
                  </a:cxn>
                  <a:cxn ang="0">
                    <a:pos x="12" y="234"/>
                  </a:cxn>
                  <a:cxn ang="0">
                    <a:pos x="0" y="210"/>
                  </a:cxn>
                  <a:cxn ang="0">
                    <a:pos x="6" y="192"/>
                  </a:cxn>
                  <a:cxn ang="0">
                    <a:pos x="18" y="198"/>
                  </a:cxn>
                  <a:cxn ang="0">
                    <a:pos x="30" y="192"/>
                  </a:cxn>
                  <a:cxn ang="0">
                    <a:pos x="66" y="138"/>
                  </a:cxn>
                  <a:cxn ang="0">
                    <a:pos x="114" y="84"/>
                  </a:cxn>
                  <a:cxn ang="0">
                    <a:pos x="138" y="90"/>
                  </a:cxn>
                  <a:cxn ang="0">
                    <a:pos x="162" y="72"/>
                  </a:cxn>
                  <a:cxn ang="0">
                    <a:pos x="198" y="48"/>
                  </a:cxn>
                  <a:cxn ang="0">
                    <a:pos x="192" y="0"/>
                  </a:cxn>
                  <a:cxn ang="0">
                    <a:pos x="306" y="72"/>
                  </a:cxn>
                  <a:cxn ang="0">
                    <a:pos x="312" y="108"/>
                  </a:cxn>
                  <a:cxn ang="0">
                    <a:pos x="336" y="132"/>
                  </a:cxn>
                </a:cxnLst>
                <a:rect l="0" t="0" r="r" b="b"/>
                <a:pathLst>
                  <a:path w="342" h="402">
                    <a:moveTo>
                      <a:pt x="336" y="132"/>
                    </a:moveTo>
                    <a:lnTo>
                      <a:pt x="342" y="138"/>
                    </a:lnTo>
                    <a:lnTo>
                      <a:pt x="342" y="144"/>
                    </a:lnTo>
                    <a:lnTo>
                      <a:pt x="342" y="150"/>
                    </a:lnTo>
                    <a:lnTo>
                      <a:pt x="330" y="156"/>
                    </a:lnTo>
                    <a:lnTo>
                      <a:pt x="324" y="156"/>
                    </a:lnTo>
                    <a:lnTo>
                      <a:pt x="318" y="150"/>
                    </a:lnTo>
                    <a:lnTo>
                      <a:pt x="312" y="144"/>
                    </a:lnTo>
                    <a:lnTo>
                      <a:pt x="300" y="138"/>
                    </a:lnTo>
                    <a:lnTo>
                      <a:pt x="294" y="138"/>
                    </a:lnTo>
                    <a:lnTo>
                      <a:pt x="288" y="144"/>
                    </a:lnTo>
                    <a:lnTo>
                      <a:pt x="288" y="150"/>
                    </a:lnTo>
                    <a:lnTo>
                      <a:pt x="294" y="150"/>
                    </a:lnTo>
                    <a:lnTo>
                      <a:pt x="300" y="180"/>
                    </a:lnTo>
                    <a:lnTo>
                      <a:pt x="324" y="264"/>
                    </a:lnTo>
                    <a:lnTo>
                      <a:pt x="306" y="276"/>
                    </a:lnTo>
                    <a:lnTo>
                      <a:pt x="294" y="288"/>
                    </a:lnTo>
                    <a:lnTo>
                      <a:pt x="282" y="312"/>
                    </a:lnTo>
                    <a:lnTo>
                      <a:pt x="270" y="324"/>
                    </a:lnTo>
                    <a:lnTo>
                      <a:pt x="258" y="330"/>
                    </a:lnTo>
                    <a:lnTo>
                      <a:pt x="246" y="336"/>
                    </a:lnTo>
                    <a:lnTo>
                      <a:pt x="234" y="330"/>
                    </a:lnTo>
                    <a:lnTo>
                      <a:pt x="228" y="330"/>
                    </a:lnTo>
                    <a:lnTo>
                      <a:pt x="222" y="324"/>
                    </a:lnTo>
                    <a:lnTo>
                      <a:pt x="222" y="318"/>
                    </a:lnTo>
                    <a:lnTo>
                      <a:pt x="216" y="312"/>
                    </a:lnTo>
                    <a:lnTo>
                      <a:pt x="210" y="312"/>
                    </a:lnTo>
                    <a:lnTo>
                      <a:pt x="198" y="312"/>
                    </a:lnTo>
                    <a:lnTo>
                      <a:pt x="198" y="318"/>
                    </a:lnTo>
                    <a:lnTo>
                      <a:pt x="198" y="324"/>
                    </a:lnTo>
                    <a:lnTo>
                      <a:pt x="198" y="330"/>
                    </a:lnTo>
                    <a:lnTo>
                      <a:pt x="204" y="336"/>
                    </a:lnTo>
                    <a:lnTo>
                      <a:pt x="204" y="342"/>
                    </a:lnTo>
                    <a:lnTo>
                      <a:pt x="198" y="348"/>
                    </a:lnTo>
                    <a:lnTo>
                      <a:pt x="192" y="348"/>
                    </a:lnTo>
                    <a:lnTo>
                      <a:pt x="180" y="366"/>
                    </a:lnTo>
                    <a:lnTo>
                      <a:pt x="174" y="372"/>
                    </a:lnTo>
                    <a:lnTo>
                      <a:pt x="162" y="378"/>
                    </a:lnTo>
                    <a:lnTo>
                      <a:pt x="156" y="390"/>
                    </a:lnTo>
                    <a:lnTo>
                      <a:pt x="156" y="396"/>
                    </a:lnTo>
                    <a:lnTo>
                      <a:pt x="150" y="402"/>
                    </a:lnTo>
                    <a:lnTo>
                      <a:pt x="144" y="402"/>
                    </a:lnTo>
                    <a:lnTo>
                      <a:pt x="138" y="396"/>
                    </a:lnTo>
                    <a:lnTo>
                      <a:pt x="138" y="390"/>
                    </a:lnTo>
                    <a:lnTo>
                      <a:pt x="132" y="384"/>
                    </a:lnTo>
                    <a:lnTo>
                      <a:pt x="126" y="372"/>
                    </a:lnTo>
                    <a:lnTo>
                      <a:pt x="114" y="366"/>
                    </a:lnTo>
                    <a:lnTo>
                      <a:pt x="108" y="372"/>
                    </a:lnTo>
                    <a:lnTo>
                      <a:pt x="102" y="366"/>
                    </a:lnTo>
                    <a:lnTo>
                      <a:pt x="96" y="360"/>
                    </a:lnTo>
                    <a:lnTo>
                      <a:pt x="96" y="354"/>
                    </a:lnTo>
                    <a:lnTo>
                      <a:pt x="96" y="348"/>
                    </a:lnTo>
                    <a:lnTo>
                      <a:pt x="96" y="342"/>
                    </a:lnTo>
                    <a:lnTo>
                      <a:pt x="96" y="330"/>
                    </a:lnTo>
                    <a:lnTo>
                      <a:pt x="96" y="324"/>
                    </a:lnTo>
                    <a:lnTo>
                      <a:pt x="96" y="318"/>
                    </a:lnTo>
                    <a:lnTo>
                      <a:pt x="84" y="312"/>
                    </a:lnTo>
                    <a:lnTo>
                      <a:pt x="78" y="300"/>
                    </a:lnTo>
                    <a:lnTo>
                      <a:pt x="66" y="288"/>
                    </a:lnTo>
                    <a:lnTo>
                      <a:pt x="54" y="282"/>
                    </a:lnTo>
                    <a:lnTo>
                      <a:pt x="42" y="282"/>
                    </a:lnTo>
                    <a:lnTo>
                      <a:pt x="36" y="288"/>
                    </a:lnTo>
                    <a:lnTo>
                      <a:pt x="30" y="288"/>
                    </a:lnTo>
                    <a:lnTo>
                      <a:pt x="30" y="300"/>
                    </a:lnTo>
                    <a:lnTo>
                      <a:pt x="30" y="306"/>
                    </a:lnTo>
                    <a:lnTo>
                      <a:pt x="30" y="312"/>
                    </a:lnTo>
                    <a:lnTo>
                      <a:pt x="24" y="312"/>
                    </a:lnTo>
                    <a:lnTo>
                      <a:pt x="18" y="318"/>
                    </a:lnTo>
                    <a:lnTo>
                      <a:pt x="12" y="318"/>
                    </a:lnTo>
                    <a:lnTo>
                      <a:pt x="6" y="312"/>
                    </a:lnTo>
                    <a:lnTo>
                      <a:pt x="6" y="306"/>
                    </a:lnTo>
                    <a:lnTo>
                      <a:pt x="6" y="294"/>
                    </a:lnTo>
                    <a:lnTo>
                      <a:pt x="12" y="288"/>
                    </a:lnTo>
                    <a:lnTo>
                      <a:pt x="18" y="282"/>
                    </a:lnTo>
                    <a:lnTo>
                      <a:pt x="24" y="270"/>
                    </a:lnTo>
                    <a:lnTo>
                      <a:pt x="30" y="258"/>
                    </a:lnTo>
                    <a:lnTo>
                      <a:pt x="24" y="246"/>
                    </a:lnTo>
                    <a:lnTo>
                      <a:pt x="12" y="252"/>
                    </a:lnTo>
                    <a:lnTo>
                      <a:pt x="24" y="246"/>
                    </a:lnTo>
                    <a:lnTo>
                      <a:pt x="12" y="234"/>
                    </a:lnTo>
                    <a:lnTo>
                      <a:pt x="6" y="222"/>
                    </a:lnTo>
                    <a:lnTo>
                      <a:pt x="0" y="210"/>
                    </a:lnTo>
                    <a:lnTo>
                      <a:pt x="6" y="198"/>
                    </a:lnTo>
                    <a:lnTo>
                      <a:pt x="6" y="192"/>
                    </a:lnTo>
                    <a:lnTo>
                      <a:pt x="12" y="192"/>
                    </a:lnTo>
                    <a:lnTo>
                      <a:pt x="18" y="198"/>
                    </a:lnTo>
                    <a:lnTo>
                      <a:pt x="24" y="198"/>
                    </a:lnTo>
                    <a:lnTo>
                      <a:pt x="30" y="192"/>
                    </a:lnTo>
                    <a:lnTo>
                      <a:pt x="30" y="186"/>
                    </a:lnTo>
                    <a:lnTo>
                      <a:pt x="66" y="138"/>
                    </a:lnTo>
                    <a:lnTo>
                      <a:pt x="84" y="114"/>
                    </a:lnTo>
                    <a:lnTo>
                      <a:pt x="114" y="84"/>
                    </a:lnTo>
                    <a:lnTo>
                      <a:pt x="126" y="90"/>
                    </a:lnTo>
                    <a:lnTo>
                      <a:pt x="138" y="90"/>
                    </a:lnTo>
                    <a:lnTo>
                      <a:pt x="144" y="84"/>
                    </a:lnTo>
                    <a:lnTo>
                      <a:pt x="162" y="72"/>
                    </a:lnTo>
                    <a:lnTo>
                      <a:pt x="180" y="54"/>
                    </a:lnTo>
                    <a:lnTo>
                      <a:pt x="198" y="48"/>
                    </a:lnTo>
                    <a:lnTo>
                      <a:pt x="168" y="24"/>
                    </a:lnTo>
                    <a:lnTo>
                      <a:pt x="192" y="0"/>
                    </a:lnTo>
                    <a:lnTo>
                      <a:pt x="306" y="60"/>
                    </a:lnTo>
                    <a:lnTo>
                      <a:pt x="306" y="72"/>
                    </a:lnTo>
                    <a:lnTo>
                      <a:pt x="306" y="90"/>
                    </a:lnTo>
                    <a:lnTo>
                      <a:pt x="312" y="108"/>
                    </a:lnTo>
                    <a:lnTo>
                      <a:pt x="318" y="120"/>
                    </a:lnTo>
                    <a:lnTo>
                      <a:pt x="336" y="132"/>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53" name="Freeform 863">
                <a:extLst>
                  <a:ext uri="{FF2B5EF4-FFF2-40B4-BE49-F238E27FC236}">
                    <a16:creationId xmlns:a16="http://schemas.microsoft.com/office/drawing/2014/main" xmlns="" id="{6753218D-0C99-314D-B902-9C91A8F4A171}"/>
                  </a:ext>
                </a:extLst>
              </p:cNvPr>
              <p:cNvSpPr>
                <a:spLocks/>
              </p:cNvSpPr>
              <p:nvPr/>
            </p:nvSpPr>
            <p:spPr bwMode="auto">
              <a:xfrm>
                <a:off x="7171832" y="6158941"/>
                <a:ext cx="248247" cy="199677"/>
              </a:xfrm>
              <a:custGeom>
                <a:avLst/>
                <a:gdLst/>
                <a:ahLst/>
                <a:cxnLst>
                  <a:cxn ang="0">
                    <a:pos x="0" y="0"/>
                  </a:cxn>
                  <a:cxn ang="0">
                    <a:pos x="36" y="12"/>
                  </a:cxn>
                  <a:cxn ang="0">
                    <a:pos x="60" y="18"/>
                  </a:cxn>
                  <a:cxn ang="0">
                    <a:pos x="84" y="30"/>
                  </a:cxn>
                  <a:cxn ang="0">
                    <a:pos x="96" y="42"/>
                  </a:cxn>
                  <a:cxn ang="0">
                    <a:pos x="114" y="54"/>
                  </a:cxn>
                  <a:cxn ang="0">
                    <a:pos x="126" y="66"/>
                  </a:cxn>
                  <a:cxn ang="0">
                    <a:pos x="150" y="72"/>
                  </a:cxn>
                  <a:cxn ang="0">
                    <a:pos x="174" y="78"/>
                  </a:cxn>
                  <a:cxn ang="0">
                    <a:pos x="192" y="84"/>
                  </a:cxn>
                  <a:cxn ang="0">
                    <a:pos x="204" y="90"/>
                  </a:cxn>
                  <a:cxn ang="0">
                    <a:pos x="216" y="102"/>
                  </a:cxn>
                  <a:cxn ang="0">
                    <a:pos x="222" y="108"/>
                  </a:cxn>
                  <a:cxn ang="0">
                    <a:pos x="228" y="120"/>
                  </a:cxn>
                  <a:cxn ang="0">
                    <a:pos x="252" y="156"/>
                  </a:cxn>
                  <a:cxn ang="0">
                    <a:pos x="276" y="156"/>
                  </a:cxn>
                  <a:cxn ang="0">
                    <a:pos x="276" y="174"/>
                  </a:cxn>
                  <a:cxn ang="0">
                    <a:pos x="276" y="222"/>
                  </a:cxn>
                  <a:cxn ang="0">
                    <a:pos x="264" y="222"/>
                  </a:cxn>
                  <a:cxn ang="0">
                    <a:pos x="114" y="216"/>
                  </a:cxn>
                  <a:cxn ang="0">
                    <a:pos x="72" y="216"/>
                  </a:cxn>
                  <a:cxn ang="0">
                    <a:pos x="72" y="204"/>
                  </a:cxn>
                  <a:cxn ang="0">
                    <a:pos x="60" y="174"/>
                  </a:cxn>
                  <a:cxn ang="0">
                    <a:pos x="0" y="0"/>
                  </a:cxn>
                </a:cxnLst>
                <a:rect l="0" t="0" r="r" b="b"/>
                <a:pathLst>
                  <a:path w="276" h="222">
                    <a:moveTo>
                      <a:pt x="0" y="0"/>
                    </a:moveTo>
                    <a:lnTo>
                      <a:pt x="36" y="12"/>
                    </a:lnTo>
                    <a:lnTo>
                      <a:pt x="60" y="18"/>
                    </a:lnTo>
                    <a:lnTo>
                      <a:pt x="84" y="30"/>
                    </a:lnTo>
                    <a:lnTo>
                      <a:pt x="96" y="42"/>
                    </a:lnTo>
                    <a:lnTo>
                      <a:pt x="114" y="54"/>
                    </a:lnTo>
                    <a:lnTo>
                      <a:pt x="126" y="66"/>
                    </a:lnTo>
                    <a:lnTo>
                      <a:pt x="150" y="72"/>
                    </a:lnTo>
                    <a:lnTo>
                      <a:pt x="174" y="78"/>
                    </a:lnTo>
                    <a:lnTo>
                      <a:pt x="192" y="84"/>
                    </a:lnTo>
                    <a:lnTo>
                      <a:pt x="204" y="90"/>
                    </a:lnTo>
                    <a:lnTo>
                      <a:pt x="216" y="102"/>
                    </a:lnTo>
                    <a:lnTo>
                      <a:pt x="222" y="108"/>
                    </a:lnTo>
                    <a:lnTo>
                      <a:pt x="228" y="120"/>
                    </a:lnTo>
                    <a:lnTo>
                      <a:pt x="252" y="156"/>
                    </a:lnTo>
                    <a:lnTo>
                      <a:pt x="276" y="156"/>
                    </a:lnTo>
                    <a:lnTo>
                      <a:pt x="276" y="174"/>
                    </a:lnTo>
                    <a:lnTo>
                      <a:pt x="276" y="222"/>
                    </a:lnTo>
                    <a:lnTo>
                      <a:pt x="264" y="222"/>
                    </a:lnTo>
                    <a:lnTo>
                      <a:pt x="114" y="216"/>
                    </a:lnTo>
                    <a:lnTo>
                      <a:pt x="72" y="216"/>
                    </a:lnTo>
                    <a:lnTo>
                      <a:pt x="72" y="204"/>
                    </a:lnTo>
                    <a:lnTo>
                      <a:pt x="60" y="174"/>
                    </a:lnTo>
                    <a:lnTo>
                      <a:pt x="0" y="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54" name="Freeform 866">
                <a:extLst>
                  <a:ext uri="{FF2B5EF4-FFF2-40B4-BE49-F238E27FC236}">
                    <a16:creationId xmlns:a16="http://schemas.microsoft.com/office/drawing/2014/main" xmlns="" id="{3BEEE053-4551-AE45-82B3-7F86C18C0D1D}"/>
                  </a:ext>
                </a:extLst>
              </p:cNvPr>
              <p:cNvSpPr>
                <a:spLocks/>
              </p:cNvSpPr>
              <p:nvPr/>
            </p:nvSpPr>
            <p:spPr bwMode="auto">
              <a:xfrm>
                <a:off x="8024507" y="6034818"/>
                <a:ext cx="275230" cy="259040"/>
              </a:xfrm>
              <a:custGeom>
                <a:avLst/>
                <a:gdLst/>
                <a:ahLst/>
                <a:cxnLst>
                  <a:cxn ang="0">
                    <a:pos x="300" y="168"/>
                  </a:cxn>
                  <a:cxn ang="0">
                    <a:pos x="306" y="174"/>
                  </a:cxn>
                  <a:cxn ang="0">
                    <a:pos x="300" y="186"/>
                  </a:cxn>
                  <a:cxn ang="0">
                    <a:pos x="288" y="180"/>
                  </a:cxn>
                  <a:cxn ang="0">
                    <a:pos x="282" y="186"/>
                  </a:cxn>
                  <a:cxn ang="0">
                    <a:pos x="282" y="210"/>
                  </a:cxn>
                  <a:cxn ang="0">
                    <a:pos x="288" y="222"/>
                  </a:cxn>
                  <a:cxn ang="0">
                    <a:pos x="300" y="228"/>
                  </a:cxn>
                  <a:cxn ang="0">
                    <a:pos x="306" y="246"/>
                  </a:cxn>
                  <a:cxn ang="0">
                    <a:pos x="294" y="258"/>
                  </a:cxn>
                  <a:cxn ang="0">
                    <a:pos x="270" y="270"/>
                  </a:cxn>
                  <a:cxn ang="0">
                    <a:pos x="234" y="270"/>
                  </a:cxn>
                  <a:cxn ang="0">
                    <a:pos x="162" y="288"/>
                  </a:cxn>
                  <a:cxn ang="0">
                    <a:pos x="72" y="264"/>
                  </a:cxn>
                  <a:cxn ang="0">
                    <a:pos x="60" y="264"/>
                  </a:cxn>
                  <a:cxn ang="0">
                    <a:pos x="66" y="252"/>
                  </a:cxn>
                  <a:cxn ang="0">
                    <a:pos x="60" y="240"/>
                  </a:cxn>
                  <a:cxn ang="0">
                    <a:pos x="54" y="234"/>
                  </a:cxn>
                  <a:cxn ang="0">
                    <a:pos x="42" y="228"/>
                  </a:cxn>
                  <a:cxn ang="0">
                    <a:pos x="36" y="210"/>
                  </a:cxn>
                  <a:cxn ang="0">
                    <a:pos x="36" y="192"/>
                  </a:cxn>
                  <a:cxn ang="0">
                    <a:pos x="48" y="174"/>
                  </a:cxn>
                  <a:cxn ang="0">
                    <a:pos x="42" y="168"/>
                  </a:cxn>
                  <a:cxn ang="0">
                    <a:pos x="24" y="150"/>
                  </a:cxn>
                  <a:cxn ang="0">
                    <a:pos x="12" y="132"/>
                  </a:cxn>
                  <a:cxn ang="0">
                    <a:pos x="0" y="120"/>
                  </a:cxn>
                  <a:cxn ang="0">
                    <a:pos x="0" y="108"/>
                  </a:cxn>
                  <a:cxn ang="0">
                    <a:pos x="6" y="78"/>
                  </a:cxn>
                  <a:cxn ang="0">
                    <a:pos x="30" y="60"/>
                  </a:cxn>
                  <a:cxn ang="0">
                    <a:pos x="36" y="54"/>
                  </a:cxn>
                  <a:cxn ang="0">
                    <a:pos x="54" y="36"/>
                  </a:cxn>
                  <a:cxn ang="0">
                    <a:pos x="54" y="24"/>
                  </a:cxn>
                  <a:cxn ang="0">
                    <a:pos x="54" y="24"/>
                  </a:cxn>
                  <a:cxn ang="0">
                    <a:pos x="108" y="30"/>
                  </a:cxn>
                  <a:cxn ang="0">
                    <a:pos x="162" y="6"/>
                  </a:cxn>
                  <a:cxn ang="0">
                    <a:pos x="162" y="6"/>
                  </a:cxn>
                  <a:cxn ang="0">
                    <a:pos x="180" y="12"/>
                  </a:cxn>
                  <a:cxn ang="0">
                    <a:pos x="168" y="36"/>
                  </a:cxn>
                  <a:cxn ang="0">
                    <a:pos x="156" y="48"/>
                  </a:cxn>
                  <a:cxn ang="0">
                    <a:pos x="156" y="66"/>
                  </a:cxn>
                  <a:cxn ang="0">
                    <a:pos x="168" y="72"/>
                  </a:cxn>
                  <a:cxn ang="0">
                    <a:pos x="180" y="66"/>
                  </a:cxn>
                  <a:cxn ang="0">
                    <a:pos x="180" y="54"/>
                  </a:cxn>
                  <a:cxn ang="0">
                    <a:pos x="186" y="42"/>
                  </a:cxn>
                  <a:cxn ang="0">
                    <a:pos x="204" y="36"/>
                  </a:cxn>
                  <a:cxn ang="0">
                    <a:pos x="222" y="48"/>
                  </a:cxn>
                  <a:cxn ang="0">
                    <a:pos x="234" y="66"/>
                  </a:cxn>
                  <a:cxn ang="0">
                    <a:pos x="246" y="84"/>
                  </a:cxn>
                  <a:cxn ang="0">
                    <a:pos x="246" y="102"/>
                  </a:cxn>
                  <a:cxn ang="0">
                    <a:pos x="252" y="120"/>
                  </a:cxn>
                  <a:cxn ang="0">
                    <a:pos x="264" y="120"/>
                  </a:cxn>
                  <a:cxn ang="0">
                    <a:pos x="282" y="138"/>
                  </a:cxn>
                  <a:cxn ang="0">
                    <a:pos x="288" y="150"/>
                  </a:cxn>
                  <a:cxn ang="0">
                    <a:pos x="300" y="156"/>
                  </a:cxn>
                </a:cxnLst>
                <a:rect l="0" t="0" r="r" b="b"/>
                <a:pathLst>
                  <a:path w="306" h="288">
                    <a:moveTo>
                      <a:pt x="294" y="162"/>
                    </a:moveTo>
                    <a:lnTo>
                      <a:pt x="300" y="168"/>
                    </a:lnTo>
                    <a:lnTo>
                      <a:pt x="300" y="174"/>
                    </a:lnTo>
                    <a:lnTo>
                      <a:pt x="306" y="174"/>
                    </a:lnTo>
                    <a:lnTo>
                      <a:pt x="300" y="180"/>
                    </a:lnTo>
                    <a:lnTo>
                      <a:pt x="300" y="186"/>
                    </a:lnTo>
                    <a:lnTo>
                      <a:pt x="294" y="186"/>
                    </a:lnTo>
                    <a:lnTo>
                      <a:pt x="288" y="180"/>
                    </a:lnTo>
                    <a:lnTo>
                      <a:pt x="282" y="180"/>
                    </a:lnTo>
                    <a:lnTo>
                      <a:pt x="282" y="186"/>
                    </a:lnTo>
                    <a:lnTo>
                      <a:pt x="282" y="198"/>
                    </a:lnTo>
                    <a:lnTo>
                      <a:pt x="282" y="210"/>
                    </a:lnTo>
                    <a:lnTo>
                      <a:pt x="282" y="216"/>
                    </a:lnTo>
                    <a:lnTo>
                      <a:pt x="288" y="222"/>
                    </a:lnTo>
                    <a:lnTo>
                      <a:pt x="294" y="222"/>
                    </a:lnTo>
                    <a:lnTo>
                      <a:pt x="300" y="228"/>
                    </a:lnTo>
                    <a:lnTo>
                      <a:pt x="306" y="240"/>
                    </a:lnTo>
                    <a:lnTo>
                      <a:pt x="306" y="246"/>
                    </a:lnTo>
                    <a:lnTo>
                      <a:pt x="300" y="252"/>
                    </a:lnTo>
                    <a:lnTo>
                      <a:pt x="294" y="258"/>
                    </a:lnTo>
                    <a:lnTo>
                      <a:pt x="288" y="258"/>
                    </a:lnTo>
                    <a:lnTo>
                      <a:pt x="270" y="270"/>
                    </a:lnTo>
                    <a:lnTo>
                      <a:pt x="252" y="264"/>
                    </a:lnTo>
                    <a:lnTo>
                      <a:pt x="234" y="270"/>
                    </a:lnTo>
                    <a:lnTo>
                      <a:pt x="204" y="276"/>
                    </a:lnTo>
                    <a:lnTo>
                      <a:pt x="162" y="288"/>
                    </a:lnTo>
                    <a:lnTo>
                      <a:pt x="84" y="270"/>
                    </a:lnTo>
                    <a:lnTo>
                      <a:pt x="72" y="264"/>
                    </a:lnTo>
                    <a:lnTo>
                      <a:pt x="66" y="264"/>
                    </a:lnTo>
                    <a:lnTo>
                      <a:pt x="60" y="264"/>
                    </a:lnTo>
                    <a:lnTo>
                      <a:pt x="60" y="252"/>
                    </a:lnTo>
                    <a:lnTo>
                      <a:pt x="66" y="252"/>
                    </a:lnTo>
                    <a:lnTo>
                      <a:pt x="66" y="246"/>
                    </a:lnTo>
                    <a:lnTo>
                      <a:pt x="60" y="240"/>
                    </a:lnTo>
                    <a:lnTo>
                      <a:pt x="60" y="234"/>
                    </a:lnTo>
                    <a:lnTo>
                      <a:pt x="54" y="234"/>
                    </a:lnTo>
                    <a:lnTo>
                      <a:pt x="42" y="234"/>
                    </a:lnTo>
                    <a:lnTo>
                      <a:pt x="42" y="228"/>
                    </a:lnTo>
                    <a:lnTo>
                      <a:pt x="36" y="222"/>
                    </a:lnTo>
                    <a:lnTo>
                      <a:pt x="36" y="210"/>
                    </a:lnTo>
                    <a:lnTo>
                      <a:pt x="30" y="198"/>
                    </a:lnTo>
                    <a:lnTo>
                      <a:pt x="36" y="192"/>
                    </a:lnTo>
                    <a:lnTo>
                      <a:pt x="48" y="180"/>
                    </a:lnTo>
                    <a:lnTo>
                      <a:pt x="48" y="174"/>
                    </a:lnTo>
                    <a:lnTo>
                      <a:pt x="48" y="168"/>
                    </a:lnTo>
                    <a:lnTo>
                      <a:pt x="42" y="168"/>
                    </a:lnTo>
                    <a:lnTo>
                      <a:pt x="30" y="156"/>
                    </a:lnTo>
                    <a:lnTo>
                      <a:pt x="24" y="150"/>
                    </a:lnTo>
                    <a:lnTo>
                      <a:pt x="18" y="138"/>
                    </a:lnTo>
                    <a:lnTo>
                      <a:pt x="12" y="132"/>
                    </a:lnTo>
                    <a:lnTo>
                      <a:pt x="0" y="126"/>
                    </a:lnTo>
                    <a:lnTo>
                      <a:pt x="0" y="120"/>
                    </a:lnTo>
                    <a:lnTo>
                      <a:pt x="0" y="114"/>
                    </a:lnTo>
                    <a:lnTo>
                      <a:pt x="0" y="108"/>
                    </a:lnTo>
                    <a:lnTo>
                      <a:pt x="6" y="84"/>
                    </a:lnTo>
                    <a:lnTo>
                      <a:pt x="6" y="78"/>
                    </a:lnTo>
                    <a:lnTo>
                      <a:pt x="12" y="78"/>
                    </a:lnTo>
                    <a:lnTo>
                      <a:pt x="30" y="60"/>
                    </a:lnTo>
                    <a:lnTo>
                      <a:pt x="36" y="60"/>
                    </a:lnTo>
                    <a:lnTo>
                      <a:pt x="36" y="54"/>
                    </a:lnTo>
                    <a:lnTo>
                      <a:pt x="48" y="42"/>
                    </a:lnTo>
                    <a:lnTo>
                      <a:pt x="54" y="36"/>
                    </a:lnTo>
                    <a:lnTo>
                      <a:pt x="54" y="30"/>
                    </a:lnTo>
                    <a:lnTo>
                      <a:pt x="54" y="24"/>
                    </a:lnTo>
                    <a:lnTo>
                      <a:pt x="54" y="18"/>
                    </a:lnTo>
                    <a:lnTo>
                      <a:pt x="54" y="24"/>
                    </a:lnTo>
                    <a:lnTo>
                      <a:pt x="54" y="18"/>
                    </a:lnTo>
                    <a:lnTo>
                      <a:pt x="108" y="30"/>
                    </a:lnTo>
                    <a:lnTo>
                      <a:pt x="132" y="6"/>
                    </a:lnTo>
                    <a:lnTo>
                      <a:pt x="162" y="6"/>
                    </a:lnTo>
                    <a:lnTo>
                      <a:pt x="174" y="0"/>
                    </a:lnTo>
                    <a:lnTo>
                      <a:pt x="162" y="6"/>
                    </a:lnTo>
                    <a:lnTo>
                      <a:pt x="174" y="0"/>
                    </a:lnTo>
                    <a:lnTo>
                      <a:pt x="180" y="12"/>
                    </a:lnTo>
                    <a:lnTo>
                      <a:pt x="174" y="24"/>
                    </a:lnTo>
                    <a:lnTo>
                      <a:pt x="168" y="36"/>
                    </a:lnTo>
                    <a:lnTo>
                      <a:pt x="162" y="42"/>
                    </a:lnTo>
                    <a:lnTo>
                      <a:pt x="156" y="48"/>
                    </a:lnTo>
                    <a:lnTo>
                      <a:pt x="156" y="60"/>
                    </a:lnTo>
                    <a:lnTo>
                      <a:pt x="156" y="66"/>
                    </a:lnTo>
                    <a:lnTo>
                      <a:pt x="162" y="72"/>
                    </a:lnTo>
                    <a:lnTo>
                      <a:pt x="168" y="72"/>
                    </a:lnTo>
                    <a:lnTo>
                      <a:pt x="174" y="66"/>
                    </a:lnTo>
                    <a:lnTo>
                      <a:pt x="180" y="66"/>
                    </a:lnTo>
                    <a:lnTo>
                      <a:pt x="180" y="60"/>
                    </a:lnTo>
                    <a:lnTo>
                      <a:pt x="180" y="54"/>
                    </a:lnTo>
                    <a:lnTo>
                      <a:pt x="180" y="42"/>
                    </a:lnTo>
                    <a:lnTo>
                      <a:pt x="186" y="42"/>
                    </a:lnTo>
                    <a:lnTo>
                      <a:pt x="192" y="36"/>
                    </a:lnTo>
                    <a:lnTo>
                      <a:pt x="204" y="36"/>
                    </a:lnTo>
                    <a:lnTo>
                      <a:pt x="216" y="42"/>
                    </a:lnTo>
                    <a:lnTo>
                      <a:pt x="222" y="48"/>
                    </a:lnTo>
                    <a:lnTo>
                      <a:pt x="228" y="54"/>
                    </a:lnTo>
                    <a:lnTo>
                      <a:pt x="234" y="66"/>
                    </a:lnTo>
                    <a:lnTo>
                      <a:pt x="246" y="72"/>
                    </a:lnTo>
                    <a:lnTo>
                      <a:pt x="246" y="84"/>
                    </a:lnTo>
                    <a:lnTo>
                      <a:pt x="246" y="96"/>
                    </a:lnTo>
                    <a:lnTo>
                      <a:pt x="246" y="102"/>
                    </a:lnTo>
                    <a:lnTo>
                      <a:pt x="246" y="114"/>
                    </a:lnTo>
                    <a:lnTo>
                      <a:pt x="252" y="120"/>
                    </a:lnTo>
                    <a:lnTo>
                      <a:pt x="258" y="126"/>
                    </a:lnTo>
                    <a:lnTo>
                      <a:pt x="264" y="120"/>
                    </a:lnTo>
                    <a:lnTo>
                      <a:pt x="276" y="126"/>
                    </a:lnTo>
                    <a:lnTo>
                      <a:pt x="282" y="138"/>
                    </a:lnTo>
                    <a:lnTo>
                      <a:pt x="288" y="144"/>
                    </a:lnTo>
                    <a:lnTo>
                      <a:pt x="288" y="150"/>
                    </a:lnTo>
                    <a:lnTo>
                      <a:pt x="294" y="156"/>
                    </a:lnTo>
                    <a:lnTo>
                      <a:pt x="300" y="156"/>
                    </a:lnTo>
                    <a:lnTo>
                      <a:pt x="294" y="162"/>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55" name="Freeform 871">
                <a:extLst>
                  <a:ext uri="{FF2B5EF4-FFF2-40B4-BE49-F238E27FC236}">
                    <a16:creationId xmlns:a16="http://schemas.microsoft.com/office/drawing/2014/main" xmlns="" id="{DEDB7173-B23C-1241-85FF-25D22CCDEBD8}"/>
                  </a:ext>
                </a:extLst>
              </p:cNvPr>
              <p:cNvSpPr>
                <a:spLocks/>
              </p:cNvSpPr>
              <p:nvPr/>
            </p:nvSpPr>
            <p:spPr bwMode="auto">
              <a:xfrm>
                <a:off x="7598170" y="6320841"/>
                <a:ext cx="275230" cy="253644"/>
              </a:xfrm>
              <a:custGeom>
                <a:avLst/>
                <a:gdLst/>
                <a:ahLst/>
                <a:cxnLst>
                  <a:cxn ang="0">
                    <a:pos x="258" y="0"/>
                  </a:cxn>
                  <a:cxn ang="0">
                    <a:pos x="264" y="0"/>
                  </a:cxn>
                  <a:cxn ang="0">
                    <a:pos x="306" y="24"/>
                  </a:cxn>
                  <a:cxn ang="0">
                    <a:pos x="300" y="96"/>
                  </a:cxn>
                  <a:cxn ang="0">
                    <a:pos x="294" y="186"/>
                  </a:cxn>
                  <a:cxn ang="0">
                    <a:pos x="282" y="276"/>
                  </a:cxn>
                  <a:cxn ang="0">
                    <a:pos x="186" y="282"/>
                  </a:cxn>
                  <a:cxn ang="0">
                    <a:pos x="186" y="258"/>
                  </a:cxn>
                  <a:cxn ang="0">
                    <a:pos x="96" y="246"/>
                  </a:cxn>
                  <a:cxn ang="0">
                    <a:pos x="48" y="246"/>
                  </a:cxn>
                  <a:cxn ang="0">
                    <a:pos x="48" y="222"/>
                  </a:cxn>
                  <a:cxn ang="0">
                    <a:pos x="24" y="192"/>
                  </a:cxn>
                  <a:cxn ang="0">
                    <a:pos x="18" y="162"/>
                  </a:cxn>
                  <a:cxn ang="0">
                    <a:pos x="18" y="144"/>
                  </a:cxn>
                  <a:cxn ang="0">
                    <a:pos x="0" y="102"/>
                  </a:cxn>
                  <a:cxn ang="0">
                    <a:pos x="18" y="96"/>
                  </a:cxn>
                  <a:cxn ang="0">
                    <a:pos x="18" y="90"/>
                  </a:cxn>
                  <a:cxn ang="0">
                    <a:pos x="96" y="66"/>
                  </a:cxn>
                  <a:cxn ang="0">
                    <a:pos x="162" y="30"/>
                  </a:cxn>
                  <a:cxn ang="0">
                    <a:pos x="174" y="30"/>
                  </a:cxn>
                  <a:cxn ang="0">
                    <a:pos x="186" y="36"/>
                  </a:cxn>
                  <a:cxn ang="0">
                    <a:pos x="240" y="18"/>
                  </a:cxn>
                  <a:cxn ang="0">
                    <a:pos x="258" y="0"/>
                  </a:cxn>
                </a:cxnLst>
                <a:rect l="0" t="0" r="r" b="b"/>
                <a:pathLst>
                  <a:path w="306" h="282">
                    <a:moveTo>
                      <a:pt x="258" y="0"/>
                    </a:moveTo>
                    <a:lnTo>
                      <a:pt x="264" y="0"/>
                    </a:lnTo>
                    <a:lnTo>
                      <a:pt x="306" y="24"/>
                    </a:lnTo>
                    <a:lnTo>
                      <a:pt x="300" y="96"/>
                    </a:lnTo>
                    <a:lnTo>
                      <a:pt x="294" y="186"/>
                    </a:lnTo>
                    <a:lnTo>
                      <a:pt x="282" y="276"/>
                    </a:lnTo>
                    <a:lnTo>
                      <a:pt x="186" y="282"/>
                    </a:lnTo>
                    <a:lnTo>
                      <a:pt x="186" y="258"/>
                    </a:lnTo>
                    <a:lnTo>
                      <a:pt x="96" y="246"/>
                    </a:lnTo>
                    <a:lnTo>
                      <a:pt x="48" y="246"/>
                    </a:lnTo>
                    <a:lnTo>
                      <a:pt x="48" y="222"/>
                    </a:lnTo>
                    <a:lnTo>
                      <a:pt x="24" y="192"/>
                    </a:lnTo>
                    <a:lnTo>
                      <a:pt x="18" y="162"/>
                    </a:lnTo>
                    <a:lnTo>
                      <a:pt x="18" y="144"/>
                    </a:lnTo>
                    <a:lnTo>
                      <a:pt x="0" y="102"/>
                    </a:lnTo>
                    <a:lnTo>
                      <a:pt x="18" y="96"/>
                    </a:lnTo>
                    <a:lnTo>
                      <a:pt x="18" y="90"/>
                    </a:lnTo>
                    <a:lnTo>
                      <a:pt x="96" y="66"/>
                    </a:lnTo>
                    <a:lnTo>
                      <a:pt x="162" y="30"/>
                    </a:lnTo>
                    <a:lnTo>
                      <a:pt x="174" y="30"/>
                    </a:lnTo>
                    <a:lnTo>
                      <a:pt x="186" y="36"/>
                    </a:lnTo>
                    <a:lnTo>
                      <a:pt x="240" y="18"/>
                    </a:lnTo>
                    <a:lnTo>
                      <a:pt x="258" y="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56" name="Freeform 874">
                <a:extLst>
                  <a:ext uri="{FF2B5EF4-FFF2-40B4-BE49-F238E27FC236}">
                    <a16:creationId xmlns:a16="http://schemas.microsoft.com/office/drawing/2014/main" xmlns="" id="{66B26A59-C4D1-9A4D-9FD0-2E5BBB9668A2}"/>
                  </a:ext>
                </a:extLst>
              </p:cNvPr>
              <p:cNvSpPr>
                <a:spLocks/>
              </p:cNvSpPr>
              <p:nvPr/>
            </p:nvSpPr>
            <p:spPr bwMode="auto">
              <a:xfrm>
                <a:off x="7031519" y="6342428"/>
                <a:ext cx="205074" cy="129520"/>
              </a:xfrm>
              <a:custGeom>
                <a:avLst/>
                <a:gdLst/>
                <a:ahLst/>
                <a:cxnLst>
                  <a:cxn ang="0">
                    <a:pos x="54" y="6"/>
                  </a:cxn>
                  <a:cxn ang="0">
                    <a:pos x="60" y="6"/>
                  </a:cxn>
                  <a:cxn ang="0">
                    <a:pos x="60" y="12"/>
                  </a:cxn>
                  <a:cxn ang="0">
                    <a:pos x="66" y="18"/>
                  </a:cxn>
                  <a:cxn ang="0">
                    <a:pos x="72" y="18"/>
                  </a:cxn>
                  <a:cxn ang="0">
                    <a:pos x="90" y="18"/>
                  </a:cxn>
                  <a:cxn ang="0">
                    <a:pos x="102" y="18"/>
                  </a:cxn>
                  <a:cxn ang="0">
                    <a:pos x="120" y="18"/>
                  </a:cxn>
                  <a:cxn ang="0">
                    <a:pos x="126" y="18"/>
                  </a:cxn>
                  <a:cxn ang="0">
                    <a:pos x="138" y="18"/>
                  </a:cxn>
                  <a:cxn ang="0">
                    <a:pos x="150" y="18"/>
                  </a:cxn>
                  <a:cxn ang="0">
                    <a:pos x="156" y="12"/>
                  </a:cxn>
                  <a:cxn ang="0">
                    <a:pos x="162" y="12"/>
                  </a:cxn>
                  <a:cxn ang="0">
                    <a:pos x="168" y="12"/>
                  </a:cxn>
                  <a:cxn ang="0">
                    <a:pos x="174" y="12"/>
                  </a:cxn>
                  <a:cxn ang="0">
                    <a:pos x="186" y="12"/>
                  </a:cxn>
                  <a:cxn ang="0">
                    <a:pos x="192" y="12"/>
                  </a:cxn>
                  <a:cxn ang="0">
                    <a:pos x="204" y="12"/>
                  </a:cxn>
                  <a:cxn ang="0">
                    <a:pos x="216" y="12"/>
                  </a:cxn>
                  <a:cxn ang="0">
                    <a:pos x="222" y="12"/>
                  </a:cxn>
                  <a:cxn ang="0">
                    <a:pos x="228" y="6"/>
                  </a:cxn>
                  <a:cxn ang="0">
                    <a:pos x="228" y="0"/>
                  </a:cxn>
                  <a:cxn ang="0">
                    <a:pos x="228" y="12"/>
                  </a:cxn>
                  <a:cxn ang="0">
                    <a:pos x="228" y="66"/>
                  </a:cxn>
                  <a:cxn ang="0">
                    <a:pos x="228" y="144"/>
                  </a:cxn>
                  <a:cxn ang="0">
                    <a:pos x="186" y="144"/>
                  </a:cxn>
                  <a:cxn ang="0">
                    <a:pos x="72" y="138"/>
                  </a:cxn>
                  <a:cxn ang="0">
                    <a:pos x="48" y="120"/>
                  </a:cxn>
                  <a:cxn ang="0">
                    <a:pos x="36" y="126"/>
                  </a:cxn>
                  <a:cxn ang="0">
                    <a:pos x="30" y="126"/>
                  </a:cxn>
                  <a:cxn ang="0">
                    <a:pos x="24" y="126"/>
                  </a:cxn>
                  <a:cxn ang="0">
                    <a:pos x="12" y="126"/>
                  </a:cxn>
                  <a:cxn ang="0">
                    <a:pos x="6" y="120"/>
                  </a:cxn>
                  <a:cxn ang="0">
                    <a:pos x="0" y="108"/>
                  </a:cxn>
                  <a:cxn ang="0">
                    <a:pos x="0" y="96"/>
                  </a:cxn>
                  <a:cxn ang="0">
                    <a:pos x="6" y="84"/>
                  </a:cxn>
                  <a:cxn ang="0">
                    <a:pos x="18" y="78"/>
                  </a:cxn>
                  <a:cxn ang="0">
                    <a:pos x="24" y="84"/>
                  </a:cxn>
                  <a:cxn ang="0">
                    <a:pos x="36" y="60"/>
                  </a:cxn>
                  <a:cxn ang="0">
                    <a:pos x="54" y="6"/>
                  </a:cxn>
                </a:cxnLst>
                <a:rect l="0" t="0" r="r" b="b"/>
                <a:pathLst>
                  <a:path w="228" h="144">
                    <a:moveTo>
                      <a:pt x="54" y="6"/>
                    </a:moveTo>
                    <a:lnTo>
                      <a:pt x="60" y="6"/>
                    </a:lnTo>
                    <a:lnTo>
                      <a:pt x="60" y="12"/>
                    </a:lnTo>
                    <a:lnTo>
                      <a:pt x="66" y="18"/>
                    </a:lnTo>
                    <a:lnTo>
                      <a:pt x="72" y="18"/>
                    </a:lnTo>
                    <a:lnTo>
                      <a:pt x="90" y="18"/>
                    </a:lnTo>
                    <a:lnTo>
                      <a:pt x="102" y="18"/>
                    </a:lnTo>
                    <a:lnTo>
                      <a:pt x="120" y="18"/>
                    </a:lnTo>
                    <a:lnTo>
                      <a:pt x="126" y="18"/>
                    </a:lnTo>
                    <a:lnTo>
                      <a:pt x="138" y="18"/>
                    </a:lnTo>
                    <a:lnTo>
                      <a:pt x="150" y="18"/>
                    </a:lnTo>
                    <a:lnTo>
                      <a:pt x="156" y="12"/>
                    </a:lnTo>
                    <a:lnTo>
                      <a:pt x="162" y="12"/>
                    </a:lnTo>
                    <a:lnTo>
                      <a:pt x="168" y="12"/>
                    </a:lnTo>
                    <a:lnTo>
                      <a:pt x="174" y="12"/>
                    </a:lnTo>
                    <a:lnTo>
                      <a:pt x="186" y="12"/>
                    </a:lnTo>
                    <a:lnTo>
                      <a:pt x="192" y="12"/>
                    </a:lnTo>
                    <a:lnTo>
                      <a:pt x="204" y="12"/>
                    </a:lnTo>
                    <a:lnTo>
                      <a:pt x="216" y="12"/>
                    </a:lnTo>
                    <a:lnTo>
                      <a:pt x="222" y="12"/>
                    </a:lnTo>
                    <a:lnTo>
                      <a:pt x="228" y="6"/>
                    </a:lnTo>
                    <a:lnTo>
                      <a:pt x="228" y="0"/>
                    </a:lnTo>
                    <a:lnTo>
                      <a:pt x="228" y="12"/>
                    </a:lnTo>
                    <a:lnTo>
                      <a:pt x="228" y="66"/>
                    </a:lnTo>
                    <a:lnTo>
                      <a:pt x="228" y="144"/>
                    </a:lnTo>
                    <a:lnTo>
                      <a:pt x="186" y="144"/>
                    </a:lnTo>
                    <a:lnTo>
                      <a:pt x="72" y="138"/>
                    </a:lnTo>
                    <a:lnTo>
                      <a:pt x="48" y="120"/>
                    </a:lnTo>
                    <a:lnTo>
                      <a:pt x="36" y="126"/>
                    </a:lnTo>
                    <a:lnTo>
                      <a:pt x="30" y="126"/>
                    </a:lnTo>
                    <a:lnTo>
                      <a:pt x="24" y="126"/>
                    </a:lnTo>
                    <a:lnTo>
                      <a:pt x="12" y="126"/>
                    </a:lnTo>
                    <a:lnTo>
                      <a:pt x="6" y="120"/>
                    </a:lnTo>
                    <a:lnTo>
                      <a:pt x="0" y="108"/>
                    </a:lnTo>
                    <a:lnTo>
                      <a:pt x="0" y="96"/>
                    </a:lnTo>
                    <a:lnTo>
                      <a:pt x="6" y="84"/>
                    </a:lnTo>
                    <a:lnTo>
                      <a:pt x="18" y="78"/>
                    </a:lnTo>
                    <a:lnTo>
                      <a:pt x="24" y="84"/>
                    </a:lnTo>
                    <a:lnTo>
                      <a:pt x="36" y="60"/>
                    </a:lnTo>
                    <a:lnTo>
                      <a:pt x="54" y="6"/>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57" name="Freeform 757">
                <a:extLst>
                  <a:ext uri="{FF2B5EF4-FFF2-40B4-BE49-F238E27FC236}">
                    <a16:creationId xmlns:a16="http://schemas.microsoft.com/office/drawing/2014/main" xmlns="" id="{71779E21-E261-9C4B-89CA-E72A85D1E6B9}"/>
                  </a:ext>
                </a:extLst>
              </p:cNvPr>
              <p:cNvSpPr>
                <a:spLocks/>
              </p:cNvSpPr>
              <p:nvPr/>
            </p:nvSpPr>
            <p:spPr bwMode="auto">
              <a:xfrm>
                <a:off x="9276535" y="5117383"/>
                <a:ext cx="269834" cy="269834"/>
              </a:xfrm>
              <a:custGeom>
                <a:avLst/>
                <a:gdLst/>
                <a:ahLst/>
                <a:cxnLst>
                  <a:cxn ang="0">
                    <a:pos x="6" y="96"/>
                  </a:cxn>
                  <a:cxn ang="0">
                    <a:pos x="18" y="90"/>
                  </a:cxn>
                  <a:cxn ang="0">
                    <a:pos x="30" y="90"/>
                  </a:cxn>
                  <a:cxn ang="0">
                    <a:pos x="36" y="78"/>
                  </a:cxn>
                  <a:cxn ang="0">
                    <a:pos x="54" y="72"/>
                  </a:cxn>
                  <a:cxn ang="0">
                    <a:pos x="78" y="60"/>
                  </a:cxn>
                  <a:cxn ang="0">
                    <a:pos x="84" y="54"/>
                  </a:cxn>
                  <a:cxn ang="0">
                    <a:pos x="96" y="42"/>
                  </a:cxn>
                  <a:cxn ang="0">
                    <a:pos x="108" y="42"/>
                  </a:cxn>
                  <a:cxn ang="0">
                    <a:pos x="120" y="30"/>
                  </a:cxn>
                  <a:cxn ang="0">
                    <a:pos x="126" y="18"/>
                  </a:cxn>
                  <a:cxn ang="0">
                    <a:pos x="144" y="12"/>
                  </a:cxn>
                  <a:cxn ang="0">
                    <a:pos x="162" y="0"/>
                  </a:cxn>
                  <a:cxn ang="0">
                    <a:pos x="174" y="6"/>
                  </a:cxn>
                  <a:cxn ang="0">
                    <a:pos x="240" y="126"/>
                  </a:cxn>
                  <a:cxn ang="0">
                    <a:pos x="258" y="156"/>
                  </a:cxn>
                  <a:cxn ang="0">
                    <a:pos x="264" y="174"/>
                  </a:cxn>
                  <a:cxn ang="0">
                    <a:pos x="300" y="192"/>
                  </a:cxn>
                  <a:cxn ang="0">
                    <a:pos x="258" y="234"/>
                  </a:cxn>
                  <a:cxn ang="0">
                    <a:pos x="204" y="288"/>
                  </a:cxn>
                  <a:cxn ang="0">
                    <a:pos x="168" y="288"/>
                  </a:cxn>
                  <a:cxn ang="0">
                    <a:pos x="126" y="288"/>
                  </a:cxn>
                  <a:cxn ang="0">
                    <a:pos x="126" y="270"/>
                  </a:cxn>
                  <a:cxn ang="0">
                    <a:pos x="114" y="264"/>
                  </a:cxn>
                  <a:cxn ang="0">
                    <a:pos x="114" y="252"/>
                  </a:cxn>
                  <a:cxn ang="0">
                    <a:pos x="120" y="246"/>
                  </a:cxn>
                  <a:cxn ang="0">
                    <a:pos x="120" y="228"/>
                  </a:cxn>
                  <a:cxn ang="0">
                    <a:pos x="108" y="216"/>
                  </a:cxn>
                  <a:cxn ang="0">
                    <a:pos x="96" y="216"/>
                  </a:cxn>
                  <a:cxn ang="0">
                    <a:pos x="90" y="228"/>
                  </a:cxn>
                  <a:cxn ang="0">
                    <a:pos x="72" y="228"/>
                  </a:cxn>
                  <a:cxn ang="0">
                    <a:pos x="66" y="216"/>
                  </a:cxn>
                  <a:cxn ang="0">
                    <a:pos x="66" y="198"/>
                  </a:cxn>
                  <a:cxn ang="0">
                    <a:pos x="66" y="180"/>
                  </a:cxn>
                  <a:cxn ang="0">
                    <a:pos x="54" y="162"/>
                  </a:cxn>
                  <a:cxn ang="0">
                    <a:pos x="42" y="168"/>
                  </a:cxn>
                  <a:cxn ang="0">
                    <a:pos x="30" y="174"/>
                  </a:cxn>
                  <a:cxn ang="0">
                    <a:pos x="30" y="156"/>
                  </a:cxn>
                  <a:cxn ang="0">
                    <a:pos x="36" y="138"/>
                  </a:cxn>
                  <a:cxn ang="0">
                    <a:pos x="36" y="126"/>
                  </a:cxn>
                  <a:cxn ang="0">
                    <a:pos x="18" y="120"/>
                  </a:cxn>
                  <a:cxn ang="0">
                    <a:pos x="6" y="126"/>
                  </a:cxn>
                  <a:cxn ang="0">
                    <a:pos x="0" y="120"/>
                  </a:cxn>
                  <a:cxn ang="0">
                    <a:pos x="0" y="102"/>
                  </a:cxn>
                </a:cxnLst>
                <a:rect l="0" t="0" r="r" b="b"/>
                <a:pathLst>
                  <a:path w="300" h="300">
                    <a:moveTo>
                      <a:pt x="0" y="102"/>
                    </a:moveTo>
                    <a:lnTo>
                      <a:pt x="6" y="96"/>
                    </a:lnTo>
                    <a:lnTo>
                      <a:pt x="12" y="90"/>
                    </a:lnTo>
                    <a:lnTo>
                      <a:pt x="18" y="90"/>
                    </a:lnTo>
                    <a:lnTo>
                      <a:pt x="24" y="90"/>
                    </a:lnTo>
                    <a:lnTo>
                      <a:pt x="30" y="90"/>
                    </a:lnTo>
                    <a:lnTo>
                      <a:pt x="36" y="84"/>
                    </a:lnTo>
                    <a:lnTo>
                      <a:pt x="36" y="78"/>
                    </a:lnTo>
                    <a:lnTo>
                      <a:pt x="42" y="78"/>
                    </a:lnTo>
                    <a:lnTo>
                      <a:pt x="54" y="72"/>
                    </a:lnTo>
                    <a:lnTo>
                      <a:pt x="72" y="60"/>
                    </a:lnTo>
                    <a:lnTo>
                      <a:pt x="78" y="60"/>
                    </a:lnTo>
                    <a:lnTo>
                      <a:pt x="84" y="60"/>
                    </a:lnTo>
                    <a:lnTo>
                      <a:pt x="84" y="54"/>
                    </a:lnTo>
                    <a:lnTo>
                      <a:pt x="90" y="42"/>
                    </a:lnTo>
                    <a:lnTo>
                      <a:pt x="96" y="42"/>
                    </a:lnTo>
                    <a:lnTo>
                      <a:pt x="102" y="42"/>
                    </a:lnTo>
                    <a:lnTo>
                      <a:pt x="108" y="42"/>
                    </a:lnTo>
                    <a:lnTo>
                      <a:pt x="114" y="36"/>
                    </a:lnTo>
                    <a:lnTo>
                      <a:pt x="120" y="30"/>
                    </a:lnTo>
                    <a:lnTo>
                      <a:pt x="120" y="24"/>
                    </a:lnTo>
                    <a:lnTo>
                      <a:pt x="126" y="18"/>
                    </a:lnTo>
                    <a:lnTo>
                      <a:pt x="132" y="18"/>
                    </a:lnTo>
                    <a:lnTo>
                      <a:pt x="144" y="12"/>
                    </a:lnTo>
                    <a:lnTo>
                      <a:pt x="156" y="6"/>
                    </a:lnTo>
                    <a:lnTo>
                      <a:pt x="162" y="0"/>
                    </a:lnTo>
                    <a:lnTo>
                      <a:pt x="168" y="0"/>
                    </a:lnTo>
                    <a:lnTo>
                      <a:pt x="174" y="6"/>
                    </a:lnTo>
                    <a:lnTo>
                      <a:pt x="180" y="84"/>
                    </a:lnTo>
                    <a:lnTo>
                      <a:pt x="240" y="126"/>
                    </a:lnTo>
                    <a:lnTo>
                      <a:pt x="246" y="138"/>
                    </a:lnTo>
                    <a:lnTo>
                      <a:pt x="258" y="156"/>
                    </a:lnTo>
                    <a:lnTo>
                      <a:pt x="264" y="162"/>
                    </a:lnTo>
                    <a:lnTo>
                      <a:pt x="264" y="174"/>
                    </a:lnTo>
                    <a:lnTo>
                      <a:pt x="276" y="186"/>
                    </a:lnTo>
                    <a:lnTo>
                      <a:pt x="300" y="192"/>
                    </a:lnTo>
                    <a:lnTo>
                      <a:pt x="276" y="222"/>
                    </a:lnTo>
                    <a:lnTo>
                      <a:pt x="258" y="234"/>
                    </a:lnTo>
                    <a:lnTo>
                      <a:pt x="228" y="270"/>
                    </a:lnTo>
                    <a:lnTo>
                      <a:pt x="204" y="288"/>
                    </a:lnTo>
                    <a:lnTo>
                      <a:pt x="174" y="300"/>
                    </a:lnTo>
                    <a:lnTo>
                      <a:pt x="168" y="288"/>
                    </a:lnTo>
                    <a:lnTo>
                      <a:pt x="156" y="288"/>
                    </a:lnTo>
                    <a:lnTo>
                      <a:pt x="126" y="288"/>
                    </a:lnTo>
                    <a:lnTo>
                      <a:pt x="126" y="276"/>
                    </a:lnTo>
                    <a:lnTo>
                      <a:pt x="126" y="270"/>
                    </a:lnTo>
                    <a:lnTo>
                      <a:pt x="120" y="264"/>
                    </a:lnTo>
                    <a:lnTo>
                      <a:pt x="114" y="264"/>
                    </a:lnTo>
                    <a:lnTo>
                      <a:pt x="108" y="258"/>
                    </a:lnTo>
                    <a:lnTo>
                      <a:pt x="114" y="252"/>
                    </a:lnTo>
                    <a:lnTo>
                      <a:pt x="114" y="246"/>
                    </a:lnTo>
                    <a:lnTo>
                      <a:pt x="120" y="246"/>
                    </a:lnTo>
                    <a:lnTo>
                      <a:pt x="120" y="240"/>
                    </a:lnTo>
                    <a:lnTo>
                      <a:pt x="120" y="228"/>
                    </a:lnTo>
                    <a:lnTo>
                      <a:pt x="114" y="222"/>
                    </a:lnTo>
                    <a:lnTo>
                      <a:pt x="108" y="216"/>
                    </a:lnTo>
                    <a:lnTo>
                      <a:pt x="102" y="216"/>
                    </a:lnTo>
                    <a:lnTo>
                      <a:pt x="96" y="216"/>
                    </a:lnTo>
                    <a:lnTo>
                      <a:pt x="90" y="222"/>
                    </a:lnTo>
                    <a:lnTo>
                      <a:pt x="90" y="228"/>
                    </a:lnTo>
                    <a:lnTo>
                      <a:pt x="84" y="234"/>
                    </a:lnTo>
                    <a:lnTo>
                      <a:pt x="72" y="228"/>
                    </a:lnTo>
                    <a:lnTo>
                      <a:pt x="66" y="222"/>
                    </a:lnTo>
                    <a:lnTo>
                      <a:pt x="66" y="216"/>
                    </a:lnTo>
                    <a:lnTo>
                      <a:pt x="60" y="204"/>
                    </a:lnTo>
                    <a:lnTo>
                      <a:pt x="66" y="198"/>
                    </a:lnTo>
                    <a:lnTo>
                      <a:pt x="66" y="192"/>
                    </a:lnTo>
                    <a:lnTo>
                      <a:pt x="66" y="180"/>
                    </a:lnTo>
                    <a:lnTo>
                      <a:pt x="60" y="168"/>
                    </a:lnTo>
                    <a:lnTo>
                      <a:pt x="54" y="162"/>
                    </a:lnTo>
                    <a:lnTo>
                      <a:pt x="48" y="162"/>
                    </a:lnTo>
                    <a:lnTo>
                      <a:pt x="42" y="168"/>
                    </a:lnTo>
                    <a:lnTo>
                      <a:pt x="36" y="174"/>
                    </a:lnTo>
                    <a:lnTo>
                      <a:pt x="30" y="174"/>
                    </a:lnTo>
                    <a:lnTo>
                      <a:pt x="24" y="168"/>
                    </a:lnTo>
                    <a:lnTo>
                      <a:pt x="30" y="156"/>
                    </a:lnTo>
                    <a:lnTo>
                      <a:pt x="36" y="150"/>
                    </a:lnTo>
                    <a:lnTo>
                      <a:pt x="36" y="138"/>
                    </a:lnTo>
                    <a:lnTo>
                      <a:pt x="42" y="132"/>
                    </a:lnTo>
                    <a:lnTo>
                      <a:pt x="36" y="126"/>
                    </a:lnTo>
                    <a:lnTo>
                      <a:pt x="30" y="120"/>
                    </a:lnTo>
                    <a:lnTo>
                      <a:pt x="18" y="120"/>
                    </a:lnTo>
                    <a:lnTo>
                      <a:pt x="12" y="126"/>
                    </a:lnTo>
                    <a:lnTo>
                      <a:pt x="6" y="126"/>
                    </a:lnTo>
                    <a:lnTo>
                      <a:pt x="0" y="126"/>
                    </a:lnTo>
                    <a:lnTo>
                      <a:pt x="0" y="120"/>
                    </a:lnTo>
                    <a:lnTo>
                      <a:pt x="0" y="108"/>
                    </a:lnTo>
                    <a:lnTo>
                      <a:pt x="0" y="102"/>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58" name="Freeform 790">
                <a:extLst>
                  <a:ext uri="{FF2B5EF4-FFF2-40B4-BE49-F238E27FC236}">
                    <a16:creationId xmlns:a16="http://schemas.microsoft.com/office/drawing/2014/main" xmlns="" id="{00E5E12C-6A0B-7447-93C7-ECCCBBDA54A9}"/>
                  </a:ext>
                </a:extLst>
              </p:cNvPr>
              <p:cNvSpPr>
                <a:spLocks/>
              </p:cNvSpPr>
              <p:nvPr/>
            </p:nvSpPr>
            <p:spPr bwMode="auto">
              <a:xfrm>
                <a:off x="9071461" y="5117383"/>
                <a:ext cx="156503" cy="167297"/>
              </a:xfrm>
              <a:custGeom>
                <a:avLst/>
                <a:gdLst/>
                <a:ahLst/>
                <a:cxnLst>
                  <a:cxn ang="0">
                    <a:pos x="84" y="186"/>
                  </a:cxn>
                  <a:cxn ang="0">
                    <a:pos x="84" y="180"/>
                  </a:cxn>
                  <a:cxn ang="0">
                    <a:pos x="72" y="174"/>
                  </a:cxn>
                  <a:cxn ang="0">
                    <a:pos x="66" y="174"/>
                  </a:cxn>
                  <a:cxn ang="0">
                    <a:pos x="60" y="174"/>
                  </a:cxn>
                  <a:cxn ang="0">
                    <a:pos x="54" y="174"/>
                  </a:cxn>
                  <a:cxn ang="0">
                    <a:pos x="48" y="168"/>
                  </a:cxn>
                  <a:cxn ang="0">
                    <a:pos x="42" y="168"/>
                  </a:cxn>
                  <a:cxn ang="0">
                    <a:pos x="30" y="168"/>
                  </a:cxn>
                  <a:cxn ang="0">
                    <a:pos x="24" y="168"/>
                  </a:cxn>
                  <a:cxn ang="0">
                    <a:pos x="18" y="168"/>
                  </a:cxn>
                  <a:cxn ang="0">
                    <a:pos x="12" y="162"/>
                  </a:cxn>
                  <a:cxn ang="0">
                    <a:pos x="18" y="162"/>
                  </a:cxn>
                  <a:cxn ang="0">
                    <a:pos x="24" y="150"/>
                  </a:cxn>
                  <a:cxn ang="0">
                    <a:pos x="24" y="144"/>
                  </a:cxn>
                  <a:cxn ang="0">
                    <a:pos x="24" y="126"/>
                  </a:cxn>
                  <a:cxn ang="0">
                    <a:pos x="18" y="114"/>
                  </a:cxn>
                  <a:cxn ang="0">
                    <a:pos x="12" y="102"/>
                  </a:cxn>
                  <a:cxn ang="0">
                    <a:pos x="12" y="84"/>
                  </a:cxn>
                  <a:cxn ang="0">
                    <a:pos x="12" y="66"/>
                  </a:cxn>
                  <a:cxn ang="0">
                    <a:pos x="0" y="54"/>
                  </a:cxn>
                  <a:cxn ang="0">
                    <a:pos x="0" y="48"/>
                  </a:cxn>
                  <a:cxn ang="0">
                    <a:pos x="0" y="42"/>
                  </a:cxn>
                  <a:cxn ang="0">
                    <a:pos x="0" y="30"/>
                  </a:cxn>
                  <a:cxn ang="0">
                    <a:pos x="0" y="24"/>
                  </a:cxn>
                  <a:cxn ang="0">
                    <a:pos x="12" y="6"/>
                  </a:cxn>
                  <a:cxn ang="0">
                    <a:pos x="18" y="0"/>
                  </a:cxn>
                  <a:cxn ang="0">
                    <a:pos x="36" y="0"/>
                  </a:cxn>
                  <a:cxn ang="0">
                    <a:pos x="48" y="6"/>
                  </a:cxn>
                  <a:cxn ang="0">
                    <a:pos x="72" y="0"/>
                  </a:cxn>
                  <a:cxn ang="0">
                    <a:pos x="120" y="66"/>
                  </a:cxn>
                  <a:cxn ang="0">
                    <a:pos x="132" y="84"/>
                  </a:cxn>
                  <a:cxn ang="0">
                    <a:pos x="132" y="90"/>
                  </a:cxn>
                  <a:cxn ang="0">
                    <a:pos x="144" y="102"/>
                  </a:cxn>
                  <a:cxn ang="0">
                    <a:pos x="144" y="120"/>
                  </a:cxn>
                  <a:cxn ang="0">
                    <a:pos x="174" y="114"/>
                  </a:cxn>
                  <a:cxn ang="0">
                    <a:pos x="126" y="162"/>
                  </a:cxn>
                  <a:cxn ang="0">
                    <a:pos x="108" y="180"/>
                  </a:cxn>
                  <a:cxn ang="0">
                    <a:pos x="90" y="180"/>
                  </a:cxn>
                  <a:cxn ang="0">
                    <a:pos x="84" y="186"/>
                  </a:cxn>
                </a:cxnLst>
                <a:rect l="0" t="0" r="r" b="b"/>
                <a:pathLst>
                  <a:path w="174" h="186">
                    <a:moveTo>
                      <a:pt x="84" y="186"/>
                    </a:moveTo>
                    <a:lnTo>
                      <a:pt x="84" y="180"/>
                    </a:lnTo>
                    <a:lnTo>
                      <a:pt x="72" y="174"/>
                    </a:lnTo>
                    <a:lnTo>
                      <a:pt x="66" y="174"/>
                    </a:lnTo>
                    <a:lnTo>
                      <a:pt x="60" y="174"/>
                    </a:lnTo>
                    <a:lnTo>
                      <a:pt x="54" y="174"/>
                    </a:lnTo>
                    <a:lnTo>
                      <a:pt x="48" y="168"/>
                    </a:lnTo>
                    <a:lnTo>
                      <a:pt x="42" y="168"/>
                    </a:lnTo>
                    <a:lnTo>
                      <a:pt x="30" y="168"/>
                    </a:lnTo>
                    <a:lnTo>
                      <a:pt x="24" y="168"/>
                    </a:lnTo>
                    <a:lnTo>
                      <a:pt x="18" y="168"/>
                    </a:lnTo>
                    <a:lnTo>
                      <a:pt x="12" y="162"/>
                    </a:lnTo>
                    <a:lnTo>
                      <a:pt x="18" y="162"/>
                    </a:lnTo>
                    <a:lnTo>
                      <a:pt x="24" y="150"/>
                    </a:lnTo>
                    <a:lnTo>
                      <a:pt x="24" y="144"/>
                    </a:lnTo>
                    <a:lnTo>
                      <a:pt x="24" y="126"/>
                    </a:lnTo>
                    <a:lnTo>
                      <a:pt x="18" y="114"/>
                    </a:lnTo>
                    <a:lnTo>
                      <a:pt x="12" y="102"/>
                    </a:lnTo>
                    <a:lnTo>
                      <a:pt x="12" y="84"/>
                    </a:lnTo>
                    <a:lnTo>
                      <a:pt x="12" y="66"/>
                    </a:lnTo>
                    <a:lnTo>
                      <a:pt x="0" y="54"/>
                    </a:lnTo>
                    <a:lnTo>
                      <a:pt x="0" y="48"/>
                    </a:lnTo>
                    <a:lnTo>
                      <a:pt x="0" y="42"/>
                    </a:lnTo>
                    <a:lnTo>
                      <a:pt x="0" y="30"/>
                    </a:lnTo>
                    <a:lnTo>
                      <a:pt x="0" y="24"/>
                    </a:lnTo>
                    <a:lnTo>
                      <a:pt x="12" y="6"/>
                    </a:lnTo>
                    <a:lnTo>
                      <a:pt x="18" y="0"/>
                    </a:lnTo>
                    <a:lnTo>
                      <a:pt x="36" y="0"/>
                    </a:lnTo>
                    <a:lnTo>
                      <a:pt x="48" y="6"/>
                    </a:lnTo>
                    <a:lnTo>
                      <a:pt x="72" y="0"/>
                    </a:lnTo>
                    <a:lnTo>
                      <a:pt x="120" y="66"/>
                    </a:lnTo>
                    <a:lnTo>
                      <a:pt x="132" y="84"/>
                    </a:lnTo>
                    <a:lnTo>
                      <a:pt x="132" y="90"/>
                    </a:lnTo>
                    <a:lnTo>
                      <a:pt x="144" y="102"/>
                    </a:lnTo>
                    <a:lnTo>
                      <a:pt x="144" y="120"/>
                    </a:lnTo>
                    <a:lnTo>
                      <a:pt x="174" y="114"/>
                    </a:lnTo>
                    <a:lnTo>
                      <a:pt x="126" y="162"/>
                    </a:lnTo>
                    <a:lnTo>
                      <a:pt x="108" y="180"/>
                    </a:lnTo>
                    <a:lnTo>
                      <a:pt x="90" y="180"/>
                    </a:lnTo>
                    <a:lnTo>
                      <a:pt x="84" y="186"/>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59" name="Freeform 798">
                <a:extLst>
                  <a:ext uri="{FF2B5EF4-FFF2-40B4-BE49-F238E27FC236}">
                    <a16:creationId xmlns:a16="http://schemas.microsoft.com/office/drawing/2014/main" xmlns="" id="{92E1FC29-68E8-1B4E-BFA4-151939C60423}"/>
                  </a:ext>
                </a:extLst>
              </p:cNvPr>
              <p:cNvSpPr>
                <a:spLocks/>
              </p:cNvSpPr>
              <p:nvPr/>
            </p:nvSpPr>
            <p:spPr bwMode="auto">
              <a:xfrm>
                <a:off x="9066065" y="5376424"/>
                <a:ext cx="280627" cy="221263"/>
              </a:xfrm>
              <a:custGeom>
                <a:avLst/>
                <a:gdLst/>
                <a:ahLst/>
                <a:cxnLst>
                  <a:cxn ang="0">
                    <a:pos x="270" y="174"/>
                  </a:cxn>
                  <a:cxn ang="0">
                    <a:pos x="276" y="162"/>
                  </a:cxn>
                  <a:cxn ang="0">
                    <a:pos x="282" y="144"/>
                  </a:cxn>
                  <a:cxn ang="0">
                    <a:pos x="288" y="78"/>
                  </a:cxn>
                  <a:cxn ang="0">
                    <a:pos x="288" y="60"/>
                  </a:cxn>
                  <a:cxn ang="0">
                    <a:pos x="312" y="18"/>
                  </a:cxn>
                  <a:cxn ang="0">
                    <a:pos x="288" y="12"/>
                  </a:cxn>
                  <a:cxn ang="0">
                    <a:pos x="282" y="12"/>
                  </a:cxn>
                  <a:cxn ang="0">
                    <a:pos x="114" y="0"/>
                  </a:cxn>
                  <a:cxn ang="0">
                    <a:pos x="66" y="42"/>
                  </a:cxn>
                  <a:cxn ang="0">
                    <a:pos x="54" y="42"/>
                  </a:cxn>
                  <a:cxn ang="0">
                    <a:pos x="24" y="42"/>
                  </a:cxn>
                  <a:cxn ang="0">
                    <a:pos x="12" y="42"/>
                  </a:cxn>
                  <a:cxn ang="0">
                    <a:pos x="6" y="48"/>
                  </a:cxn>
                  <a:cxn ang="0">
                    <a:pos x="6" y="54"/>
                  </a:cxn>
                  <a:cxn ang="0">
                    <a:pos x="0" y="60"/>
                  </a:cxn>
                  <a:cxn ang="0">
                    <a:pos x="42" y="72"/>
                  </a:cxn>
                  <a:cxn ang="0">
                    <a:pos x="30" y="162"/>
                  </a:cxn>
                  <a:cxn ang="0">
                    <a:pos x="138" y="204"/>
                  </a:cxn>
                  <a:cxn ang="0">
                    <a:pos x="210" y="240"/>
                  </a:cxn>
                  <a:cxn ang="0">
                    <a:pos x="228" y="246"/>
                  </a:cxn>
                  <a:cxn ang="0">
                    <a:pos x="240" y="240"/>
                  </a:cxn>
                  <a:cxn ang="0">
                    <a:pos x="246" y="234"/>
                  </a:cxn>
                  <a:cxn ang="0">
                    <a:pos x="258" y="228"/>
                  </a:cxn>
                  <a:cxn ang="0">
                    <a:pos x="258" y="216"/>
                  </a:cxn>
                  <a:cxn ang="0">
                    <a:pos x="252" y="210"/>
                  </a:cxn>
                  <a:cxn ang="0">
                    <a:pos x="258" y="186"/>
                  </a:cxn>
                  <a:cxn ang="0">
                    <a:pos x="264" y="180"/>
                  </a:cxn>
                  <a:cxn ang="0">
                    <a:pos x="270" y="174"/>
                  </a:cxn>
                </a:cxnLst>
                <a:rect l="0" t="0" r="r" b="b"/>
                <a:pathLst>
                  <a:path w="312" h="246">
                    <a:moveTo>
                      <a:pt x="270" y="174"/>
                    </a:moveTo>
                    <a:lnTo>
                      <a:pt x="276" y="162"/>
                    </a:lnTo>
                    <a:lnTo>
                      <a:pt x="282" y="144"/>
                    </a:lnTo>
                    <a:lnTo>
                      <a:pt x="288" y="78"/>
                    </a:lnTo>
                    <a:lnTo>
                      <a:pt x="288" y="60"/>
                    </a:lnTo>
                    <a:lnTo>
                      <a:pt x="312" y="18"/>
                    </a:lnTo>
                    <a:lnTo>
                      <a:pt x="288" y="12"/>
                    </a:lnTo>
                    <a:lnTo>
                      <a:pt x="282" y="12"/>
                    </a:lnTo>
                    <a:lnTo>
                      <a:pt x="114" y="0"/>
                    </a:lnTo>
                    <a:lnTo>
                      <a:pt x="66" y="42"/>
                    </a:lnTo>
                    <a:lnTo>
                      <a:pt x="54" y="42"/>
                    </a:lnTo>
                    <a:lnTo>
                      <a:pt x="24" y="42"/>
                    </a:lnTo>
                    <a:lnTo>
                      <a:pt x="12" y="42"/>
                    </a:lnTo>
                    <a:lnTo>
                      <a:pt x="6" y="48"/>
                    </a:lnTo>
                    <a:lnTo>
                      <a:pt x="6" y="54"/>
                    </a:lnTo>
                    <a:lnTo>
                      <a:pt x="0" y="60"/>
                    </a:lnTo>
                    <a:lnTo>
                      <a:pt x="42" y="72"/>
                    </a:lnTo>
                    <a:lnTo>
                      <a:pt x="30" y="162"/>
                    </a:lnTo>
                    <a:lnTo>
                      <a:pt x="138" y="204"/>
                    </a:lnTo>
                    <a:lnTo>
                      <a:pt x="210" y="240"/>
                    </a:lnTo>
                    <a:lnTo>
                      <a:pt x="228" y="246"/>
                    </a:lnTo>
                    <a:lnTo>
                      <a:pt x="240" y="240"/>
                    </a:lnTo>
                    <a:lnTo>
                      <a:pt x="246" y="234"/>
                    </a:lnTo>
                    <a:lnTo>
                      <a:pt x="258" y="228"/>
                    </a:lnTo>
                    <a:lnTo>
                      <a:pt x="258" y="216"/>
                    </a:lnTo>
                    <a:lnTo>
                      <a:pt x="252" y="210"/>
                    </a:lnTo>
                    <a:lnTo>
                      <a:pt x="258" y="186"/>
                    </a:lnTo>
                    <a:lnTo>
                      <a:pt x="264" y="180"/>
                    </a:lnTo>
                    <a:lnTo>
                      <a:pt x="270" y="174"/>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60" name="Freeform 828">
                <a:extLst>
                  <a:ext uri="{FF2B5EF4-FFF2-40B4-BE49-F238E27FC236}">
                    <a16:creationId xmlns:a16="http://schemas.microsoft.com/office/drawing/2014/main" xmlns="" id="{48D0E88D-FC74-8549-A7A7-11B08AB7262A}"/>
                  </a:ext>
                </a:extLst>
              </p:cNvPr>
              <p:cNvSpPr>
                <a:spLocks/>
              </p:cNvSpPr>
              <p:nvPr/>
            </p:nvSpPr>
            <p:spPr bwMode="auto">
              <a:xfrm>
                <a:off x="8812421" y="5365630"/>
                <a:ext cx="291420" cy="264437"/>
              </a:xfrm>
              <a:custGeom>
                <a:avLst/>
                <a:gdLst/>
                <a:ahLst/>
                <a:cxnLst>
                  <a:cxn ang="0">
                    <a:pos x="0" y="294"/>
                  </a:cxn>
                  <a:cxn ang="0">
                    <a:pos x="0" y="288"/>
                  </a:cxn>
                  <a:cxn ang="0">
                    <a:pos x="6" y="288"/>
                  </a:cxn>
                  <a:cxn ang="0">
                    <a:pos x="12" y="276"/>
                  </a:cxn>
                  <a:cxn ang="0">
                    <a:pos x="12" y="264"/>
                  </a:cxn>
                  <a:cxn ang="0">
                    <a:pos x="18" y="258"/>
                  </a:cxn>
                  <a:cxn ang="0">
                    <a:pos x="18" y="240"/>
                  </a:cxn>
                  <a:cxn ang="0">
                    <a:pos x="24" y="228"/>
                  </a:cxn>
                  <a:cxn ang="0">
                    <a:pos x="24" y="204"/>
                  </a:cxn>
                  <a:cxn ang="0">
                    <a:pos x="18" y="186"/>
                  </a:cxn>
                  <a:cxn ang="0">
                    <a:pos x="18" y="174"/>
                  </a:cxn>
                  <a:cxn ang="0">
                    <a:pos x="24" y="162"/>
                  </a:cxn>
                  <a:cxn ang="0">
                    <a:pos x="30" y="150"/>
                  </a:cxn>
                  <a:cxn ang="0">
                    <a:pos x="36" y="138"/>
                  </a:cxn>
                  <a:cxn ang="0">
                    <a:pos x="48" y="126"/>
                  </a:cxn>
                  <a:cxn ang="0">
                    <a:pos x="60" y="114"/>
                  </a:cxn>
                  <a:cxn ang="0">
                    <a:pos x="60" y="108"/>
                  </a:cxn>
                  <a:cxn ang="0">
                    <a:pos x="60" y="96"/>
                  </a:cxn>
                  <a:cxn ang="0">
                    <a:pos x="60" y="90"/>
                  </a:cxn>
                  <a:cxn ang="0">
                    <a:pos x="66" y="84"/>
                  </a:cxn>
                  <a:cxn ang="0">
                    <a:pos x="78" y="72"/>
                  </a:cxn>
                  <a:cxn ang="0">
                    <a:pos x="96" y="72"/>
                  </a:cxn>
                  <a:cxn ang="0">
                    <a:pos x="102" y="72"/>
                  </a:cxn>
                  <a:cxn ang="0">
                    <a:pos x="108" y="84"/>
                  </a:cxn>
                  <a:cxn ang="0">
                    <a:pos x="114" y="84"/>
                  </a:cxn>
                  <a:cxn ang="0">
                    <a:pos x="120" y="90"/>
                  </a:cxn>
                  <a:cxn ang="0">
                    <a:pos x="132" y="84"/>
                  </a:cxn>
                  <a:cxn ang="0">
                    <a:pos x="138" y="78"/>
                  </a:cxn>
                  <a:cxn ang="0">
                    <a:pos x="156" y="66"/>
                  </a:cxn>
                  <a:cxn ang="0">
                    <a:pos x="168" y="54"/>
                  </a:cxn>
                  <a:cxn ang="0">
                    <a:pos x="174" y="42"/>
                  </a:cxn>
                  <a:cxn ang="0">
                    <a:pos x="180" y="30"/>
                  </a:cxn>
                  <a:cxn ang="0">
                    <a:pos x="180" y="12"/>
                  </a:cxn>
                  <a:cxn ang="0">
                    <a:pos x="180" y="0"/>
                  </a:cxn>
                  <a:cxn ang="0">
                    <a:pos x="186" y="6"/>
                  </a:cxn>
                  <a:cxn ang="0">
                    <a:pos x="222" y="30"/>
                  </a:cxn>
                  <a:cxn ang="0">
                    <a:pos x="228" y="30"/>
                  </a:cxn>
                  <a:cxn ang="0">
                    <a:pos x="282" y="72"/>
                  </a:cxn>
                  <a:cxn ang="0">
                    <a:pos x="324" y="84"/>
                  </a:cxn>
                  <a:cxn ang="0">
                    <a:pos x="312" y="174"/>
                  </a:cxn>
                  <a:cxn ang="0">
                    <a:pos x="312" y="198"/>
                  </a:cxn>
                  <a:cxn ang="0">
                    <a:pos x="234" y="234"/>
                  </a:cxn>
                  <a:cxn ang="0">
                    <a:pos x="138" y="228"/>
                  </a:cxn>
                  <a:cxn ang="0">
                    <a:pos x="114" y="234"/>
                  </a:cxn>
                  <a:cxn ang="0">
                    <a:pos x="36" y="264"/>
                  </a:cxn>
                  <a:cxn ang="0">
                    <a:pos x="24" y="270"/>
                  </a:cxn>
                  <a:cxn ang="0">
                    <a:pos x="0" y="294"/>
                  </a:cxn>
                </a:cxnLst>
                <a:rect l="0" t="0" r="r" b="b"/>
                <a:pathLst>
                  <a:path w="324" h="294">
                    <a:moveTo>
                      <a:pt x="0" y="294"/>
                    </a:moveTo>
                    <a:lnTo>
                      <a:pt x="0" y="288"/>
                    </a:lnTo>
                    <a:lnTo>
                      <a:pt x="6" y="288"/>
                    </a:lnTo>
                    <a:lnTo>
                      <a:pt x="12" y="276"/>
                    </a:lnTo>
                    <a:lnTo>
                      <a:pt x="12" y="264"/>
                    </a:lnTo>
                    <a:lnTo>
                      <a:pt x="18" y="258"/>
                    </a:lnTo>
                    <a:lnTo>
                      <a:pt x="18" y="240"/>
                    </a:lnTo>
                    <a:lnTo>
                      <a:pt x="24" y="228"/>
                    </a:lnTo>
                    <a:lnTo>
                      <a:pt x="24" y="204"/>
                    </a:lnTo>
                    <a:lnTo>
                      <a:pt x="18" y="186"/>
                    </a:lnTo>
                    <a:lnTo>
                      <a:pt x="18" y="174"/>
                    </a:lnTo>
                    <a:lnTo>
                      <a:pt x="24" y="162"/>
                    </a:lnTo>
                    <a:lnTo>
                      <a:pt x="30" y="150"/>
                    </a:lnTo>
                    <a:lnTo>
                      <a:pt x="36" y="138"/>
                    </a:lnTo>
                    <a:lnTo>
                      <a:pt x="48" y="126"/>
                    </a:lnTo>
                    <a:lnTo>
                      <a:pt x="60" y="114"/>
                    </a:lnTo>
                    <a:lnTo>
                      <a:pt x="60" y="108"/>
                    </a:lnTo>
                    <a:lnTo>
                      <a:pt x="60" y="96"/>
                    </a:lnTo>
                    <a:lnTo>
                      <a:pt x="60" y="90"/>
                    </a:lnTo>
                    <a:lnTo>
                      <a:pt x="66" y="84"/>
                    </a:lnTo>
                    <a:lnTo>
                      <a:pt x="78" y="72"/>
                    </a:lnTo>
                    <a:lnTo>
                      <a:pt x="96" y="72"/>
                    </a:lnTo>
                    <a:lnTo>
                      <a:pt x="102" y="72"/>
                    </a:lnTo>
                    <a:lnTo>
                      <a:pt x="108" y="84"/>
                    </a:lnTo>
                    <a:lnTo>
                      <a:pt x="114" y="84"/>
                    </a:lnTo>
                    <a:lnTo>
                      <a:pt x="120" y="90"/>
                    </a:lnTo>
                    <a:lnTo>
                      <a:pt x="132" y="84"/>
                    </a:lnTo>
                    <a:lnTo>
                      <a:pt x="138" y="78"/>
                    </a:lnTo>
                    <a:lnTo>
                      <a:pt x="156" y="66"/>
                    </a:lnTo>
                    <a:lnTo>
                      <a:pt x="168" y="54"/>
                    </a:lnTo>
                    <a:lnTo>
                      <a:pt x="174" y="42"/>
                    </a:lnTo>
                    <a:lnTo>
                      <a:pt x="180" y="30"/>
                    </a:lnTo>
                    <a:lnTo>
                      <a:pt x="180" y="12"/>
                    </a:lnTo>
                    <a:lnTo>
                      <a:pt x="180" y="0"/>
                    </a:lnTo>
                    <a:lnTo>
                      <a:pt x="186" y="6"/>
                    </a:lnTo>
                    <a:lnTo>
                      <a:pt x="222" y="30"/>
                    </a:lnTo>
                    <a:lnTo>
                      <a:pt x="228" y="30"/>
                    </a:lnTo>
                    <a:lnTo>
                      <a:pt x="282" y="72"/>
                    </a:lnTo>
                    <a:lnTo>
                      <a:pt x="324" y="84"/>
                    </a:lnTo>
                    <a:lnTo>
                      <a:pt x="312" y="174"/>
                    </a:lnTo>
                    <a:lnTo>
                      <a:pt x="312" y="198"/>
                    </a:lnTo>
                    <a:lnTo>
                      <a:pt x="234" y="234"/>
                    </a:lnTo>
                    <a:lnTo>
                      <a:pt x="138" y="228"/>
                    </a:lnTo>
                    <a:lnTo>
                      <a:pt x="114" y="234"/>
                    </a:lnTo>
                    <a:lnTo>
                      <a:pt x="36" y="264"/>
                    </a:lnTo>
                    <a:lnTo>
                      <a:pt x="24" y="270"/>
                    </a:lnTo>
                    <a:lnTo>
                      <a:pt x="0" y="294"/>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dirty="0">
                  <a:latin typeface="Avenir Next Medium" panose="020B0503020202020204" pitchFamily="34" charset="0"/>
                </a:endParaRPr>
              </a:p>
            </p:txBody>
          </p:sp>
          <p:sp>
            <p:nvSpPr>
              <p:cNvPr id="161" name="Freeform 831">
                <a:extLst>
                  <a:ext uri="{FF2B5EF4-FFF2-40B4-BE49-F238E27FC236}">
                    <a16:creationId xmlns:a16="http://schemas.microsoft.com/office/drawing/2014/main" xmlns="" id="{FB3F2351-8A6A-8849-93A1-1A0671F62753}"/>
                  </a:ext>
                </a:extLst>
              </p:cNvPr>
              <p:cNvSpPr>
                <a:spLocks/>
              </p:cNvSpPr>
              <p:nvPr/>
            </p:nvSpPr>
            <p:spPr bwMode="auto">
              <a:xfrm>
                <a:off x="8812421" y="5543721"/>
                <a:ext cx="280627" cy="215867"/>
              </a:xfrm>
              <a:custGeom>
                <a:avLst/>
                <a:gdLst/>
                <a:ahLst/>
                <a:cxnLst>
                  <a:cxn ang="0">
                    <a:pos x="0" y="96"/>
                  </a:cxn>
                  <a:cxn ang="0">
                    <a:pos x="24" y="72"/>
                  </a:cxn>
                  <a:cxn ang="0">
                    <a:pos x="36" y="66"/>
                  </a:cxn>
                  <a:cxn ang="0">
                    <a:pos x="114" y="36"/>
                  </a:cxn>
                  <a:cxn ang="0">
                    <a:pos x="138" y="30"/>
                  </a:cxn>
                  <a:cxn ang="0">
                    <a:pos x="234" y="36"/>
                  </a:cxn>
                  <a:cxn ang="0">
                    <a:pos x="312" y="0"/>
                  </a:cxn>
                  <a:cxn ang="0">
                    <a:pos x="306" y="12"/>
                  </a:cxn>
                  <a:cxn ang="0">
                    <a:pos x="288" y="18"/>
                  </a:cxn>
                  <a:cxn ang="0">
                    <a:pos x="264" y="84"/>
                  </a:cxn>
                  <a:cxn ang="0">
                    <a:pos x="270" y="90"/>
                  </a:cxn>
                  <a:cxn ang="0">
                    <a:pos x="276" y="102"/>
                  </a:cxn>
                  <a:cxn ang="0">
                    <a:pos x="246" y="120"/>
                  </a:cxn>
                  <a:cxn ang="0">
                    <a:pos x="246" y="138"/>
                  </a:cxn>
                  <a:cxn ang="0">
                    <a:pos x="240" y="144"/>
                  </a:cxn>
                  <a:cxn ang="0">
                    <a:pos x="240" y="150"/>
                  </a:cxn>
                  <a:cxn ang="0">
                    <a:pos x="228" y="150"/>
                  </a:cxn>
                  <a:cxn ang="0">
                    <a:pos x="222" y="156"/>
                  </a:cxn>
                  <a:cxn ang="0">
                    <a:pos x="216" y="162"/>
                  </a:cxn>
                  <a:cxn ang="0">
                    <a:pos x="216" y="168"/>
                  </a:cxn>
                  <a:cxn ang="0">
                    <a:pos x="222" y="174"/>
                  </a:cxn>
                  <a:cxn ang="0">
                    <a:pos x="222" y="180"/>
                  </a:cxn>
                  <a:cxn ang="0">
                    <a:pos x="222" y="186"/>
                  </a:cxn>
                  <a:cxn ang="0">
                    <a:pos x="216" y="186"/>
                  </a:cxn>
                  <a:cxn ang="0">
                    <a:pos x="204" y="192"/>
                  </a:cxn>
                  <a:cxn ang="0">
                    <a:pos x="192" y="210"/>
                  </a:cxn>
                  <a:cxn ang="0">
                    <a:pos x="186" y="222"/>
                  </a:cxn>
                  <a:cxn ang="0">
                    <a:pos x="162" y="228"/>
                  </a:cxn>
                  <a:cxn ang="0">
                    <a:pos x="156" y="234"/>
                  </a:cxn>
                  <a:cxn ang="0">
                    <a:pos x="144" y="234"/>
                  </a:cxn>
                  <a:cxn ang="0">
                    <a:pos x="126" y="240"/>
                  </a:cxn>
                  <a:cxn ang="0">
                    <a:pos x="126" y="228"/>
                  </a:cxn>
                  <a:cxn ang="0">
                    <a:pos x="120" y="222"/>
                  </a:cxn>
                  <a:cxn ang="0">
                    <a:pos x="114" y="222"/>
                  </a:cxn>
                  <a:cxn ang="0">
                    <a:pos x="96" y="216"/>
                  </a:cxn>
                  <a:cxn ang="0">
                    <a:pos x="84" y="210"/>
                  </a:cxn>
                  <a:cxn ang="0">
                    <a:pos x="78" y="204"/>
                  </a:cxn>
                  <a:cxn ang="0">
                    <a:pos x="72" y="192"/>
                  </a:cxn>
                  <a:cxn ang="0">
                    <a:pos x="66" y="186"/>
                  </a:cxn>
                  <a:cxn ang="0">
                    <a:pos x="72" y="180"/>
                  </a:cxn>
                  <a:cxn ang="0">
                    <a:pos x="78" y="180"/>
                  </a:cxn>
                  <a:cxn ang="0">
                    <a:pos x="78" y="174"/>
                  </a:cxn>
                  <a:cxn ang="0">
                    <a:pos x="78" y="168"/>
                  </a:cxn>
                  <a:cxn ang="0">
                    <a:pos x="72" y="156"/>
                  </a:cxn>
                  <a:cxn ang="0">
                    <a:pos x="54" y="144"/>
                  </a:cxn>
                  <a:cxn ang="0">
                    <a:pos x="54" y="138"/>
                  </a:cxn>
                  <a:cxn ang="0">
                    <a:pos x="48" y="138"/>
                  </a:cxn>
                  <a:cxn ang="0">
                    <a:pos x="42" y="138"/>
                  </a:cxn>
                  <a:cxn ang="0">
                    <a:pos x="36" y="138"/>
                  </a:cxn>
                  <a:cxn ang="0">
                    <a:pos x="30" y="144"/>
                  </a:cxn>
                  <a:cxn ang="0">
                    <a:pos x="24" y="138"/>
                  </a:cxn>
                  <a:cxn ang="0">
                    <a:pos x="24" y="132"/>
                  </a:cxn>
                  <a:cxn ang="0">
                    <a:pos x="24" y="120"/>
                  </a:cxn>
                  <a:cxn ang="0">
                    <a:pos x="18" y="108"/>
                  </a:cxn>
                  <a:cxn ang="0">
                    <a:pos x="12" y="102"/>
                  </a:cxn>
                  <a:cxn ang="0">
                    <a:pos x="0" y="96"/>
                  </a:cxn>
                </a:cxnLst>
                <a:rect l="0" t="0" r="r" b="b"/>
                <a:pathLst>
                  <a:path w="312" h="240">
                    <a:moveTo>
                      <a:pt x="0" y="96"/>
                    </a:moveTo>
                    <a:lnTo>
                      <a:pt x="24" y="72"/>
                    </a:lnTo>
                    <a:lnTo>
                      <a:pt x="36" y="66"/>
                    </a:lnTo>
                    <a:lnTo>
                      <a:pt x="114" y="36"/>
                    </a:lnTo>
                    <a:lnTo>
                      <a:pt x="138" y="30"/>
                    </a:lnTo>
                    <a:lnTo>
                      <a:pt x="234" y="36"/>
                    </a:lnTo>
                    <a:lnTo>
                      <a:pt x="312" y="0"/>
                    </a:lnTo>
                    <a:lnTo>
                      <a:pt x="306" y="12"/>
                    </a:lnTo>
                    <a:lnTo>
                      <a:pt x="288" y="18"/>
                    </a:lnTo>
                    <a:lnTo>
                      <a:pt x="264" y="84"/>
                    </a:lnTo>
                    <a:lnTo>
                      <a:pt x="270" y="90"/>
                    </a:lnTo>
                    <a:lnTo>
                      <a:pt x="276" y="102"/>
                    </a:lnTo>
                    <a:lnTo>
                      <a:pt x="246" y="120"/>
                    </a:lnTo>
                    <a:lnTo>
                      <a:pt x="246" y="138"/>
                    </a:lnTo>
                    <a:lnTo>
                      <a:pt x="240" y="144"/>
                    </a:lnTo>
                    <a:lnTo>
                      <a:pt x="240" y="150"/>
                    </a:lnTo>
                    <a:lnTo>
                      <a:pt x="228" y="150"/>
                    </a:lnTo>
                    <a:lnTo>
                      <a:pt x="222" y="156"/>
                    </a:lnTo>
                    <a:lnTo>
                      <a:pt x="216" y="162"/>
                    </a:lnTo>
                    <a:lnTo>
                      <a:pt x="216" y="168"/>
                    </a:lnTo>
                    <a:lnTo>
                      <a:pt x="222" y="174"/>
                    </a:lnTo>
                    <a:lnTo>
                      <a:pt x="222" y="180"/>
                    </a:lnTo>
                    <a:lnTo>
                      <a:pt x="222" y="186"/>
                    </a:lnTo>
                    <a:lnTo>
                      <a:pt x="216" y="186"/>
                    </a:lnTo>
                    <a:lnTo>
                      <a:pt x="204" y="192"/>
                    </a:lnTo>
                    <a:lnTo>
                      <a:pt x="192" y="210"/>
                    </a:lnTo>
                    <a:lnTo>
                      <a:pt x="186" y="222"/>
                    </a:lnTo>
                    <a:lnTo>
                      <a:pt x="162" y="228"/>
                    </a:lnTo>
                    <a:lnTo>
                      <a:pt x="156" y="234"/>
                    </a:lnTo>
                    <a:lnTo>
                      <a:pt x="144" y="234"/>
                    </a:lnTo>
                    <a:lnTo>
                      <a:pt x="126" y="240"/>
                    </a:lnTo>
                    <a:lnTo>
                      <a:pt x="126" y="228"/>
                    </a:lnTo>
                    <a:lnTo>
                      <a:pt x="120" y="222"/>
                    </a:lnTo>
                    <a:lnTo>
                      <a:pt x="114" y="222"/>
                    </a:lnTo>
                    <a:lnTo>
                      <a:pt x="96" y="216"/>
                    </a:lnTo>
                    <a:lnTo>
                      <a:pt x="84" y="210"/>
                    </a:lnTo>
                    <a:lnTo>
                      <a:pt x="78" y="204"/>
                    </a:lnTo>
                    <a:lnTo>
                      <a:pt x="72" y="192"/>
                    </a:lnTo>
                    <a:lnTo>
                      <a:pt x="66" y="186"/>
                    </a:lnTo>
                    <a:lnTo>
                      <a:pt x="72" y="180"/>
                    </a:lnTo>
                    <a:lnTo>
                      <a:pt x="78" y="180"/>
                    </a:lnTo>
                    <a:lnTo>
                      <a:pt x="78" y="174"/>
                    </a:lnTo>
                    <a:lnTo>
                      <a:pt x="78" y="168"/>
                    </a:lnTo>
                    <a:lnTo>
                      <a:pt x="72" y="156"/>
                    </a:lnTo>
                    <a:lnTo>
                      <a:pt x="54" y="144"/>
                    </a:lnTo>
                    <a:lnTo>
                      <a:pt x="54" y="138"/>
                    </a:lnTo>
                    <a:lnTo>
                      <a:pt x="48" y="138"/>
                    </a:lnTo>
                    <a:lnTo>
                      <a:pt x="42" y="138"/>
                    </a:lnTo>
                    <a:lnTo>
                      <a:pt x="36" y="138"/>
                    </a:lnTo>
                    <a:lnTo>
                      <a:pt x="30" y="144"/>
                    </a:lnTo>
                    <a:lnTo>
                      <a:pt x="24" y="138"/>
                    </a:lnTo>
                    <a:lnTo>
                      <a:pt x="24" y="132"/>
                    </a:lnTo>
                    <a:lnTo>
                      <a:pt x="24" y="120"/>
                    </a:lnTo>
                    <a:lnTo>
                      <a:pt x="18" y="108"/>
                    </a:lnTo>
                    <a:lnTo>
                      <a:pt x="12" y="102"/>
                    </a:lnTo>
                    <a:lnTo>
                      <a:pt x="0" y="96"/>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62" name="Freeform 844">
                <a:extLst>
                  <a:ext uri="{FF2B5EF4-FFF2-40B4-BE49-F238E27FC236}">
                    <a16:creationId xmlns:a16="http://schemas.microsoft.com/office/drawing/2014/main" xmlns="" id="{D5F9CE9E-340F-C641-94A6-8112756EF97C}"/>
                  </a:ext>
                </a:extLst>
              </p:cNvPr>
              <p:cNvSpPr>
                <a:spLocks/>
              </p:cNvSpPr>
              <p:nvPr/>
            </p:nvSpPr>
            <p:spPr bwMode="auto">
              <a:xfrm>
                <a:off x="8699091" y="6202115"/>
                <a:ext cx="237454" cy="307611"/>
              </a:xfrm>
              <a:custGeom>
                <a:avLst/>
                <a:gdLst/>
                <a:ahLst/>
                <a:cxnLst>
                  <a:cxn ang="0">
                    <a:pos x="0" y="180"/>
                  </a:cxn>
                  <a:cxn ang="0">
                    <a:pos x="12" y="132"/>
                  </a:cxn>
                  <a:cxn ang="0">
                    <a:pos x="30" y="84"/>
                  </a:cxn>
                  <a:cxn ang="0">
                    <a:pos x="54" y="90"/>
                  </a:cxn>
                  <a:cxn ang="0">
                    <a:pos x="66" y="6"/>
                  </a:cxn>
                  <a:cxn ang="0">
                    <a:pos x="96" y="12"/>
                  </a:cxn>
                  <a:cxn ang="0">
                    <a:pos x="156" y="18"/>
                  </a:cxn>
                  <a:cxn ang="0">
                    <a:pos x="174" y="18"/>
                  </a:cxn>
                  <a:cxn ang="0">
                    <a:pos x="252" y="0"/>
                  </a:cxn>
                  <a:cxn ang="0">
                    <a:pos x="246" y="12"/>
                  </a:cxn>
                  <a:cxn ang="0">
                    <a:pos x="234" y="24"/>
                  </a:cxn>
                  <a:cxn ang="0">
                    <a:pos x="240" y="48"/>
                  </a:cxn>
                  <a:cxn ang="0">
                    <a:pos x="246" y="42"/>
                  </a:cxn>
                  <a:cxn ang="0">
                    <a:pos x="252" y="108"/>
                  </a:cxn>
                  <a:cxn ang="0">
                    <a:pos x="252" y="132"/>
                  </a:cxn>
                  <a:cxn ang="0">
                    <a:pos x="264" y="252"/>
                  </a:cxn>
                  <a:cxn ang="0">
                    <a:pos x="240" y="258"/>
                  </a:cxn>
                  <a:cxn ang="0">
                    <a:pos x="222" y="264"/>
                  </a:cxn>
                  <a:cxn ang="0">
                    <a:pos x="114" y="342"/>
                  </a:cxn>
                  <a:cxn ang="0">
                    <a:pos x="114" y="336"/>
                  </a:cxn>
                  <a:cxn ang="0">
                    <a:pos x="114" y="330"/>
                  </a:cxn>
                  <a:cxn ang="0">
                    <a:pos x="102" y="318"/>
                  </a:cxn>
                  <a:cxn ang="0">
                    <a:pos x="90" y="312"/>
                  </a:cxn>
                  <a:cxn ang="0">
                    <a:pos x="78" y="312"/>
                  </a:cxn>
                  <a:cxn ang="0">
                    <a:pos x="78" y="294"/>
                  </a:cxn>
                  <a:cxn ang="0">
                    <a:pos x="72" y="288"/>
                  </a:cxn>
                  <a:cxn ang="0">
                    <a:pos x="66" y="276"/>
                  </a:cxn>
                  <a:cxn ang="0">
                    <a:pos x="72" y="270"/>
                  </a:cxn>
                  <a:cxn ang="0">
                    <a:pos x="72" y="264"/>
                  </a:cxn>
                  <a:cxn ang="0">
                    <a:pos x="66" y="252"/>
                  </a:cxn>
                  <a:cxn ang="0">
                    <a:pos x="60" y="240"/>
                  </a:cxn>
                  <a:cxn ang="0">
                    <a:pos x="60" y="234"/>
                  </a:cxn>
                  <a:cxn ang="0">
                    <a:pos x="60" y="228"/>
                  </a:cxn>
                  <a:cxn ang="0">
                    <a:pos x="66" y="222"/>
                  </a:cxn>
                  <a:cxn ang="0">
                    <a:pos x="66" y="216"/>
                  </a:cxn>
                  <a:cxn ang="0">
                    <a:pos x="66" y="210"/>
                  </a:cxn>
                  <a:cxn ang="0">
                    <a:pos x="60" y="204"/>
                  </a:cxn>
                  <a:cxn ang="0">
                    <a:pos x="48" y="204"/>
                  </a:cxn>
                  <a:cxn ang="0">
                    <a:pos x="42" y="210"/>
                  </a:cxn>
                  <a:cxn ang="0">
                    <a:pos x="42" y="216"/>
                  </a:cxn>
                  <a:cxn ang="0">
                    <a:pos x="42" y="222"/>
                  </a:cxn>
                  <a:cxn ang="0">
                    <a:pos x="42" y="228"/>
                  </a:cxn>
                  <a:cxn ang="0">
                    <a:pos x="24" y="222"/>
                  </a:cxn>
                  <a:cxn ang="0">
                    <a:pos x="18" y="222"/>
                  </a:cxn>
                  <a:cxn ang="0">
                    <a:pos x="12" y="216"/>
                  </a:cxn>
                  <a:cxn ang="0">
                    <a:pos x="6" y="210"/>
                  </a:cxn>
                  <a:cxn ang="0">
                    <a:pos x="0" y="204"/>
                  </a:cxn>
                  <a:cxn ang="0">
                    <a:pos x="0" y="192"/>
                  </a:cxn>
                  <a:cxn ang="0">
                    <a:pos x="0" y="180"/>
                  </a:cxn>
                </a:cxnLst>
                <a:rect l="0" t="0" r="r" b="b"/>
                <a:pathLst>
                  <a:path w="264" h="342">
                    <a:moveTo>
                      <a:pt x="0" y="180"/>
                    </a:moveTo>
                    <a:lnTo>
                      <a:pt x="12" y="132"/>
                    </a:lnTo>
                    <a:lnTo>
                      <a:pt x="30" y="84"/>
                    </a:lnTo>
                    <a:lnTo>
                      <a:pt x="54" y="90"/>
                    </a:lnTo>
                    <a:lnTo>
                      <a:pt x="66" y="6"/>
                    </a:lnTo>
                    <a:lnTo>
                      <a:pt x="96" y="12"/>
                    </a:lnTo>
                    <a:lnTo>
                      <a:pt x="156" y="18"/>
                    </a:lnTo>
                    <a:lnTo>
                      <a:pt x="174" y="18"/>
                    </a:lnTo>
                    <a:lnTo>
                      <a:pt x="252" y="0"/>
                    </a:lnTo>
                    <a:lnTo>
                      <a:pt x="246" y="12"/>
                    </a:lnTo>
                    <a:lnTo>
                      <a:pt x="234" y="24"/>
                    </a:lnTo>
                    <a:lnTo>
                      <a:pt x="240" y="48"/>
                    </a:lnTo>
                    <a:lnTo>
                      <a:pt x="246" y="42"/>
                    </a:lnTo>
                    <a:lnTo>
                      <a:pt x="252" y="108"/>
                    </a:lnTo>
                    <a:lnTo>
                      <a:pt x="252" y="132"/>
                    </a:lnTo>
                    <a:lnTo>
                      <a:pt x="264" y="252"/>
                    </a:lnTo>
                    <a:lnTo>
                      <a:pt x="240" y="258"/>
                    </a:lnTo>
                    <a:lnTo>
                      <a:pt x="222" y="264"/>
                    </a:lnTo>
                    <a:lnTo>
                      <a:pt x="114" y="342"/>
                    </a:lnTo>
                    <a:lnTo>
                      <a:pt x="114" y="336"/>
                    </a:lnTo>
                    <a:lnTo>
                      <a:pt x="114" y="330"/>
                    </a:lnTo>
                    <a:lnTo>
                      <a:pt x="102" y="318"/>
                    </a:lnTo>
                    <a:lnTo>
                      <a:pt x="90" y="312"/>
                    </a:lnTo>
                    <a:lnTo>
                      <a:pt x="78" y="312"/>
                    </a:lnTo>
                    <a:lnTo>
                      <a:pt x="78" y="294"/>
                    </a:lnTo>
                    <a:lnTo>
                      <a:pt x="72" y="288"/>
                    </a:lnTo>
                    <a:lnTo>
                      <a:pt x="66" y="276"/>
                    </a:lnTo>
                    <a:lnTo>
                      <a:pt x="72" y="270"/>
                    </a:lnTo>
                    <a:lnTo>
                      <a:pt x="72" y="264"/>
                    </a:lnTo>
                    <a:lnTo>
                      <a:pt x="66" y="252"/>
                    </a:lnTo>
                    <a:lnTo>
                      <a:pt x="60" y="240"/>
                    </a:lnTo>
                    <a:lnTo>
                      <a:pt x="60" y="234"/>
                    </a:lnTo>
                    <a:lnTo>
                      <a:pt x="60" y="228"/>
                    </a:lnTo>
                    <a:lnTo>
                      <a:pt x="66" y="222"/>
                    </a:lnTo>
                    <a:lnTo>
                      <a:pt x="66" y="216"/>
                    </a:lnTo>
                    <a:lnTo>
                      <a:pt x="66" y="210"/>
                    </a:lnTo>
                    <a:lnTo>
                      <a:pt x="60" y="204"/>
                    </a:lnTo>
                    <a:lnTo>
                      <a:pt x="48" y="204"/>
                    </a:lnTo>
                    <a:lnTo>
                      <a:pt x="42" y="210"/>
                    </a:lnTo>
                    <a:lnTo>
                      <a:pt x="42" y="216"/>
                    </a:lnTo>
                    <a:lnTo>
                      <a:pt x="42" y="222"/>
                    </a:lnTo>
                    <a:lnTo>
                      <a:pt x="42" y="228"/>
                    </a:lnTo>
                    <a:lnTo>
                      <a:pt x="24" y="222"/>
                    </a:lnTo>
                    <a:lnTo>
                      <a:pt x="18" y="222"/>
                    </a:lnTo>
                    <a:lnTo>
                      <a:pt x="12" y="216"/>
                    </a:lnTo>
                    <a:lnTo>
                      <a:pt x="6" y="210"/>
                    </a:lnTo>
                    <a:lnTo>
                      <a:pt x="0" y="204"/>
                    </a:lnTo>
                    <a:lnTo>
                      <a:pt x="0" y="192"/>
                    </a:lnTo>
                    <a:lnTo>
                      <a:pt x="0" y="18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63" name="Freeform 848">
                <a:extLst>
                  <a:ext uri="{FF2B5EF4-FFF2-40B4-BE49-F238E27FC236}">
                    <a16:creationId xmlns:a16="http://schemas.microsoft.com/office/drawing/2014/main" xmlns="" id="{7A05A93B-356A-C643-9EC2-8681B295DDD0}"/>
                  </a:ext>
                </a:extLst>
              </p:cNvPr>
              <p:cNvSpPr>
                <a:spLocks/>
              </p:cNvSpPr>
              <p:nvPr/>
            </p:nvSpPr>
            <p:spPr bwMode="auto">
              <a:xfrm>
                <a:off x="7722293" y="5878314"/>
                <a:ext cx="307611" cy="210470"/>
              </a:xfrm>
              <a:custGeom>
                <a:avLst/>
                <a:gdLst/>
                <a:ahLst/>
                <a:cxnLst>
                  <a:cxn ang="0">
                    <a:pos x="342" y="54"/>
                  </a:cxn>
                  <a:cxn ang="0">
                    <a:pos x="282" y="108"/>
                  </a:cxn>
                  <a:cxn ang="0">
                    <a:pos x="270" y="120"/>
                  </a:cxn>
                  <a:cxn ang="0">
                    <a:pos x="210" y="138"/>
                  </a:cxn>
                  <a:cxn ang="0">
                    <a:pos x="144" y="186"/>
                  </a:cxn>
                  <a:cxn ang="0">
                    <a:pos x="90" y="222"/>
                  </a:cxn>
                  <a:cxn ang="0">
                    <a:pos x="60" y="234"/>
                  </a:cxn>
                  <a:cxn ang="0">
                    <a:pos x="78" y="210"/>
                  </a:cxn>
                  <a:cxn ang="0">
                    <a:pos x="84" y="204"/>
                  </a:cxn>
                  <a:cxn ang="0">
                    <a:pos x="78" y="192"/>
                  </a:cxn>
                  <a:cxn ang="0">
                    <a:pos x="72" y="174"/>
                  </a:cxn>
                  <a:cxn ang="0">
                    <a:pos x="66" y="168"/>
                  </a:cxn>
                  <a:cxn ang="0">
                    <a:pos x="60" y="168"/>
                  </a:cxn>
                  <a:cxn ang="0">
                    <a:pos x="48" y="174"/>
                  </a:cxn>
                  <a:cxn ang="0">
                    <a:pos x="48" y="180"/>
                  </a:cxn>
                  <a:cxn ang="0">
                    <a:pos x="42" y="180"/>
                  </a:cxn>
                  <a:cxn ang="0">
                    <a:pos x="36" y="186"/>
                  </a:cxn>
                  <a:cxn ang="0">
                    <a:pos x="24" y="186"/>
                  </a:cxn>
                  <a:cxn ang="0">
                    <a:pos x="12" y="186"/>
                  </a:cxn>
                  <a:cxn ang="0">
                    <a:pos x="6" y="180"/>
                  </a:cxn>
                  <a:cxn ang="0">
                    <a:pos x="0" y="168"/>
                  </a:cxn>
                  <a:cxn ang="0">
                    <a:pos x="0" y="156"/>
                  </a:cxn>
                  <a:cxn ang="0">
                    <a:pos x="0" y="144"/>
                  </a:cxn>
                  <a:cxn ang="0">
                    <a:pos x="0" y="138"/>
                  </a:cxn>
                  <a:cxn ang="0">
                    <a:pos x="6" y="126"/>
                  </a:cxn>
                  <a:cxn ang="0">
                    <a:pos x="18" y="108"/>
                  </a:cxn>
                  <a:cxn ang="0">
                    <a:pos x="114" y="12"/>
                  </a:cxn>
                  <a:cxn ang="0">
                    <a:pos x="126" y="6"/>
                  </a:cxn>
                  <a:cxn ang="0">
                    <a:pos x="192" y="0"/>
                  </a:cxn>
                  <a:cxn ang="0">
                    <a:pos x="270" y="0"/>
                  </a:cxn>
                  <a:cxn ang="0">
                    <a:pos x="270" y="12"/>
                  </a:cxn>
                  <a:cxn ang="0">
                    <a:pos x="270" y="24"/>
                  </a:cxn>
                  <a:cxn ang="0">
                    <a:pos x="282" y="30"/>
                  </a:cxn>
                  <a:cxn ang="0">
                    <a:pos x="288" y="36"/>
                  </a:cxn>
                  <a:cxn ang="0">
                    <a:pos x="294" y="42"/>
                  </a:cxn>
                  <a:cxn ang="0">
                    <a:pos x="306" y="42"/>
                  </a:cxn>
                  <a:cxn ang="0">
                    <a:pos x="312" y="42"/>
                  </a:cxn>
                  <a:cxn ang="0">
                    <a:pos x="324" y="42"/>
                  </a:cxn>
                  <a:cxn ang="0">
                    <a:pos x="330" y="42"/>
                  </a:cxn>
                  <a:cxn ang="0">
                    <a:pos x="342" y="54"/>
                  </a:cxn>
                </a:cxnLst>
                <a:rect l="0" t="0" r="r" b="b"/>
                <a:pathLst>
                  <a:path w="342" h="234">
                    <a:moveTo>
                      <a:pt x="342" y="54"/>
                    </a:moveTo>
                    <a:lnTo>
                      <a:pt x="282" y="108"/>
                    </a:lnTo>
                    <a:lnTo>
                      <a:pt x="270" y="120"/>
                    </a:lnTo>
                    <a:lnTo>
                      <a:pt x="210" y="138"/>
                    </a:lnTo>
                    <a:lnTo>
                      <a:pt x="144" y="186"/>
                    </a:lnTo>
                    <a:lnTo>
                      <a:pt x="90" y="222"/>
                    </a:lnTo>
                    <a:lnTo>
                      <a:pt x="60" y="234"/>
                    </a:lnTo>
                    <a:lnTo>
                      <a:pt x="78" y="210"/>
                    </a:lnTo>
                    <a:lnTo>
                      <a:pt x="84" y="204"/>
                    </a:lnTo>
                    <a:lnTo>
                      <a:pt x="78" y="192"/>
                    </a:lnTo>
                    <a:lnTo>
                      <a:pt x="72" y="174"/>
                    </a:lnTo>
                    <a:lnTo>
                      <a:pt x="66" y="168"/>
                    </a:lnTo>
                    <a:lnTo>
                      <a:pt x="60" y="168"/>
                    </a:lnTo>
                    <a:lnTo>
                      <a:pt x="48" y="174"/>
                    </a:lnTo>
                    <a:lnTo>
                      <a:pt x="48" y="180"/>
                    </a:lnTo>
                    <a:lnTo>
                      <a:pt x="42" y="180"/>
                    </a:lnTo>
                    <a:lnTo>
                      <a:pt x="36" y="186"/>
                    </a:lnTo>
                    <a:lnTo>
                      <a:pt x="24" y="186"/>
                    </a:lnTo>
                    <a:lnTo>
                      <a:pt x="12" y="186"/>
                    </a:lnTo>
                    <a:lnTo>
                      <a:pt x="6" y="180"/>
                    </a:lnTo>
                    <a:lnTo>
                      <a:pt x="0" y="168"/>
                    </a:lnTo>
                    <a:lnTo>
                      <a:pt x="0" y="156"/>
                    </a:lnTo>
                    <a:lnTo>
                      <a:pt x="0" y="144"/>
                    </a:lnTo>
                    <a:lnTo>
                      <a:pt x="0" y="138"/>
                    </a:lnTo>
                    <a:lnTo>
                      <a:pt x="6" y="126"/>
                    </a:lnTo>
                    <a:lnTo>
                      <a:pt x="18" y="108"/>
                    </a:lnTo>
                    <a:lnTo>
                      <a:pt x="114" y="12"/>
                    </a:lnTo>
                    <a:lnTo>
                      <a:pt x="126" y="6"/>
                    </a:lnTo>
                    <a:lnTo>
                      <a:pt x="192" y="0"/>
                    </a:lnTo>
                    <a:lnTo>
                      <a:pt x="270" y="0"/>
                    </a:lnTo>
                    <a:lnTo>
                      <a:pt x="270" y="12"/>
                    </a:lnTo>
                    <a:lnTo>
                      <a:pt x="270" y="24"/>
                    </a:lnTo>
                    <a:lnTo>
                      <a:pt x="282" y="30"/>
                    </a:lnTo>
                    <a:lnTo>
                      <a:pt x="288" y="36"/>
                    </a:lnTo>
                    <a:lnTo>
                      <a:pt x="294" y="42"/>
                    </a:lnTo>
                    <a:lnTo>
                      <a:pt x="306" y="42"/>
                    </a:lnTo>
                    <a:lnTo>
                      <a:pt x="312" y="42"/>
                    </a:lnTo>
                    <a:lnTo>
                      <a:pt x="324" y="42"/>
                    </a:lnTo>
                    <a:lnTo>
                      <a:pt x="330" y="42"/>
                    </a:lnTo>
                    <a:lnTo>
                      <a:pt x="342" y="54"/>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64" name="Freeform 851">
                <a:extLst>
                  <a:ext uri="{FF2B5EF4-FFF2-40B4-BE49-F238E27FC236}">
                    <a16:creationId xmlns:a16="http://schemas.microsoft.com/office/drawing/2014/main" xmlns="" id="{B85111A0-8582-5F48-9ACD-0D026385EF1F}"/>
                  </a:ext>
                </a:extLst>
              </p:cNvPr>
              <p:cNvSpPr>
                <a:spLocks/>
              </p:cNvSpPr>
              <p:nvPr/>
            </p:nvSpPr>
            <p:spPr bwMode="auto">
              <a:xfrm>
                <a:off x="8051490" y="6272271"/>
                <a:ext cx="156503" cy="296817"/>
              </a:xfrm>
              <a:custGeom>
                <a:avLst/>
                <a:gdLst/>
                <a:ahLst/>
                <a:cxnLst>
                  <a:cxn ang="0">
                    <a:pos x="42" y="54"/>
                  </a:cxn>
                  <a:cxn ang="0">
                    <a:pos x="24" y="150"/>
                  </a:cxn>
                  <a:cxn ang="0">
                    <a:pos x="12" y="246"/>
                  </a:cxn>
                  <a:cxn ang="0">
                    <a:pos x="0" y="330"/>
                  </a:cxn>
                  <a:cxn ang="0">
                    <a:pos x="168" y="330"/>
                  </a:cxn>
                  <a:cxn ang="0">
                    <a:pos x="168" y="252"/>
                  </a:cxn>
                  <a:cxn ang="0">
                    <a:pos x="174" y="234"/>
                  </a:cxn>
                  <a:cxn ang="0">
                    <a:pos x="168" y="204"/>
                  </a:cxn>
                  <a:cxn ang="0">
                    <a:pos x="174" y="54"/>
                  </a:cxn>
                  <a:cxn ang="0">
                    <a:pos x="174" y="6"/>
                  </a:cxn>
                  <a:cxn ang="0">
                    <a:pos x="132" y="24"/>
                  </a:cxn>
                  <a:cxn ang="0">
                    <a:pos x="54" y="6"/>
                  </a:cxn>
                  <a:cxn ang="0">
                    <a:pos x="48" y="0"/>
                  </a:cxn>
                  <a:cxn ang="0">
                    <a:pos x="48" y="18"/>
                  </a:cxn>
                  <a:cxn ang="0">
                    <a:pos x="48" y="0"/>
                  </a:cxn>
                  <a:cxn ang="0">
                    <a:pos x="42" y="54"/>
                  </a:cxn>
                </a:cxnLst>
                <a:rect l="0" t="0" r="r" b="b"/>
                <a:pathLst>
                  <a:path w="174" h="330">
                    <a:moveTo>
                      <a:pt x="42" y="54"/>
                    </a:moveTo>
                    <a:lnTo>
                      <a:pt x="24" y="150"/>
                    </a:lnTo>
                    <a:lnTo>
                      <a:pt x="12" y="246"/>
                    </a:lnTo>
                    <a:lnTo>
                      <a:pt x="0" y="330"/>
                    </a:lnTo>
                    <a:lnTo>
                      <a:pt x="168" y="330"/>
                    </a:lnTo>
                    <a:lnTo>
                      <a:pt x="168" y="252"/>
                    </a:lnTo>
                    <a:lnTo>
                      <a:pt x="174" y="234"/>
                    </a:lnTo>
                    <a:lnTo>
                      <a:pt x="168" y="204"/>
                    </a:lnTo>
                    <a:lnTo>
                      <a:pt x="174" y="54"/>
                    </a:lnTo>
                    <a:lnTo>
                      <a:pt x="174" y="6"/>
                    </a:lnTo>
                    <a:lnTo>
                      <a:pt x="132" y="24"/>
                    </a:lnTo>
                    <a:lnTo>
                      <a:pt x="54" y="6"/>
                    </a:lnTo>
                    <a:lnTo>
                      <a:pt x="48" y="0"/>
                    </a:lnTo>
                    <a:lnTo>
                      <a:pt x="48" y="18"/>
                    </a:lnTo>
                    <a:lnTo>
                      <a:pt x="48" y="0"/>
                    </a:lnTo>
                    <a:lnTo>
                      <a:pt x="42" y="54"/>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65" name="Freeform 854">
                <a:extLst>
                  <a:ext uri="{FF2B5EF4-FFF2-40B4-BE49-F238E27FC236}">
                    <a16:creationId xmlns:a16="http://schemas.microsoft.com/office/drawing/2014/main" xmlns="" id="{E63B9CAD-817C-3E41-B296-94AA8A2DFA85}"/>
                  </a:ext>
                </a:extLst>
              </p:cNvPr>
              <p:cNvSpPr>
                <a:spLocks/>
              </p:cNvSpPr>
              <p:nvPr/>
            </p:nvSpPr>
            <p:spPr bwMode="auto">
              <a:xfrm>
                <a:off x="8369894" y="6401791"/>
                <a:ext cx="199677" cy="172693"/>
              </a:xfrm>
              <a:custGeom>
                <a:avLst/>
                <a:gdLst/>
                <a:ahLst/>
                <a:cxnLst>
                  <a:cxn ang="0">
                    <a:pos x="216" y="180"/>
                  </a:cxn>
                  <a:cxn ang="0">
                    <a:pos x="156" y="180"/>
                  </a:cxn>
                  <a:cxn ang="0">
                    <a:pos x="132" y="186"/>
                  </a:cxn>
                  <a:cxn ang="0">
                    <a:pos x="126" y="186"/>
                  </a:cxn>
                  <a:cxn ang="0">
                    <a:pos x="120" y="192"/>
                  </a:cxn>
                  <a:cxn ang="0">
                    <a:pos x="102" y="180"/>
                  </a:cxn>
                  <a:cxn ang="0">
                    <a:pos x="0" y="180"/>
                  </a:cxn>
                  <a:cxn ang="0">
                    <a:pos x="6" y="120"/>
                  </a:cxn>
                  <a:cxn ang="0">
                    <a:pos x="12" y="102"/>
                  </a:cxn>
                  <a:cxn ang="0">
                    <a:pos x="36" y="60"/>
                  </a:cxn>
                  <a:cxn ang="0">
                    <a:pos x="42" y="30"/>
                  </a:cxn>
                  <a:cxn ang="0">
                    <a:pos x="60" y="6"/>
                  </a:cxn>
                  <a:cxn ang="0">
                    <a:pos x="78" y="0"/>
                  </a:cxn>
                  <a:cxn ang="0">
                    <a:pos x="90" y="0"/>
                  </a:cxn>
                  <a:cxn ang="0">
                    <a:pos x="108" y="42"/>
                  </a:cxn>
                  <a:cxn ang="0">
                    <a:pos x="222" y="60"/>
                  </a:cxn>
                  <a:cxn ang="0">
                    <a:pos x="216" y="84"/>
                  </a:cxn>
                  <a:cxn ang="0">
                    <a:pos x="216" y="180"/>
                  </a:cxn>
                </a:cxnLst>
                <a:rect l="0" t="0" r="r" b="b"/>
                <a:pathLst>
                  <a:path w="222" h="192">
                    <a:moveTo>
                      <a:pt x="216" y="180"/>
                    </a:moveTo>
                    <a:lnTo>
                      <a:pt x="156" y="180"/>
                    </a:lnTo>
                    <a:lnTo>
                      <a:pt x="132" y="186"/>
                    </a:lnTo>
                    <a:lnTo>
                      <a:pt x="126" y="186"/>
                    </a:lnTo>
                    <a:lnTo>
                      <a:pt x="120" y="192"/>
                    </a:lnTo>
                    <a:lnTo>
                      <a:pt x="102" y="180"/>
                    </a:lnTo>
                    <a:lnTo>
                      <a:pt x="0" y="180"/>
                    </a:lnTo>
                    <a:lnTo>
                      <a:pt x="6" y="120"/>
                    </a:lnTo>
                    <a:lnTo>
                      <a:pt x="12" y="102"/>
                    </a:lnTo>
                    <a:lnTo>
                      <a:pt x="36" y="60"/>
                    </a:lnTo>
                    <a:lnTo>
                      <a:pt x="42" y="30"/>
                    </a:lnTo>
                    <a:lnTo>
                      <a:pt x="60" y="6"/>
                    </a:lnTo>
                    <a:lnTo>
                      <a:pt x="78" y="0"/>
                    </a:lnTo>
                    <a:lnTo>
                      <a:pt x="90" y="0"/>
                    </a:lnTo>
                    <a:lnTo>
                      <a:pt x="108" y="42"/>
                    </a:lnTo>
                    <a:lnTo>
                      <a:pt x="222" y="60"/>
                    </a:lnTo>
                    <a:lnTo>
                      <a:pt x="216" y="84"/>
                    </a:lnTo>
                    <a:lnTo>
                      <a:pt x="216" y="180"/>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66" name="Freeform 857">
                <a:extLst>
                  <a:ext uri="{FF2B5EF4-FFF2-40B4-BE49-F238E27FC236}">
                    <a16:creationId xmlns:a16="http://schemas.microsoft.com/office/drawing/2014/main" xmlns="" id="{08CD4041-C000-AC44-96E0-41C8A4AD71FA}"/>
                  </a:ext>
                </a:extLst>
              </p:cNvPr>
              <p:cNvSpPr>
                <a:spLocks/>
              </p:cNvSpPr>
              <p:nvPr/>
            </p:nvSpPr>
            <p:spPr bwMode="auto">
              <a:xfrm>
                <a:off x="8418464" y="5894504"/>
                <a:ext cx="361577" cy="205074"/>
              </a:xfrm>
              <a:custGeom>
                <a:avLst/>
                <a:gdLst/>
                <a:ahLst/>
                <a:cxnLst>
                  <a:cxn ang="0">
                    <a:pos x="372" y="132"/>
                  </a:cxn>
                  <a:cxn ang="0">
                    <a:pos x="372" y="120"/>
                  </a:cxn>
                  <a:cxn ang="0">
                    <a:pos x="378" y="96"/>
                  </a:cxn>
                  <a:cxn ang="0">
                    <a:pos x="330" y="36"/>
                  </a:cxn>
                  <a:cxn ang="0">
                    <a:pos x="306" y="36"/>
                  </a:cxn>
                  <a:cxn ang="0">
                    <a:pos x="294" y="48"/>
                  </a:cxn>
                  <a:cxn ang="0">
                    <a:pos x="282" y="36"/>
                  </a:cxn>
                  <a:cxn ang="0">
                    <a:pos x="264" y="24"/>
                  </a:cxn>
                  <a:cxn ang="0">
                    <a:pos x="246" y="18"/>
                  </a:cxn>
                  <a:cxn ang="0">
                    <a:pos x="234" y="24"/>
                  </a:cxn>
                  <a:cxn ang="0">
                    <a:pos x="216" y="24"/>
                  </a:cxn>
                  <a:cxn ang="0">
                    <a:pos x="204" y="36"/>
                  </a:cxn>
                  <a:cxn ang="0">
                    <a:pos x="186" y="48"/>
                  </a:cxn>
                  <a:cxn ang="0">
                    <a:pos x="174" y="42"/>
                  </a:cxn>
                  <a:cxn ang="0">
                    <a:pos x="168" y="30"/>
                  </a:cxn>
                  <a:cxn ang="0">
                    <a:pos x="144" y="30"/>
                  </a:cxn>
                  <a:cxn ang="0">
                    <a:pos x="114" y="12"/>
                  </a:cxn>
                  <a:cxn ang="0">
                    <a:pos x="102" y="0"/>
                  </a:cxn>
                  <a:cxn ang="0">
                    <a:pos x="90" y="0"/>
                  </a:cxn>
                  <a:cxn ang="0">
                    <a:pos x="84" y="12"/>
                  </a:cxn>
                  <a:cxn ang="0">
                    <a:pos x="78" y="24"/>
                  </a:cxn>
                  <a:cxn ang="0">
                    <a:pos x="60" y="30"/>
                  </a:cxn>
                  <a:cxn ang="0">
                    <a:pos x="54" y="48"/>
                  </a:cxn>
                  <a:cxn ang="0">
                    <a:pos x="54" y="60"/>
                  </a:cxn>
                  <a:cxn ang="0">
                    <a:pos x="36" y="66"/>
                  </a:cxn>
                  <a:cxn ang="0">
                    <a:pos x="24" y="54"/>
                  </a:cxn>
                  <a:cxn ang="0">
                    <a:pos x="6" y="48"/>
                  </a:cxn>
                  <a:cxn ang="0">
                    <a:pos x="0" y="60"/>
                  </a:cxn>
                  <a:cxn ang="0">
                    <a:pos x="12" y="90"/>
                  </a:cxn>
                  <a:cxn ang="0">
                    <a:pos x="84" y="186"/>
                  </a:cxn>
                  <a:cxn ang="0">
                    <a:pos x="114" y="198"/>
                  </a:cxn>
                  <a:cxn ang="0">
                    <a:pos x="282" y="222"/>
                  </a:cxn>
                  <a:cxn ang="0">
                    <a:pos x="300" y="222"/>
                  </a:cxn>
                  <a:cxn ang="0">
                    <a:pos x="318" y="216"/>
                  </a:cxn>
                  <a:cxn ang="0">
                    <a:pos x="330" y="204"/>
                  </a:cxn>
                  <a:cxn ang="0">
                    <a:pos x="354" y="204"/>
                  </a:cxn>
                  <a:cxn ang="0">
                    <a:pos x="360" y="216"/>
                  </a:cxn>
                  <a:cxn ang="0">
                    <a:pos x="384" y="222"/>
                  </a:cxn>
                  <a:cxn ang="0">
                    <a:pos x="396" y="210"/>
                  </a:cxn>
                  <a:cxn ang="0">
                    <a:pos x="390" y="198"/>
                  </a:cxn>
                  <a:cxn ang="0">
                    <a:pos x="396" y="192"/>
                  </a:cxn>
                  <a:cxn ang="0">
                    <a:pos x="402" y="186"/>
                  </a:cxn>
                  <a:cxn ang="0">
                    <a:pos x="396" y="162"/>
                  </a:cxn>
                  <a:cxn ang="0">
                    <a:pos x="396" y="150"/>
                  </a:cxn>
                  <a:cxn ang="0">
                    <a:pos x="390" y="144"/>
                  </a:cxn>
                  <a:cxn ang="0">
                    <a:pos x="378" y="126"/>
                  </a:cxn>
                </a:cxnLst>
                <a:rect l="0" t="0" r="r" b="b"/>
                <a:pathLst>
                  <a:path w="402" h="228">
                    <a:moveTo>
                      <a:pt x="378" y="126"/>
                    </a:moveTo>
                    <a:lnTo>
                      <a:pt x="372" y="132"/>
                    </a:lnTo>
                    <a:lnTo>
                      <a:pt x="372" y="126"/>
                    </a:lnTo>
                    <a:lnTo>
                      <a:pt x="372" y="120"/>
                    </a:lnTo>
                    <a:lnTo>
                      <a:pt x="372" y="114"/>
                    </a:lnTo>
                    <a:lnTo>
                      <a:pt x="378" y="96"/>
                    </a:lnTo>
                    <a:lnTo>
                      <a:pt x="336" y="36"/>
                    </a:lnTo>
                    <a:lnTo>
                      <a:pt x="330" y="36"/>
                    </a:lnTo>
                    <a:lnTo>
                      <a:pt x="324" y="36"/>
                    </a:lnTo>
                    <a:lnTo>
                      <a:pt x="306" y="36"/>
                    </a:lnTo>
                    <a:lnTo>
                      <a:pt x="300" y="42"/>
                    </a:lnTo>
                    <a:lnTo>
                      <a:pt x="294" y="48"/>
                    </a:lnTo>
                    <a:lnTo>
                      <a:pt x="288" y="42"/>
                    </a:lnTo>
                    <a:lnTo>
                      <a:pt x="282" y="36"/>
                    </a:lnTo>
                    <a:lnTo>
                      <a:pt x="270" y="30"/>
                    </a:lnTo>
                    <a:lnTo>
                      <a:pt x="264" y="24"/>
                    </a:lnTo>
                    <a:lnTo>
                      <a:pt x="258" y="18"/>
                    </a:lnTo>
                    <a:lnTo>
                      <a:pt x="246" y="18"/>
                    </a:lnTo>
                    <a:lnTo>
                      <a:pt x="240" y="18"/>
                    </a:lnTo>
                    <a:lnTo>
                      <a:pt x="234" y="24"/>
                    </a:lnTo>
                    <a:lnTo>
                      <a:pt x="222" y="24"/>
                    </a:lnTo>
                    <a:lnTo>
                      <a:pt x="216" y="24"/>
                    </a:lnTo>
                    <a:lnTo>
                      <a:pt x="210" y="30"/>
                    </a:lnTo>
                    <a:lnTo>
                      <a:pt x="204" y="36"/>
                    </a:lnTo>
                    <a:lnTo>
                      <a:pt x="198" y="42"/>
                    </a:lnTo>
                    <a:lnTo>
                      <a:pt x="186" y="48"/>
                    </a:lnTo>
                    <a:lnTo>
                      <a:pt x="180" y="48"/>
                    </a:lnTo>
                    <a:lnTo>
                      <a:pt x="174" y="42"/>
                    </a:lnTo>
                    <a:lnTo>
                      <a:pt x="174" y="36"/>
                    </a:lnTo>
                    <a:lnTo>
                      <a:pt x="168" y="30"/>
                    </a:lnTo>
                    <a:lnTo>
                      <a:pt x="162" y="30"/>
                    </a:lnTo>
                    <a:lnTo>
                      <a:pt x="144" y="30"/>
                    </a:lnTo>
                    <a:lnTo>
                      <a:pt x="120" y="18"/>
                    </a:lnTo>
                    <a:lnTo>
                      <a:pt x="114" y="12"/>
                    </a:lnTo>
                    <a:lnTo>
                      <a:pt x="108" y="6"/>
                    </a:lnTo>
                    <a:lnTo>
                      <a:pt x="102" y="0"/>
                    </a:lnTo>
                    <a:lnTo>
                      <a:pt x="96" y="0"/>
                    </a:lnTo>
                    <a:lnTo>
                      <a:pt x="90" y="0"/>
                    </a:lnTo>
                    <a:lnTo>
                      <a:pt x="84" y="6"/>
                    </a:lnTo>
                    <a:lnTo>
                      <a:pt x="84" y="12"/>
                    </a:lnTo>
                    <a:lnTo>
                      <a:pt x="84" y="18"/>
                    </a:lnTo>
                    <a:lnTo>
                      <a:pt x="78" y="24"/>
                    </a:lnTo>
                    <a:lnTo>
                      <a:pt x="72" y="24"/>
                    </a:lnTo>
                    <a:lnTo>
                      <a:pt x="60" y="30"/>
                    </a:lnTo>
                    <a:lnTo>
                      <a:pt x="48" y="42"/>
                    </a:lnTo>
                    <a:lnTo>
                      <a:pt x="54" y="48"/>
                    </a:lnTo>
                    <a:lnTo>
                      <a:pt x="54" y="54"/>
                    </a:lnTo>
                    <a:lnTo>
                      <a:pt x="54" y="60"/>
                    </a:lnTo>
                    <a:lnTo>
                      <a:pt x="42" y="66"/>
                    </a:lnTo>
                    <a:lnTo>
                      <a:pt x="36" y="66"/>
                    </a:lnTo>
                    <a:lnTo>
                      <a:pt x="30" y="60"/>
                    </a:lnTo>
                    <a:lnTo>
                      <a:pt x="24" y="54"/>
                    </a:lnTo>
                    <a:lnTo>
                      <a:pt x="12" y="48"/>
                    </a:lnTo>
                    <a:lnTo>
                      <a:pt x="6" y="48"/>
                    </a:lnTo>
                    <a:lnTo>
                      <a:pt x="0" y="54"/>
                    </a:lnTo>
                    <a:lnTo>
                      <a:pt x="0" y="60"/>
                    </a:lnTo>
                    <a:lnTo>
                      <a:pt x="6" y="60"/>
                    </a:lnTo>
                    <a:lnTo>
                      <a:pt x="12" y="90"/>
                    </a:lnTo>
                    <a:lnTo>
                      <a:pt x="36" y="174"/>
                    </a:lnTo>
                    <a:lnTo>
                      <a:pt x="84" y="186"/>
                    </a:lnTo>
                    <a:lnTo>
                      <a:pt x="102" y="192"/>
                    </a:lnTo>
                    <a:lnTo>
                      <a:pt x="114" y="198"/>
                    </a:lnTo>
                    <a:lnTo>
                      <a:pt x="126" y="228"/>
                    </a:lnTo>
                    <a:lnTo>
                      <a:pt x="282" y="222"/>
                    </a:lnTo>
                    <a:lnTo>
                      <a:pt x="288" y="222"/>
                    </a:lnTo>
                    <a:lnTo>
                      <a:pt x="300" y="222"/>
                    </a:lnTo>
                    <a:lnTo>
                      <a:pt x="312" y="216"/>
                    </a:lnTo>
                    <a:lnTo>
                      <a:pt x="318" y="216"/>
                    </a:lnTo>
                    <a:lnTo>
                      <a:pt x="324" y="210"/>
                    </a:lnTo>
                    <a:lnTo>
                      <a:pt x="330" y="204"/>
                    </a:lnTo>
                    <a:lnTo>
                      <a:pt x="348" y="204"/>
                    </a:lnTo>
                    <a:lnTo>
                      <a:pt x="354" y="204"/>
                    </a:lnTo>
                    <a:lnTo>
                      <a:pt x="360" y="210"/>
                    </a:lnTo>
                    <a:lnTo>
                      <a:pt x="360" y="216"/>
                    </a:lnTo>
                    <a:lnTo>
                      <a:pt x="372" y="222"/>
                    </a:lnTo>
                    <a:lnTo>
                      <a:pt x="384" y="222"/>
                    </a:lnTo>
                    <a:lnTo>
                      <a:pt x="396" y="216"/>
                    </a:lnTo>
                    <a:lnTo>
                      <a:pt x="396" y="210"/>
                    </a:lnTo>
                    <a:lnTo>
                      <a:pt x="390" y="204"/>
                    </a:lnTo>
                    <a:lnTo>
                      <a:pt x="390" y="198"/>
                    </a:lnTo>
                    <a:lnTo>
                      <a:pt x="390" y="192"/>
                    </a:lnTo>
                    <a:lnTo>
                      <a:pt x="396" y="192"/>
                    </a:lnTo>
                    <a:lnTo>
                      <a:pt x="402" y="192"/>
                    </a:lnTo>
                    <a:lnTo>
                      <a:pt x="402" y="186"/>
                    </a:lnTo>
                    <a:lnTo>
                      <a:pt x="396" y="180"/>
                    </a:lnTo>
                    <a:lnTo>
                      <a:pt x="396" y="162"/>
                    </a:lnTo>
                    <a:lnTo>
                      <a:pt x="396" y="156"/>
                    </a:lnTo>
                    <a:lnTo>
                      <a:pt x="396" y="150"/>
                    </a:lnTo>
                    <a:lnTo>
                      <a:pt x="390" y="150"/>
                    </a:lnTo>
                    <a:lnTo>
                      <a:pt x="390" y="144"/>
                    </a:lnTo>
                    <a:lnTo>
                      <a:pt x="384" y="132"/>
                    </a:lnTo>
                    <a:lnTo>
                      <a:pt x="378" y="126"/>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67" name="Freeform 858">
                <a:extLst>
                  <a:ext uri="{FF2B5EF4-FFF2-40B4-BE49-F238E27FC236}">
                    <a16:creationId xmlns:a16="http://schemas.microsoft.com/office/drawing/2014/main" xmlns="" id="{E5B2076C-E208-7143-8FA3-53B275AE690A}"/>
                  </a:ext>
                </a:extLst>
              </p:cNvPr>
              <p:cNvSpPr>
                <a:spLocks/>
              </p:cNvSpPr>
              <p:nvPr/>
            </p:nvSpPr>
            <p:spPr bwMode="auto">
              <a:xfrm>
                <a:off x="8564174" y="6364015"/>
                <a:ext cx="253644" cy="210470"/>
              </a:xfrm>
              <a:custGeom>
                <a:avLst/>
                <a:gdLst/>
                <a:ahLst/>
                <a:cxnLst>
                  <a:cxn ang="0">
                    <a:pos x="264" y="162"/>
                  </a:cxn>
                  <a:cxn ang="0">
                    <a:pos x="264" y="156"/>
                  </a:cxn>
                  <a:cxn ang="0">
                    <a:pos x="264" y="150"/>
                  </a:cxn>
                  <a:cxn ang="0">
                    <a:pos x="252" y="138"/>
                  </a:cxn>
                  <a:cxn ang="0">
                    <a:pos x="240" y="132"/>
                  </a:cxn>
                  <a:cxn ang="0">
                    <a:pos x="228" y="132"/>
                  </a:cxn>
                  <a:cxn ang="0">
                    <a:pos x="228" y="114"/>
                  </a:cxn>
                  <a:cxn ang="0">
                    <a:pos x="222" y="108"/>
                  </a:cxn>
                  <a:cxn ang="0">
                    <a:pos x="216" y="96"/>
                  </a:cxn>
                  <a:cxn ang="0">
                    <a:pos x="222" y="90"/>
                  </a:cxn>
                  <a:cxn ang="0">
                    <a:pos x="222" y="84"/>
                  </a:cxn>
                  <a:cxn ang="0">
                    <a:pos x="216" y="72"/>
                  </a:cxn>
                  <a:cxn ang="0">
                    <a:pos x="210" y="60"/>
                  </a:cxn>
                  <a:cxn ang="0">
                    <a:pos x="210" y="54"/>
                  </a:cxn>
                  <a:cxn ang="0">
                    <a:pos x="210" y="48"/>
                  </a:cxn>
                  <a:cxn ang="0">
                    <a:pos x="216" y="42"/>
                  </a:cxn>
                  <a:cxn ang="0">
                    <a:pos x="216" y="36"/>
                  </a:cxn>
                  <a:cxn ang="0">
                    <a:pos x="216" y="30"/>
                  </a:cxn>
                  <a:cxn ang="0">
                    <a:pos x="210" y="24"/>
                  </a:cxn>
                  <a:cxn ang="0">
                    <a:pos x="198" y="24"/>
                  </a:cxn>
                  <a:cxn ang="0">
                    <a:pos x="192" y="30"/>
                  </a:cxn>
                  <a:cxn ang="0">
                    <a:pos x="192" y="36"/>
                  </a:cxn>
                  <a:cxn ang="0">
                    <a:pos x="192" y="42"/>
                  </a:cxn>
                  <a:cxn ang="0">
                    <a:pos x="192" y="48"/>
                  </a:cxn>
                  <a:cxn ang="0">
                    <a:pos x="174" y="42"/>
                  </a:cxn>
                  <a:cxn ang="0">
                    <a:pos x="168" y="42"/>
                  </a:cxn>
                  <a:cxn ang="0">
                    <a:pos x="162" y="36"/>
                  </a:cxn>
                  <a:cxn ang="0">
                    <a:pos x="156" y="30"/>
                  </a:cxn>
                  <a:cxn ang="0">
                    <a:pos x="150" y="24"/>
                  </a:cxn>
                  <a:cxn ang="0">
                    <a:pos x="150" y="12"/>
                  </a:cxn>
                  <a:cxn ang="0">
                    <a:pos x="150" y="0"/>
                  </a:cxn>
                  <a:cxn ang="0">
                    <a:pos x="138" y="0"/>
                  </a:cxn>
                  <a:cxn ang="0">
                    <a:pos x="132" y="0"/>
                  </a:cxn>
                  <a:cxn ang="0">
                    <a:pos x="126" y="0"/>
                  </a:cxn>
                  <a:cxn ang="0">
                    <a:pos x="120" y="6"/>
                  </a:cxn>
                  <a:cxn ang="0">
                    <a:pos x="126" y="12"/>
                  </a:cxn>
                  <a:cxn ang="0">
                    <a:pos x="126" y="18"/>
                  </a:cxn>
                  <a:cxn ang="0">
                    <a:pos x="126" y="24"/>
                  </a:cxn>
                  <a:cxn ang="0">
                    <a:pos x="120" y="24"/>
                  </a:cxn>
                  <a:cxn ang="0">
                    <a:pos x="108" y="30"/>
                  </a:cxn>
                  <a:cxn ang="0">
                    <a:pos x="96" y="36"/>
                  </a:cxn>
                  <a:cxn ang="0">
                    <a:pos x="90" y="36"/>
                  </a:cxn>
                  <a:cxn ang="0">
                    <a:pos x="84" y="36"/>
                  </a:cxn>
                  <a:cxn ang="0">
                    <a:pos x="84" y="42"/>
                  </a:cxn>
                  <a:cxn ang="0">
                    <a:pos x="90" y="48"/>
                  </a:cxn>
                  <a:cxn ang="0">
                    <a:pos x="0" y="126"/>
                  </a:cxn>
                  <a:cxn ang="0">
                    <a:pos x="0" y="222"/>
                  </a:cxn>
                  <a:cxn ang="0">
                    <a:pos x="270" y="234"/>
                  </a:cxn>
                  <a:cxn ang="0">
                    <a:pos x="282" y="222"/>
                  </a:cxn>
                  <a:cxn ang="0">
                    <a:pos x="282" y="210"/>
                  </a:cxn>
                  <a:cxn ang="0">
                    <a:pos x="264" y="162"/>
                  </a:cxn>
                </a:cxnLst>
                <a:rect l="0" t="0" r="r" b="b"/>
                <a:pathLst>
                  <a:path w="282" h="234">
                    <a:moveTo>
                      <a:pt x="264" y="162"/>
                    </a:moveTo>
                    <a:lnTo>
                      <a:pt x="264" y="156"/>
                    </a:lnTo>
                    <a:lnTo>
                      <a:pt x="264" y="150"/>
                    </a:lnTo>
                    <a:lnTo>
                      <a:pt x="252" y="138"/>
                    </a:lnTo>
                    <a:lnTo>
                      <a:pt x="240" y="132"/>
                    </a:lnTo>
                    <a:lnTo>
                      <a:pt x="228" y="132"/>
                    </a:lnTo>
                    <a:lnTo>
                      <a:pt x="228" y="114"/>
                    </a:lnTo>
                    <a:lnTo>
                      <a:pt x="222" y="108"/>
                    </a:lnTo>
                    <a:lnTo>
                      <a:pt x="216" y="96"/>
                    </a:lnTo>
                    <a:lnTo>
                      <a:pt x="222" y="90"/>
                    </a:lnTo>
                    <a:lnTo>
                      <a:pt x="222" y="84"/>
                    </a:lnTo>
                    <a:lnTo>
                      <a:pt x="216" y="72"/>
                    </a:lnTo>
                    <a:lnTo>
                      <a:pt x="210" y="60"/>
                    </a:lnTo>
                    <a:lnTo>
                      <a:pt x="210" y="54"/>
                    </a:lnTo>
                    <a:lnTo>
                      <a:pt x="210" y="48"/>
                    </a:lnTo>
                    <a:lnTo>
                      <a:pt x="216" y="42"/>
                    </a:lnTo>
                    <a:lnTo>
                      <a:pt x="216" y="36"/>
                    </a:lnTo>
                    <a:lnTo>
                      <a:pt x="216" y="30"/>
                    </a:lnTo>
                    <a:lnTo>
                      <a:pt x="210" y="24"/>
                    </a:lnTo>
                    <a:lnTo>
                      <a:pt x="198" y="24"/>
                    </a:lnTo>
                    <a:lnTo>
                      <a:pt x="192" y="30"/>
                    </a:lnTo>
                    <a:lnTo>
                      <a:pt x="192" y="36"/>
                    </a:lnTo>
                    <a:lnTo>
                      <a:pt x="192" y="42"/>
                    </a:lnTo>
                    <a:lnTo>
                      <a:pt x="192" y="48"/>
                    </a:lnTo>
                    <a:lnTo>
                      <a:pt x="174" y="42"/>
                    </a:lnTo>
                    <a:lnTo>
                      <a:pt x="168" y="42"/>
                    </a:lnTo>
                    <a:lnTo>
                      <a:pt x="162" y="36"/>
                    </a:lnTo>
                    <a:lnTo>
                      <a:pt x="156" y="30"/>
                    </a:lnTo>
                    <a:lnTo>
                      <a:pt x="150" y="24"/>
                    </a:lnTo>
                    <a:lnTo>
                      <a:pt x="150" y="12"/>
                    </a:lnTo>
                    <a:lnTo>
                      <a:pt x="150" y="0"/>
                    </a:lnTo>
                    <a:lnTo>
                      <a:pt x="138" y="0"/>
                    </a:lnTo>
                    <a:lnTo>
                      <a:pt x="132" y="0"/>
                    </a:lnTo>
                    <a:lnTo>
                      <a:pt x="126" y="0"/>
                    </a:lnTo>
                    <a:lnTo>
                      <a:pt x="120" y="6"/>
                    </a:lnTo>
                    <a:lnTo>
                      <a:pt x="126" y="12"/>
                    </a:lnTo>
                    <a:lnTo>
                      <a:pt x="126" y="18"/>
                    </a:lnTo>
                    <a:lnTo>
                      <a:pt x="126" y="24"/>
                    </a:lnTo>
                    <a:lnTo>
                      <a:pt x="120" y="24"/>
                    </a:lnTo>
                    <a:lnTo>
                      <a:pt x="108" y="30"/>
                    </a:lnTo>
                    <a:lnTo>
                      <a:pt x="96" y="36"/>
                    </a:lnTo>
                    <a:lnTo>
                      <a:pt x="90" y="36"/>
                    </a:lnTo>
                    <a:lnTo>
                      <a:pt x="84" y="36"/>
                    </a:lnTo>
                    <a:lnTo>
                      <a:pt x="84" y="42"/>
                    </a:lnTo>
                    <a:lnTo>
                      <a:pt x="90" y="48"/>
                    </a:lnTo>
                    <a:lnTo>
                      <a:pt x="0" y="126"/>
                    </a:lnTo>
                    <a:lnTo>
                      <a:pt x="0" y="222"/>
                    </a:lnTo>
                    <a:lnTo>
                      <a:pt x="270" y="234"/>
                    </a:lnTo>
                    <a:lnTo>
                      <a:pt x="282" y="222"/>
                    </a:lnTo>
                    <a:lnTo>
                      <a:pt x="282" y="210"/>
                    </a:lnTo>
                    <a:lnTo>
                      <a:pt x="264" y="162"/>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68" name="Freeform 861">
                <a:extLst>
                  <a:ext uri="{FF2B5EF4-FFF2-40B4-BE49-F238E27FC236}">
                    <a16:creationId xmlns:a16="http://schemas.microsoft.com/office/drawing/2014/main" xmlns="" id="{04A6B3E5-34EC-EE4D-8B3E-BD13634AFDD8}"/>
                  </a:ext>
                </a:extLst>
              </p:cNvPr>
              <p:cNvSpPr>
                <a:spLocks/>
              </p:cNvSpPr>
              <p:nvPr/>
            </p:nvSpPr>
            <p:spPr bwMode="auto">
              <a:xfrm>
                <a:off x="7490236" y="5943074"/>
                <a:ext cx="307611" cy="280627"/>
              </a:xfrm>
              <a:custGeom>
                <a:avLst/>
                <a:gdLst/>
                <a:ahLst/>
                <a:cxnLst>
                  <a:cxn ang="0">
                    <a:pos x="12" y="96"/>
                  </a:cxn>
                  <a:cxn ang="0">
                    <a:pos x="48" y="72"/>
                  </a:cxn>
                  <a:cxn ang="0">
                    <a:pos x="108" y="60"/>
                  </a:cxn>
                  <a:cxn ang="0">
                    <a:pos x="156" y="60"/>
                  </a:cxn>
                  <a:cxn ang="0">
                    <a:pos x="174" y="54"/>
                  </a:cxn>
                  <a:cxn ang="0">
                    <a:pos x="186" y="36"/>
                  </a:cxn>
                  <a:cxn ang="0">
                    <a:pos x="186" y="24"/>
                  </a:cxn>
                  <a:cxn ang="0">
                    <a:pos x="198" y="24"/>
                  </a:cxn>
                  <a:cxn ang="0">
                    <a:pos x="204" y="18"/>
                  </a:cxn>
                  <a:cxn ang="0">
                    <a:pos x="210" y="0"/>
                  </a:cxn>
                  <a:cxn ang="0">
                    <a:pos x="222" y="0"/>
                  </a:cxn>
                  <a:cxn ang="0">
                    <a:pos x="228" y="24"/>
                  </a:cxn>
                  <a:cxn ang="0">
                    <a:pos x="240" y="36"/>
                  </a:cxn>
                  <a:cxn ang="0">
                    <a:pos x="240" y="48"/>
                  </a:cxn>
                  <a:cxn ang="0">
                    <a:pos x="246" y="60"/>
                  </a:cxn>
                  <a:cxn ang="0">
                    <a:pos x="264" y="54"/>
                  </a:cxn>
                  <a:cxn ang="0">
                    <a:pos x="258" y="72"/>
                  </a:cxn>
                  <a:cxn ang="0">
                    <a:pos x="258" y="96"/>
                  </a:cxn>
                  <a:cxn ang="0">
                    <a:pos x="264" y="108"/>
                  </a:cxn>
                  <a:cxn ang="0">
                    <a:pos x="282" y="114"/>
                  </a:cxn>
                  <a:cxn ang="0">
                    <a:pos x="300" y="108"/>
                  </a:cxn>
                  <a:cxn ang="0">
                    <a:pos x="306" y="102"/>
                  </a:cxn>
                  <a:cxn ang="0">
                    <a:pos x="324" y="96"/>
                  </a:cxn>
                  <a:cxn ang="0">
                    <a:pos x="336" y="120"/>
                  </a:cxn>
                  <a:cxn ang="0">
                    <a:pos x="222" y="216"/>
                  </a:cxn>
                  <a:cxn ang="0">
                    <a:pos x="180" y="246"/>
                  </a:cxn>
                  <a:cxn ang="0">
                    <a:pos x="168" y="258"/>
                  </a:cxn>
                  <a:cxn ang="0">
                    <a:pos x="162" y="264"/>
                  </a:cxn>
                  <a:cxn ang="0">
                    <a:pos x="162" y="276"/>
                  </a:cxn>
                  <a:cxn ang="0">
                    <a:pos x="156" y="282"/>
                  </a:cxn>
                  <a:cxn ang="0">
                    <a:pos x="150" y="288"/>
                  </a:cxn>
                  <a:cxn ang="0">
                    <a:pos x="126" y="306"/>
                  </a:cxn>
                  <a:cxn ang="0">
                    <a:pos x="114" y="312"/>
                  </a:cxn>
                  <a:cxn ang="0">
                    <a:pos x="102" y="306"/>
                  </a:cxn>
                  <a:cxn ang="0">
                    <a:pos x="102" y="294"/>
                  </a:cxn>
                  <a:cxn ang="0">
                    <a:pos x="96" y="282"/>
                  </a:cxn>
                  <a:cxn ang="0">
                    <a:pos x="90" y="270"/>
                  </a:cxn>
                  <a:cxn ang="0">
                    <a:pos x="96" y="258"/>
                  </a:cxn>
                  <a:cxn ang="0">
                    <a:pos x="102" y="252"/>
                  </a:cxn>
                  <a:cxn ang="0">
                    <a:pos x="90" y="228"/>
                  </a:cxn>
                  <a:cxn ang="0">
                    <a:pos x="78" y="192"/>
                  </a:cxn>
                  <a:cxn ang="0">
                    <a:pos x="48" y="174"/>
                  </a:cxn>
                  <a:cxn ang="0">
                    <a:pos x="42" y="156"/>
                  </a:cxn>
                  <a:cxn ang="0">
                    <a:pos x="36" y="138"/>
                  </a:cxn>
                  <a:cxn ang="0">
                    <a:pos x="36" y="126"/>
                  </a:cxn>
                  <a:cxn ang="0">
                    <a:pos x="18" y="108"/>
                  </a:cxn>
                  <a:cxn ang="0">
                    <a:pos x="6" y="114"/>
                  </a:cxn>
                </a:cxnLst>
                <a:rect l="0" t="0" r="r" b="b"/>
                <a:pathLst>
                  <a:path w="342" h="312">
                    <a:moveTo>
                      <a:pt x="0" y="108"/>
                    </a:moveTo>
                    <a:lnTo>
                      <a:pt x="12" y="96"/>
                    </a:lnTo>
                    <a:lnTo>
                      <a:pt x="30" y="78"/>
                    </a:lnTo>
                    <a:lnTo>
                      <a:pt x="48" y="72"/>
                    </a:lnTo>
                    <a:lnTo>
                      <a:pt x="66" y="66"/>
                    </a:lnTo>
                    <a:lnTo>
                      <a:pt x="108" y="60"/>
                    </a:lnTo>
                    <a:lnTo>
                      <a:pt x="144" y="60"/>
                    </a:lnTo>
                    <a:lnTo>
                      <a:pt x="156" y="60"/>
                    </a:lnTo>
                    <a:lnTo>
                      <a:pt x="168" y="60"/>
                    </a:lnTo>
                    <a:lnTo>
                      <a:pt x="174" y="54"/>
                    </a:lnTo>
                    <a:lnTo>
                      <a:pt x="180" y="42"/>
                    </a:lnTo>
                    <a:lnTo>
                      <a:pt x="186" y="36"/>
                    </a:lnTo>
                    <a:lnTo>
                      <a:pt x="186" y="30"/>
                    </a:lnTo>
                    <a:lnTo>
                      <a:pt x="186" y="24"/>
                    </a:lnTo>
                    <a:lnTo>
                      <a:pt x="192" y="24"/>
                    </a:lnTo>
                    <a:lnTo>
                      <a:pt x="198" y="24"/>
                    </a:lnTo>
                    <a:lnTo>
                      <a:pt x="204" y="24"/>
                    </a:lnTo>
                    <a:lnTo>
                      <a:pt x="204" y="18"/>
                    </a:lnTo>
                    <a:lnTo>
                      <a:pt x="210" y="6"/>
                    </a:lnTo>
                    <a:lnTo>
                      <a:pt x="210" y="0"/>
                    </a:lnTo>
                    <a:lnTo>
                      <a:pt x="216" y="0"/>
                    </a:lnTo>
                    <a:lnTo>
                      <a:pt x="222" y="0"/>
                    </a:lnTo>
                    <a:lnTo>
                      <a:pt x="222" y="12"/>
                    </a:lnTo>
                    <a:lnTo>
                      <a:pt x="228" y="24"/>
                    </a:lnTo>
                    <a:lnTo>
                      <a:pt x="234" y="36"/>
                    </a:lnTo>
                    <a:lnTo>
                      <a:pt x="240" y="36"/>
                    </a:lnTo>
                    <a:lnTo>
                      <a:pt x="240" y="42"/>
                    </a:lnTo>
                    <a:lnTo>
                      <a:pt x="240" y="48"/>
                    </a:lnTo>
                    <a:lnTo>
                      <a:pt x="240" y="54"/>
                    </a:lnTo>
                    <a:lnTo>
                      <a:pt x="246" y="60"/>
                    </a:lnTo>
                    <a:lnTo>
                      <a:pt x="252" y="60"/>
                    </a:lnTo>
                    <a:lnTo>
                      <a:pt x="264" y="54"/>
                    </a:lnTo>
                    <a:lnTo>
                      <a:pt x="258" y="66"/>
                    </a:lnTo>
                    <a:lnTo>
                      <a:pt x="258" y="72"/>
                    </a:lnTo>
                    <a:lnTo>
                      <a:pt x="258" y="84"/>
                    </a:lnTo>
                    <a:lnTo>
                      <a:pt x="258" y="96"/>
                    </a:lnTo>
                    <a:lnTo>
                      <a:pt x="258" y="102"/>
                    </a:lnTo>
                    <a:lnTo>
                      <a:pt x="264" y="108"/>
                    </a:lnTo>
                    <a:lnTo>
                      <a:pt x="270" y="114"/>
                    </a:lnTo>
                    <a:lnTo>
                      <a:pt x="282" y="114"/>
                    </a:lnTo>
                    <a:lnTo>
                      <a:pt x="294" y="114"/>
                    </a:lnTo>
                    <a:lnTo>
                      <a:pt x="300" y="108"/>
                    </a:lnTo>
                    <a:lnTo>
                      <a:pt x="306" y="108"/>
                    </a:lnTo>
                    <a:lnTo>
                      <a:pt x="306" y="102"/>
                    </a:lnTo>
                    <a:lnTo>
                      <a:pt x="318" y="96"/>
                    </a:lnTo>
                    <a:lnTo>
                      <a:pt x="324" y="96"/>
                    </a:lnTo>
                    <a:lnTo>
                      <a:pt x="330" y="102"/>
                    </a:lnTo>
                    <a:lnTo>
                      <a:pt x="336" y="120"/>
                    </a:lnTo>
                    <a:lnTo>
                      <a:pt x="342" y="132"/>
                    </a:lnTo>
                    <a:lnTo>
                      <a:pt x="222" y="216"/>
                    </a:lnTo>
                    <a:lnTo>
                      <a:pt x="186" y="234"/>
                    </a:lnTo>
                    <a:lnTo>
                      <a:pt x="180" y="246"/>
                    </a:lnTo>
                    <a:lnTo>
                      <a:pt x="180" y="252"/>
                    </a:lnTo>
                    <a:lnTo>
                      <a:pt x="168" y="258"/>
                    </a:lnTo>
                    <a:lnTo>
                      <a:pt x="162" y="258"/>
                    </a:lnTo>
                    <a:lnTo>
                      <a:pt x="162" y="264"/>
                    </a:lnTo>
                    <a:lnTo>
                      <a:pt x="162" y="270"/>
                    </a:lnTo>
                    <a:lnTo>
                      <a:pt x="162" y="276"/>
                    </a:lnTo>
                    <a:lnTo>
                      <a:pt x="162" y="282"/>
                    </a:lnTo>
                    <a:lnTo>
                      <a:pt x="156" y="282"/>
                    </a:lnTo>
                    <a:lnTo>
                      <a:pt x="156" y="288"/>
                    </a:lnTo>
                    <a:lnTo>
                      <a:pt x="150" y="288"/>
                    </a:lnTo>
                    <a:lnTo>
                      <a:pt x="144" y="294"/>
                    </a:lnTo>
                    <a:lnTo>
                      <a:pt x="126" y="306"/>
                    </a:lnTo>
                    <a:lnTo>
                      <a:pt x="120" y="306"/>
                    </a:lnTo>
                    <a:lnTo>
                      <a:pt x="114" y="312"/>
                    </a:lnTo>
                    <a:lnTo>
                      <a:pt x="102" y="312"/>
                    </a:lnTo>
                    <a:lnTo>
                      <a:pt x="102" y="306"/>
                    </a:lnTo>
                    <a:lnTo>
                      <a:pt x="102" y="300"/>
                    </a:lnTo>
                    <a:lnTo>
                      <a:pt x="102" y="294"/>
                    </a:lnTo>
                    <a:lnTo>
                      <a:pt x="102" y="288"/>
                    </a:lnTo>
                    <a:lnTo>
                      <a:pt x="96" y="282"/>
                    </a:lnTo>
                    <a:lnTo>
                      <a:pt x="90" y="276"/>
                    </a:lnTo>
                    <a:lnTo>
                      <a:pt x="90" y="270"/>
                    </a:lnTo>
                    <a:lnTo>
                      <a:pt x="90" y="264"/>
                    </a:lnTo>
                    <a:lnTo>
                      <a:pt x="96" y="258"/>
                    </a:lnTo>
                    <a:lnTo>
                      <a:pt x="96" y="252"/>
                    </a:lnTo>
                    <a:lnTo>
                      <a:pt x="102" y="252"/>
                    </a:lnTo>
                    <a:lnTo>
                      <a:pt x="96" y="240"/>
                    </a:lnTo>
                    <a:lnTo>
                      <a:pt x="90" y="228"/>
                    </a:lnTo>
                    <a:lnTo>
                      <a:pt x="84" y="210"/>
                    </a:lnTo>
                    <a:lnTo>
                      <a:pt x="78" y="192"/>
                    </a:lnTo>
                    <a:lnTo>
                      <a:pt x="60" y="186"/>
                    </a:lnTo>
                    <a:lnTo>
                      <a:pt x="48" y="174"/>
                    </a:lnTo>
                    <a:lnTo>
                      <a:pt x="42" y="168"/>
                    </a:lnTo>
                    <a:lnTo>
                      <a:pt x="42" y="156"/>
                    </a:lnTo>
                    <a:lnTo>
                      <a:pt x="36" y="150"/>
                    </a:lnTo>
                    <a:lnTo>
                      <a:pt x="36" y="138"/>
                    </a:lnTo>
                    <a:lnTo>
                      <a:pt x="42" y="132"/>
                    </a:lnTo>
                    <a:lnTo>
                      <a:pt x="36" y="126"/>
                    </a:lnTo>
                    <a:lnTo>
                      <a:pt x="30" y="114"/>
                    </a:lnTo>
                    <a:lnTo>
                      <a:pt x="18" y="108"/>
                    </a:lnTo>
                    <a:lnTo>
                      <a:pt x="12" y="114"/>
                    </a:lnTo>
                    <a:lnTo>
                      <a:pt x="6" y="114"/>
                    </a:lnTo>
                    <a:lnTo>
                      <a:pt x="0" y="108"/>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69" name="Freeform 862">
                <a:extLst>
                  <a:ext uri="{FF2B5EF4-FFF2-40B4-BE49-F238E27FC236}">
                    <a16:creationId xmlns:a16="http://schemas.microsoft.com/office/drawing/2014/main" xmlns="" id="{9FF51D0D-7C0B-1A46-8B38-0C78305AA1B3}"/>
                  </a:ext>
                </a:extLst>
              </p:cNvPr>
              <p:cNvSpPr>
                <a:spLocks/>
              </p:cNvSpPr>
              <p:nvPr/>
            </p:nvSpPr>
            <p:spPr bwMode="auto">
              <a:xfrm>
                <a:off x="7225799" y="6347825"/>
                <a:ext cx="194280" cy="313007"/>
              </a:xfrm>
              <a:custGeom>
                <a:avLst/>
                <a:gdLst/>
                <a:ahLst/>
                <a:cxnLst>
                  <a:cxn ang="0">
                    <a:pos x="12" y="0"/>
                  </a:cxn>
                  <a:cxn ang="0">
                    <a:pos x="48" y="6"/>
                  </a:cxn>
                  <a:cxn ang="0">
                    <a:pos x="204" y="6"/>
                  </a:cxn>
                  <a:cxn ang="0">
                    <a:pos x="216" y="12"/>
                  </a:cxn>
                  <a:cxn ang="0">
                    <a:pos x="210" y="60"/>
                  </a:cxn>
                  <a:cxn ang="0">
                    <a:pos x="210" y="156"/>
                  </a:cxn>
                  <a:cxn ang="0">
                    <a:pos x="210" y="252"/>
                  </a:cxn>
                  <a:cxn ang="0">
                    <a:pos x="204" y="348"/>
                  </a:cxn>
                  <a:cxn ang="0">
                    <a:pos x="120" y="348"/>
                  </a:cxn>
                  <a:cxn ang="0">
                    <a:pos x="42" y="342"/>
                  </a:cxn>
                  <a:cxn ang="0">
                    <a:pos x="0" y="342"/>
                  </a:cxn>
                  <a:cxn ang="0">
                    <a:pos x="6" y="246"/>
                  </a:cxn>
                  <a:cxn ang="0">
                    <a:pos x="6" y="150"/>
                  </a:cxn>
                  <a:cxn ang="0">
                    <a:pos x="6" y="138"/>
                  </a:cxn>
                  <a:cxn ang="0">
                    <a:pos x="12" y="60"/>
                  </a:cxn>
                  <a:cxn ang="0">
                    <a:pos x="12" y="0"/>
                  </a:cxn>
                </a:cxnLst>
                <a:rect l="0" t="0" r="r" b="b"/>
                <a:pathLst>
                  <a:path w="216" h="348">
                    <a:moveTo>
                      <a:pt x="12" y="0"/>
                    </a:moveTo>
                    <a:lnTo>
                      <a:pt x="48" y="6"/>
                    </a:lnTo>
                    <a:lnTo>
                      <a:pt x="204" y="6"/>
                    </a:lnTo>
                    <a:lnTo>
                      <a:pt x="216" y="12"/>
                    </a:lnTo>
                    <a:lnTo>
                      <a:pt x="210" y="60"/>
                    </a:lnTo>
                    <a:lnTo>
                      <a:pt x="210" y="156"/>
                    </a:lnTo>
                    <a:lnTo>
                      <a:pt x="210" y="252"/>
                    </a:lnTo>
                    <a:lnTo>
                      <a:pt x="204" y="348"/>
                    </a:lnTo>
                    <a:lnTo>
                      <a:pt x="120" y="348"/>
                    </a:lnTo>
                    <a:lnTo>
                      <a:pt x="42" y="342"/>
                    </a:lnTo>
                    <a:lnTo>
                      <a:pt x="0" y="342"/>
                    </a:lnTo>
                    <a:lnTo>
                      <a:pt x="6" y="246"/>
                    </a:lnTo>
                    <a:lnTo>
                      <a:pt x="6" y="150"/>
                    </a:lnTo>
                    <a:lnTo>
                      <a:pt x="6" y="138"/>
                    </a:lnTo>
                    <a:lnTo>
                      <a:pt x="12" y="60"/>
                    </a:lnTo>
                    <a:lnTo>
                      <a:pt x="12" y="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70" name="Freeform 864">
                <a:extLst>
                  <a:ext uri="{FF2B5EF4-FFF2-40B4-BE49-F238E27FC236}">
                    <a16:creationId xmlns:a16="http://schemas.microsoft.com/office/drawing/2014/main" xmlns="" id="{AF834A3E-9F52-BE46-B952-1747E8272FC4}"/>
                  </a:ext>
                </a:extLst>
              </p:cNvPr>
              <p:cNvSpPr>
                <a:spLocks/>
              </p:cNvSpPr>
              <p:nvPr/>
            </p:nvSpPr>
            <p:spPr bwMode="auto">
              <a:xfrm>
                <a:off x="7414683" y="6277668"/>
                <a:ext cx="210470" cy="215867"/>
              </a:xfrm>
              <a:custGeom>
                <a:avLst/>
                <a:gdLst/>
                <a:ahLst/>
                <a:cxnLst>
                  <a:cxn ang="0">
                    <a:pos x="156" y="60"/>
                  </a:cxn>
                  <a:cxn ang="0">
                    <a:pos x="150" y="54"/>
                  </a:cxn>
                  <a:cxn ang="0">
                    <a:pos x="144" y="48"/>
                  </a:cxn>
                  <a:cxn ang="0">
                    <a:pos x="132" y="30"/>
                  </a:cxn>
                  <a:cxn ang="0">
                    <a:pos x="120" y="18"/>
                  </a:cxn>
                  <a:cxn ang="0">
                    <a:pos x="108" y="6"/>
                  </a:cxn>
                  <a:cxn ang="0">
                    <a:pos x="102" y="0"/>
                  </a:cxn>
                  <a:cxn ang="0">
                    <a:pos x="96" y="0"/>
                  </a:cxn>
                  <a:cxn ang="0">
                    <a:pos x="72" y="0"/>
                  </a:cxn>
                  <a:cxn ang="0">
                    <a:pos x="54" y="0"/>
                  </a:cxn>
                  <a:cxn ang="0">
                    <a:pos x="36" y="6"/>
                  </a:cxn>
                  <a:cxn ang="0">
                    <a:pos x="30" y="12"/>
                  </a:cxn>
                  <a:cxn ang="0">
                    <a:pos x="24" y="18"/>
                  </a:cxn>
                  <a:cxn ang="0">
                    <a:pos x="12" y="24"/>
                  </a:cxn>
                  <a:cxn ang="0">
                    <a:pos x="6" y="24"/>
                  </a:cxn>
                  <a:cxn ang="0">
                    <a:pos x="6" y="42"/>
                  </a:cxn>
                  <a:cxn ang="0">
                    <a:pos x="6" y="90"/>
                  </a:cxn>
                  <a:cxn ang="0">
                    <a:pos x="6" y="138"/>
                  </a:cxn>
                  <a:cxn ang="0">
                    <a:pos x="0" y="234"/>
                  </a:cxn>
                  <a:cxn ang="0">
                    <a:pos x="30" y="234"/>
                  </a:cxn>
                  <a:cxn ang="0">
                    <a:pos x="36" y="234"/>
                  </a:cxn>
                  <a:cxn ang="0">
                    <a:pos x="60" y="234"/>
                  </a:cxn>
                  <a:cxn ang="0">
                    <a:pos x="66" y="234"/>
                  </a:cxn>
                  <a:cxn ang="0">
                    <a:pos x="72" y="234"/>
                  </a:cxn>
                  <a:cxn ang="0">
                    <a:pos x="78" y="234"/>
                  </a:cxn>
                  <a:cxn ang="0">
                    <a:pos x="84" y="234"/>
                  </a:cxn>
                  <a:cxn ang="0">
                    <a:pos x="120" y="234"/>
                  </a:cxn>
                  <a:cxn ang="0">
                    <a:pos x="138" y="234"/>
                  </a:cxn>
                  <a:cxn ang="0">
                    <a:pos x="144" y="234"/>
                  </a:cxn>
                  <a:cxn ang="0">
                    <a:pos x="144" y="240"/>
                  </a:cxn>
                  <a:cxn ang="0">
                    <a:pos x="150" y="240"/>
                  </a:cxn>
                  <a:cxn ang="0">
                    <a:pos x="156" y="240"/>
                  </a:cxn>
                  <a:cxn ang="0">
                    <a:pos x="162" y="240"/>
                  </a:cxn>
                  <a:cxn ang="0">
                    <a:pos x="168" y="240"/>
                  </a:cxn>
                  <a:cxn ang="0">
                    <a:pos x="222" y="240"/>
                  </a:cxn>
                  <a:cxn ang="0">
                    <a:pos x="234" y="240"/>
                  </a:cxn>
                  <a:cxn ang="0">
                    <a:pos x="228" y="240"/>
                  </a:cxn>
                  <a:cxn ang="0">
                    <a:pos x="222" y="210"/>
                  </a:cxn>
                  <a:cxn ang="0">
                    <a:pos x="222" y="198"/>
                  </a:cxn>
                  <a:cxn ang="0">
                    <a:pos x="204" y="150"/>
                  </a:cxn>
                  <a:cxn ang="0">
                    <a:pos x="198" y="144"/>
                  </a:cxn>
                  <a:cxn ang="0">
                    <a:pos x="192" y="120"/>
                  </a:cxn>
                  <a:cxn ang="0">
                    <a:pos x="186" y="96"/>
                  </a:cxn>
                  <a:cxn ang="0">
                    <a:pos x="156" y="60"/>
                  </a:cxn>
                </a:cxnLst>
                <a:rect l="0" t="0" r="r" b="b"/>
                <a:pathLst>
                  <a:path w="234" h="240">
                    <a:moveTo>
                      <a:pt x="156" y="60"/>
                    </a:moveTo>
                    <a:lnTo>
                      <a:pt x="150" y="54"/>
                    </a:lnTo>
                    <a:lnTo>
                      <a:pt x="144" y="48"/>
                    </a:lnTo>
                    <a:lnTo>
                      <a:pt x="132" y="30"/>
                    </a:lnTo>
                    <a:lnTo>
                      <a:pt x="120" y="18"/>
                    </a:lnTo>
                    <a:lnTo>
                      <a:pt x="108" y="6"/>
                    </a:lnTo>
                    <a:lnTo>
                      <a:pt x="102" y="0"/>
                    </a:lnTo>
                    <a:lnTo>
                      <a:pt x="96" y="0"/>
                    </a:lnTo>
                    <a:lnTo>
                      <a:pt x="72" y="0"/>
                    </a:lnTo>
                    <a:lnTo>
                      <a:pt x="54" y="0"/>
                    </a:lnTo>
                    <a:lnTo>
                      <a:pt x="36" y="6"/>
                    </a:lnTo>
                    <a:lnTo>
                      <a:pt x="30" y="12"/>
                    </a:lnTo>
                    <a:lnTo>
                      <a:pt x="24" y="18"/>
                    </a:lnTo>
                    <a:lnTo>
                      <a:pt x="12" y="24"/>
                    </a:lnTo>
                    <a:lnTo>
                      <a:pt x="6" y="24"/>
                    </a:lnTo>
                    <a:lnTo>
                      <a:pt x="6" y="42"/>
                    </a:lnTo>
                    <a:lnTo>
                      <a:pt x="6" y="90"/>
                    </a:lnTo>
                    <a:lnTo>
                      <a:pt x="6" y="138"/>
                    </a:lnTo>
                    <a:lnTo>
                      <a:pt x="0" y="234"/>
                    </a:lnTo>
                    <a:lnTo>
                      <a:pt x="30" y="234"/>
                    </a:lnTo>
                    <a:lnTo>
                      <a:pt x="36" y="234"/>
                    </a:lnTo>
                    <a:lnTo>
                      <a:pt x="60" y="234"/>
                    </a:lnTo>
                    <a:lnTo>
                      <a:pt x="66" y="234"/>
                    </a:lnTo>
                    <a:lnTo>
                      <a:pt x="72" y="234"/>
                    </a:lnTo>
                    <a:lnTo>
                      <a:pt x="78" y="234"/>
                    </a:lnTo>
                    <a:lnTo>
                      <a:pt x="84" y="234"/>
                    </a:lnTo>
                    <a:lnTo>
                      <a:pt x="120" y="234"/>
                    </a:lnTo>
                    <a:lnTo>
                      <a:pt x="138" y="234"/>
                    </a:lnTo>
                    <a:lnTo>
                      <a:pt x="144" y="234"/>
                    </a:lnTo>
                    <a:lnTo>
                      <a:pt x="144" y="240"/>
                    </a:lnTo>
                    <a:lnTo>
                      <a:pt x="150" y="240"/>
                    </a:lnTo>
                    <a:lnTo>
                      <a:pt x="156" y="240"/>
                    </a:lnTo>
                    <a:lnTo>
                      <a:pt x="162" y="240"/>
                    </a:lnTo>
                    <a:lnTo>
                      <a:pt x="168" y="240"/>
                    </a:lnTo>
                    <a:lnTo>
                      <a:pt x="222" y="240"/>
                    </a:lnTo>
                    <a:lnTo>
                      <a:pt x="234" y="240"/>
                    </a:lnTo>
                    <a:lnTo>
                      <a:pt x="228" y="240"/>
                    </a:lnTo>
                    <a:lnTo>
                      <a:pt x="222" y="210"/>
                    </a:lnTo>
                    <a:lnTo>
                      <a:pt x="222" y="198"/>
                    </a:lnTo>
                    <a:lnTo>
                      <a:pt x="204" y="150"/>
                    </a:lnTo>
                    <a:lnTo>
                      <a:pt x="198" y="144"/>
                    </a:lnTo>
                    <a:lnTo>
                      <a:pt x="192" y="120"/>
                    </a:lnTo>
                    <a:lnTo>
                      <a:pt x="186" y="96"/>
                    </a:lnTo>
                    <a:lnTo>
                      <a:pt x="156" y="6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71" name="Freeform 865">
                <a:extLst>
                  <a:ext uri="{FF2B5EF4-FFF2-40B4-BE49-F238E27FC236}">
                    <a16:creationId xmlns:a16="http://schemas.microsoft.com/office/drawing/2014/main" xmlns="" id="{1CADBE5B-E334-574E-BF8D-06B0B2EB6D75}"/>
                  </a:ext>
                </a:extLst>
              </p:cNvPr>
              <p:cNvSpPr>
                <a:spLocks/>
              </p:cNvSpPr>
              <p:nvPr/>
            </p:nvSpPr>
            <p:spPr bwMode="auto">
              <a:xfrm>
                <a:off x="8013714" y="5678637"/>
                <a:ext cx="323800" cy="259040"/>
              </a:xfrm>
              <a:custGeom>
                <a:avLst/>
                <a:gdLst/>
                <a:ahLst/>
                <a:cxnLst>
                  <a:cxn ang="0">
                    <a:pos x="330" y="174"/>
                  </a:cxn>
                  <a:cxn ang="0">
                    <a:pos x="342" y="204"/>
                  </a:cxn>
                  <a:cxn ang="0">
                    <a:pos x="306" y="234"/>
                  </a:cxn>
                  <a:cxn ang="0">
                    <a:pos x="288" y="240"/>
                  </a:cxn>
                  <a:cxn ang="0">
                    <a:pos x="246" y="264"/>
                  </a:cxn>
                  <a:cxn ang="0">
                    <a:pos x="210" y="276"/>
                  </a:cxn>
                  <a:cxn ang="0">
                    <a:pos x="192" y="282"/>
                  </a:cxn>
                  <a:cxn ang="0">
                    <a:pos x="0" y="192"/>
                  </a:cxn>
                  <a:cxn ang="0">
                    <a:pos x="6" y="180"/>
                  </a:cxn>
                  <a:cxn ang="0">
                    <a:pos x="12" y="162"/>
                  </a:cxn>
                  <a:cxn ang="0">
                    <a:pos x="24" y="150"/>
                  </a:cxn>
                  <a:cxn ang="0">
                    <a:pos x="36" y="150"/>
                  </a:cxn>
                  <a:cxn ang="0">
                    <a:pos x="66" y="138"/>
                  </a:cxn>
                  <a:cxn ang="0">
                    <a:pos x="78" y="126"/>
                  </a:cxn>
                  <a:cxn ang="0">
                    <a:pos x="84" y="120"/>
                  </a:cxn>
                  <a:cxn ang="0">
                    <a:pos x="78" y="108"/>
                  </a:cxn>
                  <a:cxn ang="0">
                    <a:pos x="60" y="102"/>
                  </a:cxn>
                  <a:cxn ang="0">
                    <a:pos x="54" y="66"/>
                  </a:cxn>
                  <a:cxn ang="0">
                    <a:pos x="66" y="30"/>
                  </a:cxn>
                  <a:cxn ang="0">
                    <a:pos x="96" y="54"/>
                  </a:cxn>
                  <a:cxn ang="0">
                    <a:pos x="126" y="66"/>
                  </a:cxn>
                  <a:cxn ang="0">
                    <a:pos x="144" y="72"/>
                  </a:cxn>
                  <a:cxn ang="0">
                    <a:pos x="156" y="84"/>
                  </a:cxn>
                  <a:cxn ang="0">
                    <a:pos x="168" y="102"/>
                  </a:cxn>
                  <a:cxn ang="0">
                    <a:pos x="168" y="114"/>
                  </a:cxn>
                  <a:cxn ang="0">
                    <a:pos x="180" y="114"/>
                  </a:cxn>
                  <a:cxn ang="0">
                    <a:pos x="204" y="102"/>
                  </a:cxn>
                  <a:cxn ang="0">
                    <a:pos x="216" y="78"/>
                  </a:cxn>
                  <a:cxn ang="0">
                    <a:pos x="222" y="42"/>
                  </a:cxn>
                  <a:cxn ang="0">
                    <a:pos x="228" y="18"/>
                  </a:cxn>
                  <a:cxn ang="0">
                    <a:pos x="246" y="6"/>
                  </a:cxn>
                  <a:cxn ang="0">
                    <a:pos x="264" y="6"/>
                  </a:cxn>
                  <a:cxn ang="0">
                    <a:pos x="258" y="18"/>
                  </a:cxn>
                  <a:cxn ang="0">
                    <a:pos x="258" y="30"/>
                  </a:cxn>
                  <a:cxn ang="0">
                    <a:pos x="264" y="30"/>
                  </a:cxn>
                  <a:cxn ang="0">
                    <a:pos x="282" y="24"/>
                  </a:cxn>
                  <a:cxn ang="0">
                    <a:pos x="300" y="18"/>
                  </a:cxn>
                  <a:cxn ang="0">
                    <a:pos x="306" y="30"/>
                  </a:cxn>
                  <a:cxn ang="0">
                    <a:pos x="306" y="48"/>
                  </a:cxn>
                  <a:cxn ang="0">
                    <a:pos x="300" y="66"/>
                  </a:cxn>
                  <a:cxn ang="0">
                    <a:pos x="306" y="78"/>
                  </a:cxn>
                  <a:cxn ang="0">
                    <a:pos x="318" y="78"/>
                  </a:cxn>
                  <a:cxn ang="0">
                    <a:pos x="336" y="72"/>
                  </a:cxn>
                  <a:cxn ang="0">
                    <a:pos x="354" y="84"/>
                  </a:cxn>
                  <a:cxn ang="0">
                    <a:pos x="360" y="132"/>
                  </a:cxn>
                  <a:cxn ang="0">
                    <a:pos x="354" y="150"/>
                  </a:cxn>
                </a:cxnLst>
                <a:rect l="0" t="0" r="r" b="b"/>
                <a:pathLst>
                  <a:path w="360" h="288">
                    <a:moveTo>
                      <a:pt x="354" y="150"/>
                    </a:moveTo>
                    <a:lnTo>
                      <a:pt x="330" y="174"/>
                    </a:lnTo>
                    <a:lnTo>
                      <a:pt x="360" y="198"/>
                    </a:lnTo>
                    <a:lnTo>
                      <a:pt x="342" y="204"/>
                    </a:lnTo>
                    <a:lnTo>
                      <a:pt x="324" y="222"/>
                    </a:lnTo>
                    <a:lnTo>
                      <a:pt x="306" y="234"/>
                    </a:lnTo>
                    <a:lnTo>
                      <a:pt x="300" y="240"/>
                    </a:lnTo>
                    <a:lnTo>
                      <a:pt x="288" y="240"/>
                    </a:lnTo>
                    <a:lnTo>
                      <a:pt x="276" y="234"/>
                    </a:lnTo>
                    <a:lnTo>
                      <a:pt x="246" y="264"/>
                    </a:lnTo>
                    <a:lnTo>
                      <a:pt x="228" y="288"/>
                    </a:lnTo>
                    <a:lnTo>
                      <a:pt x="210" y="276"/>
                    </a:lnTo>
                    <a:lnTo>
                      <a:pt x="204" y="282"/>
                    </a:lnTo>
                    <a:lnTo>
                      <a:pt x="192" y="282"/>
                    </a:lnTo>
                    <a:lnTo>
                      <a:pt x="162" y="276"/>
                    </a:lnTo>
                    <a:lnTo>
                      <a:pt x="0" y="192"/>
                    </a:lnTo>
                    <a:lnTo>
                      <a:pt x="6" y="186"/>
                    </a:lnTo>
                    <a:lnTo>
                      <a:pt x="6" y="180"/>
                    </a:lnTo>
                    <a:lnTo>
                      <a:pt x="6" y="168"/>
                    </a:lnTo>
                    <a:lnTo>
                      <a:pt x="12" y="162"/>
                    </a:lnTo>
                    <a:lnTo>
                      <a:pt x="12" y="156"/>
                    </a:lnTo>
                    <a:lnTo>
                      <a:pt x="24" y="150"/>
                    </a:lnTo>
                    <a:lnTo>
                      <a:pt x="30" y="150"/>
                    </a:lnTo>
                    <a:lnTo>
                      <a:pt x="36" y="150"/>
                    </a:lnTo>
                    <a:lnTo>
                      <a:pt x="54" y="144"/>
                    </a:lnTo>
                    <a:lnTo>
                      <a:pt x="66" y="138"/>
                    </a:lnTo>
                    <a:lnTo>
                      <a:pt x="72" y="132"/>
                    </a:lnTo>
                    <a:lnTo>
                      <a:pt x="78" y="126"/>
                    </a:lnTo>
                    <a:lnTo>
                      <a:pt x="84" y="126"/>
                    </a:lnTo>
                    <a:lnTo>
                      <a:pt x="84" y="120"/>
                    </a:lnTo>
                    <a:lnTo>
                      <a:pt x="84" y="114"/>
                    </a:lnTo>
                    <a:lnTo>
                      <a:pt x="78" y="108"/>
                    </a:lnTo>
                    <a:lnTo>
                      <a:pt x="72" y="108"/>
                    </a:lnTo>
                    <a:lnTo>
                      <a:pt x="60" y="102"/>
                    </a:lnTo>
                    <a:lnTo>
                      <a:pt x="54" y="90"/>
                    </a:lnTo>
                    <a:lnTo>
                      <a:pt x="54" y="66"/>
                    </a:lnTo>
                    <a:lnTo>
                      <a:pt x="54" y="48"/>
                    </a:lnTo>
                    <a:lnTo>
                      <a:pt x="66" y="30"/>
                    </a:lnTo>
                    <a:lnTo>
                      <a:pt x="84" y="42"/>
                    </a:lnTo>
                    <a:lnTo>
                      <a:pt x="96" y="54"/>
                    </a:lnTo>
                    <a:lnTo>
                      <a:pt x="114" y="66"/>
                    </a:lnTo>
                    <a:lnTo>
                      <a:pt x="126" y="66"/>
                    </a:lnTo>
                    <a:lnTo>
                      <a:pt x="132" y="66"/>
                    </a:lnTo>
                    <a:lnTo>
                      <a:pt x="144" y="72"/>
                    </a:lnTo>
                    <a:lnTo>
                      <a:pt x="150" y="72"/>
                    </a:lnTo>
                    <a:lnTo>
                      <a:pt x="156" y="84"/>
                    </a:lnTo>
                    <a:lnTo>
                      <a:pt x="162" y="90"/>
                    </a:lnTo>
                    <a:lnTo>
                      <a:pt x="168" y="102"/>
                    </a:lnTo>
                    <a:lnTo>
                      <a:pt x="168" y="108"/>
                    </a:lnTo>
                    <a:lnTo>
                      <a:pt x="168" y="114"/>
                    </a:lnTo>
                    <a:lnTo>
                      <a:pt x="174" y="114"/>
                    </a:lnTo>
                    <a:lnTo>
                      <a:pt x="180" y="114"/>
                    </a:lnTo>
                    <a:lnTo>
                      <a:pt x="192" y="114"/>
                    </a:lnTo>
                    <a:lnTo>
                      <a:pt x="204" y="102"/>
                    </a:lnTo>
                    <a:lnTo>
                      <a:pt x="216" y="90"/>
                    </a:lnTo>
                    <a:lnTo>
                      <a:pt x="216" y="78"/>
                    </a:lnTo>
                    <a:lnTo>
                      <a:pt x="222" y="54"/>
                    </a:lnTo>
                    <a:lnTo>
                      <a:pt x="222" y="42"/>
                    </a:lnTo>
                    <a:lnTo>
                      <a:pt x="222" y="30"/>
                    </a:lnTo>
                    <a:lnTo>
                      <a:pt x="228" y="18"/>
                    </a:lnTo>
                    <a:lnTo>
                      <a:pt x="240" y="12"/>
                    </a:lnTo>
                    <a:lnTo>
                      <a:pt x="246" y="6"/>
                    </a:lnTo>
                    <a:lnTo>
                      <a:pt x="264" y="0"/>
                    </a:lnTo>
                    <a:lnTo>
                      <a:pt x="264" y="6"/>
                    </a:lnTo>
                    <a:lnTo>
                      <a:pt x="264" y="12"/>
                    </a:lnTo>
                    <a:lnTo>
                      <a:pt x="258" y="18"/>
                    </a:lnTo>
                    <a:lnTo>
                      <a:pt x="258" y="24"/>
                    </a:lnTo>
                    <a:lnTo>
                      <a:pt x="258" y="30"/>
                    </a:lnTo>
                    <a:lnTo>
                      <a:pt x="264" y="36"/>
                    </a:lnTo>
                    <a:lnTo>
                      <a:pt x="264" y="30"/>
                    </a:lnTo>
                    <a:lnTo>
                      <a:pt x="276" y="30"/>
                    </a:lnTo>
                    <a:lnTo>
                      <a:pt x="282" y="24"/>
                    </a:lnTo>
                    <a:lnTo>
                      <a:pt x="288" y="18"/>
                    </a:lnTo>
                    <a:lnTo>
                      <a:pt x="300" y="18"/>
                    </a:lnTo>
                    <a:lnTo>
                      <a:pt x="300" y="24"/>
                    </a:lnTo>
                    <a:lnTo>
                      <a:pt x="306" y="30"/>
                    </a:lnTo>
                    <a:lnTo>
                      <a:pt x="306" y="36"/>
                    </a:lnTo>
                    <a:lnTo>
                      <a:pt x="306" y="48"/>
                    </a:lnTo>
                    <a:lnTo>
                      <a:pt x="306" y="60"/>
                    </a:lnTo>
                    <a:lnTo>
                      <a:pt x="300" y="66"/>
                    </a:lnTo>
                    <a:lnTo>
                      <a:pt x="300" y="72"/>
                    </a:lnTo>
                    <a:lnTo>
                      <a:pt x="306" y="78"/>
                    </a:lnTo>
                    <a:lnTo>
                      <a:pt x="312" y="78"/>
                    </a:lnTo>
                    <a:lnTo>
                      <a:pt x="318" y="78"/>
                    </a:lnTo>
                    <a:lnTo>
                      <a:pt x="324" y="72"/>
                    </a:lnTo>
                    <a:lnTo>
                      <a:pt x="336" y="72"/>
                    </a:lnTo>
                    <a:lnTo>
                      <a:pt x="348" y="78"/>
                    </a:lnTo>
                    <a:lnTo>
                      <a:pt x="354" y="84"/>
                    </a:lnTo>
                    <a:lnTo>
                      <a:pt x="360" y="108"/>
                    </a:lnTo>
                    <a:lnTo>
                      <a:pt x="360" y="132"/>
                    </a:lnTo>
                    <a:lnTo>
                      <a:pt x="354" y="138"/>
                    </a:lnTo>
                    <a:lnTo>
                      <a:pt x="354" y="15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72" name="Freeform 867">
                <a:extLst>
                  <a:ext uri="{FF2B5EF4-FFF2-40B4-BE49-F238E27FC236}">
                    <a16:creationId xmlns:a16="http://schemas.microsoft.com/office/drawing/2014/main" xmlns="" id="{EBF77830-88B7-4B46-B45A-377FEDD18923}"/>
                  </a:ext>
                </a:extLst>
              </p:cNvPr>
              <p:cNvSpPr>
                <a:spLocks/>
              </p:cNvSpPr>
              <p:nvPr/>
            </p:nvSpPr>
            <p:spPr bwMode="auto">
              <a:xfrm>
                <a:off x="7965144" y="5851331"/>
                <a:ext cx="253644" cy="210470"/>
              </a:xfrm>
              <a:custGeom>
                <a:avLst/>
                <a:gdLst/>
                <a:ahLst/>
                <a:cxnLst>
                  <a:cxn ang="0">
                    <a:pos x="240" y="204"/>
                  </a:cxn>
                  <a:cxn ang="0">
                    <a:pos x="228" y="210"/>
                  </a:cxn>
                  <a:cxn ang="0">
                    <a:pos x="198" y="210"/>
                  </a:cxn>
                  <a:cxn ang="0">
                    <a:pos x="174" y="234"/>
                  </a:cxn>
                  <a:cxn ang="0">
                    <a:pos x="120" y="222"/>
                  </a:cxn>
                  <a:cxn ang="0">
                    <a:pos x="114" y="222"/>
                  </a:cxn>
                  <a:cxn ang="0">
                    <a:pos x="114" y="216"/>
                  </a:cxn>
                  <a:cxn ang="0">
                    <a:pos x="102" y="210"/>
                  </a:cxn>
                  <a:cxn ang="0">
                    <a:pos x="96" y="204"/>
                  </a:cxn>
                  <a:cxn ang="0">
                    <a:pos x="90" y="198"/>
                  </a:cxn>
                  <a:cxn ang="0">
                    <a:pos x="84" y="192"/>
                  </a:cxn>
                  <a:cxn ang="0">
                    <a:pos x="84" y="180"/>
                  </a:cxn>
                  <a:cxn ang="0">
                    <a:pos x="84" y="168"/>
                  </a:cxn>
                  <a:cxn ang="0">
                    <a:pos x="84" y="156"/>
                  </a:cxn>
                  <a:cxn ang="0">
                    <a:pos x="84" y="138"/>
                  </a:cxn>
                  <a:cxn ang="0">
                    <a:pos x="90" y="132"/>
                  </a:cxn>
                  <a:cxn ang="0">
                    <a:pos x="90" y="126"/>
                  </a:cxn>
                  <a:cxn ang="0">
                    <a:pos x="90" y="120"/>
                  </a:cxn>
                  <a:cxn ang="0">
                    <a:pos x="84" y="120"/>
                  </a:cxn>
                  <a:cxn ang="0">
                    <a:pos x="78" y="114"/>
                  </a:cxn>
                  <a:cxn ang="0">
                    <a:pos x="78" y="108"/>
                  </a:cxn>
                  <a:cxn ang="0">
                    <a:pos x="72" y="96"/>
                  </a:cxn>
                  <a:cxn ang="0">
                    <a:pos x="72" y="84"/>
                  </a:cxn>
                  <a:cxn ang="0">
                    <a:pos x="60" y="72"/>
                  </a:cxn>
                  <a:cxn ang="0">
                    <a:pos x="54" y="72"/>
                  </a:cxn>
                  <a:cxn ang="0">
                    <a:pos x="42" y="72"/>
                  </a:cxn>
                  <a:cxn ang="0">
                    <a:pos x="24" y="72"/>
                  </a:cxn>
                  <a:cxn ang="0">
                    <a:pos x="12" y="60"/>
                  </a:cxn>
                  <a:cxn ang="0">
                    <a:pos x="0" y="54"/>
                  </a:cxn>
                  <a:cxn ang="0">
                    <a:pos x="0" y="42"/>
                  </a:cxn>
                  <a:cxn ang="0">
                    <a:pos x="0" y="30"/>
                  </a:cxn>
                  <a:cxn ang="0">
                    <a:pos x="6" y="24"/>
                  </a:cxn>
                  <a:cxn ang="0">
                    <a:pos x="18" y="12"/>
                  </a:cxn>
                  <a:cxn ang="0">
                    <a:pos x="24" y="12"/>
                  </a:cxn>
                  <a:cxn ang="0">
                    <a:pos x="36" y="12"/>
                  </a:cxn>
                  <a:cxn ang="0">
                    <a:pos x="42" y="12"/>
                  </a:cxn>
                  <a:cxn ang="0">
                    <a:pos x="48" y="12"/>
                  </a:cxn>
                  <a:cxn ang="0">
                    <a:pos x="54" y="0"/>
                  </a:cxn>
                  <a:cxn ang="0">
                    <a:pos x="216" y="84"/>
                  </a:cxn>
                  <a:cxn ang="0">
                    <a:pos x="246" y="90"/>
                  </a:cxn>
                  <a:cxn ang="0">
                    <a:pos x="258" y="90"/>
                  </a:cxn>
                  <a:cxn ang="0">
                    <a:pos x="264" y="84"/>
                  </a:cxn>
                  <a:cxn ang="0">
                    <a:pos x="282" y="96"/>
                  </a:cxn>
                  <a:cxn ang="0">
                    <a:pos x="246" y="144"/>
                  </a:cxn>
                  <a:cxn ang="0">
                    <a:pos x="246" y="150"/>
                  </a:cxn>
                  <a:cxn ang="0">
                    <a:pos x="240" y="156"/>
                  </a:cxn>
                  <a:cxn ang="0">
                    <a:pos x="234" y="156"/>
                  </a:cxn>
                  <a:cxn ang="0">
                    <a:pos x="228" y="150"/>
                  </a:cxn>
                  <a:cxn ang="0">
                    <a:pos x="222" y="150"/>
                  </a:cxn>
                  <a:cxn ang="0">
                    <a:pos x="222" y="156"/>
                  </a:cxn>
                  <a:cxn ang="0">
                    <a:pos x="216" y="168"/>
                  </a:cxn>
                  <a:cxn ang="0">
                    <a:pos x="216" y="174"/>
                  </a:cxn>
                  <a:cxn ang="0">
                    <a:pos x="222" y="180"/>
                  </a:cxn>
                  <a:cxn ang="0">
                    <a:pos x="222" y="186"/>
                  </a:cxn>
                  <a:cxn ang="0">
                    <a:pos x="228" y="192"/>
                  </a:cxn>
                  <a:cxn ang="0">
                    <a:pos x="240" y="204"/>
                  </a:cxn>
                </a:cxnLst>
                <a:rect l="0" t="0" r="r" b="b"/>
                <a:pathLst>
                  <a:path w="282" h="234">
                    <a:moveTo>
                      <a:pt x="240" y="204"/>
                    </a:moveTo>
                    <a:lnTo>
                      <a:pt x="228" y="210"/>
                    </a:lnTo>
                    <a:lnTo>
                      <a:pt x="198" y="210"/>
                    </a:lnTo>
                    <a:lnTo>
                      <a:pt x="174" y="234"/>
                    </a:lnTo>
                    <a:lnTo>
                      <a:pt x="120" y="222"/>
                    </a:lnTo>
                    <a:lnTo>
                      <a:pt x="114" y="222"/>
                    </a:lnTo>
                    <a:lnTo>
                      <a:pt x="114" y="216"/>
                    </a:lnTo>
                    <a:lnTo>
                      <a:pt x="102" y="210"/>
                    </a:lnTo>
                    <a:lnTo>
                      <a:pt x="96" y="204"/>
                    </a:lnTo>
                    <a:lnTo>
                      <a:pt x="90" y="198"/>
                    </a:lnTo>
                    <a:lnTo>
                      <a:pt x="84" y="192"/>
                    </a:lnTo>
                    <a:lnTo>
                      <a:pt x="84" y="180"/>
                    </a:lnTo>
                    <a:lnTo>
                      <a:pt x="84" y="168"/>
                    </a:lnTo>
                    <a:lnTo>
                      <a:pt x="84" y="156"/>
                    </a:lnTo>
                    <a:lnTo>
                      <a:pt x="84" y="138"/>
                    </a:lnTo>
                    <a:lnTo>
                      <a:pt x="90" y="132"/>
                    </a:lnTo>
                    <a:lnTo>
                      <a:pt x="90" y="126"/>
                    </a:lnTo>
                    <a:lnTo>
                      <a:pt x="90" y="120"/>
                    </a:lnTo>
                    <a:lnTo>
                      <a:pt x="84" y="120"/>
                    </a:lnTo>
                    <a:lnTo>
                      <a:pt x="78" y="114"/>
                    </a:lnTo>
                    <a:lnTo>
                      <a:pt x="78" y="108"/>
                    </a:lnTo>
                    <a:lnTo>
                      <a:pt x="72" y="96"/>
                    </a:lnTo>
                    <a:lnTo>
                      <a:pt x="72" y="84"/>
                    </a:lnTo>
                    <a:lnTo>
                      <a:pt x="60" y="72"/>
                    </a:lnTo>
                    <a:lnTo>
                      <a:pt x="54" y="72"/>
                    </a:lnTo>
                    <a:lnTo>
                      <a:pt x="42" y="72"/>
                    </a:lnTo>
                    <a:lnTo>
                      <a:pt x="24" y="72"/>
                    </a:lnTo>
                    <a:lnTo>
                      <a:pt x="12" y="60"/>
                    </a:lnTo>
                    <a:lnTo>
                      <a:pt x="0" y="54"/>
                    </a:lnTo>
                    <a:lnTo>
                      <a:pt x="0" y="42"/>
                    </a:lnTo>
                    <a:lnTo>
                      <a:pt x="0" y="30"/>
                    </a:lnTo>
                    <a:lnTo>
                      <a:pt x="6" y="24"/>
                    </a:lnTo>
                    <a:lnTo>
                      <a:pt x="18" y="12"/>
                    </a:lnTo>
                    <a:lnTo>
                      <a:pt x="24" y="12"/>
                    </a:lnTo>
                    <a:lnTo>
                      <a:pt x="36" y="12"/>
                    </a:lnTo>
                    <a:lnTo>
                      <a:pt x="42" y="12"/>
                    </a:lnTo>
                    <a:lnTo>
                      <a:pt x="48" y="12"/>
                    </a:lnTo>
                    <a:lnTo>
                      <a:pt x="54" y="0"/>
                    </a:lnTo>
                    <a:lnTo>
                      <a:pt x="216" y="84"/>
                    </a:lnTo>
                    <a:lnTo>
                      <a:pt x="246" y="90"/>
                    </a:lnTo>
                    <a:lnTo>
                      <a:pt x="258" y="90"/>
                    </a:lnTo>
                    <a:lnTo>
                      <a:pt x="264" y="84"/>
                    </a:lnTo>
                    <a:lnTo>
                      <a:pt x="282" y="96"/>
                    </a:lnTo>
                    <a:lnTo>
                      <a:pt x="246" y="144"/>
                    </a:lnTo>
                    <a:lnTo>
                      <a:pt x="246" y="150"/>
                    </a:lnTo>
                    <a:lnTo>
                      <a:pt x="240" y="156"/>
                    </a:lnTo>
                    <a:lnTo>
                      <a:pt x="234" y="156"/>
                    </a:lnTo>
                    <a:lnTo>
                      <a:pt x="228" y="150"/>
                    </a:lnTo>
                    <a:lnTo>
                      <a:pt x="222" y="150"/>
                    </a:lnTo>
                    <a:lnTo>
                      <a:pt x="222" y="156"/>
                    </a:lnTo>
                    <a:lnTo>
                      <a:pt x="216" y="168"/>
                    </a:lnTo>
                    <a:lnTo>
                      <a:pt x="216" y="174"/>
                    </a:lnTo>
                    <a:lnTo>
                      <a:pt x="222" y="180"/>
                    </a:lnTo>
                    <a:lnTo>
                      <a:pt x="222" y="186"/>
                    </a:lnTo>
                    <a:lnTo>
                      <a:pt x="228" y="192"/>
                    </a:lnTo>
                    <a:lnTo>
                      <a:pt x="240" y="204"/>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73" name="Freeform 868">
                <a:extLst>
                  <a:ext uri="{FF2B5EF4-FFF2-40B4-BE49-F238E27FC236}">
                    <a16:creationId xmlns:a16="http://schemas.microsoft.com/office/drawing/2014/main" xmlns="" id="{2CCD935E-DAD7-524C-95A9-4895CC42AC3D}"/>
                  </a:ext>
                </a:extLst>
              </p:cNvPr>
              <p:cNvSpPr>
                <a:spLocks/>
              </p:cNvSpPr>
              <p:nvPr/>
            </p:nvSpPr>
            <p:spPr bwMode="auto">
              <a:xfrm>
                <a:off x="7036916" y="6153544"/>
                <a:ext cx="199677" cy="205074"/>
              </a:xfrm>
              <a:custGeom>
                <a:avLst/>
                <a:gdLst/>
                <a:ahLst/>
                <a:cxnLst>
                  <a:cxn ang="0">
                    <a:pos x="222" y="216"/>
                  </a:cxn>
                  <a:cxn ang="0">
                    <a:pos x="222" y="210"/>
                  </a:cxn>
                  <a:cxn ang="0">
                    <a:pos x="210" y="180"/>
                  </a:cxn>
                  <a:cxn ang="0">
                    <a:pos x="150" y="6"/>
                  </a:cxn>
                  <a:cxn ang="0">
                    <a:pos x="138" y="0"/>
                  </a:cxn>
                  <a:cxn ang="0">
                    <a:pos x="126" y="0"/>
                  </a:cxn>
                  <a:cxn ang="0">
                    <a:pos x="114" y="0"/>
                  </a:cxn>
                  <a:cxn ang="0">
                    <a:pos x="90" y="12"/>
                  </a:cxn>
                  <a:cxn ang="0">
                    <a:pos x="72" y="30"/>
                  </a:cxn>
                  <a:cxn ang="0">
                    <a:pos x="66" y="36"/>
                  </a:cxn>
                  <a:cxn ang="0">
                    <a:pos x="60" y="48"/>
                  </a:cxn>
                  <a:cxn ang="0">
                    <a:pos x="48" y="66"/>
                  </a:cxn>
                  <a:cxn ang="0">
                    <a:pos x="48" y="78"/>
                  </a:cxn>
                  <a:cxn ang="0">
                    <a:pos x="42" y="84"/>
                  </a:cxn>
                  <a:cxn ang="0">
                    <a:pos x="36" y="90"/>
                  </a:cxn>
                  <a:cxn ang="0">
                    <a:pos x="24" y="96"/>
                  </a:cxn>
                  <a:cxn ang="0">
                    <a:pos x="12" y="108"/>
                  </a:cxn>
                  <a:cxn ang="0">
                    <a:pos x="6" y="120"/>
                  </a:cxn>
                  <a:cxn ang="0">
                    <a:pos x="0" y="126"/>
                  </a:cxn>
                  <a:cxn ang="0">
                    <a:pos x="0" y="132"/>
                  </a:cxn>
                  <a:cxn ang="0">
                    <a:pos x="0" y="156"/>
                  </a:cxn>
                  <a:cxn ang="0">
                    <a:pos x="0" y="168"/>
                  </a:cxn>
                  <a:cxn ang="0">
                    <a:pos x="12" y="174"/>
                  </a:cxn>
                  <a:cxn ang="0">
                    <a:pos x="18" y="180"/>
                  </a:cxn>
                  <a:cxn ang="0">
                    <a:pos x="18" y="186"/>
                  </a:cxn>
                  <a:cxn ang="0">
                    <a:pos x="24" y="186"/>
                  </a:cxn>
                  <a:cxn ang="0">
                    <a:pos x="36" y="186"/>
                  </a:cxn>
                  <a:cxn ang="0">
                    <a:pos x="42" y="192"/>
                  </a:cxn>
                  <a:cxn ang="0">
                    <a:pos x="48" y="204"/>
                  </a:cxn>
                  <a:cxn ang="0">
                    <a:pos x="48" y="210"/>
                  </a:cxn>
                  <a:cxn ang="0">
                    <a:pos x="48" y="216"/>
                  </a:cxn>
                  <a:cxn ang="0">
                    <a:pos x="54" y="216"/>
                  </a:cxn>
                  <a:cxn ang="0">
                    <a:pos x="54" y="222"/>
                  </a:cxn>
                  <a:cxn ang="0">
                    <a:pos x="60" y="228"/>
                  </a:cxn>
                  <a:cxn ang="0">
                    <a:pos x="66" y="228"/>
                  </a:cxn>
                  <a:cxn ang="0">
                    <a:pos x="84" y="228"/>
                  </a:cxn>
                  <a:cxn ang="0">
                    <a:pos x="96" y="228"/>
                  </a:cxn>
                  <a:cxn ang="0">
                    <a:pos x="114" y="228"/>
                  </a:cxn>
                  <a:cxn ang="0">
                    <a:pos x="132" y="228"/>
                  </a:cxn>
                  <a:cxn ang="0">
                    <a:pos x="144" y="228"/>
                  </a:cxn>
                  <a:cxn ang="0">
                    <a:pos x="150" y="222"/>
                  </a:cxn>
                  <a:cxn ang="0">
                    <a:pos x="156" y="222"/>
                  </a:cxn>
                  <a:cxn ang="0">
                    <a:pos x="162" y="222"/>
                  </a:cxn>
                  <a:cxn ang="0">
                    <a:pos x="168" y="222"/>
                  </a:cxn>
                  <a:cxn ang="0">
                    <a:pos x="180" y="222"/>
                  </a:cxn>
                  <a:cxn ang="0">
                    <a:pos x="186" y="222"/>
                  </a:cxn>
                  <a:cxn ang="0">
                    <a:pos x="198" y="222"/>
                  </a:cxn>
                  <a:cxn ang="0">
                    <a:pos x="210" y="222"/>
                  </a:cxn>
                  <a:cxn ang="0">
                    <a:pos x="216" y="222"/>
                  </a:cxn>
                  <a:cxn ang="0">
                    <a:pos x="222" y="216"/>
                  </a:cxn>
                  <a:cxn ang="0">
                    <a:pos x="222" y="210"/>
                  </a:cxn>
                  <a:cxn ang="0">
                    <a:pos x="222" y="222"/>
                  </a:cxn>
                  <a:cxn ang="0">
                    <a:pos x="222" y="216"/>
                  </a:cxn>
                </a:cxnLst>
                <a:rect l="0" t="0" r="r" b="b"/>
                <a:pathLst>
                  <a:path w="222" h="228">
                    <a:moveTo>
                      <a:pt x="222" y="216"/>
                    </a:moveTo>
                    <a:lnTo>
                      <a:pt x="222" y="210"/>
                    </a:lnTo>
                    <a:lnTo>
                      <a:pt x="210" y="180"/>
                    </a:lnTo>
                    <a:lnTo>
                      <a:pt x="150" y="6"/>
                    </a:lnTo>
                    <a:lnTo>
                      <a:pt x="138" y="0"/>
                    </a:lnTo>
                    <a:lnTo>
                      <a:pt x="126" y="0"/>
                    </a:lnTo>
                    <a:lnTo>
                      <a:pt x="114" y="0"/>
                    </a:lnTo>
                    <a:lnTo>
                      <a:pt x="90" y="12"/>
                    </a:lnTo>
                    <a:lnTo>
                      <a:pt x="72" y="30"/>
                    </a:lnTo>
                    <a:lnTo>
                      <a:pt x="66" y="36"/>
                    </a:lnTo>
                    <a:lnTo>
                      <a:pt x="60" y="48"/>
                    </a:lnTo>
                    <a:lnTo>
                      <a:pt x="48" y="66"/>
                    </a:lnTo>
                    <a:lnTo>
                      <a:pt x="48" y="78"/>
                    </a:lnTo>
                    <a:lnTo>
                      <a:pt x="42" y="84"/>
                    </a:lnTo>
                    <a:lnTo>
                      <a:pt x="36" y="90"/>
                    </a:lnTo>
                    <a:lnTo>
                      <a:pt x="24" y="96"/>
                    </a:lnTo>
                    <a:lnTo>
                      <a:pt x="12" y="108"/>
                    </a:lnTo>
                    <a:lnTo>
                      <a:pt x="6" y="120"/>
                    </a:lnTo>
                    <a:lnTo>
                      <a:pt x="0" y="126"/>
                    </a:lnTo>
                    <a:lnTo>
                      <a:pt x="0" y="132"/>
                    </a:lnTo>
                    <a:lnTo>
                      <a:pt x="0" y="156"/>
                    </a:lnTo>
                    <a:lnTo>
                      <a:pt x="0" y="168"/>
                    </a:lnTo>
                    <a:lnTo>
                      <a:pt x="12" y="174"/>
                    </a:lnTo>
                    <a:lnTo>
                      <a:pt x="18" y="180"/>
                    </a:lnTo>
                    <a:lnTo>
                      <a:pt x="18" y="186"/>
                    </a:lnTo>
                    <a:lnTo>
                      <a:pt x="24" y="186"/>
                    </a:lnTo>
                    <a:lnTo>
                      <a:pt x="36" y="186"/>
                    </a:lnTo>
                    <a:lnTo>
                      <a:pt x="42" y="192"/>
                    </a:lnTo>
                    <a:lnTo>
                      <a:pt x="48" y="204"/>
                    </a:lnTo>
                    <a:lnTo>
                      <a:pt x="48" y="210"/>
                    </a:lnTo>
                    <a:lnTo>
                      <a:pt x="48" y="216"/>
                    </a:lnTo>
                    <a:lnTo>
                      <a:pt x="54" y="216"/>
                    </a:lnTo>
                    <a:lnTo>
                      <a:pt x="54" y="222"/>
                    </a:lnTo>
                    <a:lnTo>
                      <a:pt x="60" y="228"/>
                    </a:lnTo>
                    <a:lnTo>
                      <a:pt x="66" y="228"/>
                    </a:lnTo>
                    <a:lnTo>
                      <a:pt x="84" y="228"/>
                    </a:lnTo>
                    <a:lnTo>
                      <a:pt x="96" y="228"/>
                    </a:lnTo>
                    <a:lnTo>
                      <a:pt x="114" y="228"/>
                    </a:lnTo>
                    <a:lnTo>
                      <a:pt x="132" y="228"/>
                    </a:lnTo>
                    <a:lnTo>
                      <a:pt x="144" y="228"/>
                    </a:lnTo>
                    <a:lnTo>
                      <a:pt x="150" y="222"/>
                    </a:lnTo>
                    <a:lnTo>
                      <a:pt x="156" y="222"/>
                    </a:lnTo>
                    <a:lnTo>
                      <a:pt x="162" y="222"/>
                    </a:lnTo>
                    <a:lnTo>
                      <a:pt x="168" y="222"/>
                    </a:lnTo>
                    <a:lnTo>
                      <a:pt x="180" y="222"/>
                    </a:lnTo>
                    <a:lnTo>
                      <a:pt x="186" y="222"/>
                    </a:lnTo>
                    <a:lnTo>
                      <a:pt x="198" y="222"/>
                    </a:lnTo>
                    <a:lnTo>
                      <a:pt x="210" y="222"/>
                    </a:lnTo>
                    <a:lnTo>
                      <a:pt x="216" y="222"/>
                    </a:lnTo>
                    <a:lnTo>
                      <a:pt x="222" y="216"/>
                    </a:lnTo>
                    <a:lnTo>
                      <a:pt x="222" y="210"/>
                    </a:lnTo>
                    <a:lnTo>
                      <a:pt x="222" y="222"/>
                    </a:lnTo>
                    <a:lnTo>
                      <a:pt x="222" y="216"/>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74" name="Freeform 875">
                <a:extLst>
                  <a:ext uri="{FF2B5EF4-FFF2-40B4-BE49-F238E27FC236}">
                    <a16:creationId xmlns:a16="http://schemas.microsoft.com/office/drawing/2014/main" xmlns="" id="{844A4D86-5443-354D-823C-974B5DB2E8AF}"/>
                  </a:ext>
                </a:extLst>
              </p:cNvPr>
              <p:cNvSpPr>
                <a:spLocks/>
              </p:cNvSpPr>
              <p:nvPr/>
            </p:nvSpPr>
            <p:spPr bwMode="auto">
              <a:xfrm>
                <a:off x="7554996" y="6196718"/>
                <a:ext cx="199677" cy="215867"/>
              </a:xfrm>
              <a:custGeom>
                <a:avLst/>
                <a:gdLst/>
                <a:ahLst/>
                <a:cxnLst>
                  <a:cxn ang="0">
                    <a:pos x="84" y="0"/>
                  </a:cxn>
                  <a:cxn ang="0">
                    <a:pos x="84" y="6"/>
                  </a:cxn>
                  <a:cxn ang="0">
                    <a:pos x="78" y="6"/>
                  </a:cxn>
                  <a:cxn ang="0">
                    <a:pos x="72" y="12"/>
                  </a:cxn>
                  <a:cxn ang="0">
                    <a:pos x="54" y="24"/>
                  </a:cxn>
                  <a:cxn ang="0">
                    <a:pos x="48" y="24"/>
                  </a:cxn>
                  <a:cxn ang="0">
                    <a:pos x="42" y="30"/>
                  </a:cxn>
                  <a:cxn ang="0">
                    <a:pos x="30" y="30"/>
                  </a:cxn>
                  <a:cxn ang="0">
                    <a:pos x="30" y="24"/>
                  </a:cxn>
                  <a:cxn ang="0">
                    <a:pos x="24" y="30"/>
                  </a:cxn>
                  <a:cxn ang="0">
                    <a:pos x="18" y="42"/>
                  </a:cxn>
                  <a:cxn ang="0">
                    <a:pos x="12" y="54"/>
                  </a:cxn>
                  <a:cxn ang="0">
                    <a:pos x="12" y="60"/>
                  </a:cxn>
                  <a:cxn ang="0">
                    <a:pos x="18" y="78"/>
                  </a:cxn>
                  <a:cxn ang="0">
                    <a:pos x="18" y="84"/>
                  </a:cxn>
                  <a:cxn ang="0">
                    <a:pos x="12" y="90"/>
                  </a:cxn>
                  <a:cxn ang="0">
                    <a:pos x="6" y="102"/>
                  </a:cxn>
                  <a:cxn ang="0">
                    <a:pos x="6" y="114"/>
                  </a:cxn>
                  <a:cxn ang="0">
                    <a:pos x="12" y="120"/>
                  </a:cxn>
                  <a:cxn ang="0">
                    <a:pos x="12" y="126"/>
                  </a:cxn>
                  <a:cxn ang="0">
                    <a:pos x="18" y="138"/>
                  </a:cxn>
                  <a:cxn ang="0">
                    <a:pos x="0" y="150"/>
                  </a:cxn>
                  <a:cxn ang="0">
                    <a:pos x="30" y="186"/>
                  </a:cxn>
                  <a:cxn ang="0">
                    <a:pos x="36" y="210"/>
                  </a:cxn>
                  <a:cxn ang="0">
                    <a:pos x="42" y="234"/>
                  </a:cxn>
                  <a:cxn ang="0">
                    <a:pos x="48" y="240"/>
                  </a:cxn>
                  <a:cxn ang="0">
                    <a:pos x="66" y="234"/>
                  </a:cxn>
                  <a:cxn ang="0">
                    <a:pos x="144" y="204"/>
                  </a:cxn>
                  <a:cxn ang="0">
                    <a:pos x="210" y="168"/>
                  </a:cxn>
                  <a:cxn ang="0">
                    <a:pos x="222" y="168"/>
                  </a:cxn>
                  <a:cxn ang="0">
                    <a:pos x="198" y="138"/>
                  </a:cxn>
                  <a:cxn ang="0">
                    <a:pos x="162" y="84"/>
                  </a:cxn>
                  <a:cxn ang="0">
                    <a:pos x="144" y="54"/>
                  </a:cxn>
                  <a:cxn ang="0">
                    <a:pos x="138" y="42"/>
                  </a:cxn>
                  <a:cxn ang="0">
                    <a:pos x="120" y="0"/>
                  </a:cxn>
                  <a:cxn ang="0">
                    <a:pos x="90" y="0"/>
                  </a:cxn>
                  <a:cxn ang="0">
                    <a:pos x="84" y="0"/>
                  </a:cxn>
                </a:cxnLst>
                <a:rect l="0" t="0" r="r" b="b"/>
                <a:pathLst>
                  <a:path w="222" h="240">
                    <a:moveTo>
                      <a:pt x="84" y="0"/>
                    </a:moveTo>
                    <a:lnTo>
                      <a:pt x="84" y="6"/>
                    </a:lnTo>
                    <a:lnTo>
                      <a:pt x="78" y="6"/>
                    </a:lnTo>
                    <a:lnTo>
                      <a:pt x="72" y="12"/>
                    </a:lnTo>
                    <a:lnTo>
                      <a:pt x="54" y="24"/>
                    </a:lnTo>
                    <a:lnTo>
                      <a:pt x="48" y="24"/>
                    </a:lnTo>
                    <a:lnTo>
                      <a:pt x="42" y="30"/>
                    </a:lnTo>
                    <a:lnTo>
                      <a:pt x="30" y="30"/>
                    </a:lnTo>
                    <a:lnTo>
                      <a:pt x="30" y="24"/>
                    </a:lnTo>
                    <a:lnTo>
                      <a:pt x="24" y="30"/>
                    </a:lnTo>
                    <a:lnTo>
                      <a:pt x="18" y="42"/>
                    </a:lnTo>
                    <a:lnTo>
                      <a:pt x="12" y="54"/>
                    </a:lnTo>
                    <a:lnTo>
                      <a:pt x="12" y="60"/>
                    </a:lnTo>
                    <a:lnTo>
                      <a:pt x="18" y="78"/>
                    </a:lnTo>
                    <a:lnTo>
                      <a:pt x="18" y="84"/>
                    </a:lnTo>
                    <a:lnTo>
                      <a:pt x="12" y="90"/>
                    </a:lnTo>
                    <a:lnTo>
                      <a:pt x="6" y="102"/>
                    </a:lnTo>
                    <a:lnTo>
                      <a:pt x="6" y="114"/>
                    </a:lnTo>
                    <a:lnTo>
                      <a:pt x="12" y="120"/>
                    </a:lnTo>
                    <a:lnTo>
                      <a:pt x="12" y="126"/>
                    </a:lnTo>
                    <a:lnTo>
                      <a:pt x="18" y="138"/>
                    </a:lnTo>
                    <a:lnTo>
                      <a:pt x="0" y="150"/>
                    </a:lnTo>
                    <a:lnTo>
                      <a:pt x="30" y="186"/>
                    </a:lnTo>
                    <a:lnTo>
                      <a:pt x="36" y="210"/>
                    </a:lnTo>
                    <a:lnTo>
                      <a:pt x="42" y="234"/>
                    </a:lnTo>
                    <a:lnTo>
                      <a:pt x="48" y="240"/>
                    </a:lnTo>
                    <a:lnTo>
                      <a:pt x="66" y="234"/>
                    </a:lnTo>
                    <a:lnTo>
                      <a:pt x="144" y="204"/>
                    </a:lnTo>
                    <a:lnTo>
                      <a:pt x="210" y="168"/>
                    </a:lnTo>
                    <a:lnTo>
                      <a:pt x="222" y="168"/>
                    </a:lnTo>
                    <a:lnTo>
                      <a:pt x="198" y="138"/>
                    </a:lnTo>
                    <a:lnTo>
                      <a:pt x="162" y="84"/>
                    </a:lnTo>
                    <a:lnTo>
                      <a:pt x="144" y="54"/>
                    </a:lnTo>
                    <a:lnTo>
                      <a:pt x="138" y="42"/>
                    </a:lnTo>
                    <a:lnTo>
                      <a:pt x="120" y="0"/>
                    </a:lnTo>
                    <a:lnTo>
                      <a:pt x="90" y="0"/>
                    </a:lnTo>
                    <a:lnTo>
                      <a:pt x="84" y="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75" name="Freeform 876">
                <a:extLst>
                  <a:ext uri="{FF2B5EF4-FFF2-40B4-BE49-F238E27FC236}">
                    <a16:creationId xmlns:a16="http://schemas.microsoft.com/office/drawing/2014/main" xmlns="" id="{B17B07DB-CDD4-C24E-AF80-B27234FF06C4}"/>
                  </a:ext>
                </a:extLst>
              </p:cNvPr>
              <p:cNvSpPr>
                <a:spLocks/>
              </p:cNvSpPr>
              <p:nvPr/>
            </p:nvSpPr>
            <p:spPr bwMode="auto">
              <a:xfrm>
                <a:off x="7635946" y="6061801"/>
                <a:ext cx="226660" cy="291420"/>
              </a:xfrm>
              <a:custGeom>
                <a:avLst/>
                <a:gdLst/>
                <a:ahLst/>
                <a:cxnLst>
                  <a:cxn ang="0">
                    <a:pos x="252" y="174"/>
                  </a:cxn>
                  <a:cxn ang="0">
                    <a:pos x="252" y="168"/>
                  </a:cxn>
                  <a:cxn ang="0">
                    <a:pos x="234" y="156"/>
                  </a:cxn>
                  <a:cxn ang="0">
                    <a:pos x="216" y="138"/>
                  </a:cxn>
                  <a:cxn ang="0">
                    <a:pos x="204" y="138"/>
                  </a:cxn>
                  <a:cxn ang="0">
                    <a:pos x="198" y="132"/>
                  </a:cxn>
                  <a:cxn ang="0">
                    <a:pos x="198" y="126"/>
                  </a:cxn>
                  <a:cxn ang="0">
                    <a:pos x="198" y="120"/>
                  </a:cxn>
                  <a:cxn ang="0">
                    <a:pos x="192" y="114"/>
                  </a:cxn>
                  <a:cxn ang="0">
                    <a:pos x="180" y="108"/>
                  </a:cxn>
                  <a:cxn ang="0">
                    <a:pos x="174" y="102"/>
                  </a:cxn>
                  <a:cxn ang="0">
                    <a:pos x="180" y="96"/>
                  </a:cxn>
                  <a:cxn ang="0">
                    <a:pos x="180" y="90"/>
                  </a:cxn>
                  <a:cxn ang="0">
                    <a:pos x="186" y="78"/>
                  </a:cxn>
                  <a:cxn ang="0">
                    <a:pos x="186" y="66"/>
                  </a:cxn>
                  <a:cxn ang="0">
                    <a:pos x="186" y="54"/>
                  </a:cxn>
                  <a:cxn ang="0">
                    <a:pos x="186" y="48"/>
                  </a:cxn>
                  <a:cxn ang="0">
                    <a:pos x="180" y="42"/>
                  </a:cxn>
                  <a:cxn ang="0">
                    <a:pos x="174" y="42"/>
                  </a:cxn>
                  <a:cxn ang="0">
                    <a:pos x="168" y="48"/>
                  </a:cxn>
                  <a:cxn ang="0">
                    <a:pos x="168" y="54"/>
                  </a:cxn>
                  <a:cxn ang="0">
                    <a:pos x="162" y="60"/>
                  </a:cxn>
                  <a:cxn ang="0">
                    <a:pos x="156" y="54"/>
                  </a:cxn>
                  <a:cxn ang="0">
                    <a:pos x="150" y="48"/>
                  </a:cxn>
                  <a:cxn ang="0">
                    <a:pos x="150" y="42"/>
                  </a:cxn>
                  <a:cxn ang="0">
                    <a:pos x="156" y="36"/>
                  </a:cxn>
                  <a:cxn ang="0">
                    <a:pos x="156" y="30"/>
                  </a:cxn>
                  <a:cxn ang="0">
                    <a:pos x="174" y="6"/>
                  </a:cxn>
                  <a:cxn ang="0">
                    <a:pos x="180" y="0"/>
                  </a:cxn>
                  <a:cxn ang="0">
                    <a:pos x="60" y="84"/>
                  </a:cxn>
                  <a:cxn ang="0">
                    <a:pos x="24" y="102"/>
                  </a:cxn>
                  <a:cxn ang="0">
                    <a:pos x="18" y="114"/>
                  </a:cxn>
                  <a:cxn ang="0">
                    <a:pos x="18" y="120"/>
                  </a:cxn>
                  <a:cxn ang="0">
                    <a:pos x="6" y="126"/>
                  </a:cxn>
                  <a:cxn ang="0">
                    <a:pos x="0" y="126"/>
                  </a:cxn>
                  <a:cxn ang="0">
                    <a:pos x="0" y="150"/>
                  </a:cxn>
                  <a:cxn ang="0">
                    <a:pos x="30" y="150"/>
                  </a:cxn>
                  <a:cxn ang="0">
                    <a:pos x="48" y="192"/>
                  </a:cxn>
                  <a:cxn ang="0">
                    <a:pos x="54" y="204"/>
                  </a:cxn>
                  <a:cxn ang="0">
                    <a:pos x="72" y="234"/>
                  </a:cxn>
                  <a:cxn ang="0">
                    <a:pos x="108" y="288"/>
                  </a:cxn>
                  <a:cxn ang="0">
                    <a:pos x="132" y="318"/>
                  </a:cxn>
                  <a:cxn ang="0">
                    <a:pos x="144" y="324"/>
                  </a:cxn>
                  <a:cxn ang="0">
                    <a:pos x="198" y="306"/>
                  </a:cxn>
                  <a:cxn ang="0">
                    <a:pos x="216" y="288"/>
                  </a:cxn>
                  <a:cxn ang="0">
                    <a:pos x="234" y="270"/>
                  </a:cxn>
                  <a:cxn ang="0">
                    <a:pos x="252" y="174"/>
                  </a:cxn>
                  <a:cxn ang="0">
                    <a:pos x="252" y="168"/>
                  </a:cxn>
                  <a:cxn ang="0">
                    <a:pos x="252" y="174"/>
                  </a:cxn>
                </a:cxnLst>
                <a:rect l="0" t="0" r="r" b="b"/>
                <a:pathLst>
                  <a:path w="252" h="324">
                    <a:moveTo>
                      <a:pt x="252" y="174"/>
                    </a:moveTo>
                    <a:lnTo>
                      <a:pt x="252" y="168"/>
                    </a:lnTo>
                    <a:lnTo>
                      <a:pt x="234" y="156"/>
                    </a:lnTo>
                    <a:lnTo>
                      <a:pt x="216" y="138"/>
                    </a:lnTo>
                    <a:lnTo>
                      <a:pt x="204" y="138"/>
                    </a:lnTo>
                    <a:lnTo>
                      <a:pt x="198" y="132"/>
                    </a:lnTo>
                    <a:lnTo>
                      <a:pt x="198" y="126"/>
                    </a:lnTo>
                    <a:lnTo>
                      <a:pt x="198" y="120"/>
                    </a:lnTo>
                    <a:lnTo>
                      <a:pt x="192" y="114"/>
                    </a:lnTo>
                    <a:lnTo>
                      <a:pt x="180" y="108"/>
                    </a:lnTo>
                    <a:lnTo>
                      <a:pt x="174" y="102"/>
                    </a:lnTo>
                    <a:lnTo>
                      <a:pt x="180" y="96"/>
                    </a:lnTo>
                    <a:lnTo>
                      <a:pt x="180" y="90"/>
                    </a:lnTo>
                    <a:lnTo>
                      <a:pt x="186" y="78"/>
                    </a:lnTo>
                    <a:lnTo>
                      <a:pt x="186" y="66"/>
                    </a:lnTo>
                    <a:lnTo>
                      <a:pt x="186" y="54"/>
                    </a:lnTo>
                    <a:lnTo>
                      <a:pt x="186" y="48"/>
                    </a:lnTo>
                    <a:lnTo>
                      <a:pt x="180" y="42"/>
                    </a:lnTo>
                    <a:lnTo>
                      <a:pt x="174" y="42"/>
                    </a:lnTo>
                    <a:lnTo>
                      <a:pt x="168" y="48"/>
                    </a:lnTo>
                    <a:lnTo>
                      <a:pt x="168" y="54"/>
                    </a:lnTo>
                    <a:lnTo>
                      <a:pt x="162" y="60"/>
                    </a:lnTo>
                    <a:lnTo>
                      <a:pt x="156" y="54"/>
                    </a:lnTo>
                    <a:lnTo>
                      <a:pt x="150" y="48"/>
                    </a:lnTo>
                    <a:lnTo>
                      <a:pt x="150" y="42"/>
                    </a:lnTo>
                    <a:lnTo>
                      <a:pt x="156" y="36"/>
                    </a:lnTo>
                    <a:lnTo>
                      <a:pt x="156" y="30"/>
                    </a:lnTo>
                    <a:lnTo>
                      <a:pt x="174" y="6"/>
                    </a:lnTo>
                    <a:lnTo>
                      <a:pt x="180" y="0"/>
                    </a:lnTo>
                    <a:lnTo>
                      <a:pt x="60" y="84"/>
                    </a:lnTo>
                    <a:lnTo>
                      <a:pt x="24" y="102"/>
                    </a:lnTo>
                    <a:lnTo>
                      <a:pt x="18" y="114"/>
                    </a:lnTo>
                    <a:lnTo>
                      <a:pt x="18" y="120"/>
                    </a:lnTo>
                    <a:lnTo>
                      <a:pt x="6" y="126"/>
                    </a:lnTo>
                    <a:lnTo>
                      <a:pt x="0" y="126"/>
                    </a:lnTo>
                    <a:lnTo>
                      <a:pt x="0" y="150"/>
                    </a:lnTo>
                    <a:lnTo>
                      <a:pt x="30" y="150"/>
                    </a:lnTo>
                    <a:lnTo>
                      <a:pt x="48" y="192"/>
                    </a:lnTo>
                    <a:lnTo>
                      <a:pt x="54" y="204"/>
                    </a:lnTo>
                    <a:lnTo>
                      <a:pt x="72" y="234"/>
                    </a:lnTo>
                    <a:lnTo>
                      <a:pt x="108" y="288"/>
                    </a:lnTo>
                    <a:lnTo>
                      <a:pt x="132" y="318"/>
                    </a:lnTo>
                    <a:lnTo>
                      <a:pt x="144" y="324"/>
                    </a:lnTo>
                    <a:lnTo>
                      <a:pt x="198" y="306"/>
                    </a:lnTo>
                    <a:lnTo>
                      <a:pt x="216" y="288"/>
                    </a:lnTo>
                    <a:lnTo>
                      <a:pt x="234" y="270"/>
                    </a:lnTo>
                    <a:lnTo>
                      <a:pt x="252" y="174"/>
                    </a:lnTo>
                    <a:lnTo>
                      <a:pt x="252" y="168"/>
                    </a:lnTo>
                    <a:lnTo>
                      <a:pt x="252" y="174"/>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76" name="Freeform 761">
                <a:extLst>
                  <a:ext uri="{FF2B5EF4-FFF2-40B4-BE49-F238E27FC236}">
                    <a16:creationId xmlns:a16="http://schemas.microsoft.com/office/drawing/2014/main" xmlns="" id="{54CF423F-1E5D-0D45-95C7-67E2D53A6073}"/>
                  </a:ext>
                </a:extLst>
              </p:cNvPr>
              <p:cNvSpPr>
                <a:spLocks/>
              </p:cNvSpPr>
              <p:nvPr/>
            </p:nvSpPr>
            <p:spPr bwMode="auto">
              <a:xfrm>
                <a:off x="9362882" y="4825963"/>
                <a:ext cx="167297" cy="253644"/>
              </a:xfrm>
              <a:custGeom>
                <a:avLst/>
                <a:gdLst/>
                <a:ahLst/>
                <a:cxnLst>
                  <a:cxn ang="0">
                    <a:pos x="168" y="54"/>
                  </a:cxn>
                  <a:cxn ang="0">
                    <a:pos x="174" y="114"/>
                  </a:cxn>
                  <a:cxn ang="0">
                    <a:pos x="186" y="204"/>
                  </a:cxn>
                  <a:cxn ang="0">
                    <a:pos x="174" y="264"/>
                  </a:cxn>
                  <a:cxn ang="0">
                    <a:pos x="168" y="264"/>
                  </a:cxn>
                  <a:cxn ang="0">
                    <a:pos x="162" y="270"/>
                  </a:cxn>
                  <a:cxn ang="0">
                    <a:pos x="150" y="276"/>
                  </a:cxn>
                  <a:cxn ang="0">
                    <a:pos x="150" y="282"/>
                  </a:cxn>
                  <a:cxn ang="0">
                    <a:pos x="96" y="246"/>
                  </a:cxn>
                  <a:cxn ang="0">
                    <a:pos x="90" y="228"/>
                  </a:cxn>
                  <a:cxn ang="0">
                    <a:pos x="78" y="228"/>
                  </a:cxn>
                  <a:cxn ang="0">
                    <a:pos x="66" y="222"/>
                  </a:cxn>
                  <a:cxn ang="0">
                    <a:pos x="72" y="222"/>
                  </a:cxn>
                  <a:cxn ang="0">
                    <a:pos x="72" y="210"/>
                  </a:cxn>
                  <a:cxn ang="0">
                    <a:pos x="72" y="204"/>
                  </a:cxn>
                  <a:cxn ang="0">
                    <a:pos x="66" y="198"/>
                  </a:cxn>
                  <a:cxn ang="0">
                    <a:pos x="60" y="198"/>
                  </a:cxn>
                  <a:cxn ang="0">
                    <a:pos x="54" y="192"/>
                  </a:cxn>
                  <a:cxn ang="0">
                    <a:pos x="36" y="192"/>
                  </a:cxn>
                  <a:cxn ang="0">
                    <a:pos x="30" y="198"/>
                  </a:cxn>
                  <a:cxn ang="0">
                    <a:pos x="24" y="192"/>
                  </a:cxn>
                  <a:cxn ang="0">
                    <a:pos x="18" y="180"/>
                  </a:cxn>
                  <a:cxn ang="0">
                    <a:pos x="18" y="168"/>
                  </a:cxn>
                  <a:cxn ang="0">
                    <a:pos x="24" y="162"/>
                  </a:cxn>
                  <a:cxn ang="0">
                    <a:pos x="36" y="156"/>
                  </a:cxn>
                  <a:cxn ang="0">
                    <a:pos x="42" y="150"/>
                  </a:cxn>
                  <a:cxn ang="0">
                    <a:pos x="42" y="144"/>
                  </a:cxn>
                  <a:cxn ang="0">
                    <a:pos x="42" y="132"/>
                  </a:cxn>
                  <a:cxn ang="0">
                    <a:pos x="36" y="120"/>
                  </a:cxn>
                  <a:cxn ang="0">
                    <a:pos x="30" y="114"/>
                  </a:cxn>
                  <a:cxn ang="0">
                    <a:pos x="12" y="84"/>
                  </a:cxn>
                  <a:cxn ang="0">
                    <a:pos x="0" y="72"/>
                  </a:cxn>
                  <a:cxn ang="0">
                    <a:pos x="6" y="66"/>
                  </a:cxn>
                  <a:cxn ang="0">
                    <a:pos x="6" y="60"/>
                  </a:cxn>
                  <a:cxn ang="0">
                    <a:pos x="12" y="54"/>
                  </a:cxn>
                  <a:cxn ang="0">
                    <a:pos x="42" y="36"/>
                  </a:cxn>
                  <a:cxn ang="0">
                    <a:pos x="54" y="30"/>
                  </a:cxn>
                  <a:cxn ang="0">
                    <a:pos x="66" y="24"/>
                  </a:cxn>
                  <a:cxn ang="0">
                    <a:pos x="72" y="18"/>
                  </a:cxn>
                  <a:cxn ang="0">
                    <a:pos x="78" y="12"/>
                  </a:cxn>
                  <a:cxn ang="0">
                    <a:pos x="78" y="6"/>
                  </a:cxn>
                  <a:cxn ang="0">
                    <a:pos x="84" y="0"/>
                  </a:cxn>
                  <a:cxn ang="0">
                    <a:pos x="96" y="0"/>
                  </a:cxn>
                  <a:cxn ang="0">
                    <a:pos x="102" y="6"/>
                  </a:cxn>
                  <a:cxn ang="0">
                    <a:pos x="108" y="12"/>
                  </a:cxn>
                  <a:cxn ang="0">
                    <a:pos x="114" y="18"/>
                  </a:cxn>
                  <a:cxn ang="0">
                    <a:pos x="120" y="30"/>
                  </a:cxn>
                  <a:cxn ang="0">
                    <a:pos x="126" y="36"/>
                  </a:cxn>
                  <a:cxn ang="0">
                    <a:pos x="138" y="36"/>
                  </a:cxn>
                  <a:cxn ang="0">
                    <a:pos x="144" y="36"/>
                  </a:cxn>
                  <a:cxn ang="0">
                    <a:pos x="156" y="48"/>
                  </a:cxn>
                  <a:cxn ang="0">
                    <a:pos x="168" y="54"/>
                  </a:cxn>
                </a:cxnLst>
                <a:rect l="0" t="0" r="r" b="b"/>
                <a:pathLst>
                  <a:path w="186" h="282">
                    <a:moveTo>
                      <a:pt x="168" y="54"/>
                    </a:moveTo>
                    <a:lnTo>
                      <a:pt x="174" y="114"/>
                    </a:lnTo>
                    <a:lnTo>
                      <a:pt x="186" y="204"/>
                    </a:lnTo>
                    <a:lnTo>
                      <a:pt x="174" y="264"/>
                    </a:lnTo>
                    <a:lnTo>
                      <a:pt x="168" y="264"/>
                    </a:lnTo>
                    <a:lnTo>
                      <a:pt x="162" y="270"/>
                    </a:lnTo>
                    <a:lnTo>
                      <a:pt x="150" y="276"/>
                    </a:lnTo>
                    <a:lnTo>
                      <a:pt x="150" y="282"/>
                    </a:lnTo>
                    <a:lnTo>
                      <a:pt x="96" y="246"/>
                    </a:lnTo>
                    <a:lnTo>
                      <a:pt x="90" y="228"/>
                    </a:lnTo>
                    <a:lnTo>
                      <a:pt x="78" y="228"/>
                    </a:lnTo>
                    <a:lnTo>
                      <a:pt x="66" y="222"/>
                    </a:lnTo>
                    <a:lnTo>
                      <a:pt x="72" y="222"/>
                    </a:lnTo>
                    <a:lnTo>
                      <a:pt x="72" y="210"/>
                    </a:lnTo>
                    <a:lnTo>
                      <a:pt x="72" y="204"/>
                    </a:lnTo>
                    <a:lnTo>
                      <a:pt x="66" y="198"/>
                    </a:lnTo>
                    <a:lnTo>
                      <a:pt x="60" y="198"/>
                    </a:lnTo>
                    <a:lnTo>
                      <a:pt x="54" y="192"/>
                    </a:lnTo>
                    <a:lnTo>
                      <a:pt x="36" y="192"/>
                    </a:lnTo>
                    <a:lnTo>
                      <a:pt x="30" y="198"/>
                    </a:lnTo>
                    <a:lnTo>
                      <a:pt x="24" y="192"/>
                    </a:lnTo>
                    <a:lnTo>
                      <a:pt x="18" y="180"/>
                    </a:lnTo>
                    <a:lnTo>
                      <a:pt x="18" y="168"/>
                    </a:lnTo>
                    <a:lnTo>
                      <a:pt x="24" y="162"/>
                    </a:lnTo>
                    <a:lnTo>
                      <a:pt x="36" y="156"/>
                    </a:lnTo>
                    <a:lnTo>
                      <a:pt x="42" y="150"/>
                    </a:lnTo>
                    <a:lnTo>
                      <a:pt x="42" y="144"/>
                    </a:lnTo>
                    <a:lnTo>
                      <a:pt x="42" y="132"/>
                    </a:lnTo>
                    <a:lnTo>
                      <a:pt x="36" y="120"/>
                    </a:lnTo>
                    <a:lnTo>
                      <a:pt x="30" y="114"/>
                    </a:lnTo>
                    <a:lnTo>
                      <a:pt x="12" y="84"/>
                    </a:lnTo>
                    <a:lnTo>
                      <a:pt x="0" y="72"/>
                    </a:lnTo>
                    <a:lnTo>
                      <a:pt x="6" y="66"/>
                    </a:lnTo>
                    <a:lnTo>
                      <a:pt x="6" y="60"/>
                    </a:lnTo>
                    <a:lnTo>
                      <a:pt x="12" y="54"/>
                    </a:lnTo>
                    <a:lnTo>
                      <a:pt x="42" y="36"/>
                    </a:lnTo>
                    <a:lnTo>
                      <a:pt x="54" y="30"/>
                    </a:lnTo>
                    <a:lnTo>
                      <a:pt x="66" y="24"/>
                    </a:lnTo>
                    <a:lnTo>
                      <a:pt x="72" y="18"/>
                    </a:lnTo>
                    <a:lnTo>
                      <a:pt x="78" y="12"/>
                    </a:lnTo>
                    <a:lnTo>
                      <a:pt x="78" y="6"/>
                    </a:lnTo>
                    <a:lnTo>
                      <a:pt x="84" y="0"/>
                    </a:lnTo>
                    <a:lnTo>
                      <a:pt x="96" y="0"/>
                    </a:lnTo>
                    <a:lnTo>
                      <a:pt x="102" y="6"/>
                    </a:lnTo>
                    <a:lnTo>
                      <a:pt x="108" y="12"/>
                    </a:lnTo>
                    <a:lnTo>
                      <a:pt x="114" y="18"/>
                    </a:lnTo>
                    <a:lnTo>
                      <a:pt x="120" y="30"/>
                    </a:lnTo>
                    <a:lnTo>
                      <a:pt x="126" y="36"/>
                    </a:lnTo>
                    <a:lnTo>
                      <a:pt x="138" y="36"/>
                    </a:lnTo>
                    <a:lnTo>
                      <a:pt x="144" y="36"/>
                    </a:lnTo>
                    <a:lnTo>
                      <a:pt x="156" y="48"/>
                    </a:lnTo>
                    <a:lnTo>
                      <a:pt x="168" y="54"/>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77" name="Freeform 767">
                <a:extLst>
                  <a:ext uri="{FF2B5EF4-FFF2-40B4-BE49-F238E27FC236}">
                    <a16:creationId xmlns:a16="http://schemas.microsoft.com/office/drawing/2014/main" xmlns="" id="{E4B27EA9-9398-7049-AB3C-FEF760568025}"/>
                  </a:ext>
                </a:extLst>
              </p:cNvPr>
              <p:cNvSpPr>
                <a:spLocks/>
              </p:cNvSpPr>
              <p:nvPr/>
            </p:nvSpPr>
            <p:spPr bwMode="auto">
              <a:xfrm>
                <a:off x="9859376" y="5074210"/>
                <a:ext cx="199677" cy="215867"/>
              </a:xfrm>
              <a:custGeom>
                <a:avLst/>
                <a:gdLst/>
                <a:ahLst/>
                <a:cxnLst>
                  <a:cxn ang="0">
                    <a:pos x="42" y="210"/>
                  </a:cxn>
                  <a:cxn ang="0">
                    <a:pos x="84" y="240"/>
                  </a:cxn>
                  <a:cxn ang="0">
                    <a:pos x="162" y="204"/>
                  </a:cxn>
                  <a:cxn ang="0">
                    <a:pos x="216" y="180"/>
                  </a:cxn>
                  <a:cxn ang="0">
                    <a:pos x="222" y="114"/>
                  </a:cxn>
                  <a:cxn ang="0">
                    <a:pos x="210" y="96"/>
                  </a:cxn>
                  <a:cxn ang="0">
                    <a:pos x="204" y="102"/>
                  </a:cxn>
                  <a:cxn ang="0">
                    <a:pos x="198" y="102"/>
                  </a:cxn>
                  <a:cxn ang="0">
                    <a:pos x="192" y="102"/>
                  </a:cxn>
                  <a:cxn ang="0">
                    <a:pos x="186" y="102"/>
                  </a:cxn>
                  <a:cxn ang="0">
                    <a:pos x="180" y="96"/>
                  </a:cxn>
                  <a:cxn ang="0">
                    <a:pos x="174" y="96"/>
                  </a:cxn>
                  <a:cxn ang="0">
                    <a:pos x="162" y="90"/>
                  </a:cxn>
                  <a:cxn ang="0">
                    <a:pos x="150" y="90"/>
                  </a:cxn>
                  <a:cxn ang="0">
                    <a:pos x="144" y="90"/>
                  </a:cxn>
                  <a:cxn ang="0">
                    <a:pos x="132" y="84"/>
                  </a:cxn>
                  <a:cxn ang="0">
                    <a:pos x="132" y="78"/>
                  </a:cxn>
                  <a:cxn ang="0">
                    <a:pos x="126" y="72"/>
                  </a:cxn>
                  <a:cxn ang="0">
                    <a:pos x="126" y="60"/>
                  </a:cxn>
                  <a:cxn ang="0">
                    <a:pos x="120" y="48"/>
                  </a:cxn>
                  <a:cxn ang="0">
                    <a:pos x="114" y="48"/>
                  </a:cxn>
                  <a:cxn ang="0">
                    <a:pos x="108" y="42"/>
                  </a:cxn>
                  <a:cxn ang="0">
                    <a:pos x="96" y="42"/>
                  </a:cxn>
                  <a:cxn ang="0">
                    <a:pos x="90" y="36"/>
                  </a:cxn>
                  <a:cxn ang="0">
                    <a:pos x="90" y="30"/>
                  </a:cxn>
                  <a:cxn ang="0">
                    <a:pos x="84" y="18"/>
                  </a:cxn>
                  <a:cxn ang="0">
                    <a:pos x="78" y="6"/>
                  </a:cxn>
                  <a:cxn ang="0">
                    <a:pos x="72" y="6"/>
                  </a:cxn>
                  <a:cxn ang="0">
                    <a:pos x="60" y="0"/>
                  </a:cxn>
                  <a:cxn ang="0">
                    <a:pos x="48" y="0"/>
                  </a:cxn>
                  <a:cxn ang="0">
                    <a:pos x="48" y="12"/>
                  </a:cxn>
                  <a:cxn ang="0">
                    <a:pos x="0" y="138"/>
                  </a:cxn>
                  <a:cxn ang="0">
                    <a:pos x="18" y="144"/>
                  </a:cxn>
                  <a:cxn ang="0">
                    <a:pos x="24" y="180"/>
                  </a:cxn>
                  <a:cxn ang="0">
                    <a:pos x="36" y="204"/>
                  </a:cxn>
                  <a:cxn ang="0">
                    <a:pos x="42" y="210"/>
                  </a:cxn>
                </a:cxnLst>
                <a:rect l="0" t="0" r="r" b="b"/>
                <a:pathLst>
                  <a:path w="222" h="240">
                    <a:moveTo>
                      <a:pt x="42" y="210"/>
                    </a:moveTo>
                    <a:lnTo>
                      <a:pt x="84" y="240"/>
                    </a:lnTo>
                    <a:lnTo>
                      <a:pt x="162" y="204"/>
                    </a:lnTo>
                    <a:lnTo>
                      <a:pt x="216" y="180"/>
                    </a:lnTo>
                    <a:lnTo>
                      <a:pt x="222" y="114"/>
                    </a:lnTo>
                    <a:lnTo>
                      <a:pt x="210" y="96"/>
                    </a:lnTo>
                    <a:lnTo>
                      <a:pt x="204" y="102"/>
                    </a:lnTo>
                    <a:lnTo>
                      <a:pt x="198" y="102"/>
                    </a:lnTo>
                    <a:lnTo>
                      <a:pt x="192" y="102"/>
                    </a:lnTo>
                    <a:lnTo>
                      <a:pt x="186" y="102"/>
                    </a:lnTo>
                    <a:lnTo>
                      <a:pt x="180" y="96"/>
                    </a:lnTo>
                    <a:lnTo>
                      <a:pt x="174" y="96"/>
                    </a:lnTo>
                    <a:lnTo>
                      <a:pt x="162" y="90"/>
                    </a:lnTo>
                    <a:lnTo>
                      <a:pt x="150" y="90"/>
                    </a:lnTo>
                    <a:lnTo>
                      <a:pt x="144" y="90"/>
                    </a:lnTo>
                    <a:lnTo>
                      <a:pt x="132" y="84"/>
                    </a:lnTo>
                    <a:lnTo>
                      <a:pt x="132" y="78"/>
                    </a:lnTo>
                    <a:lnTo>
                      <a:pt x="126" y="72"/>
                    </a:lnTo>
                    <a:lnTo>
                      <a:pt x="126" y="60"/>
                    </a:lnTo>
                    <a:lnTo>
                      <a:pt x="120" y="48"/>
                    </a:lnTo>
                    <a:lnTo>
                      <a:pt x="114" y="48"/>
                    </a:lnTo>
                    <a:lnTo>
                      <a:pt x="108" y="42"/>
                    </a:lnTo>
                    <a:lnTo>
                      <a:pt x="96" y="42"/>
                    </a:lnTo>
                    <a:lnTo>
                      <a:pt x="90" y="36"/>
                    </a:lnTo>
                    <a:lnTo>
                      <a:pt x="90" y="30"/>
                    </a:lnTo>
                    <a:lnTo>
                      <a:pt x="84" y="18"/>
                    </a:lnTo>
                    <a:lnTo>
                      <a:pt x="78" y="6"/>
                    </a:lnTo>
                    <a:lnTo>
                      <a:pt x="72" y="6"/>
                    </a:lnTo>
                    <a:lnTo>
                      <a:pt x="60" y="0"/>
                    </a:lnTo>
                    <a:lnTo>
                      <a:pt x="48" y="0"/>
                    </a:lnTo>
                    <a:lnTo>
                      <a:pt x="48" y="12"/>
                    </a:lnTo>
                    <a:lnTo>
                      <a:pt x="0" y="138"/>
                    </a:lnTo>
                    <a:lnTo>
                      <a:pt x="18" y="144"/>
                    </a:lnTo>
                    <a:lnTo>
                      <a:pt x="24" y="180"/>
                    </a:lnTo>
                    <a:lnTo>
                      <a:pt x="36" y="204"/>
                    </a:lnTo>
                    <a:lnTo>
                      <a:pt x="42" y="21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78" name="Freeform 825">
                <a:extLst>
                  <a:ext uri="{FF2B5EF4-FFF2-40B4-BE49-F238E27FC236}">
                    <a16:creationId xmlns:a16="http://schemas.microsoft.com/office/drawing/2014/main" xmlns="" id="{1A003E7B-F7ED-A94F-84AF-C31A9462A369}"/>
                  </a:ext>
                </a:extLst>
              </p:cNvPr>
              <p:cNvSpPr>
                <a:spLocks/>
              </p:cNvSpPr>
              <p:nvPr/>
            </p:nvSpPr>
            <p:spPr bwMode="auto">
              <a:xfrm>
                <a:off x="9049875" y="5813554"/>
                <a:ext cx="264437" cy="215867"/>
              </a:xfrm>
              <a:custGeom>
                <a:avLst/>
                <a:gdLst/>
                <a:ahLst/>
                <a:cxnLst>
                  <a:cxn ang="0">
                    <a:pos x="30" y="204"/>
                  </a:cxn>
                  <a:cxn ang="0">
                    <a:pos x="30" y="192"/>
                  </a:cxn>
                  <a:cxn ang="0">
                    <a:pos x="24" y="180"/>
                  </a:cxn>
                  <a:cxn ang="0">
                    <a:pos x="18" y="174"/>
                  </a:cxn>
                  <a:cxn ang="0">
                    <a:pos x="18" y="168"/>
                  </a:cxn>
                  <a:cxn ang="0">
                    <a:pos x="18" y="156"/>
                  </a:cxn>
                  <a:cxn ang="0">
                    <a:pos x="12" y="144"/>
                  </a:cxn>
                  <a:cxn ang="0">
                    <a:pos x="6" y="138"/>
                  </a:cxn>
                  <a:cxn ang="0">
                    <a:pos x="0" y="132"/>
                  </a:cxn>
                  <a:cxn ang="0">
                    <a:pos x="18" y="78"/>
                  </a:cxn>
                  <a:cxn ang="0">
                    <a:pos x="36" y="36"/>
                  </a:cxn>
                  <a:cxn ang="0">
                    <a:pos x="66" y="0"/>
                  </a:cxn>
                  <a:cxn ang="0">
                    <a:pos x="72" y="12"/>
                  </a:cxn>
                  <a:cxn ang="0">
                    <a:pos x="84" y="18"/>
                  </a:cxn>
                  <a:cxn ang="0">
                    <a:pos x="90" y="30"/>
                  </a:cxn>
                  <a:cxn ang="0">
                    <a:pos x="84" y="42"/>
                  </a:cxn>
                  <a:cxn ang="0">
                    <a:pos x="96" y="48"/>
                  </a:cxn>
                  <a:cxn ang="0">
                    <a:pos x="108" y="60"/>
                  </a:cxn>
                  <a:cxn ang="0">
                    <a:pos x="120" y="60"/>
                  </a:cxn>
                  <a:cxn ang="0">
                    <a:pos x="156" y="72"/>
                  </a:cxn>
                  <a:cxn ang="0">
                    <a:pos x="294" y="72"/>
                  </a:cxn>
                  <a:cxn ang="0">
                    <a:pos x="288" y="138"/>
                  </a:cxn>
                  <a:cxn ang="0">
                    <a:pos x="288" y="168"/>
                  </a:cxn>
                  <a:cxn ang="0">
                    <a:pos x="288" y="240"/>
                  </a:cxn>
                  <a:cxn ang="0">
                    <a:pos x="282" y="234"/>
                  </a:cxn>
                  <a:cxn ang="0">
                    <a:pos x="270" y="240"/>
                  </a:cxn>
                  <a:cxn ang="0">
                    <a:pos x="264" y="234"/>
                  </a:cxn>
                  <a:cxn ang="0">
                    <a:pos x="258" y="228"/>
                  </a:cxn>
                  <a:cxn ang="0">
                    <a:pos x="258" y="222"/>
                  </a:cxn>
                  <a:cxn ang="0">
                    <a:pos x="252" y="222"/>
                  </a:cxn>
                  <a:cxn ang="0">
                    <a:pos x="246" y="222"/>
                  </a:cxn>
                  <a:cxn ang="0">
                    <a:pos x="240" y="216"/>
                  </a:cxn>
                  <a:cxn ang="0">
                    <a:pos x="240" y="210"/>
                  </a:cxn>
                  <a:cxn ang="0">
                    <a:pos x="222" y="198"/>
                  </a:cxn>
                  <a:cxn ang="0">
                    <a:pos x="210" y="198"/>
                  </a:cxn>
                  <a:cxn ang="0">
                    <a:pos x="210" y="204"/>
                  </a:cxn>
                  <a:cxn ang="0">
                    <a:pos x="204" y="210"/>
                  </a:cxn>
                  <a:cxn ang="0">
                    <a:pos x="192" y="216"/>
                  </a:cxn>
                  <a:cxn ang="0">
                    <a:pos x="180" y="222"/>
                  </a:cxn>
                  <a:cxn ang="0">
                    <a:pos x="174" y="228"/>
                  </a:cxn>
                  <a:cxn ang="0">
                    <a:pos x="168" y="234"/>
                  </a:cxn>
                  <a:cxn ang="0">
                    <a:pos x="156" y="228"/>
                  </a:cxn>
                  <a:cxn ang="0">
                    <a:pos x="144" y="222"/>
                  </a:cxn>
                  <a:cxn ang="0">
                    <a:pos x="126" y="210"/>
                  </a:cxn>
                  <a:cxn ang="0">
                    <a:pos x="114" y="204"/>
                  </a:cxn>
                  <a:cxn ang="0">
                    <a:pos x="108" y="198"/>
                  </a:cxn>
                  <a:cxn ang="0">
                    <a:pos x="96" y="198"/>
                  </a:cxn>
                  <a:cxn ang="0">
                    <a:pos x="90" y="198"/>
                  </a:cxn>
                  <a:cxn ang="0">
                    <a:pos x="72" y="192"/>
                  </a:cxn>
                  <a:cxn ang="0">
                    <a:pos x="54" y="192"/>
                  </a:cxn>
                  <a:cxn ang="0">
                    <a:pos x="48" y="192"/>
                  </a:cxn>
                  <a:cxn ang="0">
                    <a:pos x="42" y="192"/>
                  </a:cxn>
                  <a:cxn ang="0">
                    <a:pos x="36" y="198"/>
                  </a:cxn>
                  <a:cxn ang="0">
                    <a:pos x="30" y="204"/>
                  </a:cxn>
                </a:cxnLst>
                <a:rect l="0" t="0" r="r" b="b"/>
                <a:pathLst>
                  <a:path w="294" h="240">
                    <a:moveTo>
                      <a:pt x="30" y="204"/>
                    </a:moveTo>
                    <a:lnTo>
                      <a:pt x="30" y="192"/>
                    </a:lnTo>
                    <a:lnTo>
                      <a:pt x="24" y="180"/>
                    </a:lnTo>
                    <a:lnTo>
                      <a:pt x="18" y="174"/>
                    </a:lnTo>
                    <a:lnTo>
                      <a:pt x="18" y="168"/>
                    </a:lnTo>
                    <a:lnTo>
                      <a:pt x="18" y="156"/>
                    </a:lnTo>
                    <a:lnTo>
                      <a:pt x="12" y="144"/>
                    </a:lnTo>
                    <a:lnTo>
                      <a:pt x="6" y="138"/>
                    </a:lnTo>
                    <a:lnTo>
                      <a:pt x="0" y="132"/>
                    </a:lnTo>
                    <a:lnTo>
                      <a:pt x="18" y="78"/>
                    </a:lnTo>
                    <a:lnTo>
                      <a:pt x="36" y="36"/>
                    </a:lnTo>
                    <a:lnTo>
                      <a:pt x="66" y="0"/>
                    </a:lnTo>
                    <a:lnTo>
                      <a:pt x="72" y="12"/>
                    </a:lnTo>
                    <a:lnTo>
                      <a:pt x="84" y="18"/>
                    </a:lnTo>
                    <a:lnTo>
                      <a:pt x="90" y="30"/>
                    </a:lnTo>
                    <a:lnTo>
                      <a:pt x="84" y="42"/>
                    </a:lnTo>
                    <a:lnTo>
                      <a:pt x="96" y="48"/>
                    </a:lnTo>
                    <a:lnTo>
                      <a:pt x="108" y="60"/>
                    </a:lnTo>
                    <a:lnTo>
                      <a:pt x="120" y="60"/>
                    </a:lnTo>
                    <a:lnTo>
                      <a:pt x="156" y="72"/>
                    </a:lnTo>
                    <a:lnTo>
                      <a:pt x="294" y="72"/>
                    </a:lnTo>
                    <a:lnTo>
                      <a:pt x="288" y="138"/>
                    </a:lnTo>
                    <a:lnTo>
                      <a:pt x="288" y="168"/>
                    </a:lnTo>
                    <a:lnTo>
                      <a:pt x="288" y="240"/>
                    </a:lnTo>
                    <a:lnTo>
                      <a:pt x="282" y="234"/>
                    </a:lnTo>
                    <a:lnTo>
                      <a:pt x="270" y="240"/>
                    </a:lnTo>
                    <a:lnTo>
                      <a:pt x="264" y="234"/>
                    </a:lnTo>
                    <a:lnTo>
                      <a:pt x="258" y="228"/>
                    </a:lnTo>
                    <a:lnTo>
                      <a:pt x="258" y="222"/>
                    </a:lnTo>
                    <a:lnTo>
                      <a:pt x="252" y="222"/>
                    </a:lnTo>
                    <a:lnTo>
                      <a:pt x="246" y="222"/>
                    </a:lnTo>
                    <a:lnTo>
                      <a:pt x="240" y="216"/>
                    </a:lnTo>
                    <a:lnTo>
                      <a:pt x="240" y="210"/>
                    </a:lnTo>
                    <a:lnTo>
                      <a:pt x="222" y="198"/>
                    </a:lnTo>
                    <a:lnTo>
                      <a:pt x="210" y="198"/>
                    </a:lnTo>
                    <a:lnTo>
                      <a:pt x="210" y="204"/>
                    </a:lnTo>
                    <a:lnTo>
                      <a:pt x="204" y="210"/>
                    </a:lnTo>
                    <a:lnTo>
                      <a:pt x="192" y="216"/>
                    </a:lnTo>
                    <a:lnTo>
                      <a:pt x="180" y="222"/>
                    </a:lnTo>
                    <a:lnTo>
                      <a:pt x="174" y="228"/>
                    </a:lnTo>
                    <a:lnTo>
                      <a:pt x="168" y="234"/>
                    </a:lnTo>
                    <a:lnTo>
                      <a:pt x="156" y="228"/>
                    </a:lnTo>
                    <a:lnTo>
                      <a:pt x="144" y="222"/>
                    </a:lnTo>
                    <a:lnTo>
                      <a:pt x="126" y="210"/>
                    </a:lnTo>
                    <a:lnTo>
                      <a:pt x="114" y="204"/>
                    </a:lnTo>
                    <a:lnTo>
                      <a:pt x="108" y="198"/>
                    </a:lnTo>
                    <a:lnTo>
                      <a:pt x="96" y="198"/>
                    </a:lnTo>
                    <a:lnTo>
                      <a:pt x="90" y="198"/>
                    </a:lnTo>
                    <a:lnTo>
                      <a:pt x="72" y="192"/>
                    </a:lnTo>
                    <a:lnTo>
                      <a:pt x="54" y="192"/>
                    </a:lnTo>
                    <a:lnTo>
                      <a:pt x="48" y="192"/>
                    </a:lnTo>
                    <a:lnTo>
                      <a:pt x="42" y="192"/>
                    </a:lnTo>
                    <a:lnTo>
                      <a:pt x="36" y="198"/>
                    </a:lnTo>
                    <a:lnTo>
                      <a:pt x="30" y="204"/>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79" name="Freeform 826">
                <a:extLst>
                  <a:ext uri="{FF2B5EF4-FFF2-40B4-BE49-F238E27FC236}">
                    <a16:creationId xmlns:a16="http://schemas.microsoft.com/office/drawing/2014/main" xmlns="" id="{23B4049B-6FCD-C045-B969-AFAD09A18DAC}"/>
                  </a:ext>
                </a:extLst>
              </p:cNvPr>
              <p:cNvSpPr>
                <a:spLocks/>
              </p:cNvSpPr>
              <p:nvPr/>
            </p:nvSpPr>
            <p:spPr bwMode="auto">
              <a:xfrm>
                <a:off x="8925751" y="5635464"/>
                <a:ext cx="318404" cy="323800"/>
              </a:xfrm>
              <a:custGeom>
                <a:avLst/>
                <a:gdLst/>
                <a:ahLst/>
                <a:cxnLst>
                  <a:cxn ang="0">
                    <a:pos x="174" y="234"/>
                  </a:cxn>
                  <a:cxn ang="0">
                    <a:pos x="138" y="330"/>
                  </a:cxn>
                  <a:cxn ang="0">
                    <a:pos x="126" y="324"/>
                  </a:cxn>
                  <a:cxn ang="0">
                    <a:pos x="120" y="330"/>
                  </a:cxn>
                  <a:cxn ang="0">
                    <a:pos x="114" y="342"/>
                  </a:cxn>
                  <a:cxn ang="0">
                    <a:pos x="120" y="354"/>
                  </a:cxn>
                  <a:cxn ang="0">
                    <a:pos x="108" y="360"/>
                  </a:cxn>
                  <a:cxn ang="0">
                    <a:pos x="90" y="348"/>
                  </a:cxn>
                  <a:cxn ang="0">
                    <a:pos x="78" y="324"/>
                  </a:cxn>
                  <a:cxn ang="0">
                    <a:pos x="78" y="300"/>
                  </a:cxn>
                  <a:cxn ang="0">
                    <a:pos x="84" y="288"/>
                  </a:cxn>
                  <a:cxn ang="0">
                    <a:pos x="96" y="282"/>
                  </a:cxn>
                  <a:cxn ang="0">
                    <a:pos x="108" y="276"/>
                  </a:cxn>
                  <a:cxn ang="0">
                    <a:pos x="96" y="258"/>
                  </a:cxn>
                  <a:cxn ang="0">
                    <a:pos x="90" y="246"/>
                  </a:cxn>
                  <a:cxn ang="0">
                    <a:pos x="90" y="228"/>
                  </a:cxn>
                  <a:cxn ang="0">
                    <a:pos x="78" y="216"/>
                  </a:cxn>
                  <a:cxn ang="0">
                    <a:pos x="60" y="210"/>
                  </a:cxn>
                  <a:cxn ang="0">
                    <a:pos x="48" y="198"/>
                  </a:cxn>
                  <a:cxn ang="0">
                    <a:pos x="36" y="198"/>
                  </a:cxn>
                  <a:cxn ang="0">
                    <a:pos x="36" y="180"/>
                  </a:cxn>
                  <a:cxn ang="0">
                    <a:pos x="24" y="168"/>
                  </a:cxn>
                  <a:cxn ang="0">
                    <a:pos x="6" y="168"/>
                  </a:cxn>
                  <a:cxn ang="0">
                    <a:pos x="0" y="150"/>
                  </a:cxn>
                  <a:cxn ang="0">
                    <a:pos x="0" y="138"/>
                  </a:cxn>
                  <a:cxn ang="0">
                    <a:pos x="30" y="132"/>
                  </a:cxn>
                  <a:cxn ang="0">
                    <a:pos x="60" y="120"/>
                  </a:cxn>
                  <a:cxn ang="0">
                    <a:pos x="72" y="96"/>
                  </a:cxn>
                  <a:cxn ang="0">
                    <a:pos x="90" y="84"/>
                  </a:cxn>
                  <a:cxn ang="0">
                    <a:pos x="96" y="78"/>
                  </a:cxn>
                  <a:cxn ang="0">
                    <a:pos x="90" y="66"/>
                  </a:cxn>
                  <a:cxn ang="0">
                    <a:pos x="96" y="54"/>
                  </a:cxn>
                  <a:cxn ang="0">
                    <a:pos x="108" y="48"/>
                  </a:cxn>
                  <a:cxn ang="0">
                    <a:pos x="114" y="42"/>
                  </a:cxn>
                  <a:cxn ang="0">
                    <a:pos x="120" y="18"/>
                  </a:cxn>
                  <a:cxn ang="0">
                    <a:pos x="168" y="12"/>
                  </a:cxn>
                  <a:cxn ang="0">
                    <a:pos x="342" y="6"/>
                  </a:cxn>
                  <a:cxn ang="0">
                    <a:pos x="342" y="60"/>
                  </a:cxn>
                  <a:cxn ang="0">
                    <a:pos x="330" y="54"/>
                  </a:cxn>
                  <a:cxn ang="0">
                    <a:pos x="330" y="66"/>
                  </a:cxn>
                  <a:cxn ang="0">
                    <a:pos x="336" y="78"/>
                  </a:cxn>
                  <a:cxn ang="0">
                    <a:pos x="324" y="90"/>
                  </a:cxn>
                  <a:cxn ang="0">
                    <a:pos x="312" y="84"/>
                  </a:cxn>
                  <a:cxn ang="0">
                    <a:pos x="282" y="102"/>
                  </a:cxn>
                  <a:cxn ang="0">
                    <a:pos x="270" y="120"/>
                  </a:cxn>
                  <a:cxn ang="0">
                    <a:pos x="264" y="138"/>
                  </a:cxn>
                  <a:cxn ang="0">
                    <a:pos x="252" y="150"/>
                  </a:cxn>
                  <a:cxn ang="0">
                    <a:pos x="228" y="156"/>
                  </a:cxn>
                  <a:cxn ang="0">
                    <a:pos x="222" y="168"/>
                  </a:cxn>
                  <a:cxn ang="0">
                    <a:pos x="222" y="186"/>
                  </a:cxn>
                  <a:cxn ang="0">
                    <a:pos x="204" y="198"/>
                  </a:cxn>
                </a:cxnLst>
                <a:rect l="0" t="0" r="r" b="b"/>
                <a:pathLst>
                  <a:path w="354" h="360">
                    <a:moveTo>
                      <a:pt x="204" y="198"/>
                    </a:moveTo>
                    <a:lnTo>
                      <a:pt x="174" y="234"/>
                    </a:lnTo>
                    <a:lnTo>
                      <a:pt x="156" y="276"/>
                    </a:lnTo>
                    <a:lnTo>
                      <a:pt x="138" y="330"/>
                    </a:lnTo>
                    <a:lnTo>
                      <a:pt x="132" y="324"/>
                    </a:lnTo>
                    <a:lnTo>
                      <a:pt x="126" y="324"/>
                    </a:lnTo>
                    <a:lnTo>
                      <a:pt x="120" y="324"/>
                    </a:lnTo>
                    <a:lnTo>
                      <a:pt x="120" y="330"/>
                    </a:lnTo>
                    <a:lnTo>
                      <a:pt x="114" y="336"/>
                    </a:lnTo>
                    <a:lnTo>
                      <a:pt x="114" y="342"/>
                    </a:lnTo>
                    <a:lnTo>
                      <a:pt x="120" y="348"/>
                    </a:lnTo>
                    <a:lnTo>
                      <a:pt x="120" y="354"/>
                    </a:lnTo>
                    <a:lnTo>
                      <a:pt x="114" y="354"/>
                    </a:lnTo>
                    <a:lnTo>
                      <a:pt x="108" y="360"/>
                    </a:lnTo>
                    <a:lnTo>
                      <a:pt x="96" y="354"/>
                    </a:lnTo>
                    <a:lnTo>
                      <a:pt x="90" y="348"/>
                    </a:lnTo>
                    <a:lnTo>
                      <a:pt x="84" y="336"/>
                    </a:lnTo>
                    <a:lnTo>
                      <a:pt x="78" y="324"/>
                    </a:lnTo>
                    <a:lnTo>
                      <a:pt x="78" y="306"/>
                    </a:lnTo>
                    <a:lnTo>
                      <a:pt x="78" y="300"/>
                    </a:lnTo>
                    <a:lnTo>
                      <a:pt x="78" y="294"/>
                    </a:lnTo>
                    <a:lnTo>
                      <a:pt x="84" y="288"/>
                    </a:lnTo>
                    <a:lnTo>
                      <a:pt x="90" y="282"/>
                    </a:lnTo>
                    <a:lnTo>
                      <a:pt x="96" y="282"/>
                    </a:lnTo>
                    <a:lnTo>
                      <a:pt x="108" y="282"/>
                    </a:lnTo>
                    <a:lnTo>
                      <a:pt x="108" y="276"/>
                    </a:lnTo>
                    <a:lnTo>
                      <a:pt x="102" y="270"/>
                    </a:lnTo>
                    <a:lnTo>
                      <a:pt x="96" y="258"/>
                    </a:lnTo>
                    <a:lnTo>
                      <a:pt x="90" y="252"/>
                    </a:lnTo>
                    <a:lnTo>
                      <a:pt x="90" y="246"/>
                    </a:lnTo>
                    <a:lnTo>
                      <a:pt x="90" y="234"/>
                    </a:lnTo>
                    <a:lnTo>
                      <a:pt x="90" y="228"/>
                    </a:lnTo>
                    <a:lnTo>
                      <a:pt x="84" y="222"/>
                    </a:lnTo>
                    <a:lnTo>
                      <a:pt x="78" y="216"/>
                    </a:lnTo>
                    <a:lnTo>
                      <a:pt x="72" y="216"/>
                    </a:lnTo>
                    <a:lnTo>
                      <a:pt x="60" y="210"/>
                    </a:lnTo>
                    <a:lnTo>
                      <a:pt x="54" y="204"/>
                    </a:lnTo>
                    <a:lnTo>
                      <a:pt x="48" y="198"/>
                    </a:lnTo>
                    <a:lnTo>
                      <a:pt x="42" y="198"/>
                    </a:lnTo>
                    <a:lnTo>
                      <a:pt x="36" y="198"/>
                    </a:lnTo>
                    <a:lnTo>
                      <a:pt x="36" y="192"/>
                    </a:lnTo>
                    <a:lnTo>
                      <a:pt x="36" y="180"/>
                    </a:lnTo>
                    <a:lnTo>
                      <a:pt x="30" y="174"/>
                    </a:lnTo>
                    <a:lnTo>
                      <a:pt x="24" y="168"/>
                    </a:lnTo>
                    <a:lnTo>
                      <a:pt x="18" y="162"/>
                    </a:lnTo>
                    <a:lnTo>
                      <a:pt x="6" y="168"/>
                    </a:lnTo>
                    <a:lnTo>
                      <a:pt x="0" y="162"/>
                    </a:lnTo>
                    <a:lnTo>
                      <a:pt x="0" y="150"/>
                    </a:lnTo>
                    <a:lnTo>
                      <a:pt x="0" y="144"/>
                    </a:lnTo>
                    <a:lnTo>
                      <a:pt x="0" y="138"/>
                    </a:lnTo>
                    <a:lnTo>
                      <a:pt x="18" y="132"/>
                    </a:lnTo>
                    <a:lnTo>
                      <a:pt x="30" y="132"/>
                    </a:lnTo>
                    <a:lnTo>
                      <a:pt x="36" y="126"/>
                    </a:lnTo>
                    <a:lnTo>
                      <a:pt x="60" y="120"/>
                    </a:lnTo>
                    <a:lnTo>
                      <a:pt x="66" y="108"/>
                    </a:lnTo>
                    <a:lnTo>
                      <a:pt x="72" y="96"/>
                    </a:lnTo>
                    <a:lnTo>
                      <a:pt x="78" y="90"/>
                    </a:lnTo>
                    <a:lnTo>
                      <a:pt x="90" y="84"/>
                    </a:lnTo>
                    <a:lnTo>
                      <a:pt x="96" y="84"/>
                    </a:lnTo>
                    <a:lnTo>
                      <a:pt x="96" y="78"/>
                    </a:lnTo>
                    <a:lnTo>
                      <a:pt x="96" y="72"/>
                    </a:lnTo>
                    <a:lnTo>
                      <a:pt x="90" y="66"/>
                    </a:lnTo>
                    <a:lnTo>
                      <a:pt x="90" y="60"/>
                    </a:lnTo>
                    <a:lnTo>
                      <a:pt x="96" y="54"/>
                    </a:lnTo>
                    <a:lnTo>
                      <a:pt x="102" y="48"/>
                    </a:lnTo>
                    <a:lnTo>
                      <a:pt x="108" y="48"/>
                    </a:lnTo>
                    <a:lnTo>
                      <a:pt x="114" y="48"/>
                    </a:lnTo>
                    <a:lnTo>
                      <a:pt x="114" y="42"/>
                    </a:lnTo>
                    <a:lnTo>
                      <a:pt x="120" y="36"/>
                    </a:lnTo>
                    <a:lnTo>
                      <a:pt x="120" y="18"/>
                    </a:lnTo>
                    <a:lnTo>
                      <a:pt x="150" y="0"/>
                    </a:lnTo>
                    <a:lnTo>
                      <a:pt x="168" y="12"/>
                    </a:lnTo>
                    <a:lnTo>
                      <a:pt x="204" y="36"/>
                    </a:lnTo>
                    <a:lnTo>
                      <a:pt x="342" y="6"/>
                    </a:lnTo>
                    <a:lnTo>
                      <a:pt x="354" y="66"/>
                    </a:lnTo>
                    <a:lnTo>
                      <a:pt x="342" y="60"/>
                    </a:lnTo>
                    <a:lnTo>
                      <a:pt x="336" y="54"/>
                    </a:lnTo>
                    <a:lnTo>
                      <a:pt x="330" y="54"/>
                    </a:lnTo>
                    <a:lnTo>
                      <a:pt x="330" y="60"/>
                    </a:lnTo>
                    <a:lnTo>
                      <a:pt x="330" y="66"/>
                    </a:lnTo>
                    <a:lnTo>
                      <a:pt x="330" y="72"/>
                    </a:lnTo>
                    <a:lnTo>
                      <a:pt x="336" y="78"/>
                    </a:lnTo>
                    <a:lnTo>
                      <a:pt x="330" y="90"/>
                    </a:lnTo>
                    <a:lnTo>
                      <a:pt x="324" y="90"/>
                    </a:lnTo>
                    <a:lnTo>
                      <a:pt x="318" y="90"/>
                    </a:lnTo>
                    <a:lnTo>
                      <a:pt x="312" y="84"/>
                    </a:lnTo>
                    <a:lnTo>
                      <a:pt x="288" y="96"/>
                    </a:lnTo>
                    <a:lnTo>
                      <a:pt x="282" y="102"/>
                    </a:lnTo>
                    <a:lnTo>
                      <a:pt x="276" y="108"/>
                    </a:lnTo>
                    <a:lnTo>
                      <a:pt x="270" y="120"/>
                    </a:lnTo>
                    <a:lnTo>
                      <a:pt x="270" y="126"/>
                    </a:lnTo>
                    <a:lnTo>
                      <a:pt x="264" y="138"/>
                    </a:lnTo>
                    <a:lnTo>
                      <a:pt x="258" y="144"/>
                    </a:lnTo>
                    <a:lnTo>
                      <a:pt x="252" y="150"/>
                    </a:lnTo>
                    <a:lnTo>
                      <a:pt x="246" y="156"/>
                    </a:lnTo>
                    <a:lnTo>
                      <a:pt x="228" y="156"/>
                    </a:lnTo>
                    <a:lnTo>
                      <a:pt x="228" y="162"/>
                    </a:lnTo>
                    <a:lnTo>
                      <a:pt x="222" y="168"/>
                    </a:lnTo>
                    <a:lnTo>
                      <a:pt x="222" y="180"/>
                    </a:lnTo>
                    <a:lnTo>
                      <a:pt x="222" y="186"/>
                    </a:lnTo>
                    <a:lnTo>
                      <a:pt x="216" y="186"/>
                    </a:lnTo>
                    <a:lnTo>
                      <a:pt x="204" y="198"/>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80" name="Freeform 827">
                <a:extLst>
                  <a:ext uri="{FF2B5EF4-FFF2-40B4-BE49-F238E27FC236}">
                    <a16:creationId xmlns:a16="http://schemas.microsoft.com/office/drawing/2014/main" xmlns="" id="{09652732-BDA3-B54C-BABA-BCEE1F054D26}"/>
                  </a:ext>
                </a:extLst>
              </p:cNvPr>
              <p:cNvSpPr>
                <a:spLocks/>
              </p:cNvSpPr>
              <p:nvPr/>
            </p:nvSpPr>
            <p:spPr bwMode="auto">
              <a:xfrm>
                <a:off x="9044478" y="5522134"/>
                <a:ext cx="226660" cy="145710"/>
              </a:xfrm>
              <a:custGeom>
                <a:avLst/>
                <a:gdLst/>
                <a:ahLst/>
                <a:cxnLst>
                  <a:cxn ang="0">
                    <a:pos x="252" y="84"/>
                  </a:cxn>
                  <a:cxn ang="0">
                    <a:pos x="246" y="90"/>
                  </a:cxn>
                  <a:cxn ang="0">
                    <a:pos x="234" y="108"/>
                  </a:cxn>
                  <a:cxn ang="0">
                    <a:pos x="228" y="114"/>
                  </a:cxn>
                  <a:cxn ang="0">
                    <a:pos x="222" y="114"/>
                  </a:cxn>
                  <a:cxn ang="0">
                    <a:pos x="216" y="114"/>
                  </a:cxn>
                  <a:cxn ang="0">
                    <a:pos x="210" y="114"/>
                  </a:cxn>
                  <a:cxn ang="0">
                    <a:pos x="210" y="132"/>
                  </a:cxn>
                  <a:cxn ang="0">
                    <a:pos x="72" y="162"/>
                  </a:cxn>
                  <a:cxn ang="0">
                    <a:pos x="36" y="138"/>
                  </a:cxn>
                  <a:cxn ang="0">
                    <a:pos x="18" y="120"/>
                  </a:cxn>
                  <a:cxn ang="0">
                    <a:pos x="6" y="114"/>
                  </a:cxn>
                  <a:cxn ang="0">
                    <a:pos x="0" y="108"/>
                  </a:cxn>
                  <a:cxn ang="0">
                    <a:pos x="30" y="42"/>
                  </a:cxn>
                  <a:cxn ang="0">
                    <a:pos x="48" y="36"/>
                  </a:cxn>
                  <a:cxn ang="0">
                    <a:pos x="48" y="30"/>
                  </a:cxn>
                  <a:cxn ang="0">
                    <a:pos x="54" y="24"/>
                  </a:cxn>
                  <a:cxn ang="0">
                    <a:pos x="54" y="0"/>
                  </a:cxn>
                  <a:cxn ang="0">
                    <a:pos x="162" y="42"/>
                  </a:cxn>
                  <a:cxn ang="0">
                    <a:pos x="234" y="78"/>
                  </a:cxn>
                  <a:cxn ang="0">
                    <a:pos x="252" y="84"/>
                  </a:cxn>
                </a:cxnLst>
                <a:rect l="0" t="0" r="r" b="b"/>
                <a:pathLst>
                  <a:path w="252" h="162">
                    <a:moveTo>
                      <a:pt x="252" y="84"/>
                    </a:moveTo>
                    <a:lnTo>
                      <a:pt x="246" y="90"/>
                    </a:lnTo>
                    <a:lnTo>
                      <a:pt x="234" y="108"/>
                    </a:lnTo>
                    <a:lnTo>
                      <a:pt x="228" y="114"/>
                    </a:lnTo>
                    <a:lnTo>
                      <a:pt x="222" y="114"/>
                    </a:lnTo>
                    <a:lnTo>
                      <a:pt x="216" y="114"/>
                    </a:lnTo>
                    <a:lnTo>
                      <a:pt x="210" y="114"/>
                    </a:lnTo>
                    <a:lnTo>
                      <a:pt x="210" y="132"/>
                    </a:lnTo>
                    <a:lnTo>
                      <a:pt x="72" y="162"/>
                    </a:lnTo>
                    <a:lnTo>
                      <a:pt x="36" y="138"/>
                    </a:lnTo>
                    <a:lnTo>
                      <a:pt x="18" y="120"/>
                    </a:lnTo>
                    <a:lnTo>
                      <a:pt x="6" y="114"/>
                    </a:lnTo>
                    <a:lnTo>
                      <a:pt x="0" y="108"/>
                    </a:lnTo>
                    <a:lnTo>
                      <a:pt x="30" y="42"/>
                    </a:lnTo>
                    <a:lnTo>
                      <a:pt x="48" y="36"/>
                    </a:lnTo>
                    <a:lnTo>
                      <a:pt x="48" y="30"/>
                    </a:lnTo>
                    <a:lnTo>
                      <a:pt x="54" y="24"/>
                    </a:lnTo>
                    <a:lnTo>
                      <a:pt x="54" y="0"/>
                    </a:lnTo>
                    <a:lnTo>
                      <a:pt x="162" y="42"/>
                    </a:lnTo>
                    <a:lnTo>
                      <a:pt x="234" y="78"/>
                    </a:lnTo>
                    <a:lnTo>
                      <a:pt x="252" y="84"/>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81" name="Freeform 832">
                <a:extLst>
                  <a:ext uri="{FF2B5EF4-FFF2-40B4-BE49-F238E27FC236}">
                    <a16:creationId xmlns:a16="http://schemas.microsoft.com/office/drawing/2014/main" xmlns="" id="{FF5DEECD-C93C-5148-BCE8-C46C1FD2C62F}"/>
                  </a:ext>
                </a:extLst>
              </p:cNvPr>
              <p:cNvSpPr>
                <a:spLocks/>
              </p:cNvSpPr>
              <p:nvPr/>
            </p:nvSpPr>
            <p:spPr bwMode="auto">
              <a:xfrm>
                <a:off x="9109238" y="5678637"/>
                <a:ext cx="221264" cy="199677"/>
              </a:xfrm>
              <a:custGeom>
                <a:avLst/>
                <a:gdLst/>
                <a:ahLst/>
                <a:cxnLst>
                  <a:cxn ang="0">
                    <a:pos x="150" y="18"/>
                  </a:cxn>
                  <a:cxn ang="0">
                    <a:pos x="162" y="6"/>
                  </a:cxn>
                  <a:cxn ang="0">
                    <a:pos x="174" y="0"/>
                  </a:cxn>
                  <a:cxn ang="0">
                    <a:pos x="180" y="0"/>
                  </a:cxn>
                  <a:cxn ang="0">
                    <a:pos x="180" y="6"/>
                  </a:cxn>
                  <a:cxn ang="0">
                    <a:pos x="180" y="12"/>
                  </a:cxn>
                  <a:cxn ang="0">
                    <a:pos x="180" y="18"/>
                  </a:cxn>
                  <a:cxn ang="0">
                    <a:pos x="180" y="24"/>
                  </a:cxn>
                  <a:cxn ang="0">
                    <a:pos x="186" y="30"/>
                  </a:cxn>
                  <a:cxn ang="0">
                    <a:pos x="192" y="24"/>
                  </a:cxn>
                  <a:cxn ang="0">
                    <a:pos x="204" y="18"/>
                  </a:cxn>
                  <a:cxn ang="0">
                    <a:pos x="210" y="18"/>
                  </a:cxn>
                  <a:cxn ang="0">
                    <a:pos x="222" y="24"/>
                  </a:cxn>
                  <a:cxn ang="0">
                    <a:pos x="222" y="30"/>
                  </a:cxn>
                  <a:cxn ang="0">
                    <a:pos x="246" y="48"/>
                  </a:cxn>
                  <a:cxn ang="0">
                    <a:pos x="240" y="66"/>
                  </a:cxn>
                  <a:cxn ang="0">
                    <a:pos x="240" y="78"/>
                  </a:cxn>
                  <a:cxn ang="0">
                    <a:pos x="228" y="180"/>
                  </a:cxn>
                  <a:cxn ang="0">
                    <a:pos x="228" y="222"/>
                  </a:cxn>
                  <a:cxn ang="0">
                    <a:pos x="90" y="222"/>
                  </a:cxn>
                  <a:cxn ang="0">
                    <a:pos x="54" y="210"/>
                  </a:cxn>
                  <a:cxn ang="0">
                    <a:pos x="42" y="210"/>
                  </a:cxn>
                  <a:cxn ang="0">
                    <a:pos x="30" y="198"/>
                  </a:cxn>
                  <a:cxn ang="0">
                    <a:pos x="18" y="192"/>
                  </a:cxn>
                  <a:cxn ang="0">
                    <a:pos x="24" y="180"/>
                  </a:cxn>
                  <a:cxn ang="0">
                    <a:pos x="18" y="168"/>
                  </a:cxn>
                  <a:cxn ang="0">
                    <a:pos x="6" y="162"/>
                  </a:cxn>
                  <a:cxn ang="0">
                    <a:pos x="0" y="150"/>
                  </a:cxn>
                  <a:cxn ang="0">
                    <a:pos x="12" y="138"/>
                  </a:cxn>
                  <a:cxn ang="0">
                    <a:pos x="18" y="138"/>
                  </a:cxn>
                  <a:cxn ang="0">
                    <a:pos x="18" y="132"/>
                  </a:cxn>
                  <a:cxn ang="0">
                    <a:pos x="18" y="120"/>
                  </a:cxn>
                  <a:cxn ang="0">
                    <a:pos x="24" y="114"/>
                  </a:cxn>
                  <a:cxn ang="0">
                    <a:pos x="24" y="108"/>
                  </a:cxn>
                  <a:cxn ang="0">
                    <a:pos x="42" y="108"/>
                  </a:cxn>
                  <a:cxn ang="0">
                    <a:pos x="48" y="102"/>
                  </a:cxn>
                  <a:cxn ang="0">
                    <a:pos x="54" y="96"/>
                  </a:cxn>
                  <a:cxn ang="0">
                    <a:pos x="60" y="90"/>
                  </a:cxn>
                  <a:cxn ang="0">
                    <a:pos x="66" y="78"/>
                  </a:cxn>
                  <a:cxn ang="0">
                    <a:pos x="66" y="72"/>
                  </a:cxn>
                  <a:cxn ang="0">
                    <a:pos x="72" y="60"/>
                  </a:cxn>
                  <a:cxn ang="0">
                    <a:pos x="78" y="54"/>
                  </a:cxn>
                  <a:cxn ang="0">
                    <a:pos x="84" y="48"/>
                  </a:cxn>
                  <a:cxn ang="0">
                    <a:pos x="108" y="36"/>
                  </a:cxn>
                  <a:cxn ang="0">
                    <a:pos x="114" y="42"/>
                  </a:cxn>
                  <a:cxn ang="0">
                    <a:pos x="120" y="42"/>
                  </a:cxn>
                  <a:cxn ang="0">
                    <a:pos x="126" y="42"/>
                  </a:cxn>
                  <a:cxn ang="0">
                    <a:pos x="132" y="30"/>
                  </a:cxn>
                  <a:cxn ang="0">
                    <a:pos x="126" y="24"/>
                  </a:cxn>
                  <a:cxn ang="0">
                    <a:pos x="126" y="18"/>
                  </a:cxn>
                  <a:cxn ang="0">
                    <a:pos x="126" y="12"/>
                  </a:cxn>
                  <a:cxn ang="0">
                    <a:pos x="132" y="6"/>
                  </a:cxn>
                  <a:cxn ang="0">
                    <a:pos x="138" y="12"/>
                  </a:cxn>
                  <a:cxn ang="0">
                    <a:pos x="150" y="18"/>
                  </a:cxn>
                </a:cxnLst>
                <a:rect l="0" t="0" r="r" b="b"/>
                <a:pathLst>
                  <a:path w="246" h="222">
                    <a:moveTo>
                      <a:pt x="150" y="18"/>
                    </a:moveTo>
                    <a:lnTo>
                      <a:pt x="162" y="6"/>
                    </a:lnTo>
                    <a:lnTo>
                      <a:pt x="174" y="0"/>
                    </a:lnTo>
                    <a:lnTo>
                      <a:pt x="180" y="0"/>
                    </a:lnTo>
                    <a:lnTo>
                      <a:pt x="180" y="6"/>
                    </a:lnTo>
                    <a:lnTo>
                      <a:pt x="180" y="12"/>
                    </a:lnTo>
                    <a:lnTo>
                      <a:pt x="180" y="18"/>
                    </a:lnTo>
                    <a:lnTo>
                      <a:pt x="180" y="24"/>
                    </a:lnTo>
                    <a:lnTo>
                      <a:pt x="186" y="30"/>
                    </a:lnTo>
                    <a:lnTo>
                      <a:pt x="192" y="24"/>
                    </a:lnTo>
                    <a:lnTo>
                      <a:pt x="204" y="18"/>
                    </a:lnTo>
                    <a:lnTo>
                      <a:pt x="210" y="18"/>
                    </a:lnTo>
                    <a:lnTo>
                      <a:pt x="222" y="24"/>
                    </a:lnTo>
                    <a:lnTo>
                      <a:pt x="222" y="30"/>
                    </a:lnTo>
                    <a:lnTo>
                      <a:pt x="246" y="48"/>
                    </a:lnTo>
                    <a:lnTo>
                      <a:pt x="240" y="66"/>
                    </a:lnTo>
                    <a:lnTo>
                      <a:pt x="240" y="78"/>
                    </a:lnTo>
                    <a:lnTo>
                      <a:pt x="228" y="180"/>
                    </a:lnTo>
                    <a:lnTo>
                      <a:pt x="228" y="222"/>
                    </a:lnTo>
                    <a:lnTo>
                      <a:pt x="90" y="222"/>
                    </a:lnTo>
                    <a:lnTo>
                      <a:pt x="54" y="210"/>
                    </a:lnTo>
                    <a:lnTo>
                      <a:pt x="42" y="210"/>
                    </a:lnTo>
                    <a:lnTo>
                      <a:pt x="30" y="198"/>
                    </a:lnTo>
                    <a:lnTo>
                      <a:pt x="18" y="192"/>
                    </a:lnTo>
                    <a:lnTo>
                      <a:pt x="24" y="180"/>
                    </a:lnTo>
                    <a:lnTo>
                      <a:pt x="18" y="168"/>
                    </a:lnTo>
                    <a:lnTo>
                      <a:pt x="6" y="162"/>
                    </a:lnTo>
                    <a:lnTo>
                      <a:pt x="0" y="150"/>
                    </a:lnTo>
                    <a:lnTo>
                      <a:pt x="12" y="138"/>
                    </a:lnTo>
                    <a:lnTo>
                      <a:pt x="18" y="138"/>
                    </a:lnTo>
                    <a:lnTo>
                      <a:pt x="18" y="132"/>
                    </a:lnTo>
                    <a:lnTo>
                      <a:pt x="18" y="120"/>
                    </a:lnTo>
                    <a:lnTo>
                      <a:pt x="24" y="114"/>
                    </a:lnTo>
                    <a:lnTo>
                      <a:pt x="24" y="108"/>
                    </a:lnTo>
                    <a:lnTo>
                      <a:pt x="42" y="108"/>
                    </a:lnTo>
                    <a:lnTo>
                      <a:pt x="48" y="102"/>
                    </a:lnTo>
                    <a:lnTo>
                      <a:pt x="54" y="96"/>
                    </a:lnTo>
                    <a:lnTo>
                      <a:pt x="60" y="90"/>
                    </a:lnTo>
                    <a:lnTo>
                      <a:pt x="66" y="78"/>
                    </a:lnTo>
                    <a:lnTo>
                      <a:pt x="66" y="72"/>
                    </a:lnTo>
                    <a:lnTo>
                      <a:pt x="72" y="60"/>
                    </a:lnTo>
                    <a:lnTo>
                      <a:pt x="78" y="54"/>
                    </a:lnTo>
                    <a:lnTo>
                      <a:pt x="84" y="48"/>
                    </a:lnTo>
                    <a:lnTo>
                      <a:pt x="108" y="36"/>
                    </a:lnTo>
                    <a:lnTo>
                      <a:pt x="114" y="42"/>
                    </a:lnTo>
                    <a:lnTo>
                      <a:pt x="120" y="42"/>
                    </a:lnTo>
                    <a:lnTo>
                      <a:pt x="126" y="42"/>
                    </a:lnTo>
                    <a:lnTo>
                      <a:pt x="132" y="30"/>
                    </a:lnTo>
                    <a:lnTo>
                      <a:pt x="126" y="24"/>
                    </a:lnTo>
                    <a:lnTo>
                      <a:pt x="126" y="18"/>
                    </a:lnTo>
                    <a:lnTo>
                      <a:pt x="126" y="12"/>
                    </a:lnTo>
                    <a:lnTo>
                      <a:pt x="132" y="6"/>
                    </a:lnTo>
                    <a:lnTo>
                      <a:pt x="138" y="12"/>
                    </a:lnTo>
                    <a:lnTo>
                      <a:pt x="150" y="18"/>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82" name="Freeform 839">
                <a:extLst>
                  <a:ext uri="{FF2B5EF4-FFF2-40B4-BE49-F238E27FC236}">
                    <a16:creationId xmlns:a16="http://schemas.microsoft.com/office/drawing/2014/main" xmlns="" id="{61E5BA32-1FFF-5740-A976-208F7BAA3E10}"/>
                  </a:ext>
                </a:extLst>
              </p:cNvPr>
              <p:cNvSpPr>
                <a:spLocks/>
              </p:cNvSpPr>
              <p:nvPr/>
            </p:nvSpPr>
            <p:spPr bwMode="auto">
              <a:xfrm>
                <a:off x="8413067" y="5603084"/>
                <a:ext cx="286024" cy="334594"/>
              </a:xfrm>
              <a:custGeom>
                <a:avLst/>
                <a:gdLst/>
                <a:ahLst/>
                <a:cxnLst>
                  <a:cxn ang="0">
                    <a:pos x="36" y="300"/>
                  </a:cxn>
                  <a:cxn ang="0">
                    <a:pos x="6" y="162"/>
                  </a:cxn>
                  <a:cxn ang="0">
                    <a:pos x="30" y="150"/>
                  </a:cxn>
                  <a:cxn ang="0">
                    <a:pos x="42" y="144"/>
                  </a:cxn>
                  <a:cxn ang="0">
                    <a:pos x="48" y="126"/>
                  </a:cxn>
                  <a:cxn ang="0">
                    <a:pos x="48" y="108"/>
                  </a:cxn>
                  <a:cxn ang="0">
                    <a:pos x="54" y="96"/>
                  </a:cxn>
                  <a:cxn ang="0">
                    <a:pos x="72" y="96"/>
                  </a:cxn>
                  <a:cxn ang="0">
                    <a:pos x="84" y="96"/>
                  </a:cxn>
                  <a:cxn ang="0">
                    <a:pos x="102" y="90"/>
                  </a:cxn>
                  <a:cxn ang="0">
                    <a:pos x="102" y="78"/>
                  </a:cxn>
                  <a:cxn ang="0">
                    <a:pos x="90" y="60"/>
                  </a:cxn>
                  <a:cxn ang="0">
                    <a:pos x="90" y="12"/>
                  </a:cxn>
                  <a:cxn ang="0">
                    <a:pos x="96" y="0"/>
                  </a:cxn>
                  <a:cxn ang="0">
                    <a:pos x="108" y="0"/>
                  </a:cxn>
                  <a:cxn ang="0">
                    <a:pos x="150" y="30"/>
                  </a:cxn>
                  <a:cxn ang="0">
                    <a:pos x="258" y="120"/>
                  </a:cxn>
                  <a:cxn ang="0">
                    <a:pos x="300" y="222"/>
                  </a:cxn>
                  <a:cxn ang="0">
                    <a:pos x="258" y="318"/>
                  </a:cxn>
                  <a:cxn ang="0">
                    <a:pos x="240" y="348"/>
                  </a:cxn>
                  <a:cxn ang="0">
                    <a:pos x="222" y="348"/>
                  </a:cxn>
                  <a:cxn ang="0">
                    <a:pos x="210" y="360"/>
                  </a:cxn>
                  <a:cxn ang="0">
                    <a:pos x="192" y="372"/>
                  </a:cxn>
                  <a:cxn ang="0">
                    <a:pos x="180" y="366"/>
                  </a:cxn>
                  <a:cxn ang="0">
                    <a:pos x="174" y="354"/>
                  </a:cxn>
                  <a:cxn ang="0">
                    <a:pos x="150" y="354"/>
                  </a:cxn>
                  <a:cxn ang="0">
                    <a:pos x="120" y="336"/>
                  </a:cxn>
                  <a:cxn ang="0">
                    <a:pos x="108" y="324"/>
                  </a:cxn>
                  <a:cxn ang="0">
                    <a:pos x="96" y="324"/>
                  </a:cxn>
                  <a:cxn ang="0">
                    <a:pos x="90" y="336"/>
                  </a:cxn>
                  <a:cxn ang="0">
                    <a:pos x="84" y="348"/>
                  </a:cxn>
                  <a:cxn ang="0">
                    <a:pos x="66" y="354"/>
                  </a:cxn>
                  <a:cxn ang="0">
                    <a:pos x="36" y="354"/>
                  </a:cxn>
                  <a:cxn ang="0">
                    <a:pos x="24" y="330"/>
                  </a:cxn>
                  <a:cxn ang="0">
                    <a:pos x="24" y="306"/>
                  </a:cxn>
                </a:cxnLst>
                <a:rect l="0" t="0" r="r" b="b"/>
                <a:pathLst>
                  <a:path w="318" h="372">
                    <a:moveTo>
                      <a:pt x="24" y="294"/>
                    </a:moveTo>
                    <a:lnTo>
                      <a:pt x="36" y="300"/>
                    </a:lnTo>
                    <a:lnTo>
                      <a:pt x="0" y="192"/>
                    </a:lnTo>
                    <a:lnTo>
                      <a:pt x="6" y="162"/>
                    </a:lnTo>
                    <a:lnTo>
                      <a:pt x="12" y="156"/>
                    </a:lnTo>
                    <a:lnTo>
                      <a:pt x="30" y="150"/>
                    </a:lnTo>
                    <a:lnTo>
                      <a:pt x="36" y="150"/>
                    </a:lnTo>
                    <a:lnTo>
                      <a:pt x="42" y="144"/>
                    </a:lnTo>
                    <a:lnTo>
                      <a:pt x="48" y="132"/>
                    </a:lnTo>
                    <a:lnTo>
                      <a:pt x="48" y="126"/>
                    </a:lnTo>
                    <a:lnTo>
                      <a:pt x="48" y="120"/>
                    </a:lnTo>
                    <a:lnTo>
                      <a:pt x="48" y="108"/>
                    </a:lnTo>
                    <a:lnTo>
                      <a:pt x="48" y="102"/>
                    </a:lnTo>
                    <a:lnTo>
                      <a:pt x="54" y="96"/>
                    </a:lnTo>
                    <a:lnTo>
                      <a:pt x="60" y="90"/>
                    </a:lnTo>
                    <a:lnTo>
                      <a:pt x="72" y="96"/>
                    </a:lnTo>
                    <a:lnTo>
                      <a:pt x="78" y="96"/>
                    </a:lnTo>
                    <a:lnTo>
                      <a:pt x="84" y="96"/>
                    </a:lnTo>
                    <a:lnTo>
                      <a:pt x="96" y="96"/>
                    </a:lnTo>
                    <a:lnTo>
                      <a:pt x="102" y="90"/>
                    </a:lnTo>
                    <a:lnTo>
                      <a:pt x="102" y="84"/>
                    </a:lnTo>
                    <a:lnTo>
                      <a:pt x="102" y="78"/>
                    </a:lnTo>
                    <a:lnTo>
                      <a:pt x="96" y="66"/>
                    </a:lnTo>
                    <a:lnTo>
                      <a:pt x="90" y="60"/>
                    </a:lnTo>
                    <a:lnTo>
                      <a:pt x="90" y="36"/>
                    </a:lnTo>
                    <a:lnTo>
                      <a:pt x="90" y="12"/>
                    </a:lnTo>
                    <a:lnTo>
                      <a:pt x="90" y="6"/>
                    </a:lnTo>
                    <a:lnTo>
                      <a:pt x="96" y="0"/>
                    </a:lnTo>
                    <a:lnTo>
                      <a:pt x="102" y="0"/>
                    </a:lnTo>
                    <a:lnTo>
                      <a:pt x="108" y="0"/>
                    </a:lnTo>
                    <a:lnTo>
                      <a:pt x="114" y="0"/>
                    </a:lnTo>
                    <a:lnTo>
                      <a:pt x="150" y="30"/>
                    </a:lnTo>
                    <a:lnTo>
                      <a:pt x="186" y="60"/>
                    </a:lnTo>
                    <a:lnTo>
                      <a:pt x="258" y="120"/>
                    </a:lnTo>
                    <a:lnTo>
                      <a:pt x="318" y="186"/>
                    </a:lnTo>
                    <a:lnTo>
                      <a:pt x="300" y="222"/>
                    </a:lnTo>
                    <a:lnTo>
                      <a:pt x="258" y="312"/>
                    </a:lnTo>
                    <a:lnTo>
                      <a:pt x="258" y="318"/>
                    </a:lnTo>
                    <a:lnTo>
                      <a:pt x="246" y="342"/>
                    </a:lnTo>
                    <a:lnTo>
                      <a:pt x="240" y="348"/>
                    </a:lnTo>
                    <a:lnTo>
                      <a:pt x="228" y="348"/>
                    </a:lnTo>
                    <a:lnTo>
                      <a:pt x="222" y="348"/>
                    </a:lnTo>
                    <a:lnTo>
                      <a:pt x="216" y="354"/>
                    </a:lnTo>
                    <a:lnTo>
                      <a:pt x="210" y="360"/>
                    </a:lnTo>
                    <a:lnTo>
                      <a:pt x="204" y="366"/>
                    </a:lnTo>
                    <a:lnTo>
                      <a:pt x="192" y="372"/>
                    </a:lnTo>
                    <a:lnTo>
                      <a:pt x="186" y="372"/>
                    </a:lnTo>
                    <a:lnTo>
                      <a:pt x="180" y="366"/>
                    </a:lnTo>
                    <a:lnTo>
                      <a:pt x="180" y="360"/>
                    </a:lnTo>
                    <a:lnTo>
                      <a:pt x="174" y="354"/>
                    </a:lnTo>
                    <a:lnTo>
                      <a:pt x="168" y="354"/>
                    </a:lnTo>
                    <a:lnTo>
                      <a:pt x="150" y="354"/>
                    </a:lnTo>
                    <a:lnTo>
                      <a:pt x="126" y="342"/>
                    </a:lnTo>
                    <a:lnTo>
                      <a:pt x="120" y="336"/>
                    </a:lnTo>
                    <a:lnTo>
                      <a:pt x="114" y="330"/>
                    </a:lnTo>
                    <a:lnTo>
                      <a:pt x="108" y="324"/>
                    </a:lnTo>
                    <a:lnTo>
                      <a:pt x="102" y="324"/>
                    </a:lnTo>
                    <a:lnTo>
                      <a:pt x="96" y="324"/>
                    </a:lnTo>
                    <a:lnTo>
                      <a:pt x="90" y="330"/>
                    </a:lnTo>
                    <a:lnTo>
                      <a:pt x="90" y="336"/>
                    </a:lnTo>
                    <a:lnTo>
                      <a:pt x="90" y="342"/>
                    </a:lnTo>
                    <a:lnTo>
                      <a:pt x="84" y="348"/>
                    </a:lnTo>
                    <a:lnTo>
                      <a:pt x="78" y="348"/>
                    </a:lnTo>
                    <a:lnTo>
                      <a:pt x="66" y="354"/>
                    </a:lnTo>
                    <a:lnTo>
                      <a:pt x="54" y="366"/>
                    </a:lnTo>
                    <a:lnTo>
                      <a:pt x="36" y="354"/>
                    </a:lnTo>
                    <a:lnTo>
                      <a:pt x="30" y="342"/>
                    </a:lnTo>
                    <a:lnTo>
                      <a:pt x="24" y="330"/>
                    </a:lnTo>
                    <a:lnTo>
                      <a:pt x="24" y="324"/>
                    </a:lnTo>
                    <a:lnTo>
                      <a:pt x="24" y="306"/>
                    </a:lnTo>
                    <a:lnTo>
                      <a:pt x="24" y="294"/>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83" name="Freeform 845">
                <a:extLst>
                  <a:ext uri="{FF2B5EF4-FFF2-40B4-BE49-F238E27FC236}">
                    <a16:creationId xmlns:a16="http://schemas.microsoft.com/office/drawing/2014/main" xmlns="" id="{7057C823-63C9-A349-8A6E-87D5CCC90DC8}"/>
                  </a:ext>
                </a:extLst>
              </p:cNvPr>
              <p:cNvSpPr>
                <a:spLocks/>
              </p:cNvSpPr>
              <p:nvPr/>
            </p:nvSpPr>
            <p:spPr bwMode="auto">
              <a:xfrm>
                <a:off x="8844802" y="5813554"/>
                <a:ext cx="232057" cy="215867"/>
              </a:xfrm>
              <a:custGeom>
                <a:avLst/>
                <a:gdLst/>
                <a:ahLst/>
                <a:cxnLst>
                  <a:cxn ang="0">
                    <a:pos x="138" y="234"/>
                  </a:cxn>
                  <a:cxn ang="0">
                    <a:pos x="138" y="222"/>
                  </a:cxn>
                  <a:cxn ang="0">
                    <a:pos x="150" y="216"/>
                  </a:cxn>
                  <a:cxn ang="0">
                    <a:pos x="156" y="204"/>
                  </a:cxn>
                  <a:cxn ang="0">
                    <a:pos x="162" y="198"/>
                  </a:cxn>
                  <a:cxn ang="0">
                    <a:pos x="174" y="204"/>
                  </a:cxn>
                  <a:cxn ang="0">
                    <a:pos x="192" y="204"/>
                  </a:cxn>
                  <a:cxn ang="0">
                    <a:pos x="204" y="210"/>
                  </a:cxn>
                  <a:cxn ang="0">
                    <a:pos x="222" y="210"/>
                  </a:cxn>
                  <a:cxn ang="0">
                    <a:pos x="228" y="198"/>
                  </a:cxn>
                  <a:cxn ang="0">
                    <a:pos x="240" y="186"/>
                  </a:cxn>
                  <a:cxn ang="0">
                    <a:pos x="246" y="198"/>
                  </a:cxn>
                  <a:cxn ang="0">
                    <a:pos x="252" y="204"/>
                  </a:cxn>
                  <a:cxn ang="0">
                    <a:pos x="258" y="192"/>
                  </a:cxn>
                  <a:cxn ang="0">
                    <a:pos x="246" y="174"/>
                  </a:cxn>
                  <a:cxn ang="0">
                    <a:pos x="246" y="156"/>
                  </a:cxn>
                  <a:cxn ang="0">
                    <a:pos x="234" y="138"/>
                  </a:cxn>
                  <a:cxn ang="0">
                    <a:pos x="222" y="126"/>
                  </a:cxn>
                  <a:cxn ang="0">
                    <a:pos x="210" y="126"/>
                  </a:cxn>
                  <a:cxn ang="0">
                    <a:pos x="204" y="138"/>
                  </a:cxn>
                  <a:cxn ang="0">
                    <a:pos x="210" y="150"/>
                  </a:cxn>
                  <a:cxn ang="0">
                    <a:pos x="204" y="156"/>
                  </a:cxn>
                  <a:cxn ang="0">
                    <a:pos x="186" y="156"/>
                  </a:cxn>
                  <a:cxn ang="0">
                    <a:pos x="174" y="138"/>
                  </a:cxn>
                  <a:cxn ang="0">
                    <a:pos x="168" y="102"/>
                  </a:cxn>
                  <a:cxn ang="0">
                    <a:pos x="180" y="84"/>
                  </a:cxn>
                  <a:cxn ang="0">
                    <a:pos x="198" y="84"/>
                  </a:cxn>
                  <a:cxn ang="0">
                    <a:pos x="192" y="72"/>
                  </a:cxn>
                  <a:cxn ang="0">
                    <a:pos x="180" y="54"/>
                  </a:cxn>
                  <a:cxn ang="0">
                    <a:pos x="180" y="36"/>
                  </a:cxn>
                  <a:cxn ang="0">
                    <a:pos x="174" y="24"/>
                  </a:cxn>
                  <a:cxn ang="0">
                    <a:pos x="162" y="18"/>
                  </a:cxn>
                  <a:cxn ang="0">
                    <a:pos x="144" y="6"/>
                  </a:cxn>
                  <a:cxn ang="0">
                    <a:pos x="132" y="0"/>
                  </a:cxn>
                  <a:cxn ang="0">
                    <a:pos x="90" y="60"/>
                  </a:cxn>
                  <a:cxn ang="0">
                    <a:pos x="72" y="78"/>
                  </a:cxn>
                  <a:cxn ang="0">
                    <a:pos x="60" y="78"/>
                  </a:cxn>
                  <a:cxn ang="0">
                    <a:pos x="54" y="96"/>
                  </a:cxn>
                  <a:cxn ang="0">
                    <a:pos x="54" y="114"/>
                  </a:cxn>
                  <a:cxn ang="0">
                    <a:pos x="42" y="120"/>
                  </a:cxn>
                  <a:cxn ang="0">
                    <a:pos x="18" y="132"/>
                  </a:cxn>
                  <a:cxn ang="0">
                    <a:pos x="0" y="204"/>
                  </a:cxn>
                  <a:cxn ang="0">
                    <a:pos x="144" y="240"/>
                  </a:cxn>
                </a:cxnLst>
                <a:rect l="0" t="0" r="r" b="b"/>
                <a:pathLst>
                  <a:path w="258" h="240">
                    <a:moveTo>
                      <a:pt x="144" y="240"/>
                    </a:moveTo>
                    <a:lnTo>
                      <a:pt x="138" y="234"/>
                    </a:lnTo>
                    <a:lnTo>
                      <a:pt x="138" y="228"/>
                    </a:lnTo>
                    <a:lnTo>
                      <a:pt x="138" y="222"/>
                    </a:lnTo>
                    <a:lnTo>
                      <a:pt x="144" y="216"/>
                    </a:lnTo>
                    <a:lnTo>
                      <a:pt x="150" y="216"/>
                    </a:lnTo>
                    <a:lnTo>
                      <a:pt x="156" y="210"/>
                    </a:lnTo>
                    <a:lnTo>
                      <a:pt x="156" y="204"/>
                    </a:lnTo>
                    <a:lnTo>
                      <a:pt x="156" y="198"/>
                    </a:lnTo>
                    <a:lnTo>
                      <a:pt x="162" y="198"/>
                    </a:lnTo>
                    <a:lnTo>
                      <a:pt x="168" y="204"/>
                    </a:lnTo>
                    <a:lnTo>
                      <a:pt x="174" y="204"/>
                    </a:lnTo>
                    <a:lnTo>
                      <a:pt x="186" y="198"/>
                    </a:lnTo>
                    <a:lnTo>
                      <a:pt x="192" y="204"/>
                    </a:lnTo>
                    <a:lnTo>
                      <a:pt x="198" y="210"/>
                    </a:lnTo>
                    <a:lnTo>
                      <a:pt x="204" y="210"/>
                    </a:lnTo>
                    <a:lnTo>
                      <a:pt x="216" y="210"/>
                    </a:lnTo>
                    <a:lnTo>
                      <a:pt x="222" y="210"/>
                    </a:lnTo>
                    <a:lnTo>
                      <a:pt x="228" y="204"/>
                    </a:lnTo>
                    <a:lnTo>
                      <a:pt x="228" y="198"/>
                    </a:lnTo>
                    <a:lnTo>
                      <a:pt x="234" y="192"/>
                    </a:lnTo>
                    <a:lnTo>
                      <a:pt x="240" y="186"/>
                    </a:lnTo>
                    <a:lnTo>
                      <a:pt x="240" y="192"/>
                    </a:lnTo>
                    <a:lnTo>
                      <a:pt x="246" y="198"/>
                    </a:lnTo>
                    <a:lnTo>
                      <a:pt x="246" y="204"/>
                    </a:lnTo>
                    <a:lnTo>
                      <a:pt x="252" y="204"/>
                    </a:lnTo>
                    <a:lnTo>
                      <a:pt x="258" y="204"/>
                    </a:lnTo>
                    <a:lnTo>
                      <a:pt x="258" y="192"/>
                    </a:lnTo>
                    <a:lnTo>
                      <a:pt x="252" y="180"/>
                    </a:lnTo>
                    <a:lnTo>
                      <a:pt x="246" y="174"/>
                    </a:lnTo>
                    <a:lnTo>
                      <a:pt x="246" y="168"/>
                    </a:lnTo>
                    <a:lnTo>
                      <a:pt x="246" y="156"/>
                    </a:lnTo>
                    <a:lnTo>
                      <a:pt x="240" y="144"/>
                    </a:lnTo>
                    <a:lnTo>
                      <a:pt x="234" y="138"/>
                    </a:lnTo>
                    <a:lnTo>
                      <a:pt x="228" y="132"/>
                    </a:lnTo>
                    <a:lnTo>
                      <a:pt x="222" y="126"/>
                    </a:lnTo>
                    <a:lnTo>
                      <a:pt x="216" y="126"/>
                    </a:lnTo>
                    <a:lnTo>
                      <a:pt x="210" y="126"/>
                    </a:lnTo>
                    <a:lnTo>
                      <a:pt x="210" y="132"/>
                    </a:lnTo>
                    <a:lnTo>
                      <a:pt x="204" y="138"/>
                    </a:lnTo>
                    <a:lnTo>
                      <a:pt x="204" y="144"/>
                    </a:lnTo>
                    <a:lnTo>
                      <a:pt x="210" y="150"/>
                    </a:lnTo>
                    <a:lnTo>
                      <a:pt x="210" y="156"/>
                    </a:lnTo>
                    <a:lnTo>
                      <a:pt x="204" y="156"/>
                    </a:lnTo>
                    <a:lnTo>
                      <a:pt x="198" y="162"/>
                    </a:lnTo>
                    <a:lnTo>
                      <a:pt x="186" y="156"/>
                    </a:lnTo>
                    <a:lnTo>
                      <a:pt x="180" y="150"/>
                    </a:lnTo>
                    <a:lnTo>
                      <a:pt x="174" y="138"/>
                    </a:lnTo>
                    <a:lnTo>
                      <a:pt x="174" y="132"/>
                    </a:lnTo>
                    <a:lnTo>
                      <a:pt x="168" y="102"/>
                    </a:lnTo>
                    <a:lnTo>
                      <a:pt x="168" y="90"/>
                    </a:lnTo>
                    <a:lnTo>
                      <a:pt x="180" y="84"/>
                    </a:lnTo>
                    <a:lnTo>
                      <a:pt x="186" y="84"/>
                    </a:lnTo>
                    <a:lnTo>
                      <a:pt x="198" y="84"/>
                    </a:lnTo>
                    <a:lnTo>
                      <a:pt x="198" y="78"/>
                    </a:lnTo>
                    <a:lnTo>
                      <a:pt x="192" y="72"/>
                    </a:lnTo>
                    <a:lnTo>
                      <a:pt x="186" y="60"/>
                    </a:lnTo>
                    <a:lnTo>
                      <a:pt x="180" y="54"/>
                    </a:lnTo>
                    <a:lnTo>
                      <a:pt x="180" y="48"/>
                    </a:lnTo>
                    <a:lnTo>
                      <a:pt x="180" y="36"/>
                    </a:lnTo>
                    <a:lnTo>
                      <a:pt x="180" y="30"/>
                    </a:lnTo>
                    <a:lnTo>
                      <a:pt x="174" y="24"/>
                    </a:lnTo>
                    <a:lnTo>
                      <a:pt x="168" y="18"/>
                    </a:lnTo>
                    <a:lnTo>
                      <a:pt x="162" y="18"/>
                    </a:lnTo>
                    <a:lnTo>
                      <a:pt x="150" y="12"/>
                    </a:lnTo>
                    <a:lnTo>
                      <a:pt x="144" y="6"/>
                    </a:lnTo>
                    <a:lnTo>
                      <a:pt x="138" y="0"/>
                    </a:lnTo>
                    <a:lnTo>
                      <a:pt x="132" y="0"/>
                    </a:lnTo>
                    <a:lnTo>
                      <a:pt x="126" y="0"/>
                    </a:lnTo>
                    <a:lnTo>
                      <a:pt x="90" y="60"/>
                    </a:lnTo>
                    <a:lnTo>
                      <a:pt x="84" y="72"/>
                    </a:lnTo>
                    <a:lnTo>
                      <a:pt x="72" y="78"/>
                    </a:lnTo>
                    <a:lnTo>
                      <a:pt x="66" y="78"/>
                    </a:lnTo>
                    <a:lnTo>
                      <a:pt x="60" y="78"/>
                    </a:lnTo>
                    <a:lnTo>
                      <a:pt x="54" y="90"/>
                    </a:lnTo>
                    <a:lnTo>
                      <a:pt x="54" y="96"/>
                    </a:lnTo>
                    <a:lnTo>
                      <a:pt x="54" y="102"/>
                    </a:lnTo>
                    <a:lnTo>
                      <a:pt x="54" y="114"/>
                    </a:lnTo>
                    <a:lnTo>
                      <a:pt x="48" y="120"/>
                    </a:lnTo>
                    <a:lnTo>
                      <a:pt x="42" y="120"/>
                    </a:lnTo>
                    <a:lnTo>
                      <a:pt x="30" y="126"/>
                    </a:lnTo>
                    <a:lnTo>
                      <a:pt x="18" y="132"/>
                    </a:lnTo>
                    <a:lnTo>
                      <a:pt x="12" y="144"/>
                    </a:lnTo>
                    <a:lnTo>
                      <a:pt x="0" y="204"/>
                    </a:lnTo>
                    <a:lnTo>
                      <a:pt x="0" y="228"/>
                    </a:lnTo>
                    <a:lnTo>
                      <a:pt x="144" y="24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84" name="Freeform 846">
                <a:extLst>
                  <a:ext uri="{FF2B5EF4-FFF2-40B4-BE49-F238E27FC236}">
                    <a16:creationId xmlns:a16="http://schemas.microsoft.com/office/drawing/2014/main" xmlns="" id="{0E6B2B55-E297-F841-853C-E4A5A68AC75E}"/>
                  </a:ext>
                </a:extLst>
              </p:cNvPr>
              <p:cNvSpPr>
                <a:spLocks/>
              </p:cNvSpPr>
              <p:nvPr/>
            </p:nvSpPr>
            <p:spPr bwMode="auto">
              <a:xfrm>
                <a:off x="7733087" y="5651654"/>
                <a:ext cx="356181" cy="232057"/>
              </a:xfrm>
              <a:custGeom>
                <a:avLst/>
                <a:gdLst/>
                <a:ahLst/>
                <a:cxnLst>
                  <a:cxn ang="0">
                    <a:pos x="6" y="42"/>
                  </a:cxn>
                  <a:cxn ang="0">
                    <a:pos x="12" y="36"/>
                  </a:cxn>
                  <a:cxn ang="0">
                    <a:pos x="30" y="36"/>
                  </a:cxn>
                  <a:cxn ang="0">
                    <a:pos x="42" y="54"/>
                  </a:cxn>
                  <a:cxn ang="0">
                    <a:pos x="54" y="66"/>
                  </a:cxn>
                  <a:cxn ang="0">
                    <a:pos x="72" y="72"/>
                  </a:cxn>
                  <a:cxn ang="0">
                    <a:pos x="90" y="66"/>
                  </a:cxn>
                  <a:cxn ang="0">
                    <a:pos x="114" y="60"/>
                  </a:cxn>
                  <a:cxn ang="0">
                    <a:pos x="138" y="54"/>
                  </a:cxn>
                  <a:cxn ang="0">
                    <a:pos x="150" y="54"/>
                  </a:cxn>
                  <a:cxn ang="0">
                    <a:pos x="156" y="60"/>
                  </a:cxn>
                  <a:cxn ang="0">
                    <a:pos x="156" y="72"/>
                  </a:cxn>
                  <a:cxn ang="0">
                    <a:pos x="150" y="90"/>
                  </a:cxn>
                  <a:cxn ang="0">
                    <a:pos x="150" y="102"/>
                  </a:cxn>
                  <a:cxn ang="0">
                    <a:pos x="162" y="114"/>
                  </a:cxn>
                  <a:cxn ang="0">
                    <a:pos x="180" y="108"/>
                  </a:cxn>
                  <a:cxn ang="0">
                    <a:pos x="192" y="102"/>
                  </a:cxn>
                  <a:cxn ang="0">
                    <a:pos x="204" y="84"/>
                  </a:cxn>
                  <a:cxn ang="0">
                    <a:pos x="204" y="66"/>
                  </a:cxn>
                  <a:cxn ang="0">
                    <a:pos x="180" y="36"/>
                  </a:cxn>
                  <a:cxn ang="0">
                    <a:pos x="192" y="18"/>
                  </a:cxn>
                  <a:cxn ang="0">
                    <a:pos x="198" y="0"/>
                  </a:cxn>
                  <a:cxn ang="0">
                    <a:pos x="210" y="0"/>
                  </a:cxn>
                  <a:cxn ang="0">
                    <a:pos x="210" y="18"/>
                  </a:cxn>
                  <a:cxn ang="0">
                    <a:pos x="222" y="30"/>
                  </a:cxn>
                  <a:cxn ang="0">
                    <a:pos x="234" y="42"/>
                  </a:cxn>
                  <a:cxn ang="0">
                    <a:pos x="258" y="48"/>
                  </a:cxn>
                  <a:cxn ang="0">
                    <a:pos x="276" y="36"/>
                  </a:cxn>
                  <a:cxn ang="0">
                    <a:pos x="288" y="24"/>
                  </a:cxn>
                  <a:cxn ang="0">
                    <a:pos x="324" y="24"/>
                  </a:cxn>
                  <a:cxn ang="0">
                    <a:pos x="342" y="42"/>
                  </a:cxn>
                  <a:cxn ang="0">
                    <a:pos x="366" y="54"/>
                  </a:cxn>
                  <a:cxn ang="0">
                    <a:pos x="366" y="78"/>
                  </a:cxn>
                  <a:cxn ang="0">
                    <a:pos x="366" y="108"/>
                  </a:cxn>
                  <a:cxn ang="0">
                    <a:pos x="366" y="126"/>
                  </a:cxn>
                  <a:cxn ang="0">
                    <a:pos x="384" y="138"/>
                  </a:cxn>
                  <a:cxn ang="0">
                    <a:pos x="396" y="144"/>
                  </a:cxn>
                  <a:cxn ang="0">
                    <a:pos x="390" y="156"/>
                  </a:cxn>
                  <a:cxn ang="0">
                    <a:pos x="366" y="174"/>
                  </a:cxn>
                  <a:cxn ang="0">
                    <a:pos x="348" y="180"/>
                  </a:cxn>
                  <a:cxn ang="0">
                    <a:pos x="336" y="180"/>
                  </a:cxn>
                  <a:cxn ang="0">
                    <a:pos x="324" y="192"/>
                  </a:cxn>
                  <a:cxn ang="0">
                    <a:pos x="318" y="210"/>
                  </a:cxn>
                  <a:cxn ang="0">
                    <a:pos x="306" y="234"/>
                  </a:cxn>
                  <a:cxn ang="0">
                    <a:pos x="294" y="234"/>
                  </a:cxn>
                  <a:cxn ang="0">
                    <a:pos x="276" y="234"/>
                  </a:cxn>
                  <a:cxn ang="0">
                    <a:pos x="180" y="252"/>
                  </a:cxn>
                  <a:cxn ang="0">
                    <a:pos x="108" y="252"/>
                  </a:cxn>
                  <a:cxn ang="0">
                    <a:pos x="102" y="222"/>
                  </a:cxn>
                  <a:cxn ang="0">
                    <a:pos x="108" y="204"/>
                  </a:cxn>
                  <a:cxn ang="0">
                    <a:pos x="102" y="174"/>
                  </a:cxn>
                  <a:cxn ang="0">
                    <a:pos x="102" y="162"/>
                  </a:cxn>
                  <a:cxn ang="0">
                    <a:pos x="90" y="150"/>
                  </a:cxn>
                  <a:cxn ang="0">
                    <a:pos x="78" y="156"/>
                  </a:cxn>
                  <a:cxn ang="0">
                    <a:pos x="30" y="102"/>
                  </a:cxn>
                  <a:cxn ang="0">
                    <a:pos x="0" y="54"/>
                  </a:cxn>
                </a:cxnLst>
                <a:rect l="0" t="0" r="r" b="b"/>
                <a:pathLst>
                  <a:path w="396" h="258">
                    <a:moveTo>
                      <a:pt x="0" y="54"/>
                    </a:moveTo>
                    <a:lnTo>
                      <a:pt x="6" y="42"/>
                    </a:lnTo>
                    <a:lnTo>
                      <a:pt x="6" y="36"/>
                    </a:lnTo>
                    <a:lnTo>
                      <a:pt x="12" y="36"/>
                    </a:lnTo>
                    <a:lnTo>
                      <a:pt x="18" y="30"/>
                    </a:lnTo>
                    <a:lnTo>
                      <a:pt x="30" y="36"/>
                    </a:lnTo>
                    <a:lnTo>
                      <a:pt x="36" y="42"/>
                    </a:lnTo>
                    <a:lnTo>
                      <a:pt x="42" y="54"/>
                    </a:lnTo>
                    <a:lnTo>
                      <a:pt x="48" y="60"/>
                    </a:lnTo>
                    <a:lnTo>
                      <a:pt x="54" y="66"/>
                    </a:lnTo>
                    <a:lnTo>
                      <a:pt x="60" y="72"/>
                    </a:lnTo>
                    <a:lnTo>
                      <a:pt x="72" y="72"/>
                    </a:lnTo>
                    <a:lnTo>
                      <a:pt x="84" y="72"/>
                    </a:lnTo>
                    <a:lnTo>
                      <a:pt x="90" y="66"/>
                    </a:lnTo>
                    <a:lnTo>
                      <a:pt x="102" y="60"/>
                    </a:lnTo>
                    <a:lnTo>
                      <a:pt x="114" y="60"/>
                    </a:lnTo>
                    <a:lnTo>
                      <a:pt x="126" y="60"/>
                    </a:lnTo>
                    <a:lnTo>
                      <a:pt x="138" y="54"/>
                    </a:lnTo>
                    <a:lnTo>
                      <a:pt x="144" y="54"/>
                    </a:lnTo>
                    <a:lnTo>
                      <a:pt x="150" y="54"/>
                    </a:lnTo>
                    <a:lnTo>
                      <a:pt x="156" y="54"/>
                    </a:lnTo>
                    <a:lnTo>
                      <a:pt x="156" y="60"/>
                    </a:lnTo>
                    <a:lnTo>
                      <a:pt x="156" y="66"/>
                    </a:lnTo>
                    <a:lnTo>
                      <a:pt x="156" y="72"/>
                    </a:lnTo>
                    <a:lnTo>
                      <a:pt x="156" y="78"/>
                    </a:lnTo>
                    <a:lnTo>
                      <a:pt x="150" y="90"/>
                    </a:lnTo>
                    <a:lnTo>
                      <a:pt x="144" y="96"/>
                    </a:lnTo>
                    <a:lnTo>
                      <a:pt x="150" y="102"/>
                    </a:lnTo>
                    <a:lnTo>
                      <a:pt x="156" y="108"/>
                    </a:lnTo>
                    <a:lnTo>
                      <a:pt x="162" y="114"/>
                    </a:lnTo>
                    <a:lnTo>
                      <a:pt x="168" y="114"/>
                    </a:lnTo>
                    <a:lnTo>
                      <a:pt x="180" y="108"/>
                    </a:lnTo>
                    <a:lnTo>
                      <a:pt x="186" y="108"/>
                    </a:lnTo>
                    <a:lnTo>
                      <a:pt x="192" y="102"/>
                    </a:lnTo>
                    <a:lnTo>
                      <a:pt x="198" y="96"/>
                    </a:lnTo>
                    <a:lnTo>
                      <a:pt x="204" y="84"/>
                    </a:lnTo>
                    <a:lnTo>
                      <a:pt x="204" y="72"/>
                    </a:lnTo>
                    <a:lnTo>
                      <a:pt x="204" y="66"/>
                    </a:lnTo>
                    <a:lnTo>
                      <a:pt x="186" y="48"/>
                    </a:lnTo>
                    <a:lnTo>
                      <a:pt x="180" y="36"/>
                    </a:lnTo>
                    <a:lnTo>
                      <a:pt x="186" y="24"/>
                    </a:lnTo>
                    <a:lnTo>
                      <a:pt x="192" y="18"/>
                    </a:lnTo>
                    <a:lnTo>
                      <a:pt x="192" y="6"/>
                    </a:lnTo>
                    <a:lnTo>
                      <a:pt x="198" y="0"/>
                    </a:lnTo>
                    <a:lnTo>
                      <a:pt x="204" y="0"/>
                    </a:lnTo>
                    <a:lnTo>
                      <a:pt x="210" y="0"/>
                    </a:lnTo>
                    <a:lnTo>
                      <a:pt x="210" y="6"/>
                    </a:lnTo>
                    <a:lnTo>
                      <a:pt x="210" y="18"/>
                    </a:lnTo>
                    <a:lnTo>
                      <a:pt x="216" y="24"/>
                    </a:lnTo>
                    <a:lnTo>
                      <a:pt x="222" y="30"/>
                    </a:lnTo>
                    <a:lnTo>
                      <a:pt x="228" y="36"/>
                    </a:lnTo>
                    <a:lnTo>
                      <a:pt x="234" y="42"/>
                    </a:lnTo>
                    <a:lnTo>
                      <a:pt x="252" y="48"/>
                    </a:lnTo>
                    <a:lnTo>
                      <a:pt x="258" y="48"/>
                    </a:lnTo>
                    <a:lnTo>
                      <a:pt x="270" y="48"/>
                    </a:lnTo>
                    <a:lnTo>
                      <a:pt x="276" y="36"/>
                    </a:lnTo>
                    <a:lnTo>
                      <a:pt x="282" y="30"/>
                    </a:lnTo>
                    <a:lnTo>
                      <a:pt x="288" y="24"/>
                    </a:lnTo>
                    <a:lnTo>
                      <a:pt x="312" y="24"/>
                    </a:lnTo>
                    <a:lnTo>
                      <a:pt x="324" y="24"/>
                    </a:lnTo>
                    <a:lnTo>
                      <a:pt x="336" y="30"/>
                    </a:lnTo>
                    <a:lnTo>
                      <a:pt x="342" y="42"/>
                    </a:lnTo>
                    <a:lnTo>
                      <a:pt x="354" y="48"/>
                    </a:lnTo>
                    <a:lnTo>
                      <a:pt x="366" y="54"/>
                    </a:lnTo>
                    <a:lnTo>
                      <a:pt x="378" y="60"/>
                    </a:lnTo>
                    <a:lnTo>
                      <a:pt x="366" y="78"/>
                    </a:lnTo>
                    <a:lnTo>
                      <a:pt x="366" y="96"/>
                    </a:lnTo>
                    <a:lnTo>
                      <a:pt x="366" y="108"/>
                    </a:lnTo>
                    <a:lnTo>
                      <a:pt x="366" y="120"/>
                    </a:lnTo>
                    <a:lnTo>
                      <a:pt x="366" y="126"/>
                    </a:lnTo>
                    <a:lnTo>
                      <a:pt x="372" y="132"/>
                    </a:lnTo>
                    <a:lnTo>
                      <a:pt x="384" y="138"/>
                    </a:lnTo>
                    <a:lnTo>
                      <a:pt x="390" y="138"/>
                    </a:lnTo>
                    <a:lnTo>
                      <a:pt x="396" y="144"/>
                    </a:lnTo>
                    <a:lnTo>
                      <a:pt x="396" y="150"/>
                    </a:lnTo>
                    <a:lnTo>
                      <a:pt x="390" y="156"/>
                    </a:lnTo>
                    <a:lnTo>
                      <a:pt x="384" y="162"/>
                    </a:lnTo>
                    <a:lnTo>
                      <a:pt x="366" y="174"/>
                    </a:lnTo>
                    <a:lnTo>
                      <a:pt x="360" y="180"/>
                    </a:lnTo>
                    <a:lnTo>
                      <a:pt x="348" y="180"/>
                    </a:lnTo>
                    <a:lnTo>
                      <a:pt x="342" y="180"/>
                    </a:lnTo>
                    <a:lnTo>
                      <a:pt x="336" y="180"/>
                    </a:lnTo>
                    <a:lnTo>
                      <a:pt x="324" y="186"/>
                    </a:lnTo>
                    <a:lnTo>
                      <a:pt x="324" y="192"/>
                    </a:lnTo>
                    <a:lnTo>
                      <a:pt x="318" y="198"/>
                    </a:lnTo>
                    <a:lnTo>
                      <a:pt x="318" y="210"/>
                    </a:lnTo>
                    <a:lnTo>
                      <a:pt x="312" y="222"/>
                    </a:lnTo>
                    <a:lnTo>
                      <a:pt x="306" y="234"/>
                    </a:lnTo>
                    <a:lnTo>
                      <a:pt x="300" y="234"/>
                    </a:lnTo>
                    <a:lnTo>
                      <a:pt x="294" y="234"/>
                    </a:lnTo>
                    <a:lnTo>
                      <a:pt x="282" y="234"/>
                    </a:lnTo>
                    <a:lnTo>
                      <a:pt x="276" y="234"/>
                    </a:lnTo>
                    <a:lnTo>
                      <a:pt x="258" y="252"/>
                    </a:lnTo>
                    <a:lnTo>
                      <a:pt x="180" y="252"/>
                    </a:lnTo>
                    <a:lnTo>
                      <a:pt x="114" y="258"/>
                    </a:lnTo>
                    <a:lnTo>
                      <a:pt x="108" y="252"/>
                    </a:lnTo>
                    <a:lnTo>
                      <a:pt x="102" y="234"/>
                    </a:lnTo>
                    <a:lnTo>
                      <a:pt x="102" y="222"/>
                    </a:lnTo>
                    <a:lnTo>
                      <a:pt x="108" y="216"/>
                    </a:lnTo>
                    <a:lnTo>
                      <a:pt x="108" y="204"/>
                    </a:lnTo>
                    <a:lnTo>
                      <a:pt x="102" y="180"/>
                    </a:lnTo>
                    <a:lnTo>
                      <a:pt x="102" y="174"/>
                    </a:lnTo>
                    <a:lnTo>
                      <a:pt x="102" y="168"/>
                    </a:lnTo>
                    <a:lnTo>
                      <a:pt x="102" y="162"/>
                    </a:lnTo>
                    <a:lnTo>
                      <a:pt x="96" y="156"/>
                    </a:lnTo>
                    <a:lnTo>
                      <a:pt x="90" y="150"/>
                    </a:lnTo>
                    <a:lnTo>
                      <a:pt x="84" y="150"/>
                    </a:lnTo>
                    <a:lnTo>
                      <a:pt x="78" y="156"/>
                    </a:lnTo>
                    <a:lnTo>
                      <a:pt x="66" y="162"/>
                    </a:lnTo>
                    <a:lnTo>
                      <a:pt x="30" y="102"/>
                    </a:lnTo>
                    <a:lnTo>
                      <a:pt x="12" y="72"/>
                    </a:lnTo>
                    <a:lnTo>
                      <a:pt x="0" y="54"/>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85" name="Freeform 849">
                <a:extLst>
                  <a:ext uri="{FF2B5EF4-FFF2-40B4-BE49-F238E27FC236}">
                    <a16:creationId xmlns:a16="http://schemas.microsoft.com/office/drawing/2014/main" xmlns="" id="{92C10590-F406-5947-B60B-EB683F722402}"/>
                  </a:ext>
                </a:extLst>
              </p:cNvPr>
              <p:cNvSpPr>
                <a:spLocks/>
              </p:cNvSpPr>
              <p:nvPr/>
            </p:nvSpPr>
            <p:spPr bwMode="auto">
              <a:xfrm>
                <a:off x="7830227" y="6212908"/>
                <a:ext cx="264437" cy="361577"/>
              </a:xfrm>
              <a:custGeom>
                <a:avLst/>
                <a:gdLst/>
                <a:ahLst/>
                <a:cxnLst>
                  <a:cxn ang="0">
                    <a:pos x="294" y="66"/>
                  </a:cxn>
                  <a:cxn ang="0">
                    <a:pos x="288" y="66"/>
                  </a:cxn>
                  <a:cxn ang="0">
                    <a:pos x="282" y="66"/>
                  </a:cxn>
                  <a:cxn ang="0">
                    <a:pos x="276" y="66"/>
                  </a:cxn>
                  <a:cxn ang="0">
                    <a:pos x="276" y="54"/>
                  </a:cxn>
                  <a:cxn ang="0">
                    <a:pos x="282" y="54"/>
                  </a:cxn>
                  <a:cxn ang="0">
                    <a:pos x="282" y="48"/>
                  </a:cxn>
                  <a:cxn ang="0">
                    <a:pos x="276" y="42"/>
                  </a:cxn>
                  <a:cxn ang="0">
                    <a:pos x="276" y="36"/>
                  </a:cxn>
                  <a:cxn ang="0">
                    <a:pos x="270" y="36"/>
                  </a:cxn>
                  <a:cxn ang="0">
                    <a:pos x="258" y="36"/>
                  </a:cxn>
                  <a:cxn ang="0">
                    <a:pos x="252" y="24"/>
                  </a:cxn>
                  <a:cxn ang="0">
                    <a:pos x="252" y="12"/>
                  </a:cxn>
                  <a:cxn ang="0">
                    <a:pos x="246" y="6"/>
                  </a:cxn>
                  <a:cxn ang="0">
                    <a:pos x="246" y="0"/>
                  </a:cxn>
                  <a:cxn ang="0">
                    <a:pos x="234" y="12"/>
                  </a:cxn>
                  <a:cxn ang="0">
                    <a:pos x="222" y="18"/>
                  </a:cxn>
                  <a:cxn ang="0">
                    <a:pos x="156" y="24"/>
                  </a:cxn>
                  <a:cxn ang="0">
                    <a:pos x="132" y="42"/>
                  </a:cxn>
                  <a:cxn ang="0">
                    <a:pos x="54" y="6"/>
                  </a:cxn>
                  <a:cxn ang="0">
                    <a:pos x="36" y="6"/>
                  </a:cxn>
                  <a:cxn ang="0">
                    <a:pos x="18" y="102"/>
                  </a:cxn>
                  <a:cxn ang="0">
                    <a:pos x="0" y="120"/>
                  </a:cxn>
                  <a:cxn ang="0">
                    <a:pos x="6" y="120"/>
                  </a:cxn>
                  <a:cxn ang="0">
                    <a:pos x="48" y="144"/>
                  </a:cxn>
                  <a:cxn ang="0">
                    <a:pos x="42" y="216"/>
                  </a:cxn>
                  <a:cxn ang="0">
                    <a:pos x="36" y="306"/>
                  </a:cxn>
                  <a:cxn ang="0">
                    <a:pos x="24" y="402"/>
                  </a:cxn>
                  <a:cxn ang="0">
                    <a:pos x="246" y="396"/>
                  </a:cxn>
                  <a:cxn ang="0">
                    <a:pos x="258" y="312"/>
                  </a:cxn>
                  <a:cxn ang="0">
                    <a:pos x="270" y="216"/>
                  </a:cxn>
                  <a:cxn ang="0">
                    <a:pos x="288" y="120"/>
                  </a:cxn>
                  <a:cxn ang="0">
                    <a:pos x="294" y="66"/>
                  </a:cxn>
                </a:cxnLst>
                <a:rect l="0" t="0" r="r" b="b"/>
                <a:pathLst>
                  <a:path w="294" h="402">
                    <a:moveTo>
                      <a:pt x="294" y="66"/>
                    </a:moveTo>
                    <a:lnTo>
                      <a:pt x="288" y="66"/>
                    </a:lnTo>
                    <a:lnTo>
                      <a:pt x="282" y="66"/>
                    </a:lnTo>
                    <a:lnTo>
                      <a:pt x="276" y="66"/>
                    </a:lnTo>
                    <a:lnTo>
                      <a:pt x="276" y="54"/>
                    </a:lnTo>
                    <a:lnTo>
                      <a:pt x="282" y="54"/>
                    </a:lnTo>
                    <a:lnTo>
                      <a:pt x="282" y="48"/>
                    </a:lnTo>
                    <a:lnTo>
                      <a:pt x="276" y="42"/>
                    </a:lnTo>
                    <a:lnTo>
                      <a:pt x="276" y="36"/>
                    </a:lnTo>
                    <a:lnTo>
                      <a:pt x="270" y="36"/>
                    </a:lnTo>
                    <a:lnTo>
                      <a:pt x="258" y="36"/>
                    </a:lnTo>
                    <a:lnTo>
                      <a:pt x="252" y="24"/>
                    </a:lnTo>
                    <a:lnTo>
                      <a:pt x="252" y="12"/>
                    </a:lnTo>
                    <a:lnTo>
                      <a:pt x="246" y="6"/>
                    </a:lnTo>
                    <a:lnTo>
                      <a:pt x="246" y="0"/>
                    </a:lnTo>
                    <a:lnTo>
                      <a:pt x="234" y="12"/>
                    </a:lnTo>
                    <a:lnTo>
                      <a:pt x="222" y="18"/>
                    </a:lnTo>
                    <a:lnTo>
                      <a:pt x="156" y="24"/>
                    </a:lnTo>
                    <a:lnTo>
                      <a:pt x="132" y="42"/>
                    </a:lnTo>
                    <a:lnTo>
                      <a:pt x="54" y="6"/>
                    </a:lnTo>
                    <a:lnTo>
                      <a:pt x="36" y="6"/>
                    </a:lnTo>
                    <a:lnTo>
                      <a:pt x="18" y="102"/>
                    </a:lnTo>
                    <a:lnTo>
                      <a:pt x="0" y="120"/>
                    </a:lnTo>
                    <a:lnTo>
                      <a:pt x="6" y="120"/>
                    </a:lnTo>
                    <a:lnTo>
                      <a:pt x="48" y="144"/>
                    </a:lnTo>
                    <a:lnTo>
                      <a:pt x="42" y="216"/>
                    </a:lnTo>
                    <a:lnTo>
                      <a:pt x="36" y="306"/>
                    </a:lnTo>
                    <a:lnTo>
                      <a:pt x="24" y="402"/>
                    </a:lnTo>
                    <a:lnTo>
                      <a:pt x="246" y="396"/>
                    </a:lnTo>
                    <a:lnTo>
                      <a:pt x="258" y="312"/>
                    </a:lnTo>
                    <a:lnTo>
                      <a:pt x="270" y="216"/>
                    </a:lnTo>
                    <a:lnTo>
                      <a:pt x="288" y="120"/>
                    </a:lnTo>
                    <a:lnTo>
                      <a:pt x="294" y="66"/>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86" name="Freeform 856">
                <a:extLst>
                  <a:ext uri="{FF2B5EF4-FFF2-40B4-BE49-F238E27FC236}">
                    <a16:creationId xmlns:a16="http://schemas.microsoft.com/office/drawing/2014/main" xmlns="" id="{927ED470-27A2-6C47-A7B0-566FD1668AF4}"/>
                  </a:ext>
                </a:extLst>
              </p:cNvPr>
              <p:cNvSpPr>
                <a:spLocks/>
              </p:cNvSpPr>
              <p:nvPr/>
            </p:nvSpPr>
            <p:spPr bwMode="auto">
              <a:xfrm>
                <a:off x="8418464" y="6191322"/>
                <a:ext cx="307611" cy="286024"/>
              </a:xfrm>
              <a:custGeom>
                <a:avLst/>
                <a:gdLst/>
                <a:ahLst/>
                <a:cxnLst>
                  <a:cxn ang="0">
                    <a:pos x="252" y="240"/>
                  </a:cxn>
                  <a:cxn ang="0">
                    <a:pos x="162" y="318"/>
                  </a:cxn>
                  <a:cxn ang="0">
                    <a:pos x="168" y="294"/>
                  </a:cxn>
                  <a:cxn ang="0">
                    <a:pos x="54" y="276"/>
                  </a:cxn>
                  <a:cxn ang="0">
                    <a:pos x="36" y="234"/>
                  </a:cxn>
                  <a:cxn ang="0">
                    <a:pos x="0" y="144"/>
                  </a:cxn>
                  <a:cxn ang="0">
                    <a:pos x="36" y="30"/>
                  </a:cxn>
                  <a:cxn ang="0">
                    <a:pos x="36" y="18"/>
                  </a:cxn>
                  <a:cxn ang="0">
                    <a:pos x="42" y="12"/>
                  </a:cxn>
                  <a:cxn ang="0">
                    <a:pos x="54" y="6"/>
                  </a:cxn>
                  <a:cxn ang="0">
                    <a:pos x="60" y="6"/>
                  </a:cxn>
                  <a:cxn ang="0">
                    <a:pos x="66" y="6"/>
                  </a:cxn>
                  <a:cxn ang="0">
                    <a:pos x="72" y="12"/>
                  </a:cxn>
                  <a:cxn ang="0">
                    <a:pos x="78" y="12"/>
                  </a:cxn>
                  <a:cxn ang="0">
                    <a:pos x="90" y="12"/>
                  </a:cxn>
                  <a:cxn ang="0">
                    <a:pos x="96" y="0"/>
                  </a:cxn>
                  <a:cxn ang="0">
                    <a:pos x="102" y="0"/>
                  </a:cxn>
                  <a:cxn ang="0">
                    <a:pos x="108" y="0"/>
                  </a:cxn>
                  <a:cxn ang="0">
                    <a:pos x="114" y="0"/>
                  </a:cxn>
                  <a:cxn ang="0">
                    <a:pos x="120" y="6"/>
                  </a:cxn>
                  <a:cxn ang="0">
                    <a:pos x="126" y="18"/>
                  </a:cxn>
                  <a:cxn ang="0">
                    <a:pos x="126" y="30"/>
                  </a:cxn>
                  <a:cxn ang="0">
                    <a:pos x="132" y="36"/>
                  </a:cxn>
                  <a:cxn ang="0">
                    <a:pos x="138" y="36"/>
                  </a:cxn>
                  <a:cxn ang="0">
                    <a:pos x="150" y="36"/>
                  </a:cxn>
                  <a:cxn ang="0">
                    <a:pos x="156" y="30"/>
                  </a:cxn>
                  <a:cxn ang="0">
                    <a:pos x="162" y="18"/>
                  </a:cxn>
                  <a:cxn ang="0">
                    <a:pos x="168" y="18"/>
                  </a:cxn>
                  <a:cxn ang="0">
                    <a:pos x="240" y="84"/>
                  </a:cxn>
                  <a:cxn ang="0">
                    <a:pos x="252" y="78"/>
                  </a:cxn>
                  <a:cxn ang="0">
                    <a:pos x="264" y="72"/>
                  </a:cxn>
                  <a:cxn ang="0">
                    <a:pos x="276" y="66"/>
                  </a:cxn>
                  <a:cxn ang="0">
                    <a:pos x="294" y="84"/>
                  </a:cxn>
                  <a:cxn ang="0">
                    <a:pos x="342" y="96"/>
                  </a:cxn>
                  <a:cxn ang="0">
                    <a:pos x="324" y="144"/>
                  </a:cxn>
                  <a:cxn ang="0">
                    <a:pos x="312" y="192"/>
                  </a:cxn>
                  <a:cxn ang="0">
                    <a:pos x="300" y="192"/>
                  </a:cxn>
                  <a:cxn ang="0">
                    <a:pos x="294" y="192"/>
                  </a:cxn>
                  <a:cxn ang="0">
                    <a:pos x="288" y="192"/>
                  </a:cxn>
                  <a:cxn ang="0">
                    <a:pos x="282" y="198"/>
                  </a:cxn>
                  <a:cxn ang="0">
                    <a:pos x="288" y="204"/>
                  </a:cxn>
                  <a:cxn ang="0">
                    <a:pos x="288" y="210"/>
                  </a:cxn>
                  <a:cxn ang="0">
                    <a:pos x="288" y="216"/>
                  </a:cxn>
                  <a:cxn ang="0">
                    <a:pos x="282" y="216"/>
                  </a:cxn>
                  <a:cxn ang="0">
                    <a:pos x="270" y="222"/>
                  </a:cxn>
                  <a:cxn ang="0">
                    <a:pos x="258" y="228"/>
                  </a:cxn>
                  <a:cxn ang="0">
                    <a:pos x="252" y="228"/>
                  </a:cxn>
                  <a:cxn ang="0">
                    <a:pos x="246" y="228"/>
                  </a:cxn>
                  <a:cxn ang="0">
                    <a:pos x="246" y="234"/>
                  </a:cxn>
                  <a:cxn ang="0">
                    <a:pos x="252" y="240"/>
                  </a:cxn>
                </a:cxnLst>
                <a:rect l="0" t="0" r="r" b="b"/>
                <a:pathLst>
                  <a:path w="342" h="318">
                    <a:moveTo>
                      <a:pt x="252" y="240"/>
                    </a:moveTo>
                    <a:lnTo>
                      <a:pt x="162" y="318"/>
                    </a:lnTo>
                    <a:lnTo>
                      <a:pt x="168" y="294"/>
                    </a:lnTo>
                    <a:lnTo>
                      <a:pt x="54" y="276"/>
                    </a:lnTo>
                    <a:lnTo>
                      <a:pt x="36" y="234"/>
                    </a:lnTo>
                    <a:lnTo>
                      <a:pt x="0" y="144"/>
                    </a:lnTo>
                    <a:lnTo>
                      <a:pt x="36" y="30"/>
                    </a:lnTo>
                    <a:lnTo>
                      <a:pt x="36" y="18"/>
                    </a:lnTo>
                    <a:lnTo>
                      <a:pt x="42" y="12"/>
                    </a:lnTo>
                    <a:lnTo>
                      <a:pt x="54" y="6"/>
                    </a:lnTo>
                    <a:lnTo>
                      <a:pt x="60" y="6"/>
                    </a:lnTo>
                    <a:lnTo>
                      <a:pt x="66" y="6"/>
                    </a:lnTo>
                    <a:lnTo>
                      <a:pt x="72" y="12"/>
                    </a:lnTo>
                    <a:lnTo>
                      <a:pt x="78" y="12"/>
                    </a:lnTo>
                    <a:lnTo>
                      <a:pt x="90" y="12"/>
                    </a:lnTo>
                    <a:lnTo>
                      <a:pt x="96" y="0"/>
                    </a:lnTo>
                    <a:lnTo>
                      <a:pt x="102" y="0"/>
                    </a:lnTo>
                    <a:lnTo>
                      <a:pt x="108" y="0"/>
                    </a:lnTo>
                    <a:lnTo>
                      <a:pt x="114" y="0"/>
                    </a:lnTo>
                    <a:lnTo>
                      <a:pt x="120" y="6"/>
                    </a:lnTo>
                    <a:lnTo>
                      <a:pt x="126" y="18"/>
                    </a:lnTo>
                    <a:lnTo>
                      <a:pt x="126" y="30"/>
                    </a:lnTo>
                    <a:lnTo>
                      <a:pt x="132" y="36"/>
                    </a:lnTo>
                    <a:lnTo>
                      <a:pt x="138" y="36"/>
                    </a:lnTo>
                    <a:lnTo>
                      <a:pt x="150" y="36"/>
                    </a:lnTo>
                    <a:lnTo>
                      <a:pt x="156" y="30"/>
                    </a:lnTo>
                    <a:lnTo>
                      <a:pt x="162" y="18"/>
                    </a:lnTo>
                    <a:lnTo>
                      <a:pt x="168" y="18"/>
                    </a:lnTo>
                    <a:lnTo>
                      <a:pt x="240" y="84"/>
                    </a:lnTo>
                    <a:lnTo>
                      <a:pt x="252" y="78"/>
                    </a:lnTo>
                    <a:lnTo>
                      <a:pt x="264" y="72"/>
                    </a:lnTo>
                    <a:lnTo>
                      <a:pt x="276" y="66"/>
                    </a:lnTo>
                    <a:lnTo>
                      <a:pt x="294" y="84"/>
                    </a:lnTo>
                    <a:lnTo>
                      <a:pt x="342" y="96"/>
                    </a:lnTo>
                    <a:lnTo>
                      <a:pt x="324" y="144"/>
                    </a:lnTo>
                    <a:lnTo>
                      <a:pt x="312" y="192"/>
                    </a:lnTo>
                    <a:lnTo>
                      <a:pt x="300" y="192"/>
                    </a:lnTo>
                    <a:lnTo>
                      <a:pt x="294" y="192"/>
                    </a:lnTo>
                    <a:lnTo>
                      <a:pt x="288" y="192"/>
                    </a:lnTo>
                    <a:lnTo>
                      <a:pt x="282" y="198"/>
                    </a:lnTo>
                    <a:lnTo>
                      <a:pt x="288" y="204"/>
                    </a:lnTo>
                    <a:lnTo>
                      <a:pt x="288" y="210"/>
                    </a:lnTo>
                    <a:lnTo>
                      <a:pt x="288" y="216"/>
                    </a:lnTo>
                    <a:lnTo>
                      <a:pt x="282" y="216"/>
                    </a:lnTo>
                    <a:lnTo>
                      <a:pt x="270" y="222"/>
                    </a:lnTo>
                    <a:lnTo>
                      <a:pt x="258" y="228"/>
                    </a:lnTo>
                    <a:lnTo>
                      <a:pt x="252" y="228"/>
                    </a:lnTo>
                    <a:lnTo>
                      <a:pt x="246" y="228"/>
                    </a:lnTo>
                    <a:lnTo>
                      <a:pt x="246" y="234"/>
                    </a:lnTo>
                    <a:lnTo>
                      <a:pt x="252" y="24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87" name="Freeform 869">
                <a:extLst>
                  <a:ext uri="{FF2B5EF4-FFF2-40B4-BE49-F238E27FC236}">
                    <a16:creationId xmlns:a16="http://schemas.microsoft.com/office/drawing/2014/main" xmlns="" id="{71A5E084-AD96-134E-B6F0-A6257E0C765F}"/>
                  </a:ext>
                </a:extLst>
              </p:cNvPr>
              <p:cNvSpPr>
                <a:spLocks/>
              </p:cNvSpPr>
              <p:nvPr/>
            </p:nvSpPr>
            <p:spPr bwMode="auto">
              <a:xfrm>
                <a:off x="7376906" y="6024024"/>
                <a:ext cx="205074" cy="307611"/>
              </a:xfrm>
              <a:custGeom>
                <a:avLst/>
                <a:gdLst/>
                <a:ahLst/>
                <a:cxnLst>
                  <a:cxn ang="0">
                    <a:pos x="222" y="222"/>
                  </a:cxn>
                  <a:cxn ang="0">
                    <a:pos x="210" y="246"/>
                  </a:cxn>
                  <a:cxn ang="0">
                    <a:pos x="216" y="270"/>
                  </a:cxn>
                  <a:cxn ang="0">
                    <a:pos x="210" y="282"/>
                  </a:cxn>
                  <a:cxn ang="0">
                    <a:pos x="204" y="306"/>
                  </a:cxn>
                  <a:cxn ang="0">
                    <a:pos x="210" y="318"/>
                  </a:cxn>
                  <a:cxn ang="0">
                    <a:pos x="198" y="342"/>
                  </a:cxn>
                  <a:cxn ang="0">
                    <a:pos x="186" y="330"/>
                  </a:cxn>
                  <a:cxn ang="0">
                    <a:pos x="162" y="300"/>
                  </a:cxn>
                  <a:cxn ang="0">
                    <a:pos x="144" y="282"/>
                  </a:cxn>
                  <a:cxn ang="0">
                    <a:pos x="114" y="282"/>
                  </a:cxn>
                  <a:cxn ang="0">
                    <a:pos x="78" y="288"/>
                  </a:cxn>
                  <a:cxn ang="0">
                    <a:pos x="66" y="300"/>
                  </a:cxn>
                  <a:cxn ang="0">
                    <a:pos x="48" y="306"/>
                  </a:cxn>
                  <a:cxn ang="0">
                    <a:pos x="0" y="270"/>
                  </a:cxn>
                  <a:cxn ang="0">
                    <a:pos x="30" y="276"/>
                  </a:cxn>
                  <a:cxn ang="0">
                    <a:pos x="60" y="270"/>
                  </a:cxn>
                  <a:cxn ang="0">
                    <a:pos x="72" y="252"/>
                  </a:cxn>
                  <a:cxn ang="0">
                    <a:pos x="78" y="228"/>
                  </a:cxn>
                  <a:cxn ang="0">
                    <a:pos x="84" y="198"/>
                  </a:cxn>
                  <a:cxn ang="0">
                    <a:pos x="72" y="168"/>
                  </a:cxn>
                  <a:cxn ang="0">
                    <a:pos x="42" y="132"/>
                  </a:cxn>
                  <a:cxn ang="0">
                    <a:pos x="30" y="108"/>
                  </a:cxn>
                  <a:cxn ang="0">
                    <a:pos x="36" y="84"/>
                  </a:cxn>
                  <a:cxn ang="0">
                    <a:pos x="48" y="54"/>
                  </a:cxn>
                  <a:cxn ang="0">
                    <a:pos x="54" y="30"/>
                  </a:cxn>
                  <a:cxn ang="0">
                    <a:pos x="72" y="12"/>
                  </a:cxn>
                  <a:cxn ang="0">
                    <a:pos x="90" y="0"/>
                  </a:cxn>
                  <a:cxn ang="0">
                    <a:pos x="108" y="6"/>
                  </a:cxn>
                  <a:cxn ang="0">
                    <a:pos x="114" y="12"/>
                  </a:cxn>
                  <a:cxn ang="0">
                    <a:pos x="126" y="18"/>
                  </a:cxn>
                  <a:cxn ang="0">
                    <a:pos x="138" y="24"/>
                  </a:cxn>
                  <a:cxn ang="0">
                    <a:pos x="156" y="24"/>
                  </a:cxn>
                  <a:cxn ang="0">
                    <a:pos x="168" y="42"/>
                  </a:cxn>
                  <a:cxn ang="0">
                    <a:pos x="162" y="60"/>
                  </a:cxn>
                  <a:cxn ang="0">
                    <a:pos x="174" y="84"/>
                  </a:cxn>
                  <a:cxn ang="0">
                    <a:pos x="204" y="102"/>
                  </a:cxn>
                  <a:cxn ang="0">
                    <a:pos x="216" y="138"/>
                  </a:cxn>
                  <a:cxn ang="0">
                    <a:pos x="228" y="162"/>
                  </a:cxn>
                  <a:cxn ang="0">
                    <a:pos x="216" y="168"/>
                  </a:cxn>
                  <a:cxn ang="0">
                    <a:pos x="216" y="186"/>
                  </a:cxn>
                  <a:cxn ang="0">
                    <a:pos x="228" y="198"/>
                  </a:cxn>
                  <a:cxn ang="0">
                    <a:pos x="228" y="210"/>
                  </a:cxn>
                </a:cxnLst>
                <a:rect l="0" t="0" r="r" b="b"/>
                <a:pathLst>
                  <a:path w="228" h="342">
                    <a:moveTo>
                      <a:pt x="228" y="216"/>
                    </a:moveTo>
                    <a:lnTo>
                      <a:pt x="222" y="222"/>
                    </a:lnTo>
                    <a:lnTo>
                      <a:pt x="216" y="234"/>
                    </a:lnTo>
                    <a:lnTo>
                      <a:pt x="210" y="246"/>
                    </a:lnTo>
                    <a:lnTo>
                      <a:pt x="210" y="252"/>
                    </a:lnTo>
                    <a:lnTo>
                      <a:pt x="216" y="270"/>
                    </a:lnTo>
                    <a:lnTo>
                      <a:pt x="216" y="276"/>
                    </a:lnTo>
                    <a:lnTo>
                      <a:pt x="210" y="282"/>
                    </a:lnTo>
                    <a:lnTo>
                      <a:pt x="204" y="294"/>
                    </a:lnTo>
                    <a:lnTo>
                      <a:pt x="204" y="306"/>
                    </a:lnTo>
                    <a:lnTo>
                      <a:pt x="210" y="312"/>
                    </a:lnTo>
                    <a:lnTo>
                      <a:pt x="210" y="318"/>
                    </a:lnTo>
                    <a:lnTo>
                      <a:pt x="216" y="330"/>
                    </a:lnTo>
                    <a:lnTo>
                      <a:pt x="198" y="342"/>
                    </a:lnTo>
                    <a:lnTo>
                      <a:pt x="192" y="336"/>
                    </a:lnTo>
                    <a:lnTo>
                      <a:pt x="186" y="330"/>
                    </a:lnTo>
                    <a:lnTo>
                      <a:pt x="174" y="312"/>
                    </a:lnTo>
                    <a:lnTo>
                      <a:pt x="162" y="300"/>
                    </a:lnTo>
                    <a:lnTo>
                      <a:pt x="150" y="288"/>
                    </a:lnTo>
                    <a:lnTo>
                      <a:pt x="144" y="282"/>
                    </a:lnTo>
                    <a:lnTo>
                      <a:pt x="138" y="282"/>
                    </a:lnTo>
                    <a:lnTo>
                      <a:pt x="114" y="282"/>
                    </a:lnTo>
                    <a:lnTo>
                      <a:pt x="96" y="282"/>
                    </a:lnTo>
                    <a:lnTo>
                      <a:pt x="78" y="288"/>
                    </a:lnTo>
                    <a:lnTo>
                      <a:pt x="72" y="294"/>
                    </a:lnTo>
                    <a:lnTo>
                      <a:pt x="66" y="300"/>
                    </a:lnTo>
                    <a:lnTo>
                      <a:pt x="54" y="306"/>
                    </a:lnTo>
                    <a:lnTo>
                      <a:pt x="48" y="306"/>
                    </a:lnTo>
                    <a:lnTo>
                      <a:pt x="24" y="306"/>
                    </a:lnTo>
                    <a:lnTo>
                      <a:pt x="0" y="270"/>
                    </a:lnTo>
                    <a:lnTo>
                      <a:pt x="12" y="270"/>
                    </a:lnTo>
                    <a:lnTo>
                      <a:pt x="30" y="276"/>
                    </a:lnTo>
                    <a:lnTo>
                      <a:pt x="48" y="276"/>
                    </a:lnTo>
                    <a:lnTo>
                      <a:pt x="60" y="270"/>
                    </a:lnTo>
                    <a:lnTo>
                      <a:pt x="66" y="264"/>
                    </a:lnTo>
                    <a:lnTo>
                      <a:pt x="72" y="252"/>
                    </a:lnTo>
                    <a:lnTo>
                      <a:pt x="78" y="240"/>
                    </a:lnTo>
                    <a:lnTo>
                      <a:pt x="78" y="228"/>
                    </a:lnTo>
                    <a:lnTo>
                      <a:pt x="84" y="210"/>
                    </a:lnTo>
                    <a:lnTo>
                      <a:pt x="84" y="198"/>
                    </a:lnTo>
                    <a:lnTo>
                      <a:pt x="84" y="186"/>
                    </a:lnTo>
                    <a:lnTo>
                      <a:pt x="72" y="168"/>
                    </a:lnTo>
                    <a:lnTo>
                      <a:pt x="54" y="156"/>
                    </a:lnTo>
                    <a:lnTo>
                      <a:pt x="42" y="132"/>
                    </a:lnTo>
                    <a:lnTo>
                      <a:pt x="36" y="120"/>
                    </a:lnTo>
                    <a:lnTo>
                      <a:pt x="30" y="108"/>
                    </a:lnTo>
                    <a:lnTo>
                      <a:pt x="30" y="96"/>
                    </a:lnTo>
                    <a:lnTo>
                      <a:pt x="36" y="84"/>
                    </a:lnTo>
                    <a:lnTo>
                      <a:pt x="42" y="72"/>
                    </a:lnTo>
                    <a:lnTo>
                      <a:pt x="48" y="54"/>
                    </a:lnTo>
                    <a:lnTo>
                      <a:pt x="54" y="42"/>
                    </a:lnTo>
                    <a:lnTo>
                      <a:pt x="54" y="30"/>
                    </a:lnTo>
                    <a:lnTo>
                      <a:pt x="60" y="18"/>
                    </a:lnTo>
                    <a:lnTo>
                      <a:pt x="72" y="12"/>
                    </a:lnTo>
                    <a:lnTo>
                      <a:pt x="84" y="0"/>
                    </a:lnTo>
                    <a:lnTo>
                      <a:pt x="90" y="0"/>
                    </a:lnTo>
                    <a:lnTo>
                      <a:pt x="96" y="0"/>
                    </a:lnTo>
                    <a:lnTo>
                      <a:pt x="108" y="6"/>
                    </a:lnTo>
                    <a:lnTo>
                      <a:pt x="114" y="6"/>
                    </a:lnTo>
                    <a:lnTo>
                      <a:pt x="114" y="12"/>
                    </a:lnTo>
                    <a:lnTo>
                      <a:pt x="120" y="18"/>
                    </a:lnTo>
                    <a:lnTo>
                      <a:pt x="126" y="18"/>
                    </a:lnTo>
                    <a:lnTo>
                      <a:pt x="132" y="24"/>
                    </a:lnTo>
                    <a:lnTo>
                      <a:pt x="138" y="24"/>
                    </a:lnTo>
                    <a:lnTo>
                      <a:pt x="144" y="18"/>
                    </a:lnTo>
                    <a:lnTo>
                      <a:pt x="156" y="24"/>
                    </a:lnTo>
                    <a:lnTo>
                      <a:pt x="162" y="36"/>
                    </a:lnTo>
                    <a:lnTo>
                      <a:pt x="168" y="42"/>
                    </a:lnTo>
                    <a:lnTo>
                      <a:pt x="162" y="48"/>
                    </a:lnTo>
                    <a:lnTo>
                      <a:pt x="162" y="60"/>
                    </a:lnTo>
                    <a:lnTo>
                      <a:pt x="168" y="66"/>
                    </a:lnTo>
                    <a:lnTo>
                      <a:pt x="174" y="84"/>
                    </a:lnTo>
                    <a:lnTo>
                      <a:pt x="186" y="96"/>
                    </a:lnTo>
                    <a:lnTo>
                      <a:pt x="204" y="102"/>
                    </a:lnTo>
                    <a:lnTo>
                      <a:pt x="210" y="120"/>
                    </a:lnTo>
                    <a:lnTo>
                      <a:pt x="216" y="138"/>
                    </a:lnTo>
                    <a:lnTo>
                      <a:pt x="222" y="150"/>
                    </a:lnTo>
                    <a:lnTo>
                      <a:pt x="228" y="162"/>
                    </a:lnTo>
                    <a:lnTo>
                      <a:pt x="222" y="168"/>
                    </a:lnTo>
                    <a:lnTo>
                      <a:pt x="216" y="168"/>
                    </a:lnTo>
                    <a:lnTo>
                      <a:pt x="216" y="174"/>
                    </a:lnTo>
                    <a:lnTo>
                      <a:pt x="216" y="186"/>
                    </a:lnTo>
                    <a:lnTo>
                      <a:pt x="222" y="192"/>
                    </a:lnTo>
                    <a:lnTo>
                      <a:pt x="228" y="198"/>
                    </a:lnTo>
                    <a:lnTo>
                      <a:pt x="228" y="204"/>
                    </a:lnTo>
                    <a:lnTo>
                      <a:pt x="228" y="210"/>
                    </a:lnTo>
                    <a:lnTo>
                      <a:pt x="228" y="216"/>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88" name="Freeform 870">
                <a:extLst>
                  <a:ext uri="{FF2B5EF4-FFF2-40B4-BE49-F238E27FC236}">
                    <a16:creationId xmlns:a16="http://schemas.microsoft.com/office/drawing/2014/main" xmlns="" id="{64D7B8CB-4BFC-7949-8FF8-A70BE55E0C3D}"/>
                  </a:ext>
                </a:extLst>
              </p:cNvPr>
              <p:cNvSpPr>
                <a:spLocks/>
              </p:cNvSpPr>
              <p:nvPr/>
            </p:nvSpPr>
            <p:spPr bwMode="auto">
              <a:xfrm>
                <a:off x="7020726" y="6450361"/>
                <a:ext cx="215867" cy="205074"/>
              </a:xfrm>
              <a:custGeom>
                <a:avLst/>
                <a:gdLst/>
                <a:ahLst/>
                <a:cxnLst>
                  <a:cxn ang="0">
                    <a:pos x="240" y="24"/>
                  </a:cxn>
                  <a:cxn ang="0">
                    <a:pos x="234" y="42"/>
                  </a:cxn>
                  <a:cxn ang="0">
                    <a:pos x="234" y="138"/>
                  </a:cxn>
                  <a:cxn ang="0">
                    <a:pos x="234" y="228"/>
                  </a:cxn>
                  <a:cxn ang="0">
                    <a:pos x="222" y="228"/>
                  </a:cxn>
                  <a:cxn ang="0">
                    <a:pos x="198" y="198"/>
                  </a:cxn>
                  <a:cxn ang="0">
                    <a:pos x="180" y="174"/>
                  </a:cxn>
                  <a:cxn ang="0">
                    <a:pos x="156" y="162"/>
                  </a:cxn>
                  <a:cxn ang="0">
                    <a:pos x="102" y="156"/>
                  </a:cxn>
                  <a:cxn ang="0">
                    <a:pos x="30" y="114"/>
                  </a:cxn>
                  <a:cxn ang="0">
                    <a:pos x="12" y="114"/>
                  </a:cxn>
                  <a:cxn ang="0">
                    <a:pos x="18" y="114"/>
                  </a:cxn>
                  <a:cxn ang="0">
                    <a:pos x="24" y="108"/>
                  </a:cxn>
                  <a:cxn ang="0">
                    <a:pos x="24" y="102"/>
                  </a:cxn>
                  <a:cxn ang="0">
                    <a:pos x="18" y="96"/>
                  </a:cxn>
                  <a:cxn ang="0">
                    <a:pos x="18" y="90"/>
                  </a:cxn>
                  <a:cxn ang="0">
                    <a:pos x="18" y="84"/>
                  </a:cxn>
                  <a:cxn ang="0">
                    <a:pos x="12" y="78"/>
                  </a:cxn>
                  <a:cxn ang="0">
                    <a:pos x="6" y="72"/>
                  </a:cxn>
                  <a:cxn ang="0">
                    <a:pos x="0" y="66"/>
                  </a:cxn>
                  <a:cxn ang="0">
                    <a:pos x="0" y="60"/>
                  </a:cxn>
                  <a:cxn ang="0">
                    <a:pos x="0" y="48"/>
                  </a:cxn>
                  <a:cxn ang="0">
                    <a:pos x="0" y="42"/>
                  </a:cxn>
                  <a:cxn ang="0">
                    <a:pos x="6" y="36"/>
                  </a:cxn>
                  <a:cxn ang="0">
                    <a:pos x="18" y="30"/>
                  </a:cxn>
                  <a:cxn ang="0">
                    <a:pos x="24" y="30"/>
                  </a:cxn>
                  <a:cxn ang="0">
                    <a:pos x="30" y="30"/>
                  </a:cxn>
                  <a:cxn ang="0">
                    <a:pos x="36" y="36"/>
                  </a:cxn>
                  <a:cxn ang="0">
                    <a:pos x="42" y="36"/>
                  </a:cxn>
                  <a:cxn ang="0">
                    <a:pos x="48" y="30"/>
                  </a:cxn>
                  <a:cxn ang="0">
                    <a:pos x="48" y="18"/>
                  </a:cxn>
                  <a:cxn ang="0">
                    <a:pos x="48" y="6"/>
                  </a:cxn>
                  <a:cxn ang="0">
                    <a:pos x="60" y="0"/>
                  </a:cxn>
                  <a:cxn ang="0">
                    <a:pos x="84" y="18"/>
                  </a:cxn>
                  <a:cxn ang="0">
                    <a:pos x="198" y="24"/>
                  </a:cxn>
                  <a:cxn ang="0">
                    <a:pos x="240" y="24"/>
                  </a:cxn>
                </a:cxnLst>
                <a:rect l="0" t="0" r="r" b="b"/>
                <a:pathLst>
                  <a:path w="240" h="228">
                    <a:moveTo>
                      <a:pt x="240" y="24"/>
                    </a:moveTo>
                    <a:lnTo>
                      <a:pt x="234" y="42"/>
                    </a:lnTo>
                    <a:lnTo>
                      <a:pt x="234" y="138"/>
                    </a:lnTo>
                    <a:lnTo>
                      <a:pt x="234" y="228"/>
                    </a:lnTo>
                    <a:lnTo>
                      <a:pt x="222" y="228"/>
                    </a:lnTo>
                    <a:lnTo>
                      <a:pt x="198" y="198"/>
                    </a:lnTo>
                    <a:lnTo>
                      <a:pt x="180" y="174"/>
                    </a:lnTo>
                    <a:lnTo>
                      <a:pt x="156" y="162"/>
                    </a:lnTo>
                    <a:lnTo>
                      <a:pt x="102" y="156"/>
                    </a:lnTo>
                    <a:lnTo>
                      <a:pt x="30" y="114"/>
                    </a:lnTo>
                    <a:lnTo>
                      <a:pt x="12" y="114"/>
                    </a:lnTo>
                    <a:lnTo>
                      <a:pt x="18" y="114"/>
                    </a:lnTo>
                    <a:lnTo>
                      <a:pt x="24" y="108"/>
                    </a:lnTo>
                    <a:lnTo>
                      <a:pt x="24" y="102"/>
                    </a:lnTo>
                    <a:lnTo>
                      <a:pt x="18" y="96"/>
                    </a:lnTo>
                    <a:lnTo>
                      <a:pt x="18" y="90"/>
                    </a:lnTo>
                    <a:lnTo>
                      <a:pt x="18" y="84"/>
                    </a:lnTo>
                    <a:lnTo>
                      <a:pt x="12" y="78"/>
                    </a:lnTo>
                    <a:lnTo>
                      <a:pt x="6" y="72"/>
                    </a:lnTo>
                    <a:lnTo>
                      <a:pt x="0" y="66"/>
                    </a:lnTo>
                    <a:lnTo>
                      <a:pt x="0" y="60"/>
                    </a:lnTo>
                    <a:lnTo>
                      <a:pt x="0" y="48"/>
                    </a:lnTo>
                    <a:lnTo>
                      <a:pt x="0" y="42"/>
                    </a:lnTo>
                    <a:lnTo>
                      <a:pt x="6" y="36"/>
                    </a:lnTo>
                    <a:lnTo>
                      <a:pt x="18" y="30"/>
                    </a:lnTo>
                    <a:lnTo>
                      <a:pt x="24" y="30"/>
                    </a:lnTo>
                    <a:lnTo>
                      <a:pt x="30" y="30"/>
                    </a:lnTo>
                    <a:lnTo>
                      <a:pt x="36" y="36"/>
                    </a:lnTo>
                    <a:lnTo>
                      <a:pt x="42" y="36"/>
                    </a:lnTo>
                    <a:lnTo>
                      <a:pt x="48" y="30"/>
                    </a:lnTo>
                    <a:lnTo>
                      <a:pt x="48" y="18"/>
                    </a:lnTo>
                    <a:lnTo>
                      <a:pt x="48" y="6"/>
                    </a:lnTo>
                    <a:lnTo>
                      <a:pt x="60" y="0"/>
                    </a:lnTo>
                    <a:lnTo>
                      <a:pt x="84" y="18"/>
                    </a:lnTo>
                    <a:lnTo>
                      <a:pt x="198" y="24"/>
                    </a:lnTo>
                    <a:lnTo>
                      <a:pt x="240" y="24"/>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89" name="Freeform 872">
                <a:extLst>
                  <a:ext uri="{FF2B5EF4-FFF2-40B4-BE49-F238E27FC236}">
                    <a16:creationId xmlns:a16="http://schemas.microsoft.com/office/drawing/2014/main" xmlns="" id="{1B9D7166-5207-3547-A2D4-FCA321CAE514}"/>
                  </a:ext>
                </a:extLst>
              </p:cNvPr>
              <p:cNvSpPr>
                <a:spLocks/>
              </p:cNvSpPr>
              <p:nvPr/>
            </p:nvSpPr>
            <p:spPr bwMode="auto">
              <a:xfrm>
                <a:off x="7409286" y="6488139"/>
                <a:ext cx="253644" cy="178090"/>
              </a:xfrm>
              <a:custGeom>
                <a:avLst/>
                <a:gdLst/>
                <a:ahLst/>
                <a:cxnLst>
                  <a:cxn ang="0">
                    <a:pos x="6" y="0"/>
                  </a:cxn>
                  <a:cxn ang="0">
                    <a:pos x="36" y="0"/>
                  </a:cxn>
                  <a:cxn ang="0">
                    <a:pos x="42" y="0"/>
                  </a:cxn>
                  <a:cxn ang="0">
                    <a:pos x="66" y="0"/>
                  </a:cxn>
                  <a:cxn ang="0">
                    <a:pos x="72" y="0"/>
                  </a:cxn>
                  <a:cxn ang="0">
                    <a:pos x="78" y="0"/>
                  </a:cxn>
                  <a:cxn ang="0">
                    <a:pos x="84" y="0"/>
                  </a:cxn>
                  <a:cxn ang="0">
                    <a:pos x="90" y="0"/>
                  </a:cxn>
                  <a:cxn ang="0">
                    <a:pos x="126" y="0"/>
                  </a:cxn>
                  <a:cxn ang="0">
                    <a:pos x="144" y="0"/>
                  </a:cxn>
                  <a:cxn ang="0">
                    <a:pos x="150" y="0"/>
                  </a:cxn>
                  <a:cxn ang="0">
                    <a:pos x="150" y="6"/>
                  </a:cxn>
                  <a:cxn ang="0">
                    <a:pos x="156" y="6"/>
                  </a:cxn>
                  <a:cxn ang="0">
                    <a:pos x="162" y="6"/>
                  </a:cxn>
                  <a:cxn ang="0">
                    <a:pos x="168" y="6"/>
                  </a:cxn>
                  <a:cxn ang="0">
                    <a:pos x="174" y="6"/>
                  </a:cxn>
                  <a:cxn ang="0">
                    <a:pos x="228" y="6"/>
                  </a:cxn>
                  <a:cxn ang="0">
                    <a:pos x="240" y="6"/>
                  </a:cxn>
                  <a:cxn ang="0">
                    <a:pos x="258" y="36"/>
                  </a:cxn>
                  <a:cxn ang="0">
                    <a:pos x="264" y="60"/>
                  </a:cxn>
                  <a:cxn ang="0">
                    <a:pos x="270" y="102"/>
                  </a:cxn>
                  <a:cxn ang="0">
                    <a:pos x="282" y="132"/>
                  </a:cxn>
                  <a:cxn ang="0">
                    <a:pos x="282" y="150"/>
                  </a:cxn>
                  <a:cxn ang="0">
                    <a:pos x="282" y="168"/>
                  </a:cxn>
                  <a:cxn ang="0">
                    <a:pos x="282" y="180"/>
                  </a:cxn>
                  <a:cxn ang="0">
                    <a:pos x="282" y="186"/>
                  </a:cxn>
                  <a:cxn ang="0">
                    <a:pos x="270" y="198"/>
                  </a:cxn>
                  <a:cxn ang="0">
                    <a:pos x="168" y="198"/>
                  </a:cxn>
                  <a:cxn ang="0">
                    <a:pos x="162" y="198"/>
                  </a:cxn>
                  <a:cxn ang="0">
                    <a:pos x="150" y="198"/>
                  </a:cxn>
                  <a:cxn ang="0">
                    <a:pos x="144" y="198"/>
                  </a:cxn>
                  <a:cxn ang="0">
                    <a:pos x="72" y="192"/>
                  </a:cxn>
                  <a:cxn ang="0">
                    <a:pos x="0" y="192"/>
                  </a:cxn>
                  <a:cxn ang="0">
                    <a:pos x="6" y="96"/>
                  </a:cxn>
                  <a:cxn ang="0">
                    <a:pos x="6" y="0"/>
                  </a:cxn>
                </a:cxnLst>
                <a:rect l="0" t="0" r="r" b="b"/>
                <a:pathLst>
                  <a:path w="282" h="198">
                    <a:moveTo>
                      <a:pt x="6" y="0"/>
                    </a:moveTo>
                    <a:lnTo>
                      <a:pt x="36" y="0"/>
                    </a:lnTo>
                    <a:lnTo>
                      <a:pt x="42" y="0"/>
                    </a:lnTo>
                    <a:lnTo>
                      <a:pt x="66" y="0"/>
                    </a:lnTo>
                    <a:lnTo>
                      <a:pt x="72" y="0"/>
                    </a:lnTo>
                    <a:lnTo>
                      <a:pt x="78" y="0"/>
                    </a:lnTo>
                    <a:lnTo>
                      <a:pt x="84" y="0"/>
                    </a:lnTo>
                    <a:lnTo>
                      <a:pt x="90" y="0"/>
                    </a:lnTo>
                    <a:lnTo>
                      <a:pt x="126" y="0"/>
                    </a:lnTo>
                    <a:lnTo>
                      <a:pt x="144" y="0"/>
                    </a:lnTo>
                    <a:lnTo>
                      <a:pt x="150" y="0"/>
                    </a:lnTo>
                    <a:lnTo>
                      <a:pt x="150" y="6"/>
                    </a:lnTo>
                    <a:lnTo>
                      <a:pt x="156" y="6"/>
                    </a:lnTo>
                    <a:lnTo>
                      <a:pt x="162" y="6"/>
                    </a:lnTo>
                    <a:lnTo>
                      <a:pt x="168" y="6"/>
                    </a:lnTo>
                    <a:lnTo>
                      <a:pt x="174" y="6"/>
                    </a:lnTo>
                    <a:lnTo>
                      <a:pt x="228" y="6"/>
                    </a:lnTo>
                    <a:lnTo>
                      <a:pt x="240" y="6"/>
                    </a:lnTo>
                    <a:lnTo>
                      <a:pt x="258" y="36"/>
                    </a:lnTo>
                    <a:lnTo>
                      <a:pt x="264" y="60"/>
                    </a:lnTo>
                    <a:lnTo>
                      <a:pt x="270" y="102"/>
                    </a:lnTo>
                    <a:lnTo>
                      <a:pt x="282" y="132"/>
                    </a:lnTo>
                    <a:lnTo>
                      <a:pt x="282" y="150"/>
                    </a:lnTo>
                    <a:lnTo>
                      <a:pt x="282" y="168"/>
                    </a:lnTo>
                    <a:lnTo>
                      <a:pt x="282" y="180"/>
                    </a:lnTo>
                    <a:lnTo>
                      <a:pt x="282" y="186"/>
                    </a:lnTo>
                    <a:lnTo>
                      <a:pt x="270" y="198"/>
                    </a:lnTo>
                    <a:lnTo>
                      <a:pt x="168" y="198"/>
                    </a:lnTo>
                    <a:lnTo>
                      <a:pt x="162" y="198"/>
                    </a:lnTo>
                    <a:lnTo>
                      <a:pt x="150" y="198"/>
                    </a:lnTo>
                    <a:lnTo>
                      <a:pt x="144" y="198"/>
                    </a:lnTo>
                    <a:lnTo>
                      <a:pt x="72" y="192"/>
                    </a:lnTo>
                    <a:lnTo>
                      <a:pt x="0" y="192"/>
                    </a:lnTo>
                    <a:lnTo>
                      <a:pt x="6" y="96"/>
                    </a:lnTo>
                    <a:lnTo>
                      <a:pt x="6" y="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90" name="Freeform 873">
                <a:extLst>
                  <a:ext uri="{FF2B5EF4-FFF2-40B4-BE49-F238E27FC236}">
                    <a16:creationId xmlns:a16="http://schemas.microsoft.com/office/drawing/2014/main" xmlns="" id="{69AAB38F-5755-A149-BB02-D48F8016B4A7}"/>
                  </a:ext>
                </a:extLst>
              </p:cNvPr>
              <p:cNvSpPr>
                <a:spLocks/>
              </p:cNvSpPr>
              <p:nvPr/>
            </p:nvSpPr>
            <p:spPr bwMode="auto">
              <a:xfrm>
                <a:off x="6896602" y="6552898"/>
                <a:ext cx="323800" cy="102537"/>
              </a:xfrm>
              <a:custGeom>
                <a:avLst/>
                <a:gdLst/>
                <a:ahLst/>
                <a:cxnLst>
                  <a:cxn ang="0">
                    <a:pos x="360" y="114"/>
                  </a:cxn>
                  <a:cxn ang="0">
                    <a:pos x="336" y="114"/>
                  </a:cxn>
                  <a:cxn ang="0">
                    <a:pos x="258" y="114"/>
                  </a:cxn>
                  <a:cxn ang="0">
                    <a:pos x="72" y="108"/>
                  </a:cxn>
                  <a:cxn ang="0">
                    <a:pos x="18" y="108"/>
                  </a:cxn>
                  <a:cxn ang="0">
                    <a:pos x="0" y="108"/>
                  </a:cxn>
                  <a:cxn ang="0">
                    <a:pos x="6" y="84"/>
                  </a:cxn>
                  <a:cxn ang="0">
                    <a:pos x="24" y="48"/>
                  </a:cxn>
                  <a:cxn ang="0">
                    <a:pos x="24" y="30"/>
                  </a:cxn>
                  <a:cxn ang="0">
                    <a:pos x="24" y="18"/>
                  </a:cxn>
                  <a:cxn ang="0">
                    <a:pos x="42" y="12"/>
                  </a:cxn>
                  <a:cxn ang="0">
                    <a:pos x="48" y="12"/>
                  </a:cxn>
                  <a:cxn ang="0">
                    <a:pos x="60" y="12"/>
                  </a:cxn>
                  <a:cxn ang="0">
                    <a:pos x="66" y="12"/>
                  </a:cxn>
                  <a:cxn ang="0">
                    <a:pos x="72" y="18"/>
                  </a:cxn>
                  <a:cxn ang="0">
                    <a:pos x="72" y="30"/>
                  </a:cxn>
                  <a:cxn ang="0">
                    <a:pos x="78" y="42"/>
                  </a:cxn>
                  <a:cxn ang="0">
                    <a:pos x="84" y="48"/>
                  </a:cxn>
                  <a:cxn ang="0">
                    <a:pos x="90" y="54"/>
                  </a:cxn>
                  <a:cxn ang="0">
                    <a:pos x="96" y="60"/>
                  </a:cxn>
                  <a:cxn ang="0">
                    <a:pos x="102" y="60"/>
                  </a:cxn>
                  <a:cxn ang="0">
                    <a:pos x="108" y="60"/>
                  </a:cxn>
                  <a:cxn ang="0">
                    <a:pos x="120" y="60"/>
                  </a:cxn>
                  <a:cxn ang="0">
                    <a:pos x="120" y="54"/>
                  </a:cxn>
                  <a:cxn ang="0">
                    <a:pos x="126" y="54"/>
                  </a:cxn>
                  <a:cxn ang="0">
                    <a:pos x="132" y="36"/>
                  </a:cxn>
                  <a:cxn ang="0">
                    <a:pos x="132" y="24"/>
                  </a:cxn>
                  <a:cxn ang="0">
                    <a:pos x="138" y="12"/>
                  </a:cxn>
                  <a:cxn ang="0">
                    <a:pos x="150" y="6"/>
                  </a:cxn>
                  <a:cxn ang="0">
                    <a:pos x="150" y="0"/>
                  </a:cxn>
                  <a:cxn ang="0">
                    <a:pos x="168" y="0"/>
                  </a:cxn>
                  <a:cxn ang="0">
                    <a:pos x="240" y="42"/>
                  </a:cxn>
                  <a:cxn ang="0">
                    <a:pos x="294" y="48"/>
                  </a:cxn>
                  <a:cxn ang="0">
                    <a:pos x="318" y="60"/>
                  </a:cxn>
                  <a:cxn ang="0">
                    <a:pos x="336" y="84"/>
                  </a:cxn>
                  <a:cxn ang="0">
                    <a:pos x="360" y="114"/>
                  </a:cxn>
                </a:cxnLst>
                <a:rect l="0" t="0" r="r" b="b"/>
                <a:pathLst>
                  <a:path w="360" h="114">
                    <a:moveTo>
                      <a:pt x="360" y="114"/>
                    </a:moveTo>
                    <a:lnTo>
                      <a:pt x="336" y="114"/>
                    </a:lnTo>
                    <a:lnTo>
                      <a:pt x="258" y="114"/>
                    </a:lnTo>
                    <a:lnTo>
                      <a:pt x="72" y="108"/>
                    </a:lnTo>
                    <a:lnTo>
                      <a:pt x="18" y="108"/>
                    </a:lnTo>
                    <a:lnTo>
                      <a:pt x="0" y="108"/>
                    </a:lnTo>
                    <a:lnTo>
                      <a:pt x="6" y="84"/>
                    </a:lnTo>
                    <a:lnTo>
                      <a:pt x="24" y="48"/>
                    </a:lnTo>
                    <a:lnTo>
                      <a:pt x="24" y="30"/>
                    </a:lnTo>
                    <a:lnTo>
                      <a:pt x="24" y="18"/>
                    </a:lnTo>
                    <a:lnTo>
                      <a:pt x="42" y="12"/>
                    </a:lnTo>
                    <a:lnTo>
                      <a:pt x="48" y="12"/>
                    </a:lnTo>
                    <a:lnTo>
                      <a:pt x="60" y="12"/>
                    </a:lnTo>
                    <a:lnTo>
                      <a:pt x="66" y="12"/>
                    </a:lnTo>
                    <a:lnTo>
                      <a:pt x="72" y="18"/>
                    </a:lnTo>
                    <a:lnTo>
                      <a:pt x="72" y="30"/>
                    </a:lnTo>
                    <a:lnTo>
                      <a:pt x="78" y="42"/>
                    </a:lnTo>
                    <a:lnTo>
                      <a:pt x="84" y="48"/>
                    </a:lnTo>
                    <a:lnTo>
                      <a:pt x="90" y="54"/>
                    </a:lnTo>
                    <a:lnTo>
                      <a:pt x="96" y="60"/>
                    </a:lnTo>
                    <a:lnTo>
                      <a:pt x="102" y="60"/>
                    </a:lnTo>
                    <a:lnTo>
                      <a:pt x="108" y="60"/>
                    </a:lnTo>
                    <a:lnTo>
                      <a:pt x="120" y="60"/>
                    </a:lnTo>
                    <a:lnTo>
                      <a:pt x="120" y="54"/>
                    </a:lnTo>
                    <a:lnTo>
                      <a:pt x="126" y="54"/>
                    </a:lnTo>
                    <a:lnTo>
                      <a:pt x="132" y="36"/>
                    </a:lnTo>
                    <a:lnTo>
                      <a:pt x="132" y="24"/>
                    </a:lnTo>
                    <a:lnTo>
                      <a:pt x="138" y="12"/>
                    </a:lnTo>
                    <a:lnTo>
                      <a:pt x="150" y="6"/>
                    </a:lnTo>
                    <a:lnTo>
                      <a:pt x="150" y="0"/>
                    </a:lnTo>
                    <a:lnTo>
                      <a:pt x="168" y="0"/>
                    </a:lnTo>
                    <a:lnTo>
                      <a:pt x="240" y="42"/>
                    </a:lnTo>
                    <a:lnTo>
                      <a:pt x="294" y="48"/>
                    </a:lnTo>
                    <a:lnTo>
                      <a:pt x="318" y="60"/>
                    </a:lnTo>
                    <a:lnTo>
                      <a:pt x="336" y="84"/>
                    </a:lnTo>
                    <a:lnTo>
                      <a:pt x="360" y="114"/>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91" name="Freeform 758">
                <a:extLst>
                  <a:ext uri="{FF2B5EF4-FFF2-40B4-BE49-F238E27FC236}">
                    <a16:creationId xmlns:a16="http://schemas.microsoft.com/office/drawing/2014/main" xmlns="" id="{AC73FD34-AB4D-484C-8999-34A787DBDB82}"/>
                  </a:ext>
                </a:extLst>
              </p:cNvPr>
              <p:cNvSpPr>
                <a:spLocks/>
              </p:cNvSpPr>
              <p:nvPr/>
            </p:nvSpPr>
            <p:spPr bwMode="auto">
              <a:xfrm>
                <a:off x="9136222" y="5095797"/>
                <a:ext cx="215867" cy="129520"/>
              </a:xfrm>
              <a:custGeom>
                <a:avLst/>
                <a:gdLst/>
                <a:ahLst/>
                <a:cxnLst>
                  <a:cxn ang="0">
                    <a:pos x="156" y="126"/>
                  </a:cxn>
                  <a:cxn ang="0">
                    <a:pos x="102" y="138"/>
                  </a:cxn>
                  <a:cxn ang="0">
                    <a:pos x="72" y="144"/>
                  </a:cxn>
                  <a:cxn ang="0">
                    <a:pos x="72" y="126"/>
                  </a:cxn>
                  <a:cxn ang="0">
                    <a:pos x="60" y="114"/>
                  </a:cxn>
                  <a:cxn ang="0">
                    <a:pos x="60" y="108"/>
                  </a:cxn>
                  <a:cxn ang="0">
                    <a:pos x="48" y="90"/>
                  </a:cxn>
                  <a:cxn ang="0">
                    <a:pos x="0" y="24"/>
                  </a:cxn>
                  <a:cxn ang="0">
                    <a:pos x="6" y="18"/>
                  </a:cxn>
                  <a:cxn ang="0">
                    <a:pos x="24" y="18"/>
                  </a:cxn>
                  <a:cxn ang="0">
                    <a:pos x="36" y="18"/>
                  </a:cxn>
                  <a:cxn ang="0">
                    <a:pos x="48" y="24"/>
                  </a:cxn>
                  <a:cxn ang="0">
                    <a:pos x="54" y="30"/>
                  </a:cxn>
                  <a:cxn ang="0">
                    <a:pos x="60" y="36"/>
                  </a:cxn>
                  <a:cxn ang="0">
                    <a:pos x="66" y="48"/>
                  </a:cxn>
                  <a:cxn ang="0">
                    <a:pos x="78" y="54"/>
                  </a:cxn>
                  <a:cxn ang="0">
                    <a:pos x="84" y="60"/>
                  </a:cxn>
                  <a:cxn ang="0">
                    <a:pos x="102" y="54"/>
                  </a:cxn>
                  <a:cxn ang="0">
                    <a:pos x="114" y="48"/>
                  </a:cxn>
                  <a:cxn ang="0">
                    <a:pos x="126" y="42"/>
                  </a:cxn>
                  <a:cxn ang="0">
                    <a:pos x="138" y="30"/>
                  </a:cxn>
                  <a:cxn ang="0">
                    <a:pos x="150" y="18"/>
                  </a:cxn>
                  <a:cxn ang="0">
                    <a:pos x="168" y="12"/>
                  </a:cxn>
                  <a:cxn ang="0">
                    <a:pos x="186" y="0"/>
                  </a:cxn>
                  <a:cxn ang="0">
                    <a:pos x="192" y="12"/>
                  </a:cxn>
                  <a:cxn ang="0">
                    <a:pos x="198" y="24"/>
                  </a:cxn>
                  <a:cxn ang="0">
                    <a:pos x="222" y="60"/>
                  </a:cxn>
                  <a:cxn ang="0">
                    <a:pos x="240" y="78"/>
                  </a:cxn>
                  <a:cxn ang="0">
                    <a:pos x="240" y="84"/>
                  </a:cxn>
                  <a:cxn ang="0">
                    <a:pos x="228" y="84"/>
                  </a:cxn>
                  <a:cxn ang="0">
                    <a:pos x="222" y="90"/>
                  </a:cxn>
                  <a:cxn ang="0">
                    <a:pos x="210" y="96"/>
                  </a:cxn>
                  <a:cxn ang="0">
                    <a:pos x="198" y="102"/>
                  </a:cxn>
                  <a:cxn ang="0">
                    <a:pos x="192" y="102"/>
                  </a:cxn>
                  <a:cxn ang="0">
                    <a:pos x="192" y="108"/>
                  </a:cxn>
                  <a:cxn ang="0">
                    <a:pos x="186" y="114"/>
                  </a:cxn>
                  <a:cxn ang="0">
                    <a:pos x="180" y="114"/>
                  </a:cxn>
                  <a:cxn ang="0">
                    <a:pos x="174" y="114"/>
                  </a:cxn>
                  <a:cxn ang="0">
                    <a:pos x="168" y="114"/>
                  </a:cxn>
                  <a:cxn ang="0">
                    <a:pos x="162" y="120"/>
                  </a:cxn>
                  <a:cxn ang="0">
                    <a:pos x="156" y="126"/>
                  </a:cxn>
                </a:cxnLst>
                <a:rect l="0" t="0" r="r" b="b"/>
                <a:pathLst>
                  <a:path w="240" h="144">
                    <a:moveTo>
                      <a:pt x="156" y="126"/>
                    </a:moveTo>
                    <a:lnTo>
                      <a:pt x="102" y="138"/>
                    </a:lnTo>
                    <a:lnTo>
                      <a:pt x="72" y="144"/>
                    </a:lnTo>
                    <a:lnTo>
                      <a:pt x="72" y="126"/>
                    </a:lnTo>
                    <a:lnTo>
                      <a:pt x="60" y="114"/>
                    </a:lnTo>
                    <a:lnTo>
                      <a:pt x="60" y="108"/>
                    </a:lnTo>
                    <a:lnTo>
                      <a:pt x="48" y="90"/>
                    </a:lnTo>
                    <a:lnTo>
                      <a:pt x="0" y="24"/>
                    </a:lnTo>
                    <a:lnTo>
                      <a:pt x="6" y="18"/>
                    </a:lnTo>
                    <a:lnTo>
                      <a:pt x="24" y="18"/>
                    </a:lnTo>
                    <a:lnTo>
                      <a:pt x="36" y="18"/>
                    </a:lnTo>
                    <a:lnTo>
                      <a:pt x="48" y="24"/>
                    </a:lnTo>
                    <a:lnTo>
                      <a:pt x="54" y="30"/>
                    </a:lnTo>
                    <a:lnTo>
                      <a:pt x="60" y="36"/>
                    </a:lnTo>
                    <a:lnTo>
                      <a:pt x="66" y="48"/>
                    </a:lnTo>
                    <a:lnTo>
                      <a:pt x="78" y="54"/>
                    </a:lnTo>
                    <a:lnTo>
                      <a:pt x="84" y="60"/>
                    </a:lnTo>
                    <a:lnTo>
                      <a:pt x="102" y="54"/>
                    </a:lnTo>
                    <a:lnTo>
                      <a:pt x="114" y="48"/>
                    </a:lnTo>
                    <a:lnTo>
                      <a:pt x="126" y="42"/>
                    </a:lnTo>
                    <a:lnTo>
                      <a:pt x="138" y="30"/>
                    </a:lnTo>
                    <a:lnTo>
                      <a:pt x="150" y="18"/>
                    </a:lnTo>
                    <a:lnTo>
                      <a:pt x="168" y="12"/>
                    </a:lnTo>
                    <a:lnTo>
                      <a:pt x="186" y="0"/>
                    </a:lnTo>
                    <a:lnTo>
                      <a:pt x="192" y="12"/>
                    </a:lnTo>
                    <a:lnTo>
                      <a:pt x="198" y="24"/>
                    </a:lnTo>
                    <a:lnTo>
                      <a:pt x="222" y="60"/>
                    </a:lnTo>
                    <a:lnTo>
                      <a:pt x="240" y="78"/>
                    </a:lnTo>
                    <a:lnTo>
                      <a:pt x="240" y="84"/>
                    </a:lnTo>
                    <a:lnTo>
                      <a:pt x="228" y="84"/>
                    </a:lnTo>
                    <a:lnTo>
                      <a:pt x="222" y="90"/>
                    </a:lnTo>
                    <a:lnTo>
                      <a:pt x="210" y="96"/>
                    </a:lnTo>
                    <a:lnTo>
                      <a:pt x="198" y="102"/>
                    </a:lnTo>
                    <a:lnTo>
                      <a:pt x="192" y="102"/>
                    </a:lnTo>
                    <a:lnTo>
                      <a:pt x="192" y="108"/>
                    </a:lnTo>
                    <a:lnTo>
                      <a:pt x="186" y="114"/>
                    </a:lnTo>
                    <a:lnTo>
                      <a:pt x="180" y="114"/>
                    </a:lnTo>
                    <a:lnTo>
                      <a:pt x="174" y="114"/>
                    </a:lnTo>
                    <a:lnTo>
                      <a:pt x="168" y="114"/>
                    </a:lnTo>
                    <a:lnTo>
                      <a:pt x="162" y="120"/>
                    </a:lnTo>
                    <a:lnTo>
                      <a:pt x="156" y="126"/>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92" name="Freeform 760">
                <a:extLst>
                  <a:ext uri="{FF2B5EF4-FFF2-40B4-BE49-F238E27FC236}">
                    <a16:creationId xmlns:a16="http://schemas.microsoft.com/office/drawing/2014/main" xmlns="" id="{BC7EFE0C-012A-EB40-91AC-9EC33EF3B14A}"/>
                  </a:ext>
                </a:extLst>
              </p:cNvPr>
              <p:cNvSpPr>
                <a:spLocks/>
              </p:cNvSpPr>
              <p:nvPr/>
            </p:nvSpPr>
            <p:spPr bwMode="auto">
              <a:xfrm>
                <a:off x="9303519" y="5025640"/>
                <a:ext cx="194280" cy="140314"/>
              </a:xfrm>
              <a:custGeom>
                <a:avLst/>
                <a:gdLst/>
                <a:ahLst/>
                <a:cxnLst>
                  <a:cxn ang="0">
                    <a:pos x="216" y="60"/>
                  </a:cxn>
                  <a:cxn ang="0">
                    <a:pos x="144" y="72"/>
                  </a:cxn>
                  <a:cxn ang="0">
                    <a:pos x="144" y="108"/>
                  </a:cxn>
                  <a:cxn ang="0">
                    <a:pos x="138" y="102"/>
                  </a:cxn>
                  <a:cxn ang="0">
                    <a:pos x="132" y="102"/>
                  </a:cxn>
                  <a:cxn ang="0">
                    <a:pos x="126" y="108"/>
                  </a:cxn>
                  <a:cxn ang="0">
                    <a:pos x="114" y="114"/>
                  </a:cxn>
                  <a:cxn ang="0">
                    <a:pos x="102" y="120"/>
                  </a:cxn>
                  <a:cxn ang="0">
                    <a:pos x="90" y="126"/>
                  </a:cxn>
                  <a:cxn ang="0">
                    <a:pos x="90" y="132"/>
                  </a:cxn>
                  <a:cxn ang="0">
                    <a:pos x="78" y="144"/>
                  </a:cxn>
                  <a:cxn ang="0">
                    <a:pos x="66" y="144"/>
                  </a:cxn>
                  <a:cxn ang="0">
                    <a:pos x="60" y="144"/>
                  </a:cxn>
                  <a:cxn ang="0">
                    <a:pos x="54" y="156"/>
                  </a:cxn>
                  <a:cxn ang="0">
                    <a:pos x="36" y="138"/>
                  </a:cxn>
                  <a:cxn ang="0">
                    <a:pos x="12" y="102"/>
                  </a:cxn>
                  <a:cxn ang="0">
                    <a:pos x="6" y="90"/>
                  </a:cxn>
                  <a:cxn ang="0">
                    <a:pos x="0" y="78"/>
                  </a:cxn>
                  <a:cxn ang="0">
                    <a:pos x="12" y="66"/>
                  </a:cxn>
                  <a:cxn ang="0">
                    <a:pos x="24" y="66"/>
                  </a:cxn>
                  <a:cxn ang="0">
                    <a:pos x="30" y="66"/>
                  </a:cxn>
                  <a:cxn ang="0">
                    <a:pos x="36" y="66"/>
                  </a:cxn>
                  <a:cxn ang="0">
                    <a:pos x="42" y="66"/>
                  </a:cxn>
                  <a:cxn ang="0">
                    <a:pos x="48" y="66"/>
                  </a:cxn>
                  <a:cxn ang="0">
                    <a:pos x="66" y="60"/>
                  </a:cxn>
                  <a:cxn ang="0">
                    <a:pos x="72" y="54"/>
                  </a:cxn>
                  <a:cxn ang="0">
                    <a:pos x="78" y="48"/>
                  </a:cxn>
                  <a:cxn ang="0">
                    <a:pos x="90" y="54"/>
                  </a:cxn>
                  <a:cxn ang="0">
                    <a:pos x="96" y="54"/>
                  </a:cxn>
                  <a:cxn ang="0">
                    <a:pos x="114" y="60"/>
                  </a:cxn>
                  <a:cxn ang="0">
                    <a:pos x="120" y="60"/>
                  </a:cxn>
                  <a:cxn ang="0">
                    <a:pos x="126" y="60"/>
                  </a:cxn>
                  <a:cxn ang="0">
                    <a:pos x="126" y="54"/>
                  </a:cxn>
                  <a:cxn ang="0">
                    <a:pos x="126" y="48"/>
                  </a:cxn>
                  <a:cxn ang="0">
                    <a:pos x="120" y="30"/>
                  </a:cxn>
                  <a:cxn ang="0">
                    <a:pos x="114" y="24"/>
                  </a:cxn>
                  <a:cxn ang="0">
                    <a:pos x="132" y="0"/>
                  </a:cxn>
                  <a:cxn ang="0">
                    <a:pos x="144" y="6"/>
                  </a:cxn>
                  <a:cxn ang="0">
                    <a:pos x="156" y="6"/>
                  </a:cxn>
                  <a:cxn ang="0">
                    <a:pos x="162" y="24"/>
                  </a:cxn>
                  <a:cxn ang="0">
                    <a:pos x="216" y="60"/>
                  </a:cxn>
                </a:cxnLst>
                <a:rect l="0" t="0" r="r" b="b"/>
                <a:pathLst>
                  <a:path w="216" h="156">
                    <a:moveTo>
                      <a:pt x="216" y="60"/>
                    </a:moveTo>
                    <a:lnTo>
                      <a:pt x="144" y="72"/>
                    </a:lnTo>
                    <a:lnTo>
                      <a:pt x="144" y="108"/>
                    </a:lnTo>
                    <a:lnTo>
                      <a:pt x="138" y="102"/>
                    </a:lnTo>
                    <a:lnTo>
                      <a:pt x="132" y="102"/>
                    </a:lnTo>
                    <a:lnTo>
                      <a:pt x="126" y="108"/>
                    </a:lnTo>
                    <a:lnTo>
                      <a:pt x="114" y="114"/>
                    </a:lnTo>
                    <a:lnTo>
                      <a:pt x="102" y="120"/>
                    </a:lnTo>
                    <a:lnTo>
                      <a:pt x="90" y="126"/>
                    </a:lnTo>
                    <a:lnTo>
                      <a:pt x="90" y="132"/>
                    </a:lnTo>
                    <a:lnTo>
                      <a:pt x="78" y="144"/>
                    </a:lnTo>
                    <a:lnTo>
                      <a:pt x="66" y="144"/>
                    </a:lnTo>
                    <a:lnTo>
                      <a:pt x="60" y="144"/>
                    </a:lnTo>
                    <a:lnTo>
                      <a:pt x="54" y="156"/>
                    </a:lnTo>
                    <a:lnTo>
                      <a:pt x="36" y="138"/>
                    </a:lnTo>
                    <a:lnTo>
                      <a:pt x="12" y="102"/>
                    </a:lnTo>
                    <a:lnTo>
                      <a:pt x="6" y="90"/>
                    </a:lnTo>
                    <a:lnTo>
                      <a:pt x="0" y="78"/>
                    </a:lnTo>
                    <a:lnTo>
                      <a:pt x="12" y="66"/>
                    </a:lnTo>
                    <a:lnTo>
                      <a:pt x="24" y="66"/>
                    </a:lnTo>
                    <a:lnTo>
                      <a:pt x="30" y="66"/>
                    </a:lnTo>
                    <a:lnTo>
                      <a:pt x="36" y="66"/>
                    </a:lnTo>
                    <a:lnTo>
                      <a:pt x="42" y="66"/>
                    </a:lnTo>
                    <a:lnTo>
                      <a:pt x="48" y="66"/>
                    </a:lnTo>
                    <a:lnTo>
                      <a:pt x="66" y="60"/>
                    </a:lnTo>
                    <a:lnTo>
                      <a:pt x="72" y="54"/>
                    </a:lnTo>
                    <a:lnTo>
                      <a:pt x="78" y="48"/>
                    </a:lnTo>
                    <a:lnTo>
                      <a:pt x="90" y="54"/>
                    </a:lnTo>
                    <a:lnTo>
                      <a:pt x="96" y="54"/>
                    </a:lnTo>
                    <a:lnTo>
                      <a:pt x="114" y="60"/>
                    </a:lnTo>
                    <a:lnTo>
                      <a:pt x="120" y="60"/>
                    </a:lnTo>
                    <a:lnTo>
                      <a:pt x="126" y="60"/>
                    </a:lnTo>
                    <a:lnTo>
                      <a:pt x="126" y="54"/>
                    </a:lnTo>
                    <a:lnTo>
                      <a:pt x="126" y="48"/>
                    </a:lnTo>
                    <a:lnTo>
                      <a:pt x="120" y="30"/>
                    </a:lnTo>
                    <a:lnTo>
                      <a:pt x="114" y="24"/>
                    </a:lnTo>
                    <a:lnTo>
                      <a:pt x="132" y="0"/>
                    </a:lnTo>
                    <a:lnTo>
                      <a:pt x="144" y="6"/>
                    </a:lnTo>
                    <a:lnTo>
                      <a:pt x="156" y="6"/>
                    </a:lnTo>
                    <a:lnTo>
                      <a:pt x="162" y="24"/>
                    </a:lnTo>
                    <a:lnTo>
                      <a:pt x="216" y="6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93" name="Freeform 850">
                <a:extLst>
                  <a:ext uri="{FF2B5EF4-FFF2-40B4-BE49-F238E27FC236}">
                    <a16:creationId xmlns:a16="http://schemas.microsoft.com/office/drawing/2014/main" xmlns="" id="{68E48C48-FB98-6E4A-A6B4-7355C13B7CAD}"/>
                  </a:ext>
                </a:extLst>
              </p:cNvPr>
              <p:cNvSpPr>
                <a:spLocks/>
              </p:cNvSpPr>
              <p:nvPr/>
            </p:nvSpPr>
            <p:spPr bwMode="auto">
              <a:xfrm>
                <a:off x="8202597" y="6272271"/>
                <a:ext cx="248247" cy="296817"/>
              </a:xfrm>
              <a:custGeom>
                <a:avLst/>
                <a:gdLst/>
                <a:ahLst/>
                <a:cxnLst>
                  <a:cxn ang="0">
                    <a:pos x="36" y="0"/>
                  </a:cxn>
                  <a:cxn ang="0">
                    <a:pos x="54" y="0"/>
                  </a:cxn>
                  <a:cxn ang="0">
                    <a:pos x="72" y="0"/>
                  </a:cxn>
                  <a:cxn ang="0">
                    <a:pos x="132" y="12"/>
                  </a:cxn>
                  <a:cxn ang="0">
                    <a:pos x="234" y="54"/>
                  </a:cxn>
                  <a:cxn ang="0">
                    <a:pos x="240" y="54"/>
                  </a:cxn>
                  <a:cxn ang="0">
                    <a:pos x="276" y="144"/>
                  </a:cxn>
                  <a:cxn ang="0">
                    <a:pos x="264" y="144"/>
                  </a:cxn>
                  <a:cxn ang="0">
                    <a:pos x="246" y="150"/>
                  </a:cxn>
                  <a:cxn ang="0">
                    <a:pos x="228" y="174"/>
                  </a:cxn>
                  <a:cxn ang="0">
                    <a:pos x="222" y="204"/>
                  </a:cxn>
                  <a:cxn ang="0">
                    <a:pos x="198" y="246"/>
                  </a:cxn>
                  <a:cxn ang="0">
                    <a:pos x="192" y="264"/>
                  </a:cxn>
                  <a:cxn ang="0">
                    <a:pos x="186" y="324"/>
                  </a:cxn>
                  <a:cxn ang="0">
                    <a:pos x="36" y="330"/>
                  </a:cxn>
                  <a:cxn ang="0">
                    <a:pos x="0" y="330"/>
                  </a:cxn>
                  <a:cxn ang="0">
                    <a:pos x="0" y="252"/>
                  </a:cxn>
                  <a:cxn ang="0">
                    <a:pos x="6" y="234"/>
                  </a:cxn>
                  <a:cxn ang="0">
                    <a:pos x="0" y="204"/>
                  </a:cxn>
                  <a:cxn ang="0">
                    <a:pos x="6" y="54"/>
                  </a:cxn>
                  <a:cxn ang="0">
                    <a:pos x="6" y="6"/>
                  </a:cxn>
                  <a:cxn ang="0">
                    <a:pos x="36" y="0"/>
                  </a:cxn>
                </a:cxnLst>
                <a:rect l="0" t="0" r="r" b="b"/>
                <a:pathLst>
                  <a:path w="276" h="330">
                    <a:moveTo>
                      <a:pt x="36" y="0"/>
                    </a:moveTo>
                    <a:lnTo>
                      <a:pt x="54" y="0"/>
                    </a:lnTo>
                    <a:lnTo>
                      <a:pt x="72" y="0"/>
                    </a:lnTo>
                    <a:lnTo>
                      <a:pt x="132" y="12"/>
                    </a:lnTo>
                    <a:lnTo>
                      <a:pt x="234" y="54"/>
                    </a:lnTo>
                    <a:lnTo>
                      <a:pt x="240" y="54"/>
                    </a:lnTo>
                    <a:lnTo>
                      <a:pt x="276" y="144"/>
                    </a:lnTo>
                    <a:lnTo>
                      <a:pt x="264" y="144"/>
                    </a:lnTo>
                    <a:lnTo>
                      <a:pt x="246" y="150"/>
                    </a:lnTo>
                    <a:lnTo>
                      <a:pt x="228" y="174"/>
                    </a:lnTo>
                    <a:lnTo>
                      <a:pt x="222" y="204"/>
                    </a:lnTo>
                    <a:lnTo>
                      <a:pt x="198" y="246"/>
                    </a:lnTo>
                    <a:lnTo>
                      <a:pt x="192" y="264"/>
                    </a:lnTo>
                    <a:lnTo>
                      <a:pt x="186" y="324"/>
                    </a:lnTo>
                    <a:lnTo>
                      <a:pt x="36" y="330"/>
                    </a:lnTo>
                    <a:lnTo>
                      <a:pt x="0" y="330"/>
                    </a:lnTo>
                    <a:lnTo>
                      <a:pt x="0" y="252"/>
                    </a:lnTo>
                    <a:lnTo>
                      <a:pt x="6" y="234"/>
                    </a:lnTo>
                    <a:lnTo>
                      <a:pt x="0" y="204"/>
                    </a:lnTo>
                    <a:lnTo>
                      <a:pt x="6" y="54"/>
                    </a:lnTo>
                    <a:lnTo>
                      <a:pt x="6" y="6"/>
                    </a:lnTo>
                    <a:lnTo>
                      <a:pt x="36" y="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94" name="Freeform 852">
                <a:extLst>
                  <a:ext uri="{FF2B5EF4-FFF2-40B4-BE49-F238E27FC236}">
                    <a16:creationId xmlns:a16="http://schemas.microsoft.com/office/drawing/2014/main" xmlns="" id="{7FBBDB6C-3953-6149-9EC7-0892C12C44A4}"/>
                  </a:ext>
                </a:extLst>
              </p:cNvPr>
              <p:cNvSpPr>
                <a:spLocks/>
              </p:cNvSpPr>
              <p:nvPr/>
            </p:nvSpPr>
            <p:spPr bwMode="auto">
              <a:xfrm>
                <a:off x="8245771" y="5635464"/>
                <a:ext cx="199677" cy="237454"/>
              </a:xfrm>
              <a:custGeom>
                <a:avLst/>
                <a:gdLst/>
                <a:ahLst/>
                <a:cxnLst>
                  <a:cxn ang="0">
                    <a:pos x="96" y="186"/>
                  </a:cxn>
                  <a:cxn ang="0">
                    <a:pos x="102" y="156"/>
                  </a:cxn>
                  <a:cxn ang="0">
                    <a:pos x="90" y="126"/>
                  </a:cxn>
                  <a:cxn ang="0">
                    <a:pos x="66" y="120"/>
                  </a:cxn>
                  <a:cxn ang="0">
                    <a:pos x="54" y="126"/>
                  </a:cxn>
                  <a:cxn ang="0">
                    <a:pos x="42" y="126"/>
                  </a:cxn>
                  <a:cxn ang="0">
                    <a:pos x="42" y="114"/>
                  </a:cxn>
                  <a:cxn ang="0">
                    <a:pos x="48" y="96"/>
                  </a:cxn>
                  <a:cxn ang="0">
                    <a:pos x="48" y="78"/>
                  </a:cxn>
                  <a:cxn ang="0">
                    <a:pos x="42" y="66"/>
                  </a:cxn>
                  <a:cxn ang="0">
                    <a:pos x="24" y="72"/>
                  </a:cxn>
                  <a:cxn ang="0">
                    <a:pos x="6" y="78"/>
                  </a:cxn>
                  <a:cxn ang="0">
                    <a:pos x="0" y="78"/>
                  </a:cxn>
                  <a:cxn ang="0">
                    <a:pos x="0" y="66"/>
                  </a:cxn>
                  <a:cxn ang="0">
                    <a:pos x="6" y="54"/>
                  </a:cxn>
                  <a:cxn ang="0">
                    <a:pos x="18" y="54"/>
                  </a:cxn>
                  <a:cxn ang="0">
                    <a:pos x="42" y="48"/>
                  </a:cxn>
                  <a:cxn ang="0">
                    <a:pos x="66" y="18"/>
                  </a:cxn>
                  <a:cxn ang="0">
                    <a:pos x="90" y="0"/>
                  </a:cxn>
                  <a:cxn ang="0">
                    <a:pos x="102" y="0"/>
                  </a:cxn>
                  <a:cxn ang="0">
                    <a:pos x="114" y="6"/>
                  </a:cxn>
                  <a:cxn ang="0">
                    <a:pos x="120" y="18"/>
                  </a:cxn>
                  <a:cxn ang="0">
                    <a:pos x="132" y="60"/>
                  </a:cxn>
                  <a:cxn ang="0">
                    <a:pos x="150" y="78"/>
                  </a:cxn>
                  <a:cxn ang="0">
                    <a:pos x="168" y="78"/>
                  </a:cxn>
                  <a:cxn ang="0">
                    <a:pos x="180" y="66"/>
                  </a:cxn>
                  <a:cxn ang="0">
                    <a:pos x="192" y="60"/>
                  </a:cxn>
                  <a:cxn ang="0">
                    <a:pos x="204" y="72"/>
                  </a:cxn>
                  <a:cxn ang="0">
                    <a:pos x="204" y="84"/>
                  </a:cxn>
                  <a:cxn ang="0">
                    <a:pos x="198" y="102"/>
                  </a:cxn>
                  <a:cxn ang="0">
                    <a:pos x="198" y="120"/>
                  </a:cxn>
                  <a:cxn ang="0">
                    <a:pos x="186" y="156"/>
                  </a:cxn>
                  <a:cxn ang="0">
                    <a:pos x="210" y="258"/>
                  </a:cxn>
                </a:cxnLst>
                <a:rect l="0" t="0" r="r" b="b"/>
                <a:pathLst>
                  <a:path w="222" h="264">
                    <a:moveTo>
                      <a:pt x="96" y="198"/>
                    </a:moveTo>
                    <a:lnTo>
                      <a:pt x="96" y="186"/>
                    </a:lnTo>
                    <a:lnTo>
                      <a:pt x="102" y="180"/>
                    </a:lnTo>
                    <a:lnTo>
                      <a:pt x="102" y="156"/>
                    </a:lnTo>
                    <a:lnTo>
                      <a:pt x="96" y="132"/>
                    </a:lnTo>
                    <a:lnTo>
                      <a:pt x="90" y="126"/>
                    </a:lnTo>
                    <a:lnTo>
                      <a:pt x="78" y="120"/>
                    </a:lnTo>
                    <a:lnTo>
                      <a:pt x="66" y="120"/>
                    </a:lnTo>
                    <a:lnTo>
                      <a:pt x="60" y="126"/>
                    </a:lnTo>
                    <a:lnTo>
                      <a:pt x="54" y="126"/>
                    </a:lnTo>
                    <a:lnTo>
                      <a:pt x="48" y="126"/>
                    </a:lnTo>
                    <a:lnTo>
                      <a:pt x="42" y="126"/>
                    </a:lnTo>
                    <a:lnTo>
                      <a:pt x="42" y="120"/>
                    </a:lnTo>
                    <a:lnTo>
                      <a:pt x="42" y="114"/>
                    </a:lnTo>
                    <a:lnTo>
                      <a:pt x="48" y="108"/>
                    </a:lnTo>
                    <a:lnTo>
                      <a:pt x="48" y="96"/>
                    </a:lnTo>
                    <a:lnTo>
                      <a:pt x="48" y="84"/>
                    </a:lnTo>
                    <a:lnTo>
                      <a:pt x="48" y="78"/>
                    </a:lnTo>
                    <a:lnTo>
                      <a:pt x="42" y="72"/>
                    </a:lnTo>
                    <a:lnTo>
                      <a:pt x="42" y="66"/>
                    </a:lnTo>
                    <a:lnTo>
                      <a:pt x="30" y="66"/>
                    </a:lnTo>
                    <a:lnTo>
                      <a:pt x="24" y="72"/>
                    </a:lnTo>
                    <a:lnTo>
                      <a:pt x="18" y="78"/>
                    </a:lnTo>
                    <a:lnTo>
                      <a:pt x="6" y="78"/>
                    </a:lnTo>
                    <a:lnTo>
                      <a:pt x="6" y="84"/>
                    </a:lnTo>
                    <a:lnTo>
                      <a:pt x="0" y="78"/>
                    </a:lnTo>
                    <a:lnTo>
                      <a:pt x="0" y="72"/>
                    </a:lnTo>
                    <a:lnTo>
                      <a:pt x="0" y="66"/>
                    </a:lnTo>
                    <a:lnTo>
                      <a:pt x="6" y="60"/>
                    </a:lnTo>
                    <a:lnTo>
                      <a:pt x="6" y="54"/>
                    </a:lnTo>
                    <a:lnTo>
                      <a:pt x="6" y="48"/>
                    </a:lnTo>
                    <a:lnTo>
                      <a:pt x="18" y="54"/>
                    </a:lnTo>
                    <a:lnTo>
                      <a:pt x="30" y="48"/>
                    </a:lnTo>
                    <a:lnTo>
                      <a:pt x="42" y="48"/>
                    </a:lnTo>
                    <a:lnTo>
                      <a:pt x="54" y="36"/>
                    </a:lnTo>
                    <a:lnTo>
                      <a:pt x="66" y="18"/>
                    </a:lnTo>
                    <a:lnTo>
                      <a:pt x="78" y="6"/>
                    </a:lnTo>
                    <a:lnTo>
                      <a:pt x="90" y="0"/>
                    </a:lnTo>
                    <a:lnTo>
                      <a:pt x="96" y="0"/>
                    </a:lnTo>
                    <a:lnTo>
                      <a:pt x="102" y="0"/>
                    </a:lnTo>
                    <a:lnTo>
                      <a:pt x="108" y="0"/>
                    </a:lnTo>
                    <a:lnTo>
                      <a:pt x="114" y="6"/>
                    </a:lnTo>
                    <a:lnTo>
                      <a:pt x="120" y="12"/>
                    </a:lnTo>
                    <a:lnTo>
                      <a:pt x="120" y="18"/>
                    </a:lnTo>
                    <a:lnTo>
                      <a:pt x="126" y="36"/>
                    </a:lnTo>
                    <a:lnTo>
                      <a:pt x="132" y="60"/>
                    </a:lnTo>
                    <a:lnTo>
                      <a:pt x="144" y="72"/>
                    </a:lnTo>
                    <a:lnTo>
                      <a:pt x="150" y="78"/>
                    </a:lnTo>
                    <a:lnTo>
                      <a:pt x="162" y="78"/>
                    </a:lnTo>
                    <a:lnTo>
                      <a:pt x="168" y="78"/>
                    </a:lnTo>
                    <a:lnTo>
                      <a:pt x="174" y="72"/>
                    </a:lnTo>
                    <a:lnTo>
                      <a:pt x="180" y="66"/>
                    </a:lnTo>
                    <a:lnTo>
                      <a:pt x="186" y="60"/>
                    </a:lnTo>
                    <a:lnTo>
                      <a:pt x="192" y="60"/>
                    </a:lnTo>
                    <a:lnTo>
                      <a:pt x="204" y="66"/>
                    </a:lnTo>
                    <a:lnTo>
                      <a:pt x="204" y="72"/>
                    </a:lnTo>
                    <a:lnTo>
                      <a:pt x="204" y="78"/>
                    </a:lnTo>
                    <a:lnTo>
                      <a:pt x="204" y="84"/>
                    </a:lnTo>
                    <a:lnTo>
                      <a:pt x="198" y="90"/>
                    </a:lnTo>
                    <a:lnTo>
                      <a:pt x="198" y="102"/>
                    </a:lnTo>
                    <a:lnTo>
                      <a:pt x="198" y="108"/>
                    </a:lnTo>
                    <a:lnTo>
                      <a:pt x="198" y="120"/>
                    </a:lnTo>
                    <a:lnTo>
                      <a:pt x="192" y="126"/>
                    </a:lnTo>
                    <a:lnTo>
                      <a:pt x="186" y="156"/>
                    </a:lnTo>
                    <a:lnTo>
                      <a:pt x="222" y="264"/>
                    </a:lnTo>
                    <a:lnTo>
                      <a:pt x="210" y="258"/>
                    </a:lnTo>
                    <a:lnTo>
                      <a:pt x="96" y="198"/>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95" name="Freeform 855">
                <a:extLst>
                  <a:ext uri="{FF2B5EF4-FFF2-40B4-BE49-F238E27FC236}">
                    <a16:creationId xmlns:a16="http://schemas.microsoft.com/office/drawing/2014/main" xmlns="" id="{FA566D79-D3A7-F449-B604-CDF1EABA2C0A}"/>
                  </a:ext>
                </a:extLst>
              </p:cNvPr>
              <p:cNvSpPr>
                <a:spLocks/>
              </p:cNvSpPr>
              <p:nvPr/>
            </p:nvSpPr>
            <p:spPr bwMode="auto">
              <a:xfrm>
                <a:off x="8267357" y="6051008"/>
                <a:ext cx="302214" cy="269834"/>
              </a:xfrm>
              <a:custGeom>
                <a:avLst/>
                <a:gdLst/>
                <a:ahLst/>
                <a:cxnLst>
                  <a:cxn ang="0">
                    <a:pos x="204" y="186"/>
                  </a:cxn>
                  <a:cxn ang="0">
                    <a:pos x="60" y="258"/>
                  </a:cxn>
                  <a:cxn ang="0">
                    <a:pos x="18" y="240"/>
                  </a:cxn>
                  <a:cxn ang="0">
                    <a:pos x="30" y="234"/>
                  </a:cxn>
                  <a:cxn ang="0">
                    <a:pos x="36" y="222"/>
                  </a:cxn>
                  <a:cxn ang="0">
                    <a:pos x="24" y="204"/>
                  </a:cxn>
                  <a:cxn ang="0">
                    <a:pos x="12" y="198"/>
                  </a:cxn>
                  <a:cxn ang="0">
                    <a:pos x="12" y="180"/>
                  </a:cxn>
                  <a:cxn ang="0">
                    <a:pos x="12" y="162"/>
                  </a:cxn>
                  <a:cxn ang="0">
                    <a:pos x="24" y="168"/>
                  </a:cxn>
                  <a:cxn ang="0">
                    <a:pos x="30" y="162"/>
                  </a:cxn>
                  <a:cxn ang="0">
                    <a:pos x="30" y="150"/>
                  </a:cxn>
                  <a:cxn ang="0">
                    <a:pos x="30" y="138"/>
                  </a:cxn>
                  <a:cxn ang="0">
                    <a:pos x="36" y="126"/>
                  </a:cxn>
                  <a:cxn ang="0">
                    <a:pos x="54" y="108"/>
                  </a:cxn>
                  <a:cxn ang="0">
                    <a:pos x="72" y="84"/>
                  </a:cxn>
                  <a:cxn ang="0">
                    <a:pos x="84" y="84"/>
                  </a:cxn>
                  <a:cxn ang="0">
                    <a:pos x="84" y="72"/>
                  </a:cxn>
                  <a:cxn ang="0">
                    <a:pos x="78" y="60"/>
                  </a:cxn>
                  <a:cxn ang="0">
                    <a:pos x="78" y="48"/>
                  </a:cxn>
                  <a:cxn ang="0">
                    <a:pos x="96" y="48"/>
                  </a:cxn>
                  <a:cxn ang="0">
                    <a:pos x="102" y="60"/>
                  </a:cxn>
                  <a:cxn ang="0">
                    <a:pos x="114" y="66"/>
                  </a:cxn>
                  <a:cxn ang="0">
                    <a:pos x="126" y="72"/>
                  </a:cxn>
                  <a:cxn ang="0">
                    <a:pos x="162" y="48"/>
                  </a:cxn>
                  <a:cxn ang="0">
                    <a:pos x="186" y="12"/>
                  </a:cxn>
                  <a:cxn ang="0">
                    <a:pos x="252" y="12"/>
                  </a:cxn>
                  <a:cxn ang="0">
                    <a:pos x="282" y="24"/>
                  </a:cxn>
                  <a:cxn ang="0">
                    <a:pos x="336" y="174"/>
                  </a:cxn>
                  <a:cxn ang="0">
                    <a:pos x="324" y="186"/>
                  </a:cxn>
                  <a:cxn ang="0">
                    <a:pos x="306" y="192"/>
                  </a:cxn>
                  <a:cxn ang="0">
                    <a:pos x="294" y="186"/>
                  </a:cxn>
                  <a:cxn ang="0">
                    <a:pos x="288" y="162"/>
                  </a:cxn>
                  <a:cxn ang="0">
                    <a:pos x="276" y="156"/>
                  </a:cxn>
                  <a:cxn ang="0">
                    <a:pos x="264" y="156"/>
                  </a:cxn>
                  <a:cxn ang="0">
                    <a:pos x="252" y="168"/>
                  </a:cxn>
                  <a:cxn ang="0">
                    <a:pos x="240" y="168"/>
                  </a:cxn>
                  <a:cxn ang="0">
                    <a:pos x="222" y="162"/>
                  </a:cxn>
                  <a:cxn ang="0">
                    <a:pos x="210" y="168"/>
                  </a:cxn>
                </a:cxnLst>
                <a:rect l="0" t="0" r="r" b="b"/>
                <a:pathLst>
                  <a:path w="336" h="300">
                    <a:moveTo>
                      <a:pt x="204" y="174"/>
                    </a:moveTo>
                    <a:lnTo>
                      <a:pt x="204" y="186"/>
                    </a:lnTo>
                    <a:lnTo>
                      <a:pt x="168" y="300"/>
                    </a:lnTo>
                    <a:lnTo>
                      <a:pt x="60" y="258"/>
                    </a:lnTo>
                    <a:lnTo>
                      <a:pt x="0" y="252"/>
                    </a:lnTo>
                    <a:lnTo>
                      <a:pt x="18" y="240"/>
                    </a:lnTo>
                    <a:lnTo>
                      <a:pt x="24" y="240"/>
                    </a:lnTo>
                    <a:lnTo>
                      <a:pt x="30" y="234"/>
                    </a:lnTo>
                    <a:lnTo>
                      <a:pt x="36" y="228"/>
                    </a:lnTo>
                    <a:lnTo>
                      <a:pt x="36" y="222"/>
                    </a:lnTo>
                    <a:lnTo>
                      <a:pt x="30" y="210"/>
                    </a:lnTo>
                    <a:lnTo>
                      <a:pt x="24" y="204"/>
                    </a:lnTo>
                    <a:lnTo>
                      <a:pt x="18" y="204"/>
                    </a:lnTo>
                    <a:lnTo>
                      <a:pt x="12" y="198"/>
                    </a:lnTo>
                    <a:lnTo>
                      <a:pt x="12" y="192"/>
                    </a:lnTo>
                    <a:lnTo>
                      <a:pt x="12" y="180"/>
                    </a:lnTo>
                    <a:lnTo>
                      <a:pt x="12" y="168"/>
                    </a:lnTo>
                    <a:lnTo>
                      <a:pt x="12" y="162"/>
                    </a:lnTo>
                    <a:lnTo>
                      <a:pt x="18" y="162"/>
                    </a:lnTo>
                    <a:lnTo>
                      <a:pt x="24" y="168"/>
                    </a:lnTo>
                    <a:lnTo>
                      <a:pt x="30" y="168"/>
                    </a:lnTo>
                    <a:lnTo>
                      <a:pt x="30" y="162"/>
                    </a:lnTo>
                    <a:lnTo>
                      <a:pt x="36" y="156"/>
                    </a:lnTo>
                    <a:lnTo>
                      <a:pt x="30" y="150"/>
                    </a:lnTo>
                    <a:lnTo>
                      <a:pt x="24" y="144"/>
                    </a:lnTo>
                    <a:lnTo>
                      <a:pt x="30" y="138"/>
                    </a:lnTo>
                    <a:lnTo>
                      <a:pt x="36" y="132"/>
                    </a:lnTo>
                    <a:lnTo>
                      <a:pt x="36" y="126"/>
                    </a:lnTo>
                    <a:lnTo>
                      <a:pt x="42" y="114"/>
                    </a:lnTo>
                    <a:lnTo>
                      <a:pt x="54" y="108"/>
                    </a:lnTo>
                    <a:lnTo>
                      <a:pt x="60" y="102"/>
                    </a:lnTo>
                    <a:lnTo>
                      <a:pt x="72" y="84"/>
                    </a:lnTo>
                    <a:lnTo>
                      <a:pt x="78" y="84"/>
                    </a:lnTo>
                    <a:lnTo>
                      <a:pt x="84" y="84"/>
                    </a:lnTo>
                    <a:lnTo>
                      <a:pt x="84" y="78"/>
                    </a:lnTo>
                    <a:lnTo>
                      <a:pt x="84" y="72"/>
                    </a:lnTo>
                    <a:lnTo>
                      <a:pt x="78" y="66"/>
                    </a:lnTo>
                    <a:lnTo>
                      <a:pt x="78" y="60"/>
                    </a:lnTo>
                    <a:lnTo>
                      <a:pt x="78" y="54"/>
                    </a:lnTo>
                    <a:lnTo>
                      <a:pt x="78" y="48"/>
                    </a:lnTo>
                    <a:lnTo>
                      <a:pt x="90" y="48"/>
                    </a:lnTo>
                    <a:lnTo>
                      <a:pt x="96" y="48"/>
                    </a:lnTo>
                    <a:lnTo>
                      <a:pt x="102" y="54"/>
                    </a:lnTo>
                    <a:lnTo>
                      <a:pt x="102" y="60"/>
                    </a:lnTo>
                    <a:lnTo>
                      <a:pt x="108" y="66"/>
                    </a:lnTo>
                    <a:lnTo>
                      <a:pt x="114" y="66"/>
                    </a:lnTo>
                    <a:lnTo>
                      <a:pt x="120" y="72"/>
                    </a:lnTo>
                    <a:lnTo>
                      <a:pt x="126" y="72"/>
                    </a:lnTo>
                    <a:lnTo>
                      <a:pt x="138" y="66"/>
                    </a:lnTo>
                    <a:lnTo>
                      <a:pt x="162" y="48"/>
                    </a:lnTo>
                    <a:lnTo>
                      <a:pt x="174" y="24"/>
                    </a:lnTo>
                    <a:lnTo>
                      <a:pt x="186" y="12"/>
                    </a:lnTo>
                    <a:lnTo>
                      <a:pt x="204" y="0"/>
                    </a:lnTo>
                    <a:lnTo>
                      <a:pt x="252" y="12"/>
                    </a:lnTo>
                    <a:lnTo>
                      <a:pt x="270" y="18"/>
                    </a:lnTo>
                    <a:lnTo>
                      <a:pt x="282" y="24"/>
                    </a:lnTo>
                    <a:lnTo>
                      <a:pt x="294" y="54"/>
                    </a:lnTo>
                    <a:lnTo>
                      <a:pt x="336" y="174"/>
                    </a:lnTo>
                    <a:lnTo>
                      <a:pt x="330" y="174"/>
                    </a:lnTo>
                    <a:lnTo>
                      <a:pt x="324" y="186"/>
                    </a:lnTo>
                    <a:lnTo>
                      <a:pt x="318" y="192"/>
                    </a:lnTo>
                    <a:lnTo>
                      <a:pt x="306" y="192"/>
                    </a:lnTo>
                    <a:lnTo>
                      <a:pt x="300" y="192"/>
                    </a:lnTo>
                    <a:lnTo>
                      <a:pt x="294" y="186"/>
                    </a:lnTo>
                    <a:lnTo>
                      <a:pt x="294" y="174"/>
                    </a:lnTo>
                    <a:lnTo>
                      <a:pt x="288" y="162"/>
                    </a:lnTo>
                    <a:lnTo>
                      <a:pt x="282" y="156"/>
                    </a:lnTo>
                    <a:lnTo>
                      <a:pt x="276" y="156"/>
                    </a:lnTo>
                    <a:lnTo>
                      <a:pt x="270" y="156"/>
                    </a:lnTo>
                    <a:lnTo>
                      <a:pt x="264" y="156"/>
                    </a:lnTo>
                    <a:lnTo>
                      <a:pt x="258" y="168"/>
                    </a:lnTo>
                    <a:lnTo>
                      <a:pt x="252" y="168"/>
                    </a:lnTo>
                    <a:lnTo>
                      <a:pt x="246" y="168"/>
                    </a:lnTo>
                    <a:lnTo>
                      <a:pt x="240" y="168"/>
                    </a:lnTo>
                    <a:lnTo>
                      <a:pt x="234" y="162"/>
                    </a:lnTo>
                    <a:lnTo>
                      <a:pt x="222" y="162"/>
                    </a:lnTo>
                    <a:lnTo>
                      <a:pt x="216" y="162"/>
                    </a:lnTo>
                    <a:lnTo>
                      <a:pt x="210" y="168"/>
                    </a:lnTo>
                    <a:lnTo>
                      <a:pt x="204" y="174"/>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96" name="Freeform 859">
                <a:extLst>
                  <a:ext uri="{FF2B5EF4-FFF2-40B4-BE49-F238E27FC236}">
                    <a16:creationId xmlns:a16="http://schemas.microsoft.com/office/drawing/2014/main" xmlns="" id="{755E1F03-FDD0-6948-8ED7-F988846121CF}"/>
                  </a:ext>
                </a:extLst>
              </p:cNvPr>
              <p:cNvSpPr>
                <a:spLocks/>
              </p:cNvSpPr>
              <p:nvPr/>
            </p:nvSpPr>
            <p:spPr bwMode="auto">
              <a:xfrm>
                <a:off x="7603567" y="5700224"/>
                <a:ext cx="232057" cy="296817"/>
              </a:xfrm>
              <a:custGeom>
                <a:avLst/>
                <a:gdLst/>
                <a:ahLst/>
                <a:cxnLst>
                  <a:cxn ang="0">
                    <a:pos x="174" y="48"/>
                  </a:cxn>
                  <a:cxn ang="0">
                    <a:pos x="144" y="0"/>
                  </a:cxn>
                  <a:cxn ang="0">
                    <a:pos x="138" y="18"/>
                  </a:cxn>
                  <a:cxn ang="0">
                    <a:pos x="150" y="36"/>
                  </a:cxn>
                  <a:cxn ang="0">
                    <a:pos x="156" y="54"/>
                  </a:cxn>
                  <a:cxn ang="0">
                    <a:pos x="156" y="72"/>
                  </a:cxn>
                  <a:cxn ang="0">
                    <a:pos x="138" y="78"/>
                  </a:cxn>
                  <a:cxn ang="0">
                    <a:pos x="132" y="90"/>
                  </a:cxn>
                  <a:cxn ang="0">
                    <a:pos x="126" y="96"/>
                  </a:cxn>
                  <a:cxn ang="0">
                    <a:pos x="114" y="90"/>
                  </a:cxn>
                  <a:cxn ang="0">
                    <a:pos x="96" y="78"/>
                  </a:cxn>
                  <a:cxn ang="0">
                    <a:pos x="78" y="78"/>
                  </a:cxn>
                  <a:cxn ang="0">
                    <a:pos x="72" y="96"/>
                  </a:cxn>
                  <a:cxn ang="0">
                    <a:pos x="66" y="114"/>
                  </a:cxn>
                  <a:cxn ang="0">
                    <a:pos x="42" y="132"/>
                  </a:cxn>
                  <a:cxn ang="0">
                    <a:pos x="6" y="162"/>
                  </a:cxn>
                  <a:cxn ang="0">
                    <a:pos x="0" y="192"/>
                  </a:cxn>
                  <a:cxn ang="0">
                    <a:pos x="6" y="228"/>
                  </a:cxn>
                  <a:cxn ang="0">
                    <a:pos x="24" y="258"/>
                  </a:cxn>
                  <a:cxn ang="0">
                    <a:pos x="36" y="270"/>
                  </a:cxn>
                  <a:cxn ang="0">
                    <a:pos x="54" y="282"/>
                  </a:cxn>
                  <a:cxn ang="0">
                    <a:pos x="60" y="300"/>
                  </a:cxn>
                  <a:cxn ang="0">
                    <a:pos x="66" y="294"/>
                  </a:cxn>
                  <a:cxn ang="0">
                    <a:pos x="78" y="294"/>
                  </a:cxn>
                  <a:cxn ang="0">
                    <a:pos x="84" y="276"/>
                  </a:cxn>
                  <a:cxn ang="0">
                    <a:pos x="90" y="270"/>
                  </a:cxn>
                  <a:cxn ang="0">
                    <a:pos x="96" y="282"/>
                  </a:cxn>
                  <a:cxn ang="0">
                    <a:pos x="108" y="306"/>
                  </a:cxn>
                  <a:cxn ang="0">
                    <a:pos x="114" y="312"/>
                  </a:cxn>
                  <a:cxn ang="0">
                    <a:pos x="114" y="324"/>
                  </a:cxn>
                  <a:cxn ang="0">
                    <a:pos x="126" y="330"/>
                  </a:cxn>
                  <a:cxn ang="0">
                    <a:pos x="150" y="306"/>
                  </a:cxn>
                  <a:cxn ang="0">
                    <a:pos x="258" y="204"/>
                  </a:cxn>
                  <a:cxn ang="0">
                    <a:pos x="246" y="180"/>
                  </a:cxn>
                  <a:cxn ang="0">
                    <a:pos x="252" y="162"/>
                  </a:cxn>
                  <a:cxn ang="0">
                    <a:pos x="246" y="126"/>
                  </a:cxn>
                  <a:cxn ang="0">
                    <a:pos x="246" y="114"/>
                  </a:cxn>
                  <a:cxn ang="0">
                    <a:pos x="240" y="102"/>
                  </a:cxn>
                  <a:cxn ang="0">
                    <a:pos x="228" y="96"/>
                  </a:cxn>
                  <a:cxn ang="0">
                    <a:pos x="210" y="108"/>
                  </a:cxn>
                  <a:cxn ang="0">
                    <a:pos x="156" y="18"/>
                  </a:cxn>
                  <a:cxn ang="0">
                    <a:pos x="210" y="108"/>
                  </a:cxn>
                </a:cxnLst>
                <a:rect l="0" t="0" r="r" b="b"/>
                <a:pathLst>
                  <a:path w="258" h="330">
                    <a:moveTo>
                      <a:pt x="210" y="108"/>
                    </a:moveTo>
                    <a:lnTo>
                      <a:pt x="174" y="48"/>
                    </a:lnTo>
                    <a:lnTo>
                      <a:pt x="156" y="18"/>
                    </a:lnTo>
                    <a:lnTo>
                      <a:pt x="144" y="0"/>
                    </a:lnTo>
                    <a:lnTo>
                      <a:pt x="138" y="6"/>
                    </a:lnTo>
                    <a:lnTo>
                      <a:pt x="138" y="18"/>
                    </a:lnTo>
                    <a:lnTo>
                      <a:pt x="144" y="24"/>
                    </a:lnTo>
                    <a:lnTo>
                      <a:pt x="150" y="36"/>
                    </a:lnTo>
                    <a:lnTo>
                      <a:pt x="150" y="42"/>
                    </a:lnTo>
                    <a:lnTo>
                      <a:pt x="156" y="54"/>
                    </a:lnTo>
                    <a:lnTo>
                      <a:pt x="156" y="60"/>
                    </a:lnTo>
                    <a:lnTo>
                      <a:pt x="156" y="72"/>
                    </a:lnTo>
                    <a:lnTo>
                      <a:pt x="150" y="72"/>
                    </a:lnTo>
                    <a:lnTo>
                      <a:pt x="138" y="78"/>
                    </a:lnTo>
                    <a:lnTo>
                      <a:pt x="138" y="84"/>
                    </a:lnTo>
                    <a:lnTo>
                      <a:pt x="132" y="90"/>
                    </a:lnTo>
                    <a:lnTo>
                      <a:pt x="132" y="96"/>
                    </a:lnTo>
                    <a:lnTo>
                      <a:pt x="126" y="96"/>
                    </a:lnTo>
                    <a:lnTo>
                      <a:pt x="120" y="96"/>
                    </a:lnTo>
                    <a:lnTo>
                      <a:pt x="114" y="90"/>
                    </a:lnTo>
                    <a:lnTo>
                      <a:pt x="114" y="84"/>
                    </a:lnTo>
                    <a:lnTo>
                      <a:pt x="96" y="78"/>
                    </a:lnTo>
                    <a:lnTo>
                      <a:pt x="90" y="72"/>
                    </a:lnTo>
                    <a:lnTo>
                      <a:pt x="78" y="78"/>
                    </a:lnTo>
                    <a:lnTo>
                      <a:pt x="72" y="84"/>
                    </a:lnTo>
                    <a:lnTo>
                      <a:pt x="72" y="96"/>
                    </a:lnTo>
                    <a:lnTo>
                      <a:pt x="66" y="102"/>
                    </a:lnTo>
                    <a:lnTo>
                      <a:pt x="66" y="114"/>
                    </a:lnTo>
                    <a:lnTo>
                      <a:pt x="60" y="126"/>
                    </a:lnTo>
                    <a:lnTo>
                      <a:pt x="42" y="132"/>
                    </a:lnTo>
                    <a:lnTo>
                      <a:pt x="24" y="144"/>
                    </a:lnTo>
                    <a:lnTo>
                      <a:pt x="6" y="162"/>
                    </a:lnTo>
                    <a:lnTo>
                      <a:pt x="0" y="180"/>
                    </a:lnTo>
                    <a:lnTo>
                      <a:pt x="0" y="192"/>
                    </a:lnTo>
                    <a:lnTo>
                      <a:pt x="0" y="210"/>
                    </a:lnTo>
                    <a:lnTo>
                      <a:pt x="6" y="228"/>
                    </a:lnTo>
                    <a:lnTo>
                      <a:pt x="18" y="246"/>
                    </a:lnTo>
                    <a:lnTo>
                      <a:pt x="24" y="258"/>
                    </a:lnTo>
                    <a:lnTo>
                      <a:pt x="30" y="264"/>
                    </a:lnTo>
                    <a:lnTo>
                      <a:pt x="36" y="270"/>
                    </a:lnTo>
                    <a:lnTo>
                      <a:pt x="42" y="276"/>
                    </a:lnTo>
                    <a:lnTo>
                      <a:pt x="54" y="282"/>
                    </a:lnTo>
                    <a:lnTo>
                      <a:pt x="54" y="294"/>
                    </a:lnTo>
                    <a:lnTo>
                      <a:pt x="60" y="300"/>
                    </a:lnTo>
                    <a:lnTo>
                      <a:pt x="60" y="294"/>
                    </a:lnTo>
                    <a:lnTo>
                      <a:pt x="66" y="294"/>
                    </a:lnTo>
                    <a:lnTo>
                      <a:pt x="72" y="294"/>
                    </a:lnTo>
                    <a:lnTo>
                      <a:pt x="78" y="294"/>
                    </a:lnTo>
                    <a:lnTo>
                      <a:pt x="78" y="288"/>
                    </a:lnTo>
                    <a:lnTo>
                      <a:pt x="84" y="276"/>
                    </a:lnTo>
                    <a:lnTo>
                      <a:pt x="84" y="270"/>
                    </a:lnTo>
                    <a:lnTo>
                      <a:pt x="90" y="270"/>
                    </a:lnTo>
                    <a:lnTo>
                      <a:pt x="96" y="270"/>
                    </a:lnTo>
                    <a:lnTo>
                      <a:pt x="96" y="282"/>
                    </a:lnTo>
                    <a:lnTo>
                      <a:pt x="102" y="294"/>
                    </a:lnTo>
                    <a:lnTo>
                      <a:pt x="108" y="306"/>
                    </a:lnTo>
                    <a:lnTo>
                      <a:pt x="114" y="306"/>
                    </a:lnTo>
                    <a:lnTo>
                      <a:pt x="114" y="312"/>
                    </a:lnTo>
                    <a:lnTo>
                      <a:pt x="114" y="318"/>
                    </a:lnTo>
                    <a:lnTo>
                      <a:pt x="114" y="324"/>
                    </a:lnTo>
                    <a:lnTo>
                      <a:pt x="120" y="330"/>
                    </a:lnTo>
                    <a:lnTo>
                      <a:pt x="126" y="330"/>
                    </a:lnTo>
                    <a:lnTo>
                      <a:pt x="138" y="324"/>
                    </a:lnTo>
                    <a:lnTo>
                      <a:pt x="150" y="306"/>
                    </a:lnTo>
                    <a:lnTo>
                      <a:pt x="246" y="210"/>
                    </a:lnTo>
                    <a:lnTo>
                      <a:pt x="258" y="204"/>
                    </a:lnTo>
                    <a:lnTo>
                      <a:pt x="252" y="198"/>
                    </a:lnTo>
                    <a:lnTo>
                      <a:pt x="246" y="180"/>
                    </a:lnTo>
                    <a:lnTo>
                      <a:pt x="246" y="168"/>
                    </a:lnTo>
                    <a:lnTo>
                      <a:pt x="252" y="162"/>
                    </a:lnTo>
                    <a:lnTo>
                      <a:pt x="252" y="150"/>
                    </a:lnTo>
                    <a:lnTo>
                      <a:pt x="246" y="126"/>
                    </a:lnTo>
                    <a:lnTo>
                      <a:pt x="246" y="120"/>
                    </a:lnTo>
                    <a:lnTo>
                      <a:pt x="246" y="114"/>
                    </a:lnTo>
                    <a:lnTo>
                      <a:pt x="246" y="108"/>
                    </a:lnTo>
                    <a:lnTo>
                      <a:pt x="240" y="102"/>
                    </a:lnTo>
                    <a:lnTo>
                      <a:pt x="234" y="96"/>
                    </a:lnTo>
                    <a:lnTo>
                      <a:pt x="228" y="96"/>
                    </a:lnTo>
                    <a:lnTo>
                      <a:pt x="222" y="102"/>
                    </a:lnTo>
                    <a:lnTo>
                      <a:pt x="210" y="108"/>
                    </a:lnTo>
                    <a:lnTo>
                      <a:pt x="174" y="48"/>
                    </a:lnTo>
                    <a:lnTo>
                      <a:pt x="156" y="18"/>
                    </a:lnTo>
                    <a:lnTo>
                      <a:pt x="144" y="0"/>
                    </a:lnTo>
                    <a:lnTo>
                      <a:pt x="210" y="108"/>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97" name="Freeform 789">
                <a:extLst>
                  <a:ext uri="{FF2B5EF4-FFF2-40B4-BE49-F238E27FC236}">
                    <a16:creationId xmlns:a16="http://schemas.microsoft.com/office/drawing/2014/main" xmlns="" id="{97B3D708-FD7A-FA43-B4D4-A7E7BB091FC2}"/>
                  </a:ext>
                </a:extLst>
              </p:cNvPr>
              <p:cNvSpPr>
                <a:spLocks/>
              </p:cNvSpPr>
              <p:nvPr/>
            </p:nvSpPr>
            <p:spPr bwMode="auto">
              <a:xfrm>
                <a:off x="9308915" y="5360234"/>
                <a:ext cx="161900" cy="194280"/>
              </a:xfrm>
              <a:custGeom>
                <a:avLst/>
                <a:gdLst/>
                <a:ahLst/>
                <a:cxnLst>
                  <a:cxn ang="0">
                    <a:pos x="168" y="18"/>
                  </a:cxn>
                  <a:cxn ang="0">
                    <a:pos x="138" y="24"/>
                  </a:cxn>
                  <a:cxn ang="0">
                    <a:pos x="126" y="18"/>
                  </a:cxn>
                  <a:cxn ang="0">
                    <a:pos x="114" y="18"/>
                  </a:cxn>
                  <a:cxn ang="0">
                    <a:pos x="90" y="12"/>
                  </a:cxn>
                  <a:cxn ang="0">
                    <a:pos x="84" y="18"/>
                  </a:cxn>
                  <a:cxn ang="0">
                    <a:pos x="78" y="18"/>
                  </a:cxn>
                  <a:cxn ang="0">
                    <a:pos x="66" y="0"/>
                  </a:cxn>
                  <a:cxn ang="0">
                    <a:pos x="12" y="30"/>
                  </a:cxn>
                  <a:cxn ang="0">
                    <a:pos x="36" y="36"/>
                  </a:cxn>
                  <a:cxn ang="0">
                    <a:pos x="12" y="78"/>
                  </a:cxn>
                  <a:cxn ang="0">
                    <a:pos x="12" y="96"/>
                  </a:cxn>
                  <a:cxn ang="0">
                    <a:pos x="12" y="162"/>
                  </a:cxn>
                  <a:cxn ang="0">
                    <a:pos x="6" y="180"/>
                  </a:cxn>
                  <a:cxn ang="0">
                    <a:pos x="0" y="192"/>
                  </a:cxn>
                  <a:cxn ang="0">
                    <a:pos x="6" y="192"/>
                  </a:cxn>
                  <a:cxn ang="0">
                    <a:pos x="18" y="192"/>
                  </a:cxn>
                  <a:cxn ang="0">
                    <a:pos x="36" y="198"/>
                  </a:cxn>
                  <a:cxn ang="0">
                    <a:pos x="72" y="216"/>
                  </a:cxn>
                  <a:cxn ang="0">
                    <a:pos x="84" y="216"/>
                  </a:cxn>
                  <a:cxn ang="0">
                    <a:pos x="96" y="198"/>
                  </a:cxn>
                  <a:cxn ang="0">
                    <a:pos x="96" y="180"/>
                  </a:cxn>
                  <a:cxn ang="0">
                    <a:pos x="180" y="138"/>
                  </a:cxn>
                  <a:cxn ang="0">
                    <a:pos x="168" y="18"/>
                  </a:cxn>
                </a:cxnLst>
                <a:rect l="0" t="0" r="r" b="b"/>
                <a:pathLst>
                  <a:path w="180" h="216">
                    <a:moveTo>
                      <a:pt x="168" y="18"/>
                    </a:moveTo>
                    <a:lnTo>
                      <a:pt x="138" y="24"/>
                    </a:lnTo>
                    <a:lnTo>
                      <a:pt x="126" y="18"/>
                    </a:lnTo>
                    <a:lnTo>
                      <a:pt x="114" y="18"/>
                    </a:lnTo>
                    <a:lnTo>
                      <a:pt x="90" y="12"/>
                    </a:lnTo>
                    <a:lnTo>
                      <a:pt x="84" y="18"/>
                    </a:lnTo>
                    <a:lnTo>
                      <a:pt x="78" y="18"/>
                    </a:lnTo>
                    <a:lnTo>
                      <a:pt x="66" y="0"/>
                    </a:lnTo>
                    <a:lnTo>
                      <a:pt x="12" y="30"/>
                    </a:lnTo>
                    <a:lnTo>
                      <a:pt x="36" y="36"/>
                    </a:lnTo>
                    <a:lnTo>
                      <a:pt x="12" y="78"/>
                    </a:lnTo>
                    <a:lnTo>
                      <a:pt x="12" y="96"/>
                    </a:lnTo>
                    <a:lnTo>
                      <a:pt x="12" y="162"/>
                    </a:lnTo>
                    <a:lnTo>
                      <a:pt x="6" y="180"/>
                    </a:lnTo>
                    <a:lnTo>
                      <a:pt x="0" y="192"/>
                    </a:lnTo>
                    <a:lnTo>
                      <a:pt x="6" y="192"/>
                    </a:lnTo>
                    <a:lnTo>
                      <a:pt x="18" y="192"/>
                    </a:lnTo>
                    <a:lnTo>
                      <a:pt x="36" y="198"/>
                    </a:lnTo>
                    <a:lnTo>
                      <a:pt x="72" y="216"/>
                    </a:lnTo>
                    <a:lnTo>
                      <a:pt x="84" y="216"/>
                    </a:lnTo>
                    <a:lnTo>
                      <a:pt x="96" y="198"/>
                    </a:lnTo>
                    <a:lnTo>
                      <a:pt x="96" y="180"/>
                    </a:lnTo>
                    <a:lnTo>
                      <a:pt x="180" y="138"/>
                    </a:lnTo>
                    <a:lnTo>
                      <a:pt x="168" y="18"/>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98" name="Freeform 834">
                <a:extLst>
                  <a:ext uri="{FF2B5EF4-FFF2-40B4-BE49-F238E27FC236}">
                    <a16:creationId xmlns:a16="http://schemas.microsoft.com/office/drawing/2014/main" xmlns="" id="{0D666B43-F0B7-0943-8312-28CB2506DFA9}"/>
                  </a:ext>
                </a:extLst>
              </p:cNvPr>
              <p:cNvSpPr>
                <a:spLocks/>
              </p:cNvSpPr>
              <p:nvPr/>
            </p:nvSpPr>
            <p:spPr bwMode="auto">
              <a:xfrm>
                <a:off x="9308915" y="5640861"/>
                <a:ext cx="188884" cy="199677"/>
              </a:xfrm>
              <a:custGeom>
                <a:avLst/>
                <a:gdLst/>
                <a:ahLst/>
                <a:cxnLst>
                  <a:cxn ang="0">
                    <a:pos x="198" y="78"/>
                  </a:cxn>
                  <a:cxn ang="0">
                    <a:pos x="180" y="90"/>
                  </a:cxn>
                  <a:cxn ang="0">
                    <a:pos x="174" y="96"/>
                  </a:cxn>
                  <a:cxn ang="0">
                    <a:pos x="168" y="96"/>
                  </a:cxn>
                  <a:cxn ang="0">
                    <a:pos x="162" y="90"/>
                  </a:cxn>
                  <a:cxn ang="0">
                    <a:pos x="162" y="84"/>
                  </a:cxn>
                  <a:cxn ang="0">
                    <a:pos x="162" y="72"/>
                  </a:cxn>
                  <a:cxn ang="0">
                    <a:pos x="162" y="66"/>
                  </a:cxn>
                  <a:cxn ang="0">
                    <a:pos x="162" y="54"/>
                  </a:cxn>
                  <a:cxn ang="0">
                    <a:pos x="156" y="48"/>
                  </a:cxn>
                  <a:cxn ang="0">
                    <a:pos x="150" y="42"/>
                  </a:cxn>
                  <a:cxn ang="0">
                    <a:pos x="144" y="36"/>
                  </a:cxn>
                  <a:cxn ang="0">
                    <a:pos x="138" y="36"/>
                  </a:cxn>
                  <a:cxn ang="0">
                    <a:pos x="138" y="42"/>
                  </a:cxn>
                  <a:cxn ang="0">
                    <a:pos x="132" y="42"/>
                  </a:cxn>
                  <a:cxn ang="0">
                    <a:pos x="126" y="42"/>
                  </a:cxn>
                  <a:cxn ang="0">
                    <a:pos x="126" y="36"/>
                  </a:cxn>
                  <a:cxn ang="0">
                    <a:pos x="126" y="30"/>
                  </a:cxn>
                  <a:cxn ang="0">
                    <a:pos x="138" y="12"/>
                  </a:cxn>
                  <a:cxn ang="0">
                    <a:pos x="144" y="0"/>
                  </a:cxn>
                  <a:cxn ang="0">
                    <a:pos x="90" y="24"/>
                  </a:cxn>
                  <a:cxn ang="0">
                    <a:pos x="78" y="24"/>
                  </a:cxn>
                  <a:cxn ang="0">
                    <a:pos x="72" y="18"/>
                  </a:cxn>
                  <a:cxn ang="0">
                    <a:pos x="60" y="18"/>
                  </a:cxn>
                  <a:cxn ang="0">
                    <a:pos x="48" y="24"/>
                  </a:cxn>
                  <a:cxn ang="0">
                    <a:pos x="36" y="30"/>
                  </a:cxn>
                  <a:cxn ang="0">
                    <a:pos x="30" y="36"/>
                  </a:cxn>
                  <a:cxn ang="0">
                    <a:pos x="24" y="48"/>
                  </a:cxn>
                  <a:cxn ang="0">
                    <a:pos x="18" y="54"/>
                  </a:cxn>
                  <a:cxn ang="0">
                    <a:pos x="18" y="60"/>
                  </a:cxn>
                  <a:cxn ang="0">
                    <a:pos x="6" y="66"/>
                  </a:cxn>
                  <a:cxn ang="0">
                    <a:pos x="0" y="72"/>
                  </a:cxn>
                  <a:cxn ang="0">
                    <a:pos x="24" y="90"/>
                  </a:cxn>
                  <a:cxn ang="0">
                    <a:pos x="18" y="108"/>
                  </a:cxn>
                  <a:cxn ang="0">
                    <a:pos x="18" y="120"/>
                  </a:cxn>
                  <a:cxn ang="0">
                    <a:pos x="6" y="222"/>
                  </a:cxn>
                  <a:cxn ang="0">
                    <a:pos x="24" y="222"/>
                  </a:cxn>
                  <a:cxn ang="0">
                    <a:pos x="138" y="204"/>
                  </a:cxn>
                  <a:cxn ang="0">
                    <a:pos x="150" y="192"/>
                  </a:cxn>
                  <a:cxn ang="0">
                    <a:pos x="180" y="198"/>
                  </a:cxn>
                  <a:cxn ang="0">
                    <a:pos x="186" y="186"/>
                  </a:cxn>
                  <a:cxn ang="0">
                    <a:pos x="198" y="180"/>
                  </a:cxn>
                  <a:cxn ang="0">
                    <a:pos x="204" y="180"/>
                  </a:cxn>
                  <a:cxn ang="0">
                    <a:pos x="210" y="168"/>
                  </a:cxn>
                  <a:cxn ang="0">
                    <a:pos x="204" y="162"/>
                  </a:cxn>
                  <a:cxn ang="0">
                    <a:pos x="198" y="156"/>
                  </a:cxn>
                  <a:cxn ang="0">
                    <a:pos x="198" y="150"/>
                  </a:cxn>
                  <a:cxn ang="0">
                    <a:pos x="198" y="144"/>
                  </a:cxn>
                  <a:cxn ang="0">
                    <a:pos x="204" y="138"/>
                  </a:cxn>
                  <a:cxn ang="0">
                    <a:pos x="198" y="120"/>
                  </a:cxn>
                  <a:cxn ang="0">
                    <a:pos x="192" y="114"/>
                  </a:cxn>
                  <a:cxn ang="0">
                    <a:pos x="186" y="108"/>
                  </a:cxn>
                  <a:cxn ang="0">
                    <a:pos x="192" y="102"/>
                  </a:cxn>
                  <a:cxn ang="0">
                    <a:pos x="198" y="96"/>
                  </a:cxn>
                  <a:cxn ang="0">
                    <a:pos x="204" y="96"/>
                  </a:cxn>
                  <a:cxn ang="0">
                    <a:pos x="210" y="90"/>
                  </a:cxn>
                  <a:cxn ang="0">
                    <a:pos x="210" y="84"/>
                  </a:cxn>
                  <a:cxn ang="0">
                    <a:pos x="204" y="78"/>
                  </a:cxn>
                  <a:cxn ang="0">
                    <a:pos x="198" y="78"/>
                  </a:cxn>
                </a:cxnLst>
                <a:rect l="0" t="0" r="r" b="b"/>
                <a:pathLst>
                  <a:path w="210" h="222">
                    <a:moveTo>
                      <a:pt x="198" y="78"/>
                    </a:moveTo>
                    <a:lnTo>
                      <a:pt x="180" y="90"/>
                    </a:lnTo>
                    <a:lnTo>
                      <a:pt x="174" y="96"/>
                    </a:lnTo>
                    <a:lnTo>
                      <a:pt x="168" y="96"/>
                    </a:lnTo>
                    <a:lnTo>
                      <a:pt x="162" y="90"/>
                    </a:lnTo>
                    <a:lnTo>
                      <a:pt x="162" y="84"/>
                    </a:lnTo>
                    <a:lnTo>
                      <a:pt x="162" y="72"/>
                    </a:lnTo>
                    <a:lnTo>
                      <a:pt x="162" y="66"/>
                    </a:lnTo>
                    <a:lnTo>
                      <a:pt x="162" y="54"/>
                    </a:lnTo>
                    <a:lnTo>
                      <a:pt x="156" y="48"/>
                    </a:lnTo>
                    <a:lnTo>
                      <a:pt x="150" y="42"/>
                    </a:lnTo>
                    <a:lnTo>
                      <a:pt x="144" y="36"/>
                    </a:lnTo>
                    <a:lnTo>
                      <a:pt x="138" y="36"/>
                    </a:lnTo>
                    <a:lnTo>
                      <a:pt x="138" y="42"/>
                    </a:lnTo>
                    <a:lnTo>
                      <a:pt x="132" y="42"/>
                    </a:lnTo>
                    <a:lnTo>
                      <a:pt x="126" y="42"/>
                    </a:lnTo>
                    <a:lnTo>
                      <a:pt x="126" y="36"/>
                    </a:lnTo>
                    <a:lnTo>
                      <a:pt x="126" y="30"/>
                    </a:lnTo>
                    <a:lnTo>
                      <a:pt x="138" y="12"/>
                    </a:lnTo>
                    <a:lnTo>
                      <a:pt x="144" y="0"/>
                    </a:lnTo>
                    <a:lnTo>
                      <a:pt x="90" y="24"/>
                    </a:lnTo>
                    <a:lnTo>
                      <a:pt x="78" y="24"/>
                    </a:lnTo>
                    <a:lnTo>
                      <a:pt x="72" y="18"/>
                    </a:lnTo>
                    <a:lnTo>
                      <a:pt x="60" y="18"/>
                    </a:lnTo>
                    <a:lnTo>
                      <a:pt x="48" y="24"/>
                    </a:lnTo>
                    <a:lnTo>
                      <a:pt x="36" y="30"/>
                    </a:lnTo>
                    <a:lnTo>
                      <a:pt x="30" y="36"/>
                    </a:lnTo>
                    <a:lnTo>
                      <a:pt x="24" y="48"/>
                    </a:lnTo>
                    <a:lnTo>
                      <a:pt x="18" y="54"/>
                    </a:lnTo>
                    <a:lnTo>
                      <a:pt x="18" y="60"/>
                    </a:lnTo>
                    <a:lnTo>
                      <a:pt x="6" y="66"/>
                    </a:lnTo>
                    <a:lnTo>
                      <a:pt x="0" y="72"/>
                    </a:lnTo>
                    <a:lnTo>
                      <a:pt x="24" y="90"/>
                    </a:lnTo>
                    <a:lnTo>
                      <a:pt x="18" y="108"/>
                    </a:lnTo>
                    <a:lnTo>
                      <a:pt x="18" y="120"/>
                    </a:lnTo>
                    <a:lnTo>
                      <a:pt x="6" y="222"/>
                    </a:lnTo>
                    <a:lnTo>
                      <a:pt x="24" y="222"/>
                    </a:lnTo>
                    <a:lnTo>
                      <a:pt x="138" y="204"/>
                    </a:lnTo>
                    <a:lnTo>
                      <a:pt x="150" y="192"/>
                    </a:lnTo>
                    <a:lnTo>
                      <a:pt x="180" y="198"/>
                    </a:lnTo>
                    <a:lnTo>
                      <a:pt x="186" y="186"/>
                    </a:lnTo>
                    <a:lnTo>
                      <a:pt x="198" y="180"/>
                    </a:lnTo>
                    <a:lnTo>
                      <a:pt x="204" y="180"/>
                    </a:lnTo>
                    <a:lnTo>
                      <a:pt x="210" y="168"/>
                    </a:lnTo>
                    <a:lnTo>
                      <a:pt x="204" y="162"/>
                    </a:lnTo>
                    <a:lnTo>
                      <a:pt x="198" y="156"/>
                    </a:lnTo>
                    <a:lnTo>
                      <a:pt x="198" y="150"/>
                    </a:lnTo>
                    <a:lnTo>
                      <a:pt x="198" y="144"/>
                    </a:lnTo>
                    <a:lnTo>
                      <a:pt x="204" y="138"/>
                    </a:lnTo>
                    <a:lnTo>
                      <a:pt x="198" y="120"/>
                    </a:lnTo>
                    <a:lnTo>
                      <a:pt x="192" y="114"/>
                    </a:lnTo>
                    <a:lnTo>
                      <a:pt x="186" y="108"/>
                    </a:lnTo>
                    <a:lnTo>
                      <a:pt x="192" y="102"/>
                    </a:lnTo>
                    <a:lnTo>
                      <a:pt x="198" y="96"/>
                    </a:lnTo>
                    <a:lnTo>
                      <a:pt x="204" y="96"/>
                    </a:lnTo>
                    <a:lnTo>
                      <a:pt x="210" y="90"/>
                    </a:lnTo>
                    <a:lnTo>
                      <a:pt x="210" y="84"/>
                    </a:lnTo>
                    <a:lnTo>
                      <a:pt x="204" y="78"/>
                    </a:lnTo>
                    <a:lnTo>
                      <a:pt x="198" y="78"/>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99" name="Freeform 772">
                <a:extLst>
                  <a:ext uri="{FF2B5EF4-FFF2-40B4-BE49-F238E27FC236}">
                    <a16:creationId xmlns:a16="http://schemas.microsoft.com/office/drawing/2014/main" xmlns="" id="{61370EBD-BFCB-8F40-9A9C-664A6453DFB8}"/>
                  </a:ext>
                </a:extLst>
              </p:cNvPr>
              <p:cNvSpPr>
                <a:spLocks/>
              </p:cNvSpPr>
              <p:nvPr/>
            </p:nvSpPr>
            <p:spPr bwMode="auto">
              <a:xfrm>
                <a:off x="9557163" y="5209127"/>
                <a:ext cx="248247" cy="210470"/>
              </a:xfrm>
              <a:custGeom>
                <a:avLst/>
                <a:gdLst/>
                <a:ahLst/>
                <a:cxnLst>
                  <a:cxn ang="0">
                    <a:pos x="60" y="42"/>
                  </a:cxn>
                  <a:cxn ang="0">
                    <a:pos x="66" y="42"/>
                  </a:cxn>
                  <a:cxn ang="0">
                    <a:pos x="72" y="42"/>
                  </a:cxn>
                  <a:cxn ang="0">
                    <a:pos x="78" y="36"/>
                  </a:cxn>
                  <a:cxn ang="0">
                    <a:pos x="84" y="36"/>
                  </a:cxn>
                  <a:cxn ang="0">
                    <a:pos x="78" y="30"/>
                  </a:cxn>
                  <a:cxn ang="0">
                    <a:pos x="78" y="24"/>
                  </a:cxn>
                  <a:cxn ang="0">
                    <a:pos x="84" y="18"/>
                  </a:cxn>
                  <a:cxn ang="0">
                    <a:pos x="90" y="18"/>
                  </a:cxn>
                  <a:cxn ang="0">
                    <a:pos x="96" y="18"/>
                  </a:cxn>
                  <a:cxn ang="0">
                    <a:pos x="210" y="0"/>
                  </a:cxn>
                  <a:cxn ang="0">
                    <a:pos x="210" y="6"/>
                  </a:cxn>
                  <a:cxn ang="0">
                    <a:pos x="210" y="12"/>
                  </a:cxn>
                  <a:cxn ang="0">
                    <a:pos x="204" y="12"/>
                  </a:cxn>
                  <a:cxn ang="0">
                    <a:pos x="204" y="18"/>
                  </a:cxn>
                  <a:cxn ang="0">
                    <a:pos x="210" y="24"/>
                  </a:cxn>
                  <a:cxn ang="0">
                    <a:pos x="216" y="24"/>
                  </a:cxn>
                  <a:cxn ang="0">
                    <a:pos x="228" y="18"/>
                  </a:cxn>
                  <a:cxn ang="0">
                    <a:pos x="234" y="18"/>
                  </a:cxn>
                  <a:cxn ang="0">
                    <a:pos x="234" y="30"/>
                  </a:cxn>
                  <a:cxn ang="0">
                    <a:pos x="234" y="48"/>
                  </a:cxn>
                  <a:cxn ang="0">
                    <a:pos x="234" y="60"/>
                  </a:cxn>
                  <a:cxn ang="0">
                    <a:pos x="240" y="66"/>
                  </a:cxn>
                  <a:cxn ang="0">
                    <a:pos x="240" y="72"/>
                  </a:cxn>
                  <a:cxn ang="0">
                    <a:pos x="246" y="78"/>
                  </a:cxn>
                  <a:cxn ang="0">
                    <a:pos x="252" y="78"/>
                  </a:cxn>
                  <a:cxn ang="0">
                    <a:pos x="264" y="78"/>
                  </a:cxn>
                  <a:cxn ang="0">
                    <a:pos x="270" y="78"/>
                  </a:cxn>
                  <a:cxn ang="0">
                    <a:pos x="270" y="84"/>
                  </a:cxn>
                  <a:cxn ang="0">
                    <a:pos x="276" y="90"/>
                  </a:cxn>
                  <a:cxn ang="0">
                    <a:pos x="222" y="162"/>
                  </a:cxn>
                  <a:cxn ang="0">
                    <a:pos x="168" y="210"/>
                  </a:cxn>
                  <a:cxn ang="0">
                    <a:pos x="168" y="204"/>
                  </a:cxn>
                  <a:cxn ang="0">
                    <a:pos x="162" y="204"/>
                  </a:cxn>
                  <a:cxn ang="0">
                    <a:pos x="156" y="210"/>
                  </a:cxn>
                  <a:cxn ang="0">
                    <a:pos x="150" y="216"/>
                  </a:cxn>
                  <a:cxn ang="0">
                    <a:pos x="150" y="222"/>
                  </a:cxn>
                  <a:cxn ang="0">
                    <a:pos x="138" y="228"/>
                  </a:cxn>
                  <a:cxn ang="0">
                    <a:pos x="132" y="228"/>
                  </a:cxn>
                  <a:cxn ang="0">
                    <a:pos x="126" y="228"/>
                  </a:cxn>
                  <a:cxn ang="0">
                    <a:pos x="120" y="228"/>
                  </a:cxn>
                  <a:cxn ang="0">
                    <a:pos x="114" y="234"/>
                  </a:cxn>
                  <a:cxn ang="0">
                    <a:pos x="108" y="234"/>
                  </a:cxn>
                  <a:cxn ang="0">
                    <a:pos x="102" y="234"/>
                  </a:cxn>
                  <a:cxn ang="0">
                    <a:pos x="96" y="228"/>
                  </a:cxn>
                  <a:cxn ang="0">
                    <a:pos x="90" y="228"/>
                  </a:cxn>
                  <a:cxn ang="0">
                    <a:pos x="72" y="234"/>
                  </a:cxn>
                  <a:cxn ang="0">
                    <a:pos x="78" y="216"/>
                  </a:cxn>
                  <a:cxn ang="0">
                    <a:pos x="60" y="186"/>
                  </a:cxn>
                  <a:cxn ang="0">
                    <a:pos x="60" y="162"/>
                  </a:cxn>
                  <a:cxn ang="0">
                    <a:pos x="54" y="150"/>
                  </a:cxn>
                  <a:cxn ang="0">
                    <a:pos x="48" y="138"/>
                  </a:cxn>
                  <a:cxn ang="0">
                    <a:pos x="18" y="120"/>
                  </a:cxn>
                  <a:cxn ang="0">
                    <a:pos x="18" y="108"/>
                  </a:cxn>
                  <a:cxn ang="0">
                    <a:pos x="6" y="96"/>
                  </a:cxn>
                  <a:cxn ang="0">
                    <a:pos x="0" y="72"/>
                  </a:cxn>
                  <a:cxn ang="0">
                    <a:pos x="12" y="66"/>
                  </a:cxn>
                  <a:cxn ang="0">
                    <a:pos x="42" y="60"/>
                  </a:cxn>
                  <a:cxn ang="0">
                    <a:pos x="48" y="36"/>
                  </a:cxn>
                  <a:cxn ang="0">
                    <a:pos x="54" y="36"/>
                  </a:cxn>
                  <a:cxn ang="0">
                    <a:pos x="60" y="42"/>
                  </a:cxn>
                </a:cxnLst>
                <a:rect l="0" t="0" r="r" b="b"/>
                <a:pathLst>
                  <a:path w="276" h="234">
                    <a:moveTo>
                      <a:pt x="60" y="42"/>
                    </a:moveTo>
                    <a:lnTo>
                      <a:pt x="66" y="42"/>
                    </a:lnTo>
                    <a:lnTo>
                      <a:pt x="72" y="42"/>
                    </a:lnTo>
                    <a:lnTo>
                      <a:pt x="78" y="36"/>
                    </a:lnTo>
                    <a:lnTo>
                      <a:pt x="84" y="36"/>
                    </a:lnTo>
                    <a:lnTo>
                      <a:pt x="78" y="30"/>
                    </a:lnTo>
                    <a:lnTo>
                      <a:pt x="78" y="24"/>
                    </a:lnTo>
                    <a:lnTo>
                      <a:pt x="84" y="18"/>
                    </a:lnTo>
                    <a:lnTo>
                      <a:pt x="90" y="18"/>
                    </a:lnTo>
                    <a:lnTo>
                      <a:pt x="96" y="18"/>
                    </a:lnTo>
                    <a:lnTo>
                      <a:pt x="210" y="0"/>
                    </a:lnTo>
                    <a:lnTo>
                      <a:pt x="210" y="6"/>
                    </a:lnTo>
                    <a:lnTo>
                      <a:pt x="210" y="12"/>
                    </a:lnTo>
                    <a:lnTo>
                      <a:pt x="204" y="12"/>
                    </a:lnTo>
                    <a:lnTo>
                      <a:pt x="204" y="18"/>
                    </a:lnTo>
                    <a:lnTo>
                      <a:pt x="210" y="24"/>
                    </a:lnTo>
                    <a:lnTo>
                      <a:pt x="216" y="24"/>
                    </a:lnTo>
                    <a:lnTo>
                      <a:pt x="228" y="18"/>
                    </a:lnTo>
                    <a:lnTo>
                      <a:pt x="234" y="18"/>
                    </a:lnTo>
                    <a:lnTo>
                      <a:pt x="234" y="30"/>
                    </a:lnTo>
                    <a:lnTo>
                      <a:pt x="234" y="48"/>
                    </a:lnTo>
                    <a:lnTo>
                      <a:pt x="234" y="60"/>
                    </a:lnTo>
                    <a:lnTo>
                      <a:pt x="240" y="66"/>
                    </a:lnTo>
                    <a:lnTo>
                      <a:pt x="240" y="72"/>
                    </a:lnTo>
                    <a:lnTo>
                      <a:pt x="246" y="78"/>
                    </a:lnTo>
                    <a:lnTo>
                      <a:pt x="252" y="78"/>
                    </a:lnTo>
                    <a:lnTo>
                      <a:pt x="264" y="78"/>
                    </a:lnTo>
                    <a:lnTo>
                      <a:pt x="270" y="78"/>
                    </a:lnTo>
                    <a:lnTo>
                      <a:pt x="270" y="84"/>
                    </a:lnTo>
                    <a:lnTo>
                      <a:pt x="276" y="90"/>
                    </a:lnTo>
                    <a:lnTo>
                      <a:pt x="222" y="162"/>
                    </a:lnTo>
                    <a:lnTo>
                      <a:pt x="168" y="210"/>
                    </a:lnTo>
                    <a:lnTo>
                      <a:pt x="168" y="204"/>
                    </a:lnTo>
                    <a:lnTo>
                      <a:pt x="162" y="204"/>
                    </a:lnTo>
                    <a:lnTo>
                      <a:pt x="156" y="210"/>
                    </a:lnTo>
                    <a:lnTo>
                      <a:pt x="150" y="216"/>
                    </a:lnTo>
                    <a:lnTo>
                      <a:pt x="150" y="222"/>
                    </a:lnTo>
                    <a:lnTo>
                      <a:pt x="138" y="228"/>
                    </a:lnTo>
                    <a:lnTo>
                      <a:pt x="132" y="228"/>
                    </a:lnTo>
                    <a:lnTo>
                      <a:pt x="126" y="228"/>
                    </a:lnTo>
                    <a:lnTo>
                      <a:pt x="120" y="228"/>
                    </a:lnTo>
                    <a:lnTo>
                      <a:pt x="114" y="234"/>
                    </a:lnTo>
                    <a:lnTo>
                      <a:pt x="108" y="234"/>
                    </a:lnTo>
                    <a:lnTo>
                      <a:pt x="102" y="234"/>
                    </a:lnTo>
                    <a:lnTo>
                      <a:pt x="96" y="228"/>
                    </a:lnTo>
                    <a:lnTo>
                      <a:pt x="90" y="228"/>
                    </a:lnTo>
                    <a:lnTo>
                      <a:pt x="72" y="234"/>
                    </a:lnTo>
                    <a:lnTo>
                      <a:pt x="78" y="216"/>
                    </a:lnTo>
                    <a:lnTo>
                      <a:pt x="60" y="186"/>
                    </a:lnTo>
                    <a:lnTo>
                      <a:pt x="60" y="162"/>
                    </a:lnTo>
                    <a:lnTo>
                      <a:pt x="54" y="150"/>
                    </a:lnTo>
                    <a:lnTo>
                      <a:pt x="48" y="138"/>
                    </a:lnTo>
                    <a:lnTo>
                      <a:pt x="18" y="120"/>
                    </a:lnTo>
                    <a:lnTo>
                      <a:pt x="18" y="108"/>
                    </a:lnTo>
                    <a:lnTo>
                      <a:pt x="6" y="96"/>
                    </a:lnTo>
                    <a:lnTo>
                      <a:pt x="0" y="72"/>
                    </a:lnTo>
                    <a:lnTo>
                      <a:pt x="12" y="66"/>
                    </a:lnTo>
                    <a:lnTo>
                      <a:pt x="42" y="60"/>
                    </a:lnTo>
                    <a:lnTo>
                      <a:pt x="48" y="36"/>
                    </a:lnTo>
                    <a:lnTo>
                      <a:pt x="54" y="36"/>
                    </a:lnTo>
                    <a:lnTo>
                      <a:pt x="60" y="42"/>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00" name="Freeform 792">
                <a:extLst>
                  <a:ext uri="{FF2B5EF4-FFF2-40B4-BE49-F238E27FC236}">
                    <a16:creationId xmlns:a16="http://schemas.microsoft.com/office/drawing/2014/main" xmlns="" id="{436C0C56-13EF-F744-AFF4-9F0399F6A9D0}"/>
                  </a:ext>
                </a:extLst>
              </p:cNvPr>
              <p:cNvSpPr>
                <a:spLocks/>
              </p:cNvSpPr>
              <p:nvPr/>
            </p:nvSpPr>
            <p:spPr bwMode="auto">
              <a:xfrm>
                <a:off x="9395262" y="5484357"/>
                <a:ext cx="134917" cy="242850"/>
              </a:xfrm>
              <a:custGeom>
                <a:avLst/>
                <a:gdLst/>
                <a:ahLst/>
                <a:cxnLst>
                  <a:cxn ang="0">
                    <a:pos x="126" y="144"/>
                  </a:cxn>
                  <a:cxn ang="0">
                    <a:pos x="102" y="252"/>
                  </a:cxn>
                  <a:cxn ang="0">
                    <a:pos x="84" y="264"/>
                  </a:cxn>
                  <a:cxn ang="0">
                    <a:pos x="78" y="270"/>
                  </a:cxn>
                  <a:cxn ang="0">
                    <a:pos x="72" y="270"/>
                  </a:cxn>
                  <a:cxn ang="0">
                    <a:pos x="66" y="264"/>
                  </a:cxn>
                  <a:cxn ang="0">
                    <a:pos x="66" y="258"/>
                  </a:cxn>
                  <a:cxn ang="0">
                    <a:pos x="66" y="246"/>
                  </a:cxn>
                  <a:cxn ang="0">
                    <a:pos x="66" y="240"/>
                  </a:cxn>
                  <a:cxn ang="0">
                    <a:pos x="66" y="228"/>
                  </a:cxn>
                  <a:cxn ang="0">
                    <a:pos x="60" y="222"/>
                  </a:cxn>
                  <a:cxn ang="0">
                    <a:pos x="54" y="216"/>
                  </a:cxn>
                  <a:cxn ang="0">
                    <a:pos x="48" y="210"/>
                  </a:cxn>
                  <a:cxn ang="0">
                    <a:pos x="42" y="210"/>
                  </a:cxn>
                  <a:cxn ang="0">
                    <a:pos x="42" y="216"/>
                  </a:cxn>
                  <a:cxn ang="0">
                    <a:pos x="36" y="216"/>
                  </a:cxn>
                  <a:cxn ang="0">
                    <a:pos x="30" y="216"/>
                  </a:cxn>
                  <a:cxn ang="0">
                    <a:pos x="30" y="210"/>
                  </a:cxn>
                  <a:cxn ang="0">
                    <a:pos x="30" y="204"/>
                  </a:cxn>
                  <a:cxn ang="0">
                    <a:pos x="42" y="186"/>
                  </a:cxn>
                  <a:cxn ang="0">
                    <a:pos x="48" y="174"/>
                  </a:cxn>
                  <a:cxn ang="0">
                    <a:pos x="42" y="174"/>
                  </a:cxn>
                  <a:cxn ang="0">
                    <a:pos x="36" y="174"/>
                  </a:cxn>
                  <a:cxn ang="0">
                    <a:pos x="30" y="168"/>
                  </a:cxn>
                  <a:cxn ang="0">
                    <a:pos x="30" y="162"/>
                  </a:cxn>
                  <a:cxn ang="0">
                    <a:pos x="30" y="156"/>
                  </a:cxn>
                  <a:cxn ang="0">
                    <a:pos x="36" y="150"/>
                  </a:cxn>
                  <a:cxn ang="0">
                    <a:pos x="30" y="138"/>
                  </a:cxn>
                  <a:cxn ang="0">
                    <a:pos x="24" y="126"/>
                  </a:cxn>
                  <a:cxn ang="0">
                    <a:pos x="18" y="120"/>
                  </a:cxn>
                  <a:cxn ang="0">
                    <a:pos x="12" y="120"/>
                  </a:cxn>
                  <a:cxn ang="0">
                    <a:pos x="12" y="114"/>
                  </a:cxn>
                  <a:cxn ang="0">
                    <a:pos x="12" y="108"/>
                  </a:cxn>
                  <a:cxn ang="0">
                    <a:pos x="18" y="96"/>
                  </a:cxn>
                  <a:cxn ang="0">
                    <a:pos x="24" y="90"/>
                  </a:cxn>
                  <a:cxn ang="0">
                    <a:pos x="24" y="84"/>
                  </a:cxn>
                  <a:cxn ang="0">
                    <a:pos x="24" y="78"/>
                  </a:cxn>
                  <a:cxn ang="0">
                    <a:pos x="18" y="72"/>
                  </a:cxn>
                  <a:cxn ang="0">
                    <a:pos x="12" y="78"/>
                  </a:cxn>
                  <a:cxn ang="0">
                    <a:pos x="6" y="78"/>
                  </a:cxn>
                  <a:cxn ang="0">
                    <a:pos x="0" y="78"/>
                  </a:cxn>
                  <a:cxn ang="0">
                    <a:pos x="0" y="72"/>
                  </a:cxn>
                  <a:cxn ang="0">
                    <a:pos x="0" y="60"/>
                  </a:cxn>
                  <a:cxn ang="0">
                    <a:pos x="0" y="42"/>
                  </a:cxn>
                  <a:cxn ang="0">
                    <a:pos x="84" y="0"/>
                  </a:cxn>
                  <a:cxn ang="0">
                    <a:pos x="96" y="12"/>
                  </a:cxn>
                  <a:cxn ang="0">
                    <a:pos x="102" y="12"/>
                  </a:cxn>
                  <a:cxn ang="0">
                    <a:pos x="114" y="12"/>
                  </a:cxn>
                  <a:cxn ang="0">
                    <a:pos x="120" y="12"/>
                  </a:cxn>
                  <a:cxn ang="0">
                    <a:pos x="126" y="12"/>
                  </a:cxn>
                  <a:cxn ang="0">
                    <a:pos x="132" y="12"/>
                  </a:cxn>
                  <a:cxn ang="0">
                    <a:pos x="132" y="18"/>
                  </a:cxn>
                  <a:cxn ang="0">
                    <a:pos x="132" y="30"/>
                  </a:cxn>
                  <a:cxn ang="0">
                    <a:pos x="132" y="36"/>
                  </a:cxn>
                  <a:cxn ang="0">
                    <a:pos x="132" y="42"/>
                  </a:cxn>
                  <a:cxn ang="0">
                    <a:pos x="132" y="48"/>
                  </a:cxn>
                  <a:cxn ang="0">
                    <a:pos x="132" y="54"/>
                  </a:cxn>
                  <a:cxn ang="0">
                    <a:pos x="138" y="60"/>
                  </a:cxn>
                  <a:cxn ang="0">
                    <a:pos x="144" y="60"/>
                  </a:cxn>
                  <a:cxn ang="0">
                    <a:pos x="150" y="60"/>
                  </a:cxn>
                  <a:cxn ang="0">
                    <a:pos x="126" y="144"/>
                  </a:cxn>
                </a:cxnLst>
                <a:rect l="0" t="0" r="r" b="b"/>
                <a:pathLst>
                  <a:path w="150" h="270">
                    <a:moveTo>
                      <a:pt x="126" y="144"/>
                    </a:moveTo>
                    <a:lnTo>
                      <a:pt x="102" y="252"/>
                    </a:lnTo>
                    <a:lnTo>
                      <a:pt x="84" y="264"/>
                    </a:lnTo>
                    <a:lnTo>
                      <a:pt x="78" y="270"/>
                    </a:lnTo>
                    <a:lnTo>
                      <a:pt x="72" y="270"/>
                    </a:lnTo>
                    <a:lnTo>
                      <a:pt x="66" y="264"/>
                    </a:lnTo>
                    <a:lnTo>
                      <a:pt x="66" y="258"/>
                    </a:lnTo>
                    <a:lnTo>
                      <a:pt x="66" y="246"/>
                    </a:lnTo>
                    <a:lnTo>
                      <a:pt x="66" y="240"/>
                    </a:lnTo>
                    <a:lnTo>
                      <a:pt x="66" y="228"/>
                    </a:lnTo>
                    <a:lnTo>
                      <a:pt x="60" y="222"/>
                    </a:lnTo>
                    <a:lnTo>
                      <a:pt x="54" y="216"/>
                    </a:lnTo>
                    <a:lnTo>
                      <a:pt x="48" y="210"/>
                    </a:lnTo>
                    <a:lnTo>
                      <a:pt x="42" y="210"/>
                    </a:lnTo>
                    <a:lnTo>
                      <a:pt x="42" y="216"/>
                    </a:lnTo>
                    <a:lnTo>
                      <a:pt x="36" y="216"/>
                    </a:lnTo>
                    <a:lnTo>
                      <a:pt x="30" y="216"/>
                    </a:lnTo>
                    <a:lnTo>
                      <a:pt x="30" y="210"/>
                    </a:lnTo>
                    <a:lnTo>
                      <a:pt x="30" y="204"/>
                    </a:lnTo>
                    <a:lnTo>
                      <a:pt x="42" y="186"/>
                    </a:lnTo>
                    <a:lnTo>
                      <a:pt x="48" y="174"/>
                    </a:lnTo>
                    <a:lnTo>
                      <a:pt x="42" y="174"/>
                    </a:lnTo>
                    <a:lnTo>
                      <a:pt x="36" y="174"/>
                    </a:lnTo>
                    <a:lnTo>
                      <a:pt x="30" y="168"/>
                    </a:lnTo>
                    <a:lnTo>
                      <a:pt x="30" y="162"/>
                    </a:lnTo>
                    <a:lnTo>
                      <a:pt x="30" y="156"/>
                    </a:lnTo>
                    <a:lnTo>
                      <a:pt x="36" y="150"/>
                    </a:lnTo>
                    <a:lnTo>
                      <a:pt x="30" y="138"/>
                    </a:lnTo>
                    <a:lnTo>
                      <a:pt x="24" y="126"/>
                    </a:lnTo>
                    <a:lnTo>
                      <a:pt x="18" y="120"/>
                    </a:lnTo>
                    <a:lnTo>
                      <a:pt x="12" y="120"/>
                    </a:lnTo>
                    <a:lnTo>
                      <a:pt x="12" y="114"/>
                    </a:lnTo>
                    <a:lnTo>
                      <a:pt x="12" y="108"/>
                    </a:lnTo>
                    <a:lnTo>
                      <a:pt x="18" y="96"/>
                    </a:lnTo>
                    <a:lnTo>
                      <a:pt x="24" y="90"/>
                    </a:lnTo>
                    <a:lnTo>
                      <a:pt x="24" y="84"/>
                    </a:lnTo>
                    <a:lnTo>
                      <a:pt x="24" y="78"/>
                    </a:lnTo>
                    <a:lnTo>
                      <a:pt x="18" y="72"/>
                    </a:lnTo>
                    <a:lnTo>
                      <a:pt x="12" y="78"/>
                    </a:lnTo>
                    <a:lnTo>
                      <a:pt x="6" y="78"/>
                    </a:lnTo>
                    <a:lnTo>
                      <a:pt x="0" y="78"/>
                    </a:lnTo>
                    <a:lnTo>
                      <a:pt x="0" y="72"/>
                    </a:lnTo>
                    <a:lnTo>
                      <a:pt x="0" y="60"/>
                    </a:lnTo>
                    <a:lnTo>
                      <a:pt x="0" y="42"/>
                    </a:lnTo>
                    <a:lnTo>
                      <a:pt x="84" y="0"/>
                    </a:lnTo>
                    <a:lnTo>
                      <a:pt x="96" y="12"/>
                    </a:lnTo>
                    <a:lnTo>
                      <a:pt x="102" y="12"/>
                    </a:lnTo>
                    <a:lnTo>
                      <a:pt x="114" y="12"/>
                    </a:lnTo>
                    <a:lnTo>
                      <a:pt x="120" y="12"/>
                    </a:lnTo>
                    <a:lnTo>
                      <a:pt x="126" y="12"/>
                    </a:lnTo>
                    <a:lnTo>
                      <a:pt x="132" y="12"/>
                    </a:lnTo>
                    <a:lnTo>
                      <a:pt x="132" y="18"/>
                    </a:lnTo>
                    <a:lnTo>
                      <a:pt x="132" y="30"/>
                    </a:lnTo>
                    <a:lnTo>
                      <a:pt x="132" y="36"/>
                    </a:lnTo>
                    <a:lnTo>
                      <a:pt x="132" y="42"/>
                    </a:lnTo>
                    <a:lnTo>
                      <a:pt x="132" y="48"/>
                    </a:lnTo>
                    <a:lnTo>
                      <a:pt x="132" y="54"/>
                    </a:lnTo>
                    <a:lnTo>
                      <a:pt x="138" y="60"/>
                    </a:lnTo>
                    <a:lnTo>
                      <a:pt x="144" y="60"/>
                    </a:lnTo>
                    <a:lnTo>
                      <a:pt x="150" y="60"/>
                    </a:lnTo>
                    <a:lnTo>
                      <a:pt x="126" y="144"/>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01" name="Freeform 796">
                <a:extLst>
                  <a:ext uri="{FF2B5EF4-FFF2-40B4-BE49-F238E27FC236}">
                    <a16:creationId xmlns:a16="http://schemas.microsoft.com/office/drawing/2014/main" xmlns="" id="{0A30E188-2828-8542-AB14-4A4974D16601}"/>
                  </a:ext>
                </a:extLst>
              </p:cNvPr>
              <p:cNvSpPr>
                <a:spLocks/>
              </p:cNvSpPr>
              <p:nvPr/>
            </p:nvSpPr>
            <p:spPr bwMode="auto">
              <a:xfrm>
                <a:off x="9476212" y="5613878"/>
                <a:ext cx="161900" cy="188884"/>
              </a:xfrm>
              <a:custGeom>
                <a:avLst/>
                <a:gdLst/>
                <a:ahLst/>
                <a:cxnLst>
                  <a:cxn ang="0">
                    <a:pos x="6" y="144"/>
                  </a:cxn>
                  <a:cxn ang="0">
                    <a:pos x="0" y="138"/>
                  </a:cxn>
                  <a:cxn ang="0">
                    <a:pos x="6" y="132"/>
                  </a:cxn>
                  <a:cxn ang="0">
                    <a:pos x="12" y="126"/>
                  </a:cxn>
                  <a:cxn ang="0">
                    <a:pos x="18" y="126"/>
                  </a:cxn>
                  <a:cxn ang="0">
                    <a:pos x="24" y="120"/>
                  </a:cxn>
                  <a:cxn ang="0">
                    <a:pos x="24" y="114"/>
                  </a:cxn>
                  <a:cxn ang="0">
                    <a:pos x="18" y="108"/>
                  </a:cxn>
                  <a:cxn ang="0">
                    <a:pos x="12" y="108"/>
                  </a:cxn>
                  <a:cxn ang="0">
                    <a:pos x="36" y="0"/>
                  </a:cxn>
                  <a:cxn ang="0">
                    <a:pos x="48" y="6"/>
                  </a:cxn>
                  <a:cxn ang="0">
                    <a:pos x="78" y="12"/>
                  </a:cxn>
                  <a:cxn ang="0">
                    <a:pos x="138" y="42"/>
                  </a:cxn>
                  <a:cxn ang="0">
                    <a:pos x="150" y="48"/>
                  </a:cxn>
                  <a:cxn ang="0">
                    <a:pos x="156" y="60"/>
                  </a:cxn>
                  <a:cxn ang="0">
                    <a:pos x="168" y="72"/>
                  </a:cxn>
                  <a:cxn ang="0">
                    <a:pos x="180" y="102"/>
                  </a:cxn>
                  <a:cxn ang="0">
                    <a:pos x="180" y="120"/>
                  </a:cxn>
                  <a:cxn ang="0">
                    <a:pos x="174" y="120"/>
                  </a:cxn>
                  <a:cxn ang="0">
                    <a:pos x="168" y="126"/>
                  </a:cxn>
                  <a:cxn ang="0">
                    <a:pos x="162" y="120"/>
                  </a:cxn>
                  <a:cxn ang="0">
                    <a:pos x="156" y="114"/>
                  </a:cxn>
                  <a:cxn ang="0">
                    <a:pos x="150" y="114"/>
                  </a:cxn>
                  <a:cxn ang="0">
                    <a:pos x="150" y="120"/>
                  </a:cxn>
                  <a:cxn ang="0">
                    <a:pos x="150" y="126"/>
                  </a:cxn>
                  <a:cxn ang="0">
                    <a:pos x="150" y="132"/>
                  </a:cxn>
                  <a:cxn ang="0">
                    <a:pos x="156" y="138"/>
                  </a:cxn>
                  <a:cxn ang="0">
                    <a:pos x="162" y="144"/>
                  </a:cxn>
                  <a:cxn ang="0">
                    <a:pos x="162" y="150"/>
                  </a:cxn>
                  <a:cxn ang="0">
                    <a:pos x="156" y="156"/>
                  </a:cxn>
                  <a:cxn ang="0">
                    <a:pos x="144" y="168"/>
                  </a:cxn>
                  <a:cxn ang="0">
                    <a:pos x="132" y="168"/>
                  </a:cxn>
                  <a:cxn ang="0">
                    <a:pos x="126" y="174"/>
                  </a:cxn>
                  <a:cxn ang="0">
                    <a:pos x="126" y="180"/>
                  </a:cxn>
                  <a:cxn ang="0">
                    <a:pos x="120" y="180"/>
                  </a:cxn>
                  <a:cxn ang="0">
                    <a:pos x="114" y="186"/>
                  </a:cxn>
                  <a:cxn ang="0">
                    <a:pos x="108" y="198"/>
                  </a:cxn>
                  <a:cxn ang="0">
                    <a:pos x="102" y="204"/>
                  </a:cxn>
                  <a:cxn ang="0">
                    <a:pos x="102" y="210"/>
                  </a:cxn>
                  <a:cxn ang="0">
                    <a:pos x="96" y="210"/>
                  </a:cxn>
                  <a:cxn ang="0">
                    <a:pos x="90" y="204"/>
                  </a:cxn>
                  <a:cxn ang="0">
                    <a:pos x="78" y="198"/>
                  </a:cxn>
                  <a:cxn ang="0">
                    <a:pos x="66" y="186"/>
                  </a:cxn>
                  <a:cxn ang="0">
                    <a:pos x="60" y="180"/>
                  </a:cxn>
                  <a:cxn ang="0">
                    <a:pos x="60" y="174"/>
                  </a:cxn>
                  <a:cxn ang="0">
                    <a:pos x="66" y="168"/>
                  </a:cxn>
                  <a:cxn ang="0">
                    <a:pos x="72" y="168"/>
                  </a:cxn>
                  <a:cxn ang="0">
                    <a:pos x="72" y="162"/>
                  </a:cxn>
                  <a:cxn ang="0">
                    <a:pos x="66" y="156"/>
                  </a:cxn>
                  <a:cxn ang="0">
                    <a:pos x="60" y="150"/>
                  </a:cxn>
                  <a:cxn ang="0">
                    <a:pos x="54" y="150"/>
                  </a:cxn>
                  <a:cxn ang="0">
                    <a:pos x="48" y="156"/>
                  </a:cxn>
                  <a:cxn ang="0">
                    <a:pos x="42" y="162"/>
                  </a:cxn>
                  <a:cxn ang="0">
                    <a:pos x="30" y="162"/>
                  </a:cxn>
                  <a:cxn ang="0">
                    <a:pos x="30" y="156"/>
                  </a:cxn>
                  <a:cxn ang="0">
                    <a:pos x="30" y="150"/>
                  </a:cxn>
                  <a:cxn ang="0">
                    <a:pos x="36" y="144"/>
                  </a:cxn>
                  <a:cxn ang="0">
                    <a:pos x="30" y="138"/>
                  </a:cxn>
                  <a:cxn ang="0">
                    <a:pos x="24" y="132"/>
                  </a:cxn>
                  <a:cxn ang="0">
                    <a:pos x="18" y="138"/>
                  </a:cxn>
                  <a:cxn ang="0">
                    <a:pos x="6" y="144"/>
                  </a:cxn>
                </a:cxnLst>
                <a:rect l="0" t="0" r="r" b="b"/>
                <a:pathLst>
                  <a:path w="180" h="210">
                    <a:moveTo>
                      <a:pt x="6" y="144"/>
                    </a:moveTo>
                    <a:lnTo>
                      <a:pt x="0" y="138"/>
                    </a:lnTo>
                    <a:lnTo>
                      <a:pt x="6" y="132"/>
                    </a:lnTo>
                    <a:lnTo>
                      <a:pt x="12" y="126"/>
                    </a:lnTo>
                    <a:lnTo>
                      <a:pt x="18" y="126"/>
                    </a:lnTo>
                    <a:lnTo>
                      <a:pt x="24" y="120"/>
                    </a:lnTo>
                    <a:lnTo>
                      <a:pt x="24" y="114"/>
                    </a:lnTo>
                    <a:lnTo>
                      <a:pt x="18" y="108"/>
                    </a:lnTo>
                    <a:lnTo>
                      <a:pt x="12" y="108"/>
                    </a:lnTo>
                    <a:lnTo>
                      <a:pt x="36" y="0"/>
                    </a:lnTo>
                    <a:lnTo>
                      <a:pt x="48" y="6"/>
                    </a:lnTo>
                    <a:lnTo>
                      <a:pt x="78" y="12"/>
                    </a:lnTo>
                    <a:lnTo>
                      <a:pt x="138" y="42"/>
                    </a:lnTo>
                    <a:lnTo>
                      <a:pt x="150" y="48"/>
                    </a:lnTo>
                    <a:lnTo>
                      <a:pt x="156" y="60"/>
                    </a:lnTo>
                    <a:lnTo>
                      <a:pt x="168" y="72"/>
                    </a:lnTo>
                    <a:lnTo>
                      <a:pt x="180" y="102"/>
                    </a:lnTo>
                    <a:lnTo>
                      <a:pt x="180" y="120"/>
                    </a:lnTo>
                    <a:lnTo>
                      <a:pt x="174" y="120"/>
                    </a:lnTo>
                    <a:lnTo>
                      <a:pt x="168" y="126"/>
                    </a:lnTo>
                    <a:lnTo>
                      <a:pt x="162" y="120"/>
                    </a:lnTo>
                    <a:lnTo>
                      <a:pt x="156" y="114"/>
                    </a:lnTo>
                    <a:lnTo>
                      <a:pt x="150" y="114"/>
                    </a:lnTo>
                    <a:lnTo>
                      <a:pt x="150" y="120"/>
                    </a:lnTo>
                    <a:lnTo>
                      <a:pt x="150" y="126"/>
                    </a:lnTo>
                    <a:lnTo>
                      <a:pt x="150" y="132"/>
                    </a:lnTo>
                    <a:lnTo>
                      <a:pt x="156" y="138"/>
                    </a:lnTo>
                    <a:lnTo>
                      <a:pt x="162" y="144"/>
                    </a:lnTo>
                    <a:lnTo>
                      <a:pt x="162" y="150"/>
                    </a:lnTo>
                    <a:lnTo>
                      <a:pt x="156" y="156"/>
                    </a:lnTo>
                    <a:lnTo>
                      <a:pt x="144" y="168"/>
                    </a:lnTo>
                    <a:lnTo>
                      <a:pt x="132" y="168"/>
                    </a:lnTo>
                    <a:lnTo>
                      <a:pt x="126" y="174"/>
                    </a:lnTo>
                    <a:lnTo>
                      <a:pt x="126" y="180"/>
                    </a:lnTo>
                    <a:lnTo>
                      <a:pt x="120" y="180"/>
                    </a:lnTo>
                    <a:lnTo>
                      <a:pt x="114" y="186"/>
                    </a:lnTo>
                    <a:lnTo>
                      <a:pt x="108" y="198"/>
                    </a:lnTo>
                    <a:lnTo>
                      <a:pt x="102" y="204"/>
                    </a:lnTo>
                    <a:lnTo>
                      <a:pt x="102" y="210"/>
                    </a:lnTo>
                    <a:lnTo>
                      <a:pt x="96" y="210"/>
                    </a:lnTo>
                    <a:lnTo>
                      <a:pt x="90" y="204"/>
                    </a:lnTo>
                    <a:lnTo>
                      <a:pt x="78" y="198"/>
                    </a:lnTo>
                    <a:lnTo>
                      <a:pt x="66" y="186"/>
                    </a:lnTo>
                    <a:lnTo>
                      <a:pt x="60" y="180"/>
                    </a:lnTo>
                    <a:lnTo>
                      <a:pt x="60" y="174"/>
                    </a:lnTo>
                    <a:lnTo>
                      <a:pt x="66" y="168"/>
                    </a:lnTo>
                    <a:lnTo>
                      <a:pt x="72" y="168"/>
                    </a:lnTo>
                    <a:lnTo>
                      <a:pt x="72" y="162"/>
                    </a:lnTo>
                    <a:lnTo>
                      <a:pt x="66" y="156"/>
                    </a:lnTo>
                    <a:lnTo>
                      <a:pt x="60" y="150"/>
                    </a:lnTo>
                    <a:lnTo>
                      <a:pt x="54" y="150"/>
                    </a:lnTo>
                    <a:lnTo>
                      <a:pt x="48" y="156"/>
                    </a:lnTo>
                    <a:lnTo>
                      <a:pt x="42" y="162"/>
                    </a:lnTo>
                    <a:lnTo>
                      <a:pt x="30" y="162"/>
                    </a:lnTo>
                    <a:lnTo>
                      <a:pt x="30" y="156"/>
                    </a:lnTo>
                    <a:lnTo>
                      <a:pt x="30" y="150"/>
                    </a:lnTo>
                    <a:lnTo>
                      <a:pt x="36" y="144"/>
                    </a:lnTo>
                    <a:lnTo>
                      <a:pt x="30" y="138"/>
                    </a:lnTo>
                    <a:lnTo>
                      <a:pt x="24" y="132"/>
                    </a:lnTo>
                    <a:lnTo>
                      <a:pt x="18" y="138"/>
                    </a:lnTo>
                    <a:lnTo>
                      <a:pt x="6" y="144"/>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02" name="Freeform 773">
                <a:extLst>
                  <a:ext uri="{FF2B5EF4-FFF2-40B4-BE49-F238E27FC236}">
                    <a16:creationId xmlns:a16="http://schemas.microsoft.com/office/drawing/2014/main" xmlns="" id="{4FE08B46-1187-8D4C-A623-0FCB8C41BBFC}"/>
                  </a:ext>
                </a:extLst>
              </p:cNvPr>
              <p:cNvSpPr>
                <a:spLocks/>
              </p:cNvSpPr>
              <p:nvPr/>
            </p:nvSpPr>
            <p:spPr bwMode="auto">
              <a:xfrm>
                <a:off x="9460023" y="5273888"/>
                <a:ext cx="188884" cy="264437"/>
              </a:xfrm>
              <a:custGeom>
                <a:avLst/>
                <a:gdLst/>
                <a:ahLst/>
                <a:cxnLst>
                  <a:cxn ang="0">
                    <a:pos x="0" y="114"/>
                  </a:cxn>
                  <a:cxn ang="0">
                    <a:pos x="24" y="96"/>
                  </a:cxn>
                  <a:cxn ang="0">
                    <a:pos x="54" y="60"/>
                  </a:cxn>
                  <a:cxn ang="0">
                    <a:pos x="72" y="48"/>
                  </a:cxn>
                  <a:cxn ang="0">
                    <a:pos x="96" y="18"/>
                  </a:cxn>
                  <a:cxn ang="0">
                    <a:pos x="108" y="0"/>
                  </a:cxn>
                  <a:cxn ang="0">
                    <a:pos x="114" y="24"/>
                  </a:cxn>
                  <a:cxn ang="0">
                    <a:pos x="126" y="36"/>
                  </a:cxn>
                  <a:cxn ang="0">
                    <a:pos x="126" y="48"/>
                  </a:cxn>
                  <a:cxn ang="0">
                    <a:pos x="156" y="66"/>
                  </a:cxn>
                  <a:cxn ang="0">
                    <a:pos x="162" y="78"/>
                  </a:cxn>
                  <a:cxn ang="0">
                    <a:pos x="168" y="90"/>
                  </a:cxn>
                  <a:cxn ang="0">
                    <a:pos x="168" y="114"/>
                  </a:cxn>
                  <a:cxn ang="0">
                    <a:pos x="186" y="144"/>
                  </a:cxn>
                  <a:cxn ang="0">
                    <a:pos x="180" y="162"/>
                  </a:cxn>
                  <a:cxn ang="0">
                    <a:pos x="186" y="168"/>
                  </a:cxn>
                  <a:cxn ang="0">
                    <a:pos x="186" y="174"/>
                  </a:cxn>
                  <a:cxn ang="0">
                    <a:pos x="192" y="174"/>
                  </a:cxn>
                  <a:cxn ang="0">
                    <a:pos x="192" y="180"/>
                  </a:cxn>
                  <a:cxn ang="0">
                    <a:pos x="198" y="186"/>
                  </a:cxn>
                  <a:cxn ang="0">
                    <a:pos x="192" y="192"/>
                  </a:cxn>
                  <a:cxn ang="0">
                    <a:pos x="198" y="210"/>
                  </a:cxn>
                  <a:cxn ang="0">
                    <a:pos x="210" y="216"/>
                  </a:cxn>
                  <a:cxn ang="0">
                    <a:pos x="78" y="282"/>
                  </a:cxn>
                  <a:cxn ang="0">
                    <a:pos x="78" y="294"/>
                  </a:cxn>
                  <a:cxn ang="0">
                    <a:pos x="72" y="294"/>
                  </a:cxn>
                  <a:cxn ang="0">
                    <a:pos x="66" y="294"/>
                  </a:cxn>
                  <a:cxn ang="0">
                    <a:pos x="60" y="288"/>
                  </a:cxn>
                  <a:cxn ang="0">
                    <a:pos x="60" y="282"/>
                  </a:cxn>
                  <a:cxn ang="0">
                    <a:pos x="60" y="270"/>
                  </a:cxn>
                  <a:cxn ang="0">
                    <a:pos x="60" y="252"/>
                  </a:cxn>
                  <a:cxn ang="0">
                    <a:pos x="60" y="246"/>
                  </a:cxn>
                  <a:cxn ang="0">
                    <a:pos x="54" y="246"/>
                  </a:cxn>
                  <a:cxn ang="0">
                    <a:pos x="48" y="246"/>
                  </a:cxn>
                  <a:cxn ang="0">
                    <a:pos x="42" y="246"/>
                  </a:cxn>
                  <a:cxn ang="0">
                    <a:pos x="24" y="246"/>
                  </a:cxn>
                  <a:cxn ang="0">
                    <a:pos x="18" y="240"/>
                  </a:cxn>
                  <a:cxn ang="0">
                    <a:pos x="12" y="234"/>
                  </a:cxn>
                  <a:cxn ang="0">
                    <a:pos x="0" y="114"/>
                  </a:cxn>
                </a:cxnLst>
                <a:rect l="0" t="0" r="r" b="b"/>
                <a:pathLst>
                  <a:path w="210" h="294">
                    <a:moveTo>
                      <a:pt x="0" y="114"/>
                    </a:moveTo>
                    <a:lnTo>
                      <a:pt x="24" y="96"/>
                    </a:lnTo>
                    <a:lnTo>
                      <a:pt x="54" y="60"/>
                    </a:lnTo>
                    <a:lnTo>
                      <a:pt x="72" y="48"/>
                    </a:lnTo>
                    <a:lnTo>
                      <a:pt x="96" y="18"/>
                    </a:lnTo>
                    <a:lnTo>
                      <a:pt x="108" y="0"/>
                    </a:lnTo>
                    <a:lnTo>
                      <a:pt x="114" y="24"/>
                    </a:lnTo>
                    <a:lnTo>
                      <a:pt x="126" y="36"/>
                    </a:lnTo>
                    <a:lnTo>
                      <a:pt x="126" y="48"/>
                    </a:lnTo>
                    <a:lnTo>
                      <a:pt x="156" y="66"/>
                    </a:lnTo>
                    <a:lnTo>
                      <a:pt x="162" y="78"/>
                    </a:lnTo>
                    <a:lnTo>
                      <a:pt x="168" y="90"/>
                    </a:lnTo>
                    <a:lnTo>
                      <a:pt x="168" y="114"/>
                    </a:lnTo>
                    <a:lnTo>
                      <a:pt x="186" y="144"/>
                    </a:lnTo>
                    <a:lnTo>
                      <a:pt x="180" y="162"/>
                    </a:lnTo>
                    <a:lnTo>
                      <a:pt x="186" y="168"/>
                    </a:lnTo>
                    <a:lnTo>
                      <a:pt x="186" y="174"/>
                    </a:lnTo>
                    <a:lnTo>
                      <a:pt x="192" y="174"/>
                    </a:lnTo>
                    <a:lnTo>
                      <a:pt x="192" y="180"/>
                    </a:lnTo>
                    <a:lnTo>
                      <a:pt x="198" y="186"/>
                    </a:lnTo>
                    <a:lnTo>
                      <a:pt x="192" y="192"/>
                    </a:lnTo>
                    <a:lnTo>
                      <a:pt x="198" y="210"/>
                    </a:lnTo>
                    <a:lnTo>
                      <a:pt x="210" y="216"/>
                    </a:lnTo>
                    <a:lnTo>
                      <a:pt x="78" y="282"/>
                    </a:lnTo>
                    <a:lnTo>
                      <a:pt x="78" y="294"/>
                    </a:lnTo>
                    <a:lnTo>
                      <a:pt x="72" y="294"/>
                    </a:lnTo>
                    <a:lnTo>
                      <a:pt x="66" y="294"/>
                    </a:lnTo>
                    <a:lnTo>
                      <a:pt x="60" y="288"/>
                    </a:lnTo>
                    <a:lnTo>
                      <a:pt x="60" y="282"/>
                    </a:lnTo>
                    <a:lnTo>
                      <a:pt x="60" y="270"/>
                    </a:lnTo>
                    <a:lnTo>
                      <a:pt x="60" y="252"/>
                    </a:lnTo>
                    <a:lnTo>
                      <a:pt x="60" y="246"/>
                    </a:lnTo>
                    <a:lnTo>
                      <a:pt x="54" y="246"/>
                    </a:lnTo>
                    <a:lnTo>
                      <a:pt x="48" y="246"/>
                    </a:lnTo>
                    <a:lnTo>
                      <a:pt x="42" y="246"/>
                    </a:lnTo>
                    <a:lnTo>
                      <a:pt x="24" y="246"/>
                    </a:lnTo>
                    <a:lnTo>
                      <a:pt x="18" y="240"/>
                    </a:lnTo>
                    <a:lnTo>
                      <a:pt x="12" y="234"/>
                    </a:lnTo>
                    <a:lnTo>
                      <a:pt x="0" y="114"/>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03" name="Freeform 794">
                <a:extLst>
                  <a:ext uri="{FF2B5EF4-FFF2-40B4-BE49-F238E27FC236}">
                    <a16:creationId xmlns:a16="http://schemas.microsoft.com/office/drawing/2014/main" xmlns="" id="{850A6631-1C2A-B64E-BA4E-3E8CA2A8185D}"/>
                  </a:ext>
                </a:extLst>
              </p:cNvPr>
              <p:cNvSpPr>
                <a:spLocks/>
              </p:cNvSpPr>
              <p:nvPr/>
            </p:nvSpPr>
            <p:spPr bwMode="auto">
              <a:xfrm>
                <a:off x="9508593" y="5468168"/>
                <a:ext cx="205074" cy="253644"/>
              </a:xfrm>
              <a:custGeom>
                <a:avLst/>
                <a:gdLst/>
                <a:ahLst/>
                <a:cxnLst>
                  <a:cxn ang="0">
                    <a:pos x="12" y="168"/>
                  </a:cxn>
                  <a:cxn ang="0">
                    <a:pos x="42" y="174"/>
                  </a:cxn>
                  <a:cxn ang="0">
                    <a:pos x="102" y="204"/>
                  </a:cxn>
                  <a:cxn ang="0">
                    <a:pos x="114" y="210"/>
                  </a:cxn>
                  <a:cxn ang="0">
                    <a:pos x="120" y="222"/>
                  </a:cxn>
                  <a:cxn ang="0">
                    <a:pos x="132" y="234"/>
                  </a:cxn>
                  <a:cxn ang="0">
                    <a:pos x="144" y="264"/>
                  </a:cxn>
                  <a:cxn ang="0">
                    <a:pos x="144" y="282"/>
                  </a:cxn>
                  <a:cxn ang="0">
                    <a:pos x="144" y="270"/>
                  </a:cxn>
                  <a:cxn ang="0">
                    <a:pos x="150" y="264"/>
                  </a:cxn>
                  <a:cxn ang="0">
                    <a:pos x="150" y="258"/>
                  </a:cxn>
                  <a:cxn ang="0">
                    <a:pos x="156" y="258"/>
                  </a:cxn>
                  <a:cxn ang="0">
                    <a:pos x="162" y="258"/>
                  </a:cxn>
                  <a:cxn ang="0">
                    <a:pos x="162" y="252"/>
                  </a:cxn>
                  <a:cxn ang="0">
                    <a:pos x="168" y="246"/>
                  </a:cxn>
                  <a:cxn ang="0">
                    <a:pos x="174" y="240"/>
                  </a:cxn>
                  <a:cxn ang="0">
                    <a:pos x="180" y="246"/>
                  </a:cxn>
                  <a:cxn ang="0">
                    <a:pos x="186" y="246"/>
                  </a:cxn>
                  <a:cxn ang="0">
                    <a:pos x="192" y="252"/>
                  </a:cxn>
                  <a:cxn ang="0">
                    <a:pos x="198" y="252"/>
                  </a:cxn>
                  <a:cxn ang="0">
                    <a:pos x="198" y="246"/>
                  </a:cxn>
                  <a:cxn ang="0">
                    <a:pos x="192" y="240"/>
                  </a:cxn>
                  <a:cxn ang="0">
                    <a:pos x="192" y="234"/>
                  </a:cxn>
                  <a:cxn ang="0">
                    <a:pos x="192" y="228"/>
                  </a:cxn>
                  <a:cxn ang="0">
                    <a:pos x="198" y="222"/>
                  </a:cxn>
                  <a:cxn ang="0">
                    <a:pos x="204" y="222"/>
                  </a:cxn>
                  <a:cxn ang="0">
                    <a:pos x="204" y="216"/>
                  </a:cxn>
                  <a:cxn ang="0">
                    <a:pos x="210" y="210"/>
                  </a:cxn>
                  <a:cxn ang="0">
                    <a:pos x="210" y="204"/>
                  </a:cxn>
                  <a:cxn ang="0">
                    <a:pos x="204" y="186"/>
                  </a:cxn>
                  <a:cxn ang="0">
                    <a:pos x="204" y="174"/>
                  </a:cxn>
                  <a:cxn ang="0">
                    <a:pos x="204" y="168"/>
                  </a:cxn>
                  <a:cxn ang="0">
                    <a:pos x="210" y="162"/>
                  </a:cxn>
                  <a:cxn ang="0">
                    <a:pos x="210" y="156"/>
                  </a:cxn>
                  <a:cxn ang="0">
                    <a:pos x="222" y="150"/>
                  </a:cxn>
                  <a:cxn ang="0">
                    <a:pos x="228" y="150"/>
                  </a:cxn>
                  <a:cxn ang="0">
                    <a:pos x="228" y="144"/>
                  </a:cxn>
                  <a:cxn ang="0">
                    <a:pos x="228" y="138"/>
                  </a:cxn>
                  <a:cxn ang="0">
                    <a:pos x="228" y="126"/>
                  </a:cxn>
                  <a:cxn ang="0">
                    <a:pos x="228" y="108"/>
                  </a:cxn>
                  <a:cxn ang="0">
                    <a:pos x="228" y="102"/>
                  </a:cxn>
                  <a:cxn ang="0">
                    <a:pos x="222" y="90"/>
                  </a:cxn>
                  <a:cxn ang="0">
                    <a:pos x="216" y="90"/>
                  </a:cxn>
                  <a:cxn ang="0">
                    <a:pos x="210" y="90"/>
                  </a:cxn>
                  <a:cxn ang="0">
                    <a:pos x="198" y="90"/>
                  </a:cxn>
                  <a:cxn ang="0">
                    <a:pos x="192" y="90"/>
                  </a:cxn>
                  <a:cxn ang="0">
                    <a:pos x="180" y="90"/>
                  </a:cxn>
                  <a:cxn ang="0">
                    <a:pos x="174" y="84"/>
                  </a:cxn>
                  <a:cxn ang="0">
                    <a:pos x="174" y="78"/>
                  </a:cxn>
                  <a:cxn ang="0">
                    <a:pos x="174" y="66"/>
                  </a:cxn>
                  <a:cxn ang="0">
                    <a:pos x="174" y="54"/>
                  </a:cxn>
                  <a:cxn ang="0">
                    <a:pos x="174" y="36"/>
                  </a:cxn>
                  <a:cxn ang="0">
                    <a:pos x="180" y="30"/>
                  </a:cxn>
                  <a:cxn ang="0">
                    <a:pos x="180" y="24"/>
                  </a:cxn>
                  <a:cxn ang="0">
                    <a:pos x="180" y="18"/>
                  </a:cxn>
                  <a:cxn ang="0">
                    <a:pos x="180" y="12"/>
                  </a:cxn>
                  <a:cxn ang="0">
                    <a:pos x="174" y="6"/>
                  </a:cxn>
                  <a:cxn ang="0">
                    <a:pos x="168" y="0"/>
                  </a:cxn>
                  <a:cxn ang="0">
                    <a:pos x="156" y="0"/>
                  </a:cxn>
                  <a:cxn ang="0">
                    <a:pos x="24" y="66"/>
                  </a:cxn>
                  <a:cxn ang="0">
                    <a:pos x="24" y="78"/>
                  </a:cxn>
                  <a:cxn ang="0">
                    <a:pos x="0" y="162"/>
                  </a:cxn>
                  <a:cxn ang="0">
                    <a:pos x="12" y="168"/>
                  </a:cxn>
                </a:cxnLst>
                <a:rect l="0" t="0" r="r" b="b"/>
                <a:pathLst>
                  <a:path w="228" h="282">
                    <a:moveTo>
                      <a:pt x="12" y="168"/>
                    </a:moveTo>
                    <a:lnTo>
                      <a:pt x="42" y="174"/>
                    </a:lnTo>
                    <a:lnTo>
                      <a:pt x="102" y="204"/>
                    </a:lnTo>
                    <a:lnTo>
                      <a:pt x="114" y="210"/>
                    </a:lnTo>
                    <a:lnTo>
                      <a:pt x="120" y="222"/>
                    </a:lnTo>
                    <a:lnTo>
                      <a:pt x="132" y="234"/>
                    </a:lnTo>
                    <a:lnTo>
                      <a:pt x="144" y="264"/>
                    </a:lnTo>
                    <a:lnTo>
                      <a:pt x="144" y="282"/>
                    </a:lnTo>
                    <a:lnTo>
                      <a:pt x="144" y="270"/>
                    </a:lnTo>
                    <a:lnTo>
                      <a:pt x="150" y="264"/>
                    </a:lnTo>
                    <a:lnTo>
                      <a:pt x="150" y="258"/>
                    </a:lnTo>
                    <a:lnTo>
                      <a:pt x="156" y="258"/>
                    </a:lnTo>
                    <a:lnTo>
                      <a:pt x="162" y="258"/>
                    </a:lnTo>
                    <a:lnTo>
                      <a:pt x="162" y="252"/>
                    </a:lnTo>
                    <a:lnTo>
                      <a:pt x="168" y="246"/>
                    </a:lnTo>
                    <a:lnTo>
                      <a:pt x="174" y="240"/>
                    </a:lnTo>
                    <a:lnTo>
                      <a:pt x="180" y="246"/>
                    </a:lnTo>
                    <a:lnTo>
                      <a:pt x="186" y="246"/>
                    </a:lnTo>
                    <a:lnTo>
                      <a:pt x="192" y="252"/>
                    </a:lnTo>
                    <a:lnTo>
                      <a:pt x="198" y="252"/>
                    </a:lnTo>
                    <a:lnTo>
                      <a:pt x="198" y="246"/>
                    </a:lnTo>
                    <a:lnTo>
                      <a:pt x="192" y="240"/>
                    </a:lnTo>
                    <a:lnTo>
                      <a:pt x="192" y="234"/>
                    </a:lnTo>
                    <a:lnTo>
                      <a:pt x="192" y="228"/>
                    </a:lnTo>
                    <a:lnTo>
                      <a:pt x="198" y="222"/>
                    </a:lnTo>
                    <a:lnTo>
                      <a:pt x="204" y="222"/>
                    </a:lnTo>
                    <a:lnTo>
                      <a:pt x="204" y="216"/>
                    </a:lnTo>
                    <a:lnTo>
                      <a:pt x="210" y="210"/>
                    </a:lnTo>
                    <a:lnTo>
                      <a:pt x="210" y="204"/>
                    </a:lnTo>
                    <a:lnTo>
                      <a:pt x="204" y="186"/>
                    </a:lnTo>
                    <a:lnTo>
                      <a:pt x="204" y="174"/>
                    </a:lnTo>
                    <a:lnTo>
                      <a:pt x="204" y="168"/>
                    </a:lnTo>
                    <a:lnTo>
                      <a:pt x="210" y="162"/>
                    </a:lnTo>
                    <a:lnTo>
                      <a:pt x="210" y="156"/>
                    </a:lnTo>
                    <a:lnTo>
                      <a:pt x="222" y="150"/>
                    </a:lnTo>
                    <a:lnTo>
                      <a:pt x="228" y="150"/>
                    </a:lnTo>
                    <a:lnTo>
                      <a:pt x="228" y="144"/>
                    </a:lnTo>
                    <a:lnTo>
                      <a:pt x="228" y="138"/>
                    </a:lnTo>
                    <a:lnTo>
                      <a:pt x="228" y="126"/>
                    </a:lnTo>
                    <a:lnTo>
                      <a:pt x="228" y="108"/>
                    </a:lnTo>
                    <a:lnTo>
                      <a:pt x="228" y="102"/>
                    </a:lnTo>
                    <a:lnTo>
                      <a:pt x="222" y="90"/>
                    </a:lnTo>
                    <a:lnTo>
                      <a:pt x="216" y="90"/>
                    </a:lnTo>
                    <a:lnTo>
                      <a:pt x="210" y="90"/>
                    </a:lnTo>
                    <a:lnTo>
                      <a:pt x="198" y="90"/>
                    </a:lnTo>
                    <a:lnTo>
                      <a:pt x="192" y="90"/>
                    </a:lnTo>
                    <a:lnTo>
                      <a:pt x="180" y="90"/>
                    </a:lnTo>
                    <a:lnTo>
                      <a:pt x="174" y="84"/>
                    </a:lnTo>
                    <a:lnTo>
                      <a:pt x="174" y="78"/>
                    </a:lnTo>
                    <a:lnTo>
                      <a:pt x="174" y="66"/>
                    </a:lnTo>
                    <a:lnTo>
                      <a:pt x="174" y="54"/>
                    </a:lnTo>
                    <a:lnTo>
                      <a:pt x="174" y="36"/>
                    </a:lnTo>
                    <a:lnTo>
                      <a:pt x="180" y="30"/>
                    </a:lnTo>
                    <a:lnTo>
                      <a:pt x="180" y="24"/>
                    </a:lnTo>
                    <a:lnTo>
                      <a:pt x="180" y="18"/>
                    </a:lnTo>
                    <a:lnTo>
                      <a:pt x="180" y="12"/>
                    </a:lnTo>
                    <a:lnTo>
                      <a:pt x="174" y="6"/>
                    </a:lnTo>
                    <a:lnTo>
                      <a:pt x="168" y="0"/>
                    </a:lnTo>
                    <a:lnTo>
                      <a:pt x="156" y="0"/>
                    </a:lnTo>
                    <a:lnTo>
                      <a:pt x="24" y="66"/>
                    </a:lnTo>
                    <a:lnTo>
                      <a:pt x="24" y="78"/>
                    </a:lnTo>
                    <a:lnTo>
                      <a:pt x="0" y="162"/>
                    </a:lnTo>
                    <a:lnTo>
                      <a:pt x="12" y="168"/>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04" name="Freeform 833">
                <a:extLst>
                  <a:ext uri="{FF2B5EF4-FFF2-40B4-BE49-F238E27FC236}">
                    <a16:creationId xmlns:a16="http://schemas.microsoft.com/office/drawing/2014/main" xmlns="" id="{4C26A857-180A-B84E-9A81-70467FEEB9E2}"/>
                  </a:ext>
                </a:extLst>
              </p:cNvPr>
              <p:cNvSpPr>
                <a:spLocks/>
              </p:cNvSpPr>
              <p:nvPr/>
            </p:nvSpPr>
            <p:spPr bwMode="auto">
              <a:xfrm>
                <a:off x="9308915" y="5813555"/>
                <a:ext cx="210470" cy="129520"/>
              </a:xfrm>
              <a:custGeom>
                <a:avLst/>
                <a:gdLst/>
                <a:ahLst/>
                <a:cxnLst>
                  <a:cxn ang="0">
                    <a:pos x="180" y="6"/>
                  </a:cxn>
                  <a:cxn ang="0">
                    <a:pos x="180" y="0"/>
                  </a:cxn>
                  <a:cxn ang="0">
                    <a:pos x="180" y="6"/>
                  </a:cxn>
                  <a:cxn ang="0">
                    <a:pos x="186" y="12"/>
                  </a:cxn>
                  <a:cxn ang="0">
                    <a:pos x="198" y="12"/>
                  </a:cxn>
                  <a:cxn ang="0">
                    <a:pos x="204" y="12"/>
                  </a:cxn>
                  <a:cxn ang="0">
                    <a:pos x="210" y="18"/>
                  </a:cxn>
                  <a:cxn ang="0">
                    <a:pos x="216" y="24"/>
                  </a:cxn>
                  <a:cxn ang="0">
                    <a:pos x="216" y="30"/>
                  </a:cxn>
                  <a:cxn ang="0">
                    <a:pos x="216" y="36"/>
                  </a:cxn>
                  <a:cxn ang="0">
                    <a:pos x="210" y="42"/>
                  </a:cxn>
                  <a:cxn ang="0">
                    <a:pos x="210" y="48"/>
                  </a:cxn>
                  <a:cxn ang="0">
                    <a:pos x="216" y="48"/>
                  </a:cxn>
                  <a:cxn ang="0">
                    <a:pos x="222" y="54"/>
                  </a:cxn>
                  <a:cxn ang="0">
                    <a:pos x="228" y="54"/>
                  </a:cxn>
                  <a:cxn ang="0">
                    <a:pos x="234" y="60"/>
                  </a:cxn>
                  <a:cxn ang="0">
                    <a:pos x="234" y="66"/>
                  </a:cxn>
                  <a:cxn ang="0">
                    <a:pos x="234" y="72"/>
                  </a:cxn>
                  <a:cxn ang="0">
                    <a:pos x="228" y="78"/>
                  </a:cxn>
                  <a:cxn ang="0">
                    <a:pos x="222" y="78"/>
                  </a:cxn>
                  <a:cxn ang="0">
                    <a:pos x="222" y="72"/>
                  </a:cxn>
                  <a:cxn ang="0">
                    <a:pos x="216" y="66"/>
                  </a:cxn>
                  <a:cxn ang="0">
                    <a:pos x="210" y="72"/>
                  </a:cxn>
                  <a:cxn ang="0">
                    <a:pos x="210" y="78"/>
                  </a:cxn>
                  <a:cxn ang="0">
                    <a:pos x="198" y="90"/>
                  </a:cxn>
                  <a:cxn ang="0">
                    <a:pos x="186" y="90"/>
                  </a:cxn>
                  <a:cxn ang="0">
                    <a:pos x="180" y="96"/>
                  </a:cxn>
                  <a:cxn ang="0">
                    <a:pos x="174" y="96"/>
                  </a:cxn>
                  <a:cxn ang="0">
                    <a:pos x="180" y="102"/>
                  </a:cxn>
                  <a:cxn ang="0">
                    <a:pos x="180" y="108"/>
                  </a:cxn>
                  <a:cxn ang="0">
                    <a:pos x="174" y="108"/>
                  </a:cxn>
                  <a:cxn ang="0">
                    <a:pos x="156" y="108"/>
                  </a:cxn>
                  <a:cxn ang="0">
                    <a:pos x="132" y="120"/>
                  </a:cxn>
                  <a:cxn ang="0">
                    <a:pos x="120" y="132"/>
                  </a:cxn>
                  <a:cxn ang="0">
                    <a:pos x="90" y="144"/>
                  </a:cxn>
                  <a:cxn ang="0">
                    <a:pos x="24" y="144"/>
                  </a:cxn>
                  <a:cxn ang="0">
                    <a:pos x="24" y="132"/>
                  </a:cxn>
                  <a:cxn ang="0">
                    <a:pos x="0" y="138"/>
                  </a:cxn>
                  <a:cxn ang="0">
                    <a:pos x="6" y="72"/>
                  </a:cxn>
                  <a:cxn ang="0">
                    <a:pos x="6" y="30"/>
                  </a:cxn>
                  <a:cxn ang="0">
                    <a:pos x="24" y="30"/>
                  </a:cxn>
                  <a:cxn ang="0">
                    <a:pos x="138" y="12"/>
                  </a:cxn>
                  <a:cxn ang="0">
                    <a:pos x="150" y="0"/>
                  </a:cxn>
                  <a:cxn ang="0">
                    <a:pos x="180" y="6"/>
                  </a:cxn>
                </a:cxnLst>
                <a:rect l="0" t="0" r="r" b="b"/>
                <a:pathLst>
                  <a:path w="234" h="144">
                    <a:moveTo>
                      <a:pt x="180" y="6"/>
                    </a:moveTo>
                    <a:lnTo>
                      <a:pt x="180" y="0"/>
                    </a:lnTo>
                    <a:lnTo>
                      <a:pt x="180" y="6"/>
                    </a:lnTo>
                    <a:lnTo>
                      <a:pt x="186" y="12"/>
                    </a:lnTo>
                    <a:lnTo>
                      <a:pt x="198" y="12"/>
                    </a:lnTo>
                    <a:lnTo>
                      <a:pt x="204" y="12"/>
                    </a:lnTo>
                    <a:lnTo>
                      <a:pt x="210" y="18"/>
                    </a:lnTo>
                    <a:lnTo>
                      <a:pt x="216" y="24"/>
                    </a:lnTo>
                    <a:lnTo>
                      <a:pt x="216" y="30"/>
                    </a:lnTo>
                    <a:lnTo>
                      <a:pt x="216" y="36"/>
                    </a:lnTo>
                    <a:lnTo>
                      <a:pt x="210" y="42"/>
                    </a:lnTo>
                    <a:lnTo>
                      <a:pt x="210" y="48"/>
                    </a:lnTo>
                    <a:lnTo>
                      <a:pt x="216" y="48"/>
                    </a:lnTo>
                    <a:lnTo>
                      <a:pt x="222" y="54"/>
                    </a:lnTo>
                    <a:lnTo>
                      <a:pt x="228" y="54"/>
                    </a:lnTo>
                    <a:lnTo>
                      <a:pt x="234" y="60"/>
                    </a:lnTo>
                    <a:lnTo>
                      <a:pt x="234" y="66"/>
                    </a:lnTo>
                    <a:lnTo>
                      <a:pt x="234" y="72"/>
                    </a:lnTo>
                    <a:lnTo>
                      <a:pt x="228" y="78"/>
                    </a:lnTo>
                    <a:lnTo>
                      <a:pt x="222" y="78"/>
                    </a:lnTo>
                    <a:lnTo>
                      <a:pt x="222" y="72"/>
                    </a:lnTo>
                    <a:lnTo>
                      <a:pt x="216" y="66"/>
                    </a:lnTo>
                    <a:lnTo>
                      <a:pt x="210" y="72"/>
                    </a:lnTo>
                    <a:lnTo>
                      <a:pt x="210" y="78"/>
                    </a:lnTo>
                    <a:lnTo>
                      <a:pt x="198" y="90"/>
                    </a:lnTo>
                    <a:lnTo>
                      <a:pt x="186" y="90"/>
                    </a:lnTo>
                    <a:lnTo>
                      <a:pt x="180" y="96"/>
                    </a:lnTo>
                    <a:lnTo>
                      <a:pt x="174" y="96"/>
                    </a:lnTo>
                    <a:lnTo>
                      <a:pt x="180" y="102"/>
                    </a:lnTo>
                    <a:lnTo>
                      <a:pt x="180" y="108"/>
                    </a:lnTo>
                    <a:lnTo>
                      <a:pt x="174" y="108"/>
                    </a:lnTo>
                    <a:lnTo>
                      <a:pt x="156" y="108"/>
                    </a:lnTo>
                    <a:lnTo>
                      <a:pt x="132" y="120"/>
                    </a:lnTo>
                    <a:lnTo>
                      <a:pt x="120" y="132"/>
                    </a:lnTo>
                    <a:lnTo>
                      <a:pt x="90" y="144"/>
                    </a:lnTo>
                    <a:lnTo>
                      <a:pt x="24" y="144"/>
                    </a:lnTo>
                    <a:lnTo>
                      <a:pt x="24" y="132"/>
                    </a:lnTo>
                    <a:lnTo>
                      <a:pt x="0" y="138"/>
                    </a:lnTo>
                    <a:lnTo>
                      <a:pt x="6" y="72"/>
                    </a:lnTo>
                    <a:lnTo>
                      <a:pt x="6" y="30"/>
                    </a:lnTo>
                    <a:lnTo>
                      <a:pt x="24" y="30"/>
                    </a:lnTo>
                    <a:lnTo>
                      <a:pt x="138" y="12"/>
                    </a:lnTo>
                    <a:lnTo>
                      <a:pt x="150" y="0"/>
                    </a:lnTo>
                    <a:lnTo>
                      <a:pt x="180" y="6"/>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05" name="Freeform 769">
                <a:extLst>
                  <a:ext uri="{FF2B5EF4-FFF2-40B4-BE49-F238E27FC236}">
                    <a16:creationId xmlns:a16="http://schemas.microsoft.com/office/drawing/2014/main" xmlns="" id="{7FD3DB1B-B1C2-2047-BC30-C5F0F3E3008E}"/>
                  </a:ext>
                </a:extLst>
              </p:cNvPr>
              <p:cNvSpPr>
                <a:spLocks/>
              </p:cNvSpPr>
              <p:nvPr/>
            </p:nvSpPr>
            <p:spPr bwMode="auto">
              <a:xfrm>
                <a:off x="9621923" y="5354837"/>
                <a:ext cx="259041" cy="210470"/>
              </a:xfrm>
              <a:custGeom>
                <a:avLst/>
                <a:gdLst/>
                <a:ahLst/>
                <a:cxnLst>
                  <a:cxn ang="0">
                    <a:pos x="18" y="120"/>
                  </a:cxn>
                  <a:cxn ang="0">
                    <a:pos x="18" y="96"/>
                  </a:cxn>
                  <a:cxn ang="0">
                    <a:pos x="12" y="84"/>
                  </a:cxn>
                  <a:cxn ang="0">
                    <a:pos x="6" y="78"/>
                  </a:cxn>
                  <a:cxn ang="0">
                    <a:pos x="18" y="66"/>
                  </a:cxn>
                  <a:cxn ang="0">
                    <a:pos x="36" y="72"/>
                  </a:cxn>
                  <a:cxn ang="0">
                    <a:pos x="48" y="66"/>
                  </a:cxn>
                  <a:cxn ang="0">
                    <a:pos x="60" y="66"/>
                  </a:cxn>
                  <a:cxn ang="0">
                    <a:pos x="78" y="60"/>
                  </a:cxn>
                  <a:cxn ang="0">
                    <a:pos x="90" y="42"/>
                  </a:cxn>
                  <a:cxn ang="0">
                    <a:pos x="96" y="48"/>
                  </a:cxn>
                  <a:cxn ang="0">
                    <a:pos x="168" y="12"/>
                  </a:cxn>
                  <a:cxn ang="0">
                    <a:pos x="192" y="54"/>
                  </a:cxn>
                  <a:cxn ang="0">
                    <a:pos x="198" y="66"/>
                  </a:cxn>
                  <a:cxn ang="0">
                    <a:pos x="198" y="78"/>
                  </a:cxn>
                  <a:cxn ang="0">
                    <a:pos x="210" y="84"/>
                  </a:cxn>
                  <a:cxn ang="0">
                    <a:pos x="216" y="72"/>
                  </a:cxn>
                  <a:cxn ang="0">
                    <a:pos x="228" y="78"/>
                  </a:cxn>
                  <a:cxn ang="0">
                    <a:pos x="240" y="90"/>
                  </a:cxn>
                  <a:cxn ang="0">
                    <a:pos x="234" y="102"/>
                  </a:cxn>
                  <a:cxn ang="0">
                    <a:pos x="240" y="114"/>
                  </a:cxn>
                  <a:cxn ang="0">
                    <a:pos x="258" y="114"/>
                  </a:cxn>
                  <a:cxn ang="0">
                    <a:pos x="276" y="114"/>
                  </a:cxn>
                  <a:cxn ang="0">
                    <a:pos x="288" y="120"/>
                  </a:cxn>
                  <a:cxn ang="0">
                    <a:pos x="282" y="132"/>
                  </a:cxn>
                  <a:cxn ang="0">
                    <a:pos x="234" y="180"/>
                  </a:cxn>
                  <a:cxn ang="0">
                    <a:pos x="102" y="234"/>
                  </a:cxn>
                  <a:cxn ang="0">
                    <a:pos x="96" y="216"/>
                  </a:cxn>
                  <a:cxn ang="0">
                    <a:pos x="84" y="216"/>
                  </a:cxn>
                  <a:cxn ang="0">
                    <a:pos x="66" y="216"/>
                  </a:cxn>
                  <a:cxn ang="0">
                    <a:pos x="48" y="210"/>
                  </a:cxn>
                  <a:cxn ang="0">
                    <a:pos x="48" y="192"/>
                  </a:cxn>
                  <a:cxn ang="0">
                    <a:pos x="48" y="162"/>
                  </a:cxn>
                  <a:cxn ang="0">
                    <a:pos x="54" y="150"/>
                  </a:cxn>
                  <a:cxn ang="0">
                    <a:pos x="54" y="138"/>
                  </a:cxn>
                  <a:cxn ang="0">
                    <a:pos x="42" y="126"/>
                  </a:cxn>
                </a:cxnLst>
                <a:rect l="0" t="0" r="r" b="b"/>
                <a:pathLst>
                  <a:path w="288" h="234">
                    <a:moveTo>
                      <a:pt x="30" y="126"/>
                    </a:moveTo>
                    <a:lnTo>
                      <a:pt x="18" y="120"/>
                    </a:lnTo>
                    <a:lnTo>
                      <a:pt x="12" y="102"/>
                    </a:lnTo>
                    <a:lnTo>
                      <a:pt x="18" y="96"/>
                    </a:lnTo>
                    <a:lnTo>
                      <a:pt x="12" y="90"/>
                    </a:lnTo>
                    <a:lnTo>
                      <a:pt x="12" y="84"/>
                    </a:lnTo>
                    <a:lnTo>
                      <a:pt x="6" y="84"/>
                    </a:lnTo>
                    <a:lnTo>
                      <a:pt x="6" y="78"/>
                    </a:lnTo>
                    <a:lnTo>
                      <a:pt x="0" y="72"/>
                    </a:lnTo>
                    <a:lnTo>
                      <a:pt x="18" y="66"/>
                    </a:lnTo>
                    <a:lnTo>
                      <a:pt x="30" y="72"/>
                    </a:lnTo>
                    <a:lnTo>
                      <a:pt x="36" y="72"/>
                    </a:lnTo>
                    <a:lnTo>
                      <a:pt x="42" y="72"/>
                    </a:lnTo>
                    <a:lnTo>
                      <a:pt x="48" y="66"/>
                    </a:lnTo>
                    <a:lnTo>
                      <a:pt x="54" y="66"/>
                    </a:lnTo>
                    <a:lnTo>
                      <a:pt x="60" y="66"/>
                    </a:lnTo>
                    <a:lnTo>
                      <a:pt x="66" y="66"/>
                    </a:lnTo>
                    <a:lnTo>
                      <a:pt x="78" y="60"/>
                    </a:lnTo>
                    <a:lnTo>
                      <a:pt x="84" y="48"/>
                    </a:lnTo>
                    <a:lnTo>
                      <a:pt x="90" y="42"/>
                    </a:lnTo>
                    <a:lnTo>
                      <a:pt x="96" y="42"/>
                    </a:lnTo>
                    <a:lnTo>
                      <a:pt x="96" y="48"/>
                    </a:lnTo>
                    <a:lnTo>
                      <a:pt x="150" y="0"/>
                    </a:lnTo>
                    <a:lnTo>
                      <a:pt x="168" y="12"/>
                    </a:lnTo>
                    <a:lnTo>
                      <a:pt x="186" y="48"/>
                    </a:lnTo>
                    <a:lnTo>
                      <a:pt x="192" y="54"/>
                    </a:lnTo>
                    <a:lnTo>
                      <a:pt x="198" y="60"/>
                    </a:lnTo>
                    <a:lnTo>
                      <a:pt x="198" y="66"/>
                    </a:lnTo>
                    <a:lnTo>
                      <a:pt x="198" y="72"/>
                    </a:lnTo>
                    <a:lnTo>
                      <a:pt x="198" y="78"/>
                    </a:lnTo>
                    <a:lnTo>
                      <a:pt x="204" y="84"/>
                    </a:lnTo>
                    <a:lnTo>
                      <a:pt x="210" y="84"/>
                    </a:lnTo>
                    <a:lnTo>
                      <a:pt x="210" y="78"/>
                    </a:lnTo>
                    <a:lnTo>
                      <a:pt x="216" y="72"/>
                    </a:lnTo>
                    <a:lnTo>
                      <a:pt x="222" y="72"/>
                    </a:lnTo>
                    <a:lnTo>
                      <a:pt x="228" y="78"/>
                    </a:lnTo>
                    <a:lnTo>
                      <a:pt x="234" y="84"/>
                    </a:lnTo>
                    <a:lnTo>
                      <a:pt x="240" y="90"/>
                    </a:lnTo>
                    <a:lnTo>
                      <a:pt x="240" y="96"/>
                    </a:lnTo>
                    <a:lnTo>
                      <a:pt x="234" y="102"/>
                    </a:lnTo>
                    <a:lnTo>
                      <a:pt x="234" y="108"/>
                    </a:lnTo>
                    <a:lnTo>
                      <a:pt x="240" y="114"/>
                    </a:lnTo>
                    <a:lnTo>
                      <a:pt x="252" y="114"/>
                    </a:lnTo>
                    <a:lnTo>
                      <a:pt x="258" y="114"/>
                    </a:lnTo>
                    <a:lnTo>
                      <a:pt x="270" y="108"/>
                    </a:lnTo>
                    <a:lnTo>
                      <a:pt x="276" y="114"/>
                    </a:lnTo>
                    <a:lnTo>
                      <a:pt x="282" y="114"/>
                    </a:lnTo>
                    <a:lnTo>
                      <a:pt x="288" y="120"/>
                    </a:lnTo>
                    <a:lnTo>
                      <a:pt x="288" y="126"/>
                    </a:lnTo>
                    <a:lnTo>
                      <a:pt x="282" y="132"/>
                    </a:lnTo>
                    <a:lnTo>
                      <a:pt x="270" y="150"/>
                    </a:lnTo>
                    <a:lnTo>
                      <a:pt x="234" y="180"/>
                    </a:lnTo>
                    <a:lnTo>
                      <a:pt x="222" y="192"/>
                    </a:lnTo>
                    <a:lnTo>
                      <a:pt x="102" y="234"/>
                    </a:lnTo>
                    <a:lnTo>
                      <a:pt x="102" y="228"/>
                    </a:lnTo>
                    <a:lnTo>
                      <a:pt x="96" y="216"/>
                    </a:lnTo>
                    <a:lnTo>
                      <a:pt x="90" y="216"/>
                    </a:lnTo>
                    <a:lnTo>
                      <a:pt x="84" y="216"/>
                    </a:lnTo>
                    <a:lnTo>
                      <a:pt x="72" y="216"/>
                    </a:lnTo>
                    <a:lnTo>
                      <a:pt x="66" y="216"/>
                    </a:lnTo>
                    <a:lnTo>
                      <a:pt x="54" y="216"/>
                    </a:lnTo>
                    <a:lnTo>
                      <a:pt x="48" y="210"/>
                    </a:lnTo>
                    <a:lnTo>
                      <a:pt x="48" y="204"/>
                    </a:lnTo>
                    <a:lnTo>
                      <a:pt x="48" y="192"/>
                    </a:lnTo>
                    <a:lnTo>
                      <a:pt x="48" y="180"/>
                    </a:lnTo>
                    <a:lnTo>
                      <a:pt x="48" y="162"/>
                    </a:lnTo>
                    <a:lnTo>
                      <a:pt x="54" y="156"/>
                    </a:lnTo>
                    <a:lnTo>
                      <a:pt x="54" y="150"/>
                    </a:lnTo>
                    <a:lnTo>
                      <a:pt x="54" y="144"/>
                    </a:lnTo>
                    <a:lnTo>
                      <a:pt x="54" y="138"/>
                    </a:lnTo>
                    <a:lnTo>
                      <a:pt x="48" y="132"/>
                    </a:lnTo>
                    <a:lnTo>
                      <a:pt x="42" y="126"/>
                    </a:lnTo>
                    <a:lnTo>
                      <a:pt x="30" y="126"/>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06" name="Freeform 788">
                <a:extLst>
                  <a:ext uri="{FF2B5EF4-FFF2-40B4-BE49-F238E27FC236}">
                    <a16:creationId xmlns:a16="http://schemas.microsoft.com/office/drawing/2014/main" xmlns="" id="{82DB1DD9-937D-E84E-9D63-0B35538CA431}"/>
                  </a:ext>
                </a:extLst>
              </p:cNvPr>
              <p:cNvSpPr>
                <a:spLocks/>
              </p:cNvSpPr>
              <p:nvPr/>
            </p:nvSpPr>
            <p:spPr bwMode="auto">
              <a:xfrm>
                <a:off x="9233363" y="5532928"/>
                <a:ext cx="205074" cy="172693"/>
              </a:xfrm>
              <a:custGeom>
                <a:avLst/>
                <a:gdLst/>
                <a:ahLst/>
                <a:cxnLst>
                  <a:cxn ang="0">
                    <a:pos x="90" y="0"/>
                  </a:cxn>
                  <a:cxn ang="0">
                    <a:pos x="120" y="6"/>
                  </a:cxn>
                  <a:cxn ang="0">
                    <a:pos x="168" y="24"/>
                  </a:cxn>
                  <a:cxn ang="0">
                    <a:pos x="180" y="18"/>
                  </a:cxn>
                  <a:cxn ang="0">
                    <a:pos x="186" y="24"/>
                  </a:cxn>
                  <a:cxn ang="0">
                    <a:pos x="192" y="18"/>
                  </a:cxn>
                  <a:cxn ang="0">
                    <a:pos x="204" y="24"/>
                  </a:cxn>
                  <a:cxn ang="0">
                    <a:pos x="204" y="36"/>
                  </a:cxn>
                  <a:cxn ang="0">
                    <a:pos x="192" y="54"/>
                  </a:cxn>
                  <a:cxn ang="0">
                    <a:pos x="192" y="66"/>
                  </a:cxn>
                  <a:cxn ang="0">
                    <a:pos x="204" y="72"/>
                  </a:cxn>
                  <a:cxn ang="0">
                    <a:pos x="216" y="96"/>
                  </a:cxn>
                  <a:cxn ang="0">
                    <a:pos x="210" y="108"/>
                  </a:cxn>
                  <a:cxn ang="0">
                    <a:pos x="222" y="120"/>
                  </a:cxn>
                  <a:cxn ang="0">
                    <a:pos x="174" y="144"/>
                  </a:cxn>
                  <a:cxn ang="0">
                    <a:pos x="156" y="138"/>
                  </a:cxn>
                  <a:cxn ang="0">
                    <a:pos x="132" y="144"/>
                  </a:cxn>
                  <a:cxn ang="0">
                    <a:pos x="114" y="156"/>
                  </a:cxn>
                  <a:cxn ang="0">
                    <a:pos x="102" y="174"/>
                  </a:cxn>
                  <a:cxn ang="0">
                    <a:pos x="90" y="186"/>
                  </a:cxn>
                  <a:cxn ang="0">
                    <a:pos x="84" y="186"/>
                  </a:cxn>
                  <a:cxn ang="0">
                    <a:pos x="66" y="180"/>
                  </a:cxn>
                  <a:cxn ang="0">
                    <a:pos x="48" y="192"/>
                  </a:cxn>
                  <a:cxn ang="0">
                    <a:pos x="42" y="186"/>
                  </a:cxn>
                  <a:cxn ang="0">
                    <a:pos x="42" y="174"/>
                  </a:cxn>
                  <a:cxn ang="0">
                    <a:pos x="42" y="162"/>
                  </a:cxn>
                  <a:cxn ang="0">
                    <a:pos x="24" y="168"/>
                  </a:cxn>
                  <a:cxn ang="0">
                    <a:pos x="0" y="120"/>
                  </a:cxn>
                  <a:cxn ang="0">
                    <a:pos x="6" y="102"/>
                  </a:cxn>
                  <a:cxn ang="0">
                    <a:pos x="18" y="102"/>
                  </a:cxn>
                  <a:cxn ang="0">
                    <a:pos x="36" y="78"/>
                  </a:cxn>
                  <a:cxn ang="0">
                    <a:pos x="54" y="66"/>
                  </a:cxn>
                  <a:cxn ang="0">
                    <a:pos x="72" y="54"/>
                  </a:cxn>
                  <a:cxn ang="0">
                    <a:pos x="66" y="36"/>
                  </a:cxn>
                  <a:cxn ang="0">
                    <a:pos x="78" y="6"/>
                  </a:cxn>
                </a:cxnLst>
                <a:rect l="0" t="0" r="r" b="b"/>
                <a:pathLst>
                  <a:path w="228" h="192">
                    <a:moveTo>
                      <a:pt x="84" y="0"/>
                    </a:moveTo>
                    <a:lnTo>
                      <a:pt x="90" y="0"/>
                    </a:lnTo>
                    <a:lnTo>
                      <a:pt x="102" y="0"/>
                    </a:lnTo>
                    <a:lnTo>
                      <a:pt x="120" y="6"/>
                    </a:lnTo>
                    <a:lnTo>
                      <a:pt x="156" y="24"/>
                    </a:lnTo>
                    <a:lnTo>
                      <a:pt x="168" y="24"/>
                    </a:lnTo>
                    <a:lnTo>
                      <a:pt x="180" y="6"/>
                    </a:lnTo>
                    <a:lnTo>
                      <a:pt x="180" y="18"/>
                    </a:lnTo>
                    <a:lnTo>
                      <a:pt x="180" y="24"/>
                    </a:lnTo>
                    <a:lnTo>
                      <a:pt x="186" y="24"/>
                    </a:lnTo>
                    <a:lnTo>
                      <a:pt x="192" y="24"/>
                    </a:lnTo>
                    <a:lnTo>
                      <a:pt x="192" y="18"/>
                    </a:lnTo>
                    <a:lnTo>
                      <a:pt x="198" y="18"/>
                    </a:lnTo>
                    <a:lnTo>
                      <a:pt x="204" y="24"/>
                    </a:lnTo>
                    <a:lnTo>
                      <a:pt x="204" y="30"/>
                    </a:lnTo>
                    <a:lnTo>
                      <a:pt x="204" y="36"/>
                    </a:lnTo>
                    <a:lnTo>
                      <a:pt x="198" y="42"/>
                    </a:lnTo>
                    <a:lnTo>
                      <a:pt x="192" y="54"/>
                    </a:lnTo>
                    <a:lnTo>
                      <a:pt x="192" y="60"/>
                    </a:lnTo>
                    <a:lnTo>
                      <a:pt x="192" y="66"/>
                    </a:lnTo>
                    <a:lnTo>
                      <a:pt x="198" y="66"/>
                    </a:lnTo>
                    <a:lnTo>
                      <a:pt x="204" y="72"/>
                    </a:lnTo>
                    <a:lnTo>
                      <a:pt x="210" y="84"/>
                    </a:lnTo>
                    <a:lnTo>
                      <a:pt x="216" y="96"/>
                    </a:lnTo>
                    <a:lnTo>
                      <a:pt x="210" y="102"/>
                    </a:lnTo>
                    <a:lnTo>
                      <a:pt x="210" y="108"/>
                    </a:lnTo>
                    <a:lnTo>
                      <a:pt x="216" y="120"/>
                    </a:lnTo>
                    <a:lnTo>
                      <a:pt x="222" y="120"/>
                    </a:lnTo>
                    <a:lnTo>
                      <a:pt x="228" y="120"/>
                    </a:lnTo>
                    <a:lnTo>
                      <a:pt x="174" y="144"/>
                    </a:lnTo>
                    <a:lnTo>
                      <a:pt x="162" y="144"/>
                    </a:lnTo>
                    <a:lnTo>
                      <a:pt x="156" y="138"/>
                    </a:lnTo>
                    <a:lnTo>
                      <a:pt x="144" y="138"/>
                    </a:lnTo>
                    <a:lnTo>
                      <a:pt x="132" y="144"/>
                    </a:lnTo>
                    <a:lnTo>
                      <a:pt x="120" y="150"/>
                    </a:lnTo>
                    <a:lnTo>
                      <a:pt x="114" y="156"/>
                    </a:lnTo>
                    <a:lnTo>
                      <a:pt x="108" y="168"/>
                    </a:lnTo>
                    <a:lnTo>
                      <a:pt x="102" y="174"/>
                    </a:lnTo>
                    <a:lnTo>
                      <a:pt x="102" y="180"/>
                    </a:lnTo>
                    <a:lnTo>
                      <a:pt x="90" y="186"/>
                    </a:lnTo>
                    <a:lnTo>
                      <a:pt x="84" y="192"/>
                    </a:lnTo>
                    <a:lnTo>
                      <a:pt x="84" y="186"/>
                    </a:lnTo>
                    <a:lnTo>
                      <a:pt x="72" y="180"/>
                    </a:lnTo>
                    <a:lnTo>
                      <a:pt x="66" y="180"/>
                    </a:lnTo>
                    <a:lnTo>
                      <a:pt x="54" y="186"/>
                    </a:lnTo>
                    <a:lnTo>
                      <a:pt x="48" y="192"/>
                    </a:lnTo>
                    <a:lnTo>
                      <a:pt x="42" y="192"/>
                    </a:lnTo>
                    <a:lnTo>
                      <a:pt x="42" y="186"/>
                    </a:lnTo>
                    <a:lnTo>
                      <a:pt x="42" y="180"/>
                    </a:lnTo>
                    <a:lnTo>
                      <a:pt x="42" y="174"/>
                    </a:lnTo>
                    <a:lnTo>
                      <a:pt x="42" y="168"/>
                    </a:lnTo>
                    <a:lnTo>
                      <a:pt x="42" y="162"/>
                    </a:lnTo>
                    <a:lnTo>
                      <a:pt x="36" y="162"/>
                    </a:lnTo>
                    <a:lnTo>
                      <a:pt x="24" y="168"/>
                    </a:lnTo>
                    <a:lnTo>
                      <a:pt x="12" y="180"/>
                    </a:lnTo>
                    <a:lnTo>
                      <a:pt x="0" y="120"/>
                    </a:lnTo>
                    <a:lnTo>
                      <a:pt x="0" y="102"/>
                    </a:lnTo>
                    <a:lnTo>
                      <a:pt x="6" y="102"/>
                    </a:lnTo>
                    <a:lnTo>
                      <a:pt x="12" y="102"/>
                    </a:lnTo>
                    <a:lnTo>
                      <a:pt x="18" y="102"/>
                    </a:lnTo>
                    <a:lnTo>
                      <a:pt x="30" y="96"/>
                    </a:lnTo>
                    <a:lnTo>
                      <a:pt x="36" y="78"/>
                    </a:lnTo>
                    <a:lnTo>
                      <a:pt x="42" y="72"/>
                    </a:lnTo>
                    <a:lnTo>
                      <a:pt x="54" y="66"/>
                    </a:lnTo>
                    <a:lnTo>
                      <a:pt x="60" y="60"/>
                    </a:lnTo>
                    <a:lnTo>
                      <a:pt x="72" y="54"/>
                    </a:lnTo>
                    <a:lnTo>
                      <a:pt x="72" y="42"/>
                    </a:lnTo>
                    <a:lnTo>
                      <a:pt x="66" y="36"/>
                    </a:lnTo>
                    <a:lnTo>
                      <a:pt x="72" y="12"/>
                    </a:lnTo>
                    <a:lnTo>
                      <a:pt x="78" y="6"/>
                    </a:lnTo>
                    <a:lnTo>
                      <a:pt x="84" y="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07" name="Freeform 822">
                <a:extLst>
                  <a:ext uri="{FF2B5EF4-FFF2-40B4-BE49-F238E27FC236}">
                    <a16:creationId xmlns:a16="http://schemas.microsoft.com/office/drawing/2014/main" xmlns="" id="{5CF69573-F30D-8D44-8C4C-4E7730B1F62A}"/>
                  </a:ext>
                </a:extLst>
              </p:cNvPr>
              <p:cNvSpPr>
                <a:spLocks/>
              </p:cNvSpPr>
              <p:nvPr/>
            </p:nvSpPr>
            <p:spPr bwMode="auto">
              <a:xfrm>
                <a:off x="9470816" y="5732605"/>
                <a:ext cx="221264" cy="242850"/>
              </a:xfrm>
              <a:custGeom>
                <a:avLst/>
                <a:gdLst/>
                <a:ahLst/>
                <a:cxnLst>
                  <a:cxn ang="0">
                    <a:pos x="138" y="48"/>
                  </a:cxn>
                  <a:cxn ang="0">
                    <a:pos x="150" y="60"/>
                  </a:cxn>
                  <a:cxn ang="0">
                    <a:pos x="150" y="78"/>
                  </a:cxn>
                  <a:cxn ang="0">
                    <a:pos x="156" y="90"/>
                  </a:cxn>
                  <a:cxn ang="0">
                    <a:pos x="174" y="96"/>
                  </a:cxn>
                  <a:cxn ang="0">
                    <a:pos x="174" y="108"/>
                  </a:cxn>
                  <a:cxn ang="0">
                    <a:pos x="168" y="114"/>
                  </a:cxn>
                  <a:cxn ang="0">
                    <a:pos x="174" y="120"/>
                  </a:cxn>
                  <a:cxn ang="0">
                    <a:pos x="186" y="132"/>
                  </a:cxn>
                  <a:cxn ang="0">
                    <a:pos x="192" y="156"/>
                  </a:cxn>
                  <a:cxn ang="0">
                    <a:pos x="204" y="168"/>
                  </a:cxn>
                  <a:cxn ang="0">
                    <a:pos x="228" y="192"/>
                  </a:cxn>
                  <a:cxn ang="0">
                    <a:pos x="246" y="222"/>
                  </a:cxn>
                  <a:cxn ang="0">
                    <a:pos x="240" y="252"/>
                  </a:cxn>
                  <a:cxn ang="0">
                    <a:pos x="186" y="264"/>
                  </a:cxn>
                  <a:cxn ang="0">
                    <a:pos x="174" y="258"/>
                  </a:cxn>
                  <a:cxn ang="0">
                    <a:pos x="162" y="252"/>
                  </a:cxn>
                  <a:cxn ang="0">
                    <a:pos x="72" y="180"/>
                  </a:cxn>
                  <a:cxn ang="0">
                    <a:pos x="60" y="168"/>
                  </a:cxn>
                  <a:cxn ang="0">
                    <a:pos x="66" y="156"/>
                  </a:cxn>
                  <a:cxn ang="0">
                    <a:pos x="60" y="150"/>
                  </a:cxn>
                  <a:cxn ang="0">
                    <a:pos x="48" y="144"/>
                  </a:cxn>
                  <a:cxn ang="0">
                    <a:pos x="30" y="138"/>
                  </a:cxn>
                  <a:cxn ang="0">
                    <a:pos x="36" y="126"/>
                  </a:cxn>
                  <a:cxn ang="0">
                    <a:pos x="36" y="114"/>
                  </a:cxn>
                  <a:cxn ang="0">
                    <a:pos x="24" y="102"/>
                  </a:cxn>
                  <a:cxn ang="0">
                    <a:pos x="6" y="102"/>
                  </a:cxn>
                  <a:cxn ang="0">
                    <a:pos x="0" y="90"/>
                  </a:cxn>
                  <a:cxn ang="0">
                    <a:pos x="6" y="84"/>
                  </a:cxn>
                  <a:cxn ang="0">
                    <a:pos x="24" y="78"/>
                  </a:cxn>
                  <a:cxn ang="0">
                    <a:pos x="24" y="60"/>
                  </a:cxn>
                  <a:cxn ang="0">
                    <a:pos x="18" y="48"/>
                  </a:cxn>
                  <a:cxn ang="0">
                    <a:pos x="24" y="36"/>
                  </a:cxn>
                  <a:cxn ang="0">
                    <a:pos x="12" y="12"/>
                  </a:cxn>
                  <a:cxn ang="0">
                    <a:pos x="30" y="0"/>
                  </a:cxn>
                  <a:cxn ang="0">
                    <a:pos x="42" y="6"/>
                  </a:cxn>
                  <a:cxn ang="0">
                    <a:pos x="36" y="18"/>
                  </a:cxn>
                  <a:cxn ang="0">
                    <a:pos x="36" y="30"/>
                  </a:cxn>
                  <a:cxn ang="0">
                    <a:pos x="54" y="24"/>
                  </a:cxn>
                  <a:cxn ang="0">
                    <a:pos x="66" y="18"/>
                  </a:cxn>
                  <a:cxn ang="0">
                    <a:pos x="78" y="24"/>
                  </a:cxn>
                  <a:cxn ang="0">
                    <a:pos x="78" y="36"/>
                  </a:cxn>
                  <a:cxn ang="0">
                    <a:pos x="66" y="42"/>
                  </a:cxn>
                  <a:cxn ang="0">
                    <a:pos x="72" y="54"/>
                  </a:cxn>
                  <a:cxn ang="0">
                    <a:pos x="84" y="66"/>
                  </a:cxn>
                  <a:cxn ang="0">
                    <a:pos x="102" y="78"/>
                  </a:cxn>
                  <a:cxn ang="0">
                    <a:pos x="108" y="72"/>
                  </a:cxn>
                  <a:cxn ang="0">
                    <a:pos x="120" y="54"/>
                  </a:cxn>
                  <a:cxn ang="0">
                    <a:pos x="132" y="48"/>
                  </a:cxn>
                </a:cxnLst>
                <a:rect l="0" t="0" r="r" b="b"/>
                <a:pathLst>
                  <a:path w="246" h="270">
                    <a:moveTo>
                      <a:pt x="132" y="48"/>
                    </a:moveTo>
                    <a:lnTo>
                      <a:pt x="138" y="48"/>
                    </a:lnTo>
                    <a:lnTo>
                      <a:pt x="144" y="54"/>
                    </a:lnTo>
                    <a:lnTo>
                      <a:pt x="150" y="60"/>
                    </a:lnTo>
                    <a:lnTo>
                      <a:pt x="150" y="66"/>
                    </a:lnTo>
                    <a:lnTo>
                      <a:pt x="150" y="78"/>
                    </a:lnTo>
                    <a:lnTo>
                      <a:pt x="150" y="90"/>
                    </a:lnTo>
                    <a:lnTo>
                      <a:pt x="156" y="90"/>
                    </a:lnTo>
                    <a:lnTo>
                      <a:pt x="162" y="90"/>
                    </a:lnTo>
                    <a:lnTo>
                      <a:pt x="174" y="96"/>
                    </a:lnTo>
                    <a:lnTo>
                      <a:pt x="180" y="102"/>
                    </a:lnTo>
                    <a:lnTo>
                      <a:pt x="174" y="108"/>
                    </a:lnTo>
                    <a:lnTo>
                      <a:pt x="168" y="108"/>
                    </a:lnTo>
                    <a:lnTo>
                      <a:pt x="168" y="114"/>
                    </a:lnTo>
                    <a:lnTo>
                      <a:pt x="174" y="114"/>
                    </a:lnTo>
                    <a:lnTo>
                      <a:pt x="174" y="120"/>
                    </a:lnTo>
                    <a:lnTo>
                      <a:pt x="180" y="126"/>
                    </a:lnTo>
                    <a:lnTo>
                      <a:pt x="186" y="132"/>
                    </a:lnTo>
                    <a:lnTo>
                      <a:pt x="192" y="144"/>
                    </a:lnTo>
                    <a:lnTo>
                      <a:pt x="192" y="156"/>
                    </a:lnTo>
                    <a:lnTo>
                      <a:pt x="198" y="162"/>
                    </a:lnTo>
                    <a:lnTo>
                      <a:pt x="204" y="168"/>
                    </a:lnTo>
                    <a:lnTo>
                      <a:pt x="210" y="174"/>
                    </a:lnTo>
                    <a:lnTo>
                      <a:pt x="228" y="192"/>
                    </a:lnTo>
                    <a:lnTo>
                      <a:pt x="240" y="210"/>
                    </a:lnTo>
                    <a:lnTo>
                      <a:pt x="246" y="222"/>
                    </a:lnTo>
                    <a:lnTo>
                      <a:pt x="234" y="240"/>
                    </a:lnTo>
                    <a:lnTo>
                      <a:pt x="240" y="252"/>
                    </a:lnTo>
                    <a:lnTo>
                      <a:pt x="228" y="270"/>
                    </a:lnTo>
                    <a:lnTo>
                      <a:pt x="186" y="264"/>
                    </a:lnTo>
                    <a:lnTo>
                      <a:pt x="180" y="258"/>
                    </a:lnTo>
                    <a:lnTo>
                      <a:pt x="174" y="258"/>
                    </a:lnTo>
                    <a:lnTo>
                      <a:pt x="168" y="258"/>
                    </a:lnTo>
                    <a:lnTo>
                      <a:pt x="162" y="252"/>
                    </a:lnTo>
                    <a:lnTo>
                      <a:pt x="78" y="186"/>
                    </a:lnTo>
                    <a:lnTo>
                      <a:pt x="72" y="180"/>
                    </a:lnTo>
                    <a:lnTo>
                      <a:pt x="66" y="174"/>
                    </a:lnTo>
                    <a:lnTo>
                      <a:pt x="60" y="168"/>
                    </a:lnTo>
                    <a:lnTo>
                      <a:pt x="66" y="162"/>
                    </a:lnTo>
                    <a:lnTo>
                      <a:pt x="66" y="156"/>
                    </a:lnTo>
                    <a:lnTo>
                      <a:pt x="66" y="150"/>
                    </a:lnTo>
                    <a:lnTo>
                      <a:pt x="60" y="150"/>
                    </a:lnTo>
                    <a:lnTo>
                      <a:pt x="54" y="150"/>
                    </a:lnTo>
                    <a:lnTo>
                      <a:pt x="48" y="144"/>
                    </a:lnTo>
                    <a:lnTo>
                      <a:pt x="42" y="144"/>
                    </a:lnTo>
                    <a:lnTo>
                      <a:pt x="30" y="138"/>
                    </a:lnTo>
                    <a:lnTo>
                      <a:pt x="30" y="132"/>
                    </a:lnTo>
                    <a:lnTo>
                      <a:pt x="36" y="126"/>
                    </a:lnTo>
                    <a:lnTo>
                      <a:pt x="36" y="120"/>
                    </a:lnTo>
                    <a:lnTo>
                      <a:pt x="36" y="114"/>
                    </a:lnTo>
                    <a:lnTo>
                      <a:pt x="30" y="108"/>
                    </a:lnTo>
                    <a:lnTo>
                      <a:pt x="24" y="102"/>
                    </a:lnTo>
                    <a:lnTo>
                      <a:pt x="18" y="102"/>
                    </a:lnTo>
                    <a:lnTo>
                      <a:pt x="6" y="102"/>
                    </a:lnTo>
                    <a:lnTo>
                      <a:pt x="0" y="96"/>
                    </a:lnTo>
                    <a:lnTo>
                      <a:pt x="0" y="90"/>
                    </a:lnTo>
                    <a:lnTo>
                      <a:pt x="0" y="96"/>
                    </a:lnTo>
                    <a:lnTo>
                      <a:pt x="6" y="84"/>
                    </a:lnTo>
                    <a:lnTo>
                      <a:pt x="18" y="78"/>
                    </a:lnTo>
                    <a:lnTo>
                      <a:pt x="24" y="78"/>
                    </a:lnTo>
                    <a:lnTo>
                      <a:pt x="30" y="66"/>
                    </a:lnTo>
                    <a:lnTo>
                      <a:pt x="24" y="60"/>
                    </a:lnTo>
                    <a:lnTo>
                      <a:pt x="18" y="54"/>
                    </a:lnTo>
                    <a:lnTo>
                      <a:pt x="18" y="48"/>
                    </a:lnTo>
                    <a:lnTo>
                      <a:pt x="18" y="42"/>
                    </a:lnTo>
                    <a:lnTo>
                      <a:pt x="24" y="36"/>
                    </a:lnTo>
                    <a:lnTo>
                      <a:pt x="18" y="18"/>
                    </a:lnTo>
                    <a:lnTo>
                      <a:pt x="12" y="12"/>
                    </a:lnTo>
                    <a:lnTo>
                      <a:pt x="24" y="6"/>
                    </a:lnTo>
                    <a:lnTo>
                      <a:pt x="30" y="0"/>
                    </a:lnTo>
                    <a:lnTo>
                      <a:pt x="36" y="6"/>
                    </a:lnTo>
                    <a:lnTo>
                      <a:pt x="42" y="6"/>
                    </a:lnTo>
                    <a:lnTo>
                      <a:pt x="42" y="12"/>
                    </a:lnTo>
                    <a:lnTo>
                      <a:pt x="36" y="18"/>
                    </a:lnTo>
                    <a:lnTo>
                      <a:pt x="36" y="24"/>
                    </a:lnTo>
                    <a:lnTo>
                      <a:pt x="36" y="30"/>
                    </a:lnTo>
                    <a:lnTo>
                      <a:pt x="48" y="30"/>
                    </a:lnTo>
                    <a:lnTo>
                      <a:pt x="54" y="24"/>
                    </a:lnTo>
                    <a:lnTo>
                      <a:pt x="60" y="18"/>
                    </a:lnTo>
                    <a:lnTo>
                      <a:pt x="66" y="18"/>
                    </a:lnTo>
                    <a:lnTo>
                      <a:pt x="72" y="24"/>
                    </a:lnTo>
                    <a:lnTo>
                      <a:pt x="78" y="24"/>
                    </a:lnTo>
                    <a:lnTo>
                      <a:pt x="78" y="30"/>
                    </a:lnTo>
                    <a:lnTo>
                      <a:pt x="78" y="36"/>
                    </a:lnTo>
                    <a:lnTo>
                      <a:pt x="72" y="36"/>
                    </a:lnTo>
                    <a:lnTo>
                      <a:pt x="66" y="42"/>
                    </a:lnTo>
                    <a:lnTo>
                      <a:pt x="66" y="48"/>
                    </a:lnTo>
                    <a:lnTo>
                      <a:pt x="72" y="54"/>
                    </a:lnTo>
                    <a:lnTo>
                      <a:pt x="78" y="60"/>
                    </a:lnTo>
                    <a:lnTo>
                      <a:pt x="84" y="66"/>
                    </a:lnTo>
                    <a:lnTo>
                      <a:pt x="96" y="72"/>
                    </a:lnTo>
                    <a:lnTo>
                      <a:pt x="102" y="78"/>
                    </a:lnTo>
                    <a:lnTo>
                      <a:pt x="108" y="78"/>
                    </a:lnTo>
                    <a:lnTo>
                      <a:pt x="108" y="72"/>
                    </a:lnTo>
                    <a:lnTo>
                      <a:pt x="114" y="66"/>
                    </a:lnTo>
                    <a:lnTo>
                      <a:pt x="120" y="54"/>
                    </a:lnTo>
                    <a:lnTo>
                      <a:pt x="126" y="48"/>
                    </a:lnTo>
                    <a:lnTo>
                      <a:pt x="132" y="48"/>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08" name="Freeform 795">
                <a:extLst>
                  <a:ext uri="{FF2B5EF4-FFF2-40B4-BE49-F238E27FC236}">
                    <a16:creationId xmlns:a16="http://schemas.microsoft.com/office/drawing/2014/main" xmlns="" id="{6F072245-6FE4-3C4B-84FB-17D16749D80A}"/>
                  </a:ext>
                </a:extLst>
              </p:cNvPr>
              <p:cNvSpPr>
                <a:spLocks/>
              </p:cNvSpPr>
              <p:nvPr/>
            </p:nvSpPr>
            <p:spPr bwMode="auto">
              <a:xfrm>
                <a:off x="9589543" y="5667844"/>
                <a:ext cx="242850" cy="275230"/>
              </a:xfrm>
              <a:custGeom>
                <a:avLst/>
                <a:gdLst/>
                <a:ahLst/>
                <a:cxnLst>
                  <a:cxn ang="0">
                    <a:pos x="246" y="48"/>
                  </a:cxn>
                  <a:cxn ang="0">
                    <a:pos x="222" y="48"/>
                  </a:cxn>
                  <a:cxn ang="0">
                    <a:pos x="210" y="30"/>
                  </a:cxn>
                  <a:cxn ang="0">
                    <a:pos x="198" y="30"/>
                  </a:cxn>
                  <a:cxn ang="0">
                    <a:pos x="186" y="36"/>
                  </a:cxn>
                  <a:cxn ang="0">
                    <a:pos x="162" y="36"/>
                  </a:cxn>
                  <a:cxn ang="0">
                    <a:pos x="156" y="24"/>
                  </a:cxn>
                  <a:cxn ang="0">
                    <a:pos x="150" y="0"/>
                  </a:cxn>
                  <a:cxn ang="0">
                    <a:pos x="108" y="30"/>
                  </a:cxn>
                  <a:cxn ang="0">
                    <a:pos x="96" y="24"/>
                  </a:cxn>
                  <a:cxn ang="0">
                    <a:pos x="84" y="18"/>
                  </a:cxn>
                  <a:cxn ang="0">
                    <a:pos x="72" y="30"/>
                  </a:cxn>
                  <a:cxn ang="0">
                    <a:pos x="66" y="36"/>
                  </a:cxn>
                  <a:cxn ang="0">
                    <a:pos x="60" y="42"/>
                  </a:cxn>
                  <a:cxn ang="0">
                    <a:pos x="54" y="60"/>
                  </a:cxn>
                  <a:cxn ang="0">
                    <a:pos x="42" y="66"/>
                  </a:cxn>
                  <a:cxn ang="0">
                    <a:pos x="30" y="54"/>
                  </a:cxn>
                  <a:cxn ang="0">
                    <a:pos x="24" y="60"/>
                  </a:cxn>
                  <a:cxn ang="0">
                    <a:pos x="24" y="72"/>
                  </a:cxn>
                  <a:cxn ang="0">
                    <a:pos x="36" y="84"/>
                  </a:cxn>
                  <a:cxn ang="0">
                    <a:pos x="30" y="96"/>
                  </a:cxn>
                  <a:cxn ang="0">
                    <a:pos x="6" y="108"/>
                  </a:cxn>
                  <a:cxn ang="0">
                    <a:pos x="0" y="120"/>
                  </a:cxn>
                  <a:cxn ang="0">
                    <a:pos x="12" y="126"/>
                  </a:cxn>
                  <a:cxn ang="0">
                    <a:pos x="18" y="138"/>
                  </a:cxn>
                  <a:cxn ang="0">
                    <a:pos x="18" y="162"/>
                  </a:cxn>
                  <a:cxn ang="0">
                    <a:pos x="30" y="162"/>
                  </a:cxn>
                  <a:cxn ang="0">
                    <a:pos x="48" y="174"/>
                  </a:cxn>
                  <a:cxn ang="0">
                    <a:pos x="36" y="180"/>
                  </a:cxn>
                  <a:cxn ang="0">
                    <a:pos x="42" y="186"/>
                  </a:cxn>
                  <a:cxn ang="0">
                    <a:pos x="48" y="198"/>
                  </a:cxn>
                  <a:cxn ang="0">
                    <a:pos x="60" y="216"/>
                  </a:cxn>
                  <a:cxn ang="0">
                    <a:pos x="66" y="234"/>
                  </a:cxn>
                  <a:cxn ang="0">
                    <a:pos x="78" y="246"/>
                  </a:cxn>
                  <a:cxn ang="0">
                    <a:pos x="108" y="282"/>
                  </a:cxn>
                  <a:cxn ang="0">
                    <a:pos x="126" y="294"/>
                  </a:cxn>
                  <a:cxn ang="0">
                    <a:pos x="138" y="294"/>
                  </a:cxn>
                  <a:cxn ang="0">
                    <a:pos x="156" y="300"/>
                  </a:cxn>
                  <a:cxn ang="0">
                    <a:pos x="180" y="306"/>
                  </a:cxn>
                  <a:cxn ang="0">
                    <a:pos x="204" y="300"/>
                  </a:cxn>
                  <a:cxn ang="0">
                    <a:pos x="234" y="270"/>
                  </a:cxn>
                  <a:cxn ang="0">
                    <a:pos x="246" y="210"/>
                  </a:cxn>
                  <a:cxn ang="0">
                    <a:pos x="258" y="192"/>
                  </a:cxn>
                  <a:cxn ang="0">
                    <a:pos x="258" y="180"/>
                  </a:cxn>
                  <a:cxn ang="0">
                    <a:pos x="258" y="150"/>
                  </a:cxn>
                  <a:cxn ang="0">
                    <a:pos x="264" y="132"/>
                  </a:cxn>
                  <a:cxn ang="0">
                    <a:pos x="258" y="108"/>
                  </a:cxn>
                  <a:cxn ang="0">
                    <a:pos x="264" y="96"/>
                  </a:cxn>
                  <a:cxn ang="0">
                    <a:pos x="264" y="84"/>
                  </a:cxn>
                  <a:cxn ang="0">
                    <a:pos x="252" y="84"/>
                  </a:cxn>
                  <a:cxn ang="0">
                    <a:pos x="240" y="78"/>
                  </a:cxn>
                  <a:cxn ang="0">
                    <a:pos x="264" y="54"/>
                  </a:cxn>
                </a:cxnLst>
                <a:rect l="0" t="0" r="r" b="b"/>
                <a:pathLst>
                  <a:path w="270" h="306">
                    <a:moveTo>
                      <a:pt x="270" y="48"/>
                    </a:moveTo>
                    <a:lnTo>
                      <a:pt x="246" y="48"/>
                    </a:lnTo>
                    <a:lnTo>
                      <a:pt x="228" y="48"/>
                    </a:lnTo>
                    <a:lnTo>
                      <a:pt x="222" y="48"/>
                    </a:lnTo>
                    <a:lnTo>
                      <a:pt x="216" y="42"/>
                    </a:lnTo>
                    <a:lnTo>
                      <a:pt x="210" y="30"/>
                    </a:lnTo>
                    <a:lnTo>
                      <a:pt x="204" y="30"/>
                    </a:lnTo>
                    <a:lnTo>
                      <a:pt x="198" y="30"/>
                    </a:lnTo>
                    <a:lnTo>
                      <a:pt x="192" y="36"/>
                    </a:lnTo>
                    <a:lnTo>
                      <a:pt x="186" y="36"/>
                    </a:lnTo>
                    <a:lnTo>
                      <a:pt x="168" y="36"/>
                    </a:lnTo>
                    <a:lnTo>
                      <a:pt x="162" y="36"/>
                    </a:lnTo>
                    <a:lnTo>
                      <a:pt x="156" y="30"/>
                    </a:lnTo>
                    <a:lnTo>
                      <a:pt x="156" y="24"/>
                    </a:lnTo>
                    <a:lnTo>
                      <a:pt x="150" y="12"/>
                    </a:lnTo>
                    <a:lnTo>
                      <a:pt x="150" y="0"/>
                    </a:lnTo>
                    <a:lnTo>
                      <a:pt x="108" y="24"/>
                    </a:lnTo>
                    <a:lnTo>
                      <a:pt x="108" y="30"/>
                    </a:lnTo>
                    <a:lnTo>
                      <a:pt x="102" y="30"/>
                    </a:lnTo>
                    <a:lnTo>
                      <a:pt x="96" y="24"/>
                    </a:lnTo>
                    <a:lnTo>
                      <a:pt x="90" y="24"/>
                    </a:lnTo>
                    <a:lnTo>
                      <a:pt x="84" y="18"/>
                    </a:lnTo>
                    <a:lnTo>
                      <a:pt x="78" y="24"/>
                    </a:lnTo>
                    <a:lnTo>
                      <a:pt x="72" y="30"/>
                    </a:lnTo>
                    <a:lnTo>
                      <a:pt x="72" y="36"/>
                    </a:lnTo>
                    <a:lnTo>
                      <a:pt x="66" y="36"/>
                    </a:lnTo>
                    <a:lnTo>
                      <a:pt x="60" y="36"/>
                    </a:lnTo>
                    <a:lnTo>
                      <a:pt x="60" y="42"/>
                    </a:lnTo>
                    <a:lnTo>
                      <a:pt x="54" y="48"/>
                    </a:lnTo>
                    <a:lnTo>
                      <a:pt x="54" y="60"/>
                    </a:lnTo>
                    <a:lnTo>
                      <a:pt x="48" y="60"/>
                    </a:lnTo>
                    <a:lnTo>
                      <a:pt x="42" y="66"/>
                    </a:lnTo>
                    <a:lnTo>
                      <a:pt x="36" y="60"/>
                    </a:lnTo>
                    <a:lnTo>
                      <a:pt x="30" y="54"/>
                    </a:lnTo>
                    <a:lnTo>
                      <a:pt x="24" y="54"/>
                    </a:lnTo>
                    <a:lnTo>
                      <a:pt x="24" y="60"/>
                    </a:lnTo>
                    <a:lnTo>
                      <a:pt x="24" y="66"/>
                    </a:lnTo>
                    <a:lnTo>
                      <a:pt x="24" y="72"/>
                    </a:lnTo>
                    <a:lnTo>
                      <a:pt x="30" y="78"/>
                    </a:lnTo>
                    <a:lnTo>
                      <a:pt x="36" y="84"/>
                    </a:lnTo>
                    <a:lnTo>
                      <a:pt x="36" y="90"/>
                    </a:lnTo>
                    <a:lnTo>
                      <a:pt x="30" y="96"/>
                    </a:lnTo>
                    <a:lnTo>
                      <a:pt x="18" y="108"/>
                    </a:lnTo>
                    <a:lnTo>
                      <a:pt x="6" y="108"/>
                    </a:lnTo>
                    <a:lnTo>
                      <a:pt x="0" y="114"/>
                    </a:lnTo>
                    <a:lnTo>
                      <a:pt x="0" y="120"/>
                    </a:lnTo>
                    <a:lnTo>
                      <a:pt x="6" y="120"/>
                    </a:lnTo>
                    <a:lnTo>
                      <a:pt x="12" y="126"/>
                    </a:lnTo>
                    <a:lnTo>
                      <a:pt x="18" y="132"/>
                    </a:lnTo>
                    <a:lnTo>
                      <a:pt x="18" y="138"/>
                    </a:lnTo>
                    <a:lnTo>
                      <a:pt x="18" y="150"/>
                    </a:lnTo>
                    <a:lnTo>
                      <a:pt x="18" y="162"/>
                    </a:lnTo>
                    <a:lnTo>
                      <a:pt x="24" y="162"/>
                    </a:lnTo>
                    <a:lnTo>
                      <a:pt x="30" y="162"/>
                    </a:lnTo>
                    <a:lnTo>
                      <a:pt x="42" y="168"/>
                    </a:lnTo>
                    <a:lnTo>
                      <a:pt x="48" y="174"/>
                    </a:lnTo>
                    <a:lnTo>
                      <a:pt x="42" y="180"/>
                    </a:lnTo>
                    <a:lnTo>
                      <a:pt x="36" y="180"/>
                    </a:lnTo>
                    <a:lnTo>
                      <a:pt x="36" y="186"/>
                    </a:lnTo>
                    <a:lnTo>
                      <a:pt x="42" y="186"/>
                    </a:lnTo>
                    <a:lnTo>
                      <a:pt x="42" y="192"/>
                    </a:lnTo>
                    <a:lnTo>
                      <a:pt x="48" y="198"/>
                    </a:lnTo>
                    <a:lnTo>
                      <a:pt x="54" y="204"/>
                    </a:lnTo>
                    <a:lnTo>
                      <a:pt x="60" y="216"/>
                    </a:lnTo>
                    <a:lnTo>
                      <a:pt x="60" y="228"/>
                    </a:lnTo>
                    <a:lnTo>
                      <a:pt x="66" y="234"/>
                    </a:lnTo>
                    <a:lnTo>
                      <a:pt x="72" y="240"/>
                    </a:lnTo>
                    <a:lnTo>
                      <a:pt x="78" y="246"/>
                    </a:lnTo>
                    <a:lnTo>
                      <a:pt x="96" y="264"/>
                    </a:lnTo>
                    <a:lnTo>
                      <a:pt x="108" y="282"/>
                    </a:lnTo>
                    <a:lnTo>
                      <a:pt x="114" y="294"/>
                    </a:lnTo>
                    <a:lnTo>
                      <a:pt x="126" y="294"/>
                    </a:lnTo>
                    <a:lnTo>
                      <a:pt x="132" y="294"/>
                    </a:lnTo>
                    <a:lnTo>
                      <a:pt x="138" y="294"/>
                    </a:lnTo>
                    <a:lnTo>
                      <a:pt x="144" y="294"/>
                    </a:lnTo>
                    <a:lnTo>
                      <a:pt x="156" y="300"/>
                    </a:lnTo>
                    <a:lnTo>
                      <a:pt x="174" y="300"/>
                    </a:lnTo>
                    <a:lnTo>
                      <a:pt x="180" y="306"/>
                    </a:lnTo>
                    <a:lnTo>
                      <a:pt x="192" y="306"/>
                    </a:lnTo>
                    <a:lnTo>
                      <a:pt x="204" y="300"/>
                    </a:lnTo>
                    <a:lnTo>
                      <a:pt x="216" y="276"/>
                    </a:lnTo>
                    <a:lnTo>
                      <a:pt x="234" y="270"/>
                    </a:lnTo>
                    <a:lnTo>
                      <a:pt x="270" y="264"/>
                    </a:lnTo>
                    <a:lnTo>
                      <a:pt x="246" y="210"/>
                    </a:lnTo>
                    <a:lnTo>
                      <a:pt x="246" y="204"/>
                    </a:lnTo>
                    <a:lnTo>
                      <a:pt x="258" y="192"/>
                    </a:lnTo>
                    <a:lnTo>
                      <a:pt x="258" y="186"/>
                    </a:lnTo>
                    <a:lnTo>
                      <a:pt x="258" y="180"/>
                    </a:lnTo>
                    <a:lnTo>
                      <a:pt x="258" y="168"/>
                    </a:lnTo>
                    <a:lnTo>
                      <a:pt x="258" y="150"/>
                    </a:lnTo>
                    <a:lnTo>
                      <a:pt x="264" y="144"/>
                    </a:lnTo>
                    <a:lnTo>
                      <a:pt x="264" y="132"/>
                    </a:lnTo>
                    <a:lnTo>
                      <a:pt x="264" y="120"/>
                    </a:lnTo>
                    <a:lnTo>
                      <a:pt x="258" y="108"/>
                    </a:lnTo>
                    <a:lnTo>
                      <a:pt x="258" y="96"/>
                    </a:lnTo>
                    <a:lnTo>
                      <a:pt x="264" y="96"/>
                    </a:lnTo>
                    <a:lnTo>
                      <a:pt x="264" y="90"/>
                    </a:lnTo>
                    <a:lnTo>
                      <a:pt x="264" y="84"/>
                    </a:lnTo>
                    <a:lnTo>
                      <a:pt x="258" y="78"/>
                    </a:lnTo>
                    <a:lnTo>
                      <a:pt x="252" y="84"/>
                    </a:lnTo>
                    <a:lnTo>
                      <a:pt x="246" y="84"/>
                    </a:lnTo>
                    <a:lnTo>
                      <a:pt x="240" y="78"/>
                    </a:lnTo>
                    <a:lnTo>
                      <a:pt x="252" y="66"/>
                    </a:lnTo>
                    <a:lnTo>
                      <a:pt x="264" y="54"/>
                    </a:lnTo>
                    <a:lnTo>
                      <a:pt x="270" y="48"/>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09" name="Freeform 807">
                <a:extLst>
                  <a:ext uri="{FF2B5EF4-FFF2-40B4-BE49-F238E27FC236}">
                    <a16:creationId xmlns:a16="http://schemas.microsoft.com/office/drawing/2014/main" xmlns="" id="{2AC869CE-E0B7-6E49-86F0-BC813BD7DBB6}"/>
                  </a:ext>
                </a:extLst>
              </p:cNvPr>
              <p:cNvSpPr>
                <a:spLocks/>
              </p:cNvSpPr>
              <p:nvPr/>
            </p:nvSpPr>
            <p:spPr bwMode="auto">
              <a:xfrm>
                <a:off x="9805410" y="5711018"/>
                <a:ext cx="232057" cy="210470"/>
              </a:xfrm>
              <a:custGeom>
                <a:avLst/>
                <a:gdLst/>
                <a:ahLst/>
                <a:cxnLst>
                  <a:cxn ang="0">
                    <a:pos x="12" y="18"/>
                  </a:cxn>
                  <a:cxn ang="0">
                    <a:pos x="6" y="36"/>
                  </a:cxn>
                  <a:cxn ang="0">
                    <a:pos x="18" y="30"/>
                  </a:cxn>
                  <a:cxn ang="0">
                    <a:pos x="24" y="42"/>
                  </a:cxn>
                  <a:cxn ang="0">
                    <a:pos x="18" y="48"/>
                  </a:cxn>
                  <a:cxn ang="0">
                    <a:pos x="18" y="60"/>
                  </a:cxn>
                  <a:cxn ang="0">
                    <a:pos x="24" y="84"/>
                  </a:cxn>
                  <a:cxn ang="0">
                    <a:pos x="18" y="102"/>
                  </a:cxn>
                  <a:cxn ang="0">
                    <a:pos x="18" y="132"/>
                  </a:cxn>
                  <a:cxn ang="0">
                    <a:pos x="18" y="144"/>
                  </a:cxn>
                  <a:cxn ang="0">
                    <a:pos x="6" y="162"/>
                  </a:cxn>
                  <a:cxn ang="0">
                    <a:pos x="54" y="222"/>
                  </a:cxn>
                  <a:cxn ang="0">
                    <a:pos x="102" y="204"/>
                  </a:cxn>
                  <a:cxn ang="0">
                    <a:pos x="138" y="234"/>
                  </a:cxn>
                  <a:cxn ang="0">
                    <a:pos x="174" y="174"/>
                  </a:cxn>
                  <a:cxn ang="0">
                    <a:pos x="186" y="162"/>
                  </a:cxn>
                  <a:cxn ang="0">
                    <a:pos x="198" y="162"/>
                  </a:cxn>
                  <a:cxn ang="0">
                    <a:pos x="192" y="150"/>
                  </a:cxn>
                  <a:cxn ang="0">
                    <a:pos x="186" y="138"/>
                  </a:cxn>
                  <a:cxn ang="0">
                    <a:pos x="198" y="126"/>
                  </a:cxn>
                  <a:cxn ang="0">
                    <a:pos x="246" y="96"/>
                  </a:cxn>
                  <a:cxn ang="0">
                    <a:pos x="246" y="96"/>
                  </a:cxn>
                  <a:cxn ang="0">
                    <a:pos x="246" y="84"/>
                  </a:cxn>
                  <a:cxn ang="0">
                    <a:pos x="228" y="84"/>
                  </a:cxn>
                  <a:cxn ang="0">
                    <a:pos x="216" y="72"/>
                  </a:cxn>
                  <a:cxn ang="0">
                    <a:pos x="210" y="66"/>
                  </a:cxn>
                  <a:cxn ang="0">
                    <a:pos x="198" y="66"/>
                  </a:cxn>
                  <a:cxn ang="0">
                    <a:pos x="174" y="72"/>
                  </a:cxn>
                  <a:cxn ang="0">
                    <a:pos x="150" y="66"/>
                  </a:cxn>
                  <a:cxn ang="0">
                    <a:pos x="96" y="36"/>
                  </a:cxn>
                  <a:cxn ang="0">
                    <a:pos x="102" y="12"/>
                  </a:cxn>
                  <a:cxn ang="0">
                    <a:pos x="96" y="0"/>
                  </a:cxn>
                  <a:cxn ang="0">
                    <a:pos x="78" y="0"/>
                  </a:cxn>
                  <a:cxn ang="0">
                    <a:pos x="54" y="12"/>
                  </a:cxn>
                  <a:cxn ang="0">
                    <a:pos x="30" y="18"/>
                  </a:cxn>
                  <a:cxn ang="0">
                    <a:pos x="30" y="6"/>
                  </a:cxn>
                  <a:cxn ang="0">
                    <a:pos x="24" y="6"/>
                  </a:cxn>
                </a:cxnLst>
                <a:rect l="0" t="0" r="r" b="b"/>
                <a:pathLst>
                  <a:path w="258" h="234">
                    <a:moveTo>
                      <a:pt x="24" y="6"/>
                    </a:moveTo>
                    <a:lnTo>
                      <a:pt x="12" y="18"/>
                    </a:lnTo>
                    <a:lnTo>
                      <a:pt x="0" y="30"/>
                    </a:lnTo>
                    <a:lnTo>
                      <a:pt x="6" y="36"/>
                    </a:lnTo>
                    <a:lnTo>
                      <a:pt x="12" y="36"/>
                    </a:lnTo>
                    <a:lnTo>
                      <a:pt x="18" y="30"/>
                    </a:lnTo>
                    <a:lnTo>
                      <a:pt x="24" y="36"/>
                    </a:lnTo>
                    <a:lnTo>
                      <a:pt x="24" y="42"/>
                    </a:lnTo>
                    <a:lnTo>
                      <a:pt x="24" y="48"/>
                    </a:lnTo>
                    <a:lnTo>
                      <a:pt x="18" y="48"/>
                    </a:lnTo>
                    <a:lnTo>
                      <a:pt x="18" y="54"/>
                    </a:lnTo>
                    <a:lnTo>
                      <a:pt x="18" y="60"/>
                    </a:lnTo>
                    <a:lnTo>
                      <a:pt x="24" y="72"/>
                    </a:lnTo>
                    <a:lnTo>
                      <a:pt x="24" y="84"/>
                    </a:lnTo>
                    <a:lnTo>
                      <a:pt x="24" y="96"/>
                    </a:lnTo>
                    <a:lnTo>
                      <a:pt x="18" y="102"/>
                    </a:lnTo>
                    <a:lnTo>
                      <a:pt x="18" y="120"/>
                    </a:lnTo>
                    <a:lnTo>
                      <a:pt x="18" y="132"/>
                    </a:lnTo>
                    <a:lnTo>
                      <a:pt x="18" y="138"/>
                    </a:lnTo>
                    <a:lnTo>
                      <a:pt x="18" y="144"/>
                    </a:lnTo>
                    <a:lnTo>
                      <a:pt x="6" y="156"/>
                    </a:lnTo>
                    <a:lnTo>
                      <a:pt x="6" y="162"/>
                    </a:lnTo>
                    <a:lnTo>
                      <a:pt x="30" y="216"/>
                    </a:lnTo>
                    <a:lnTo>
                      <a:pt x="54" y="222"/>
                    </a:lnTo>
                    <a:lnTo>
                      <a:pt x="84" y="210"/>
                    </a:lnTo>
                    <a:lnTo>
                      <a:pt x="102" y="204"/>
                    </a:lnTo>
                    <a:lnTo>
                      <a:pt x="120" y="210"/>
                    </a:lnTo>
                    <a:lnTo>
                      <a:pt x="138" y="234"/>
                    </a:lnTo>
                    <a:lnTo>
                      <a:pt x="168" y="180"/>
                    </a:lnTo>
                    <a:lnTo>
                      <a:pt x="174" y="174"/>
                    </a:lnTo>
                    <a:lnTo>
                      <a:pt x="174" y="162"/>
                    </a:lnTo>
                    <a:lnTo>
                      <a:pt x="186" y="162"/>
                    </a:lnTo>
                    <a:lnTo>
                      <a:pt x="192" y="162"/>
                    </a:lnTo>
                    <a:lnTo>
                      <a:pt x="198" y="162"/>
                    </a:lnTo>
                    <a:lnTo>
                      <a:pt x="198" y="156"/>
                    </a:lnTo>
                    <a:lnTo>
                      <a:pt x="192" y="150"/>
                    </a:lnTo>
                    <a:lnTo>
                      <a:pt x="192" y="144"/>
                    </a:lnTo>
                    <a:lnTo>
                      <a:pt x="186" y="138"/>
                    </a:lnTo>
                    <a:lnTo>
                      <a:pt x="192" y="132"/>
                    </a:lnTo>
                    <a:lnTo>
                      <a:pt x="198" y="126"/>
                    </a:lnTo>
                    <a:lnTo>
                      <a:pt x="228" y="108"/>
                    </a:lnTo>
                    <a:lnTo>
                      <a:pt x="246" y="96"/>
                    </a:lnTo>
                    <a:lnTo>
                      <a:pt x="258" y="96"/>
                    </a:lnTo>
                    <a:lnTo>
                      <a:pt x="246" y="96"/>
                    </a:lnTo>
                    <a:lnTo>
                      <a:pt x="246" y="90"/>
                    </a:lnTo>
                    <a:lnTo>
                      <a:pt x="246" y="84"/>
                    </a:lnTo>
                    <a:lnTo>
                      <a:pt x="240" y="84"/>
                    </a:lnTo>
                    <a:lnTo>
                      <a:pt x="228" y="84"/>
                    </a:lnTo>
                    <a:lnTo>
                      <a:pt x="216" y="78"/>
                    </a:lnTo>
                    <a:lnTo>
                      <a:pt x="216" y="72"/>
                    </a:lnTo>
                    <a:lnTo>
                      <a:pt x="216" y="66"/>
                    </a:lnTo>
                    <a:lnTo>
                      <a:pt x="210" y="66"/>
                    </a:lnTo>
                    <a:lnTo>
                      <a:pt x="204" y="66"/>
                    </a:lnTo>
                    <a:lnTo>
                      <a:pt x="198" y="66"/>
                    </a:lnTo>
                    <a:lnTo>
                      <a:pt x="180" y="72"/>
                    </a:lnTo>
                    <a:lnTo>
                      <a:pt x="174" y="72"/>
                    </a:lnTo>
                    <a:lnTo>
                      <a:pt x="162" y="66"/>
                    </a:lnTo>
                    <a:lnTo>
                      <a:pt x="150" y="66"/>
                    </a:lnTo>
                    <a:lnTo>
                      <a:pt x="132" y="60"/>
                    </a:lnTo>
                    <a:lnTo>
                      <a:pt x="96" y="36"/>
                    </a:lnTo>
                    <a:lnTo>
                      <a:pt x="102" y="18"/>
                    </a:lnTo>
                    <a:lnTo>
                      <a:pt x="102" y="12"/>
                    </a:lnTo>
                    <a:lnTo>
                      <a:pt x="102" y="6"/>
                    </a:lnTo>
                    <a:lnTo>
                      <a:pt x="96" y="0"/>
                    </a:lnTo>
                    <a:lnTo>
                      <a:pt x="90" y="0"/>
                    </a:lnTo>
                    <a:lnTo>
                      <a:pt x="78" y="0"/>
                    </a:lnTo>
                    <a:lnTo>
                      <a:pt x="78" y="6"/>
                    </a:lnTo>
                    <a:lnTo>
                      <a:pt x="54" y="12"/>
                    </a:lnTo>
                    <a:lnTo>
                      <a:pt x="42" y="12"/>
                    </a:lnTo>
                    <a:lnTo>
                      <a:pt x="30" y="18"/>
                    </a:lnTo>
                    <a:lnTo>
                      <a:pt x="30" y="12"/>
                    </a:lnTo>
                    <a:lnTo>
                      <a:pt x="30" y="6"/>
                    </a:lnTo>
                    <a:lnTo>
                      <a:pt x="30" y="0"/>
                    </a:lnTo>
                    <a:lnTo>
                      <a:pt x="24" y="6"/>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10" name="Freeform 793">
                <a:extLst>
                  <a:ext uri="{FF2B5EF4-FFF2-40B4-BE49-F238E27FC236}">
                    <a16:creationId xmlns:a16="http://schemas.microsoft.com/office/drawing/2014/main" xmlns="" id="{580ADF9E-F602-5744-97E7-5C2833A980B4}"/>
                  </a:ext>
                </a:extLst>
              </p:cNvPr>
              <p:cNvSpPr>
                <a:spLocks/>
              </p:cNvSpPr>
              <p:nvPr/>
            </p:nvSpPr>
            <p:spPr bwMode="auto">
              <a:xfrm>
                <a:off x="9681287" y="5527531"/>
                <a:ext cx="210470" cy="199677"/>
              </a:xfrm>
              <a:custGeom>
                <a:avLst/>
                <a:gdLst/>
                <a:ahLst/>
                <a:cxnLst>
                  <a:cxn ang="0">
                    <a:pos x="36" y="42"/>
                  </a:cxn>
                  <a:cxn ang="0">
                    <a:pos x="156" y="0"/>
                  </a:cxn>
                  <a:cxn ang="0">
                    <a:pos x="204" y="90"/>
                  </a:cxn>
                  <a:cxn ang="0">
                    <a:pos x="210" y="96"/>
                  </a:cxn>
                  <a:cxn ang="0">
                    <a:pos x="234" y="138"/>
                  </a:cxn>
                  <a:cxn ang="0">
                    <a:pos x="228" y="144"/>
                  </a:cxn>
                  <a:cxn ang="0">
                    <a:pos x="222" y="144"/>
                  </a:cxn>
                  <a:cxn ang="0">
                    <a:pos x="222" y="150"/>
                  </a:cxn>
                  <a:cxn ang="0">
                    <a:pos x="222" y="162"/>
                  </a:cxn>
                  <a:cxn ang="0">
                    <a:pos x="216" y="174"/>
                  </a:cxn>
                  <a:cxn ang="0">
                    <a:pos x="216" y="180"/>
                  </a:cxn>
                  <a:cxn ang="0">
                    <a:pos x="216" y="186"/>
                  </a:cxn>
                  <a:cxn ang="0">
                    <a:pos x="204" y="186"/>
                  </a:cxn>
                  <a:cxn ang="0">
                    <a:pos x="198" y="186"/>
                  </a:cxn>
                  <a:cxn ang="0">
                    <a:pos x="198" y="192"/>
                  </a:cxn>
                  <a:cxn ang="0">
                    <a:pos x="198" y="198"/>
                  </a:cxn>
                  <a:cxn ang="0">
                    <a:pos x="204" y="204"/>
                  </a:cxn>
                  <a:cxn ang="0">
                    <a:pos x="216" y="210"/>
                  </a:cxn>
                  <a:cxn ang="0">
                    <a:pos x="192" y="216"/>
                  </a:cxn>
                  <a:cxn ang="0">
                    <a:pos x="180" y="216"/>
                  </a:cxn>
                  <a:cxn ang="0">
                    <a:pos x="168" y="222"/>
                  </a:cxn>
                  <a:cxn ang="0">
                    <a:pos x="168" y="216"/>
                  </a:cxn>
                  <a:cxn ang="0">
                    <a:pos x="168" y="210"/>
                  </a:cxn>
                  <a:cxn ang="0">
                    <a:pos x="168" y="204"/>
                  </a:cxn>
                  <a:cxn ang="0">
                    <a:pos x="144" y="204"/>
                  </a:cxn>
                  <a:cxn ang="0">
                    <a:pos x="126" y="204"/>
                  </a:cxn>
                  <a:cxn ang="0">
                    <a:pos x="120" y="204"/>
                  </a:cxn>
                  <a:cxn ang="0">
                    <a:pos x="114" y="198"/>
                  </a:cxn>
                  <a:cxn ang="0">
                    <a:pos x="108" y="186"/>
                  </a:cxn>
                  <a:cxn ang="0">
                    <a:pos x="102" y="186"/>
                  </a:cxn>
                  <a:cxn ang="0">
                    <a:pos x="96" y="186"/>
                  </a:cxn>
                  <a:cxn ang="0">
                    <a:pos x="90" y="192"/>
                  </a:cxn>
                  <a:cxn ang="0">
                    <a:pos x="84" y="192"/>
                  </a:cxn>
                  <a:cxn ang="0">
                    <a:pos x="66" y="192"/>
                  </a:cxn>
                  <a:cxn ang="0">
                    <a:pos x="60" y="192"/>
                  </a:cxn>
                  <a:cxn ang="0">
                    <a:pos x="54" y="186"/>
                  </a:cxn>
                  <a:cxn ang="0">
                    <a:pos x="54" y="180"/>
                  </a:cxn>
                  <a:cxn ang="0">
                    <a:pos x="48" y="168"/>
                  </a:cxn>
                  <a:cxn ang="0">
                    <a:pos x="48" y="156"/>
                  </a:cxn>
                  <a:cxn ang="0">
                    <a:pos x="6" y="180"/>
                  </a:cxn>
                  <a:cxn ang="0">
                    <a:pos x="0" y="174"/>
                  </a:cxn>
                  <a:cxn ang="0">
                    <a:pos x="0" y="168"/>
                  </a:cxn>
                  <a:cxn ang="0">
                    <a:pos x="0" y="162"/>
                  </a:cxn>
                  <a:cxn ang="0">
                    <a:pos x="6" y="156"/>
                  </a:cxn>
                  <a:cxn ang="0">
                    <a:pos x="12" y="156"/>
                  </a:cxn>
                  <a:cxn ang="0">
                    <a:pos x="12" y="150"/>
                  </a:cxn>
                  <a:cxn ang="0">
                    <a:pos x="18" y="144"/>
                  </a:cxn>
                  <a:cxn ang="0">
                    <a:pos x="18" y="138"/>
                  </a:cxn>
                  <a:cxn ang="0">
                    <a:pos x="12" y="120"/>
                  </a:cxn>
                  <a:cxn ang="0">
                    <a:pos x="12" y="108"/>
                  </a:cxn>
                  <a:cxn ang="0">
                    <a:pos x="12" y="102"/>
                  </a:cxn>
                  <a:cxn ang="0">
                    <a:pos x="18" y="96"/>
                  </a:cxn>
                  <a:cxn ang="0">
                    <a:pos x="18" y="90"/>
                  </a:cxn>
                  <a:cxn ang="0">
                    <a:pos x="30" y="84"/>
                  </a:cxn>
                  <a:cxn ang="0">
                    <a:pos x="36" y="84"/>
                  </a:cxn>
                  <a:cxn ang="0">
                    <a:pos x="36" y="78"/>
                  </a:cxn>
                  <a:cxn ang="0">
                    <a:pos x="36" y="72"/>
                  </a:cxn>
                  <a:cxn ang="0">
                    <a:pos x="36" y="60"/>
                  </a:cxn>
                  <a:cxn ang="0">
                    <a:pos x="36" y="42"/>
                  </a:cxn>
                </a:cxnLst>
                <a:rect l="0" t="0" r="r" b="b"/>
                <a:pathLst>
                  <a:path w="234" h="222">
                    <a:moveTo>
                      <a:pt x="36" y="42"/>
                    </a:moveTo>
                    <a:lnTo>
                      <a:pt x="156" y="0"/>
                    </a:lnTo>
                    <a:lnTo>
                      <a:pt x="204" y="90"/>
                    </a:lnTo>
                    <a:lnTo>
                      <a:pt x="210" y="96"/>
                    </a:lnTo>
                    <a:lnTo>
                      <a:pt x="234" y="138"/>
                    </a:lnTo>
                    <a:lnTo>
                      <a:pt x="228" y="144"/>
                    </a:lnTo>
                    <a:lnTo>
                      <a:pt x="222" y="144"/>
                    </a:lnTo>
                    <a:lnTo>
                      <a:pt x="222" y="150"/>
                    </a:lnTo>
                    <a:lnTo>
                      <a:pt x="222" y="162"/>
                    </a:lnTo>
                    <a:lnTo>
                      <a:pt x="216" y="174"/>
                    </a:lnTo>
                    <a:lnTo>
                      <a:pt x="216" y="180"/>
                    </a:lnTo>
                    <a:lnTo>
                      <a:pt x="216" y="186"/>
                    </a:lnTo>
                    <a:lnTo>
                      <a:pt x="204" y="186"/>
                    </a:lnTo>
                    <a:lnTo>
                      <a:pt x="198" y="186"/>
                    </a:lnTo>
                    <a:lnTo>
                      <a:pt x="198" y="192"/>
                    </a:lnTo>
                    <a:lnTo>
                      <a:pt x="198" y="198"/>
                    </a:lnTo>
                    <a:lnTo>
                      <a:pt x="204" y="204"/>
                    </a:lnTo>
                    <a:lnTo>
                      <a:pt x="216" y="210"/>
                    </a:lnTo>
                    <a:lnTo>
                      <a:pt x="192" y="216"/>
                    </a:lnTo>
                    <a:lnTo>
                      <a:pt x="180" y="216"/>
                    </a:lnTo>
                    <a:lnTo>
                      <a:pt x="168" y="222"/>
                    </a:lnTo>
                    <a:lnTo>
                      <a:pt x="168" y="216"/>
                    </a:lnTo>
                    <a:lnTo>
                      <a:pt x="168" y="210"/>
                    </a:lnTo>
                    <a:lnTo>
                      <a:pt x="168" y="204"/>
                    </a:lnTo>
                    <a:lnTo>
                      <a:pt x="144" y="204"/>
                    </a:lnTo>
                    <a:lnTo>
                      <a:pt x="126" y="204"/>
                    </a:lnTo>
                    <a:lnTo>
                      <a:pt x="120" y="204"/>
                    </a:lnTo>
                    <a:lnTo>
                      <a:pt x="114" y="198"/>
                    </a:lnTo>
                    <a:lnTo>
                      <a:pt x="108" y="186"/>
                    </a:lnTo>
                    <a:lnTo>
                      <a:pt x="102" y="186"/>
                    </a:lnTo>
                    <a:lnTo>
                      <a:pt x="96" y="186"/>
                    </a:lnTo>
                    <a:lnTo>
                      <a:pt x="90" y="192"/>
                    </a:lnTo>
                    <a:lnTo>
                      <a:pt x="84" y="192"/>
                    </a:lnTo>
                    <a:lnTo>
                      <a:pt x="66" y="192"/>
                    </a:lnTo>
                    <a:lnTo>
                      <a:pt x="60" y="192"/>
                    </a:lnTo>
                    <a:lnTo>
                      <a:pt x="54" y="186"/>
                    </a:lnTo>
                    <a:lnTo>
                      <a:pt x="54" y="180"/>
                    </a:lnTo>
                    <a:lnTo>
                      <a:pt x="48" y="168"/>
                    </a:lnTo>
                    <a:lnTo>
                      <a:pt x="48" y="156"/>
                    </a:lnTo>
                    <a:lnTo>
                      <a:pt x="6" y="180"/>
                    </a:lnTo>
                    <a:lnTo>
                      <a:pt x="0" y="174"/>
                    </a:lnTo>
                    <a:lnTo>
                      <a:pt x="0" y="168"/>
                    </a:lnTo>
                    <a:lnTo>
                      <a:pt x="0" y="162"/>
                    </a:lnTo>
                    <a:lnTo>
                      <a:pt x="6" y="156"/>
                    </a:lnTo>
                    <a:lnTo>
                      <a:pt x="12" y="156"/>
                    </a:lnTo>
                    <a:lnTo>
                      <a:pt x="12" y="150"/>
                    </a:lnTo>
                    <a:lnTo>
                      <a:pt x="18" y="144"/>
                    </a:lnTo>
                    <a:lnTo>
                      <a:pt x="18" y="138"/>
                    </a:lnTo>
                    <a:lnTo>
                      <a:pt x="12" y="120"/>
                    </a:lnTo>
                    <a:lnTo>
                      <a:pt x="12" y="108"/>
                    </a:lnTo>
                    <a:lnTo>
                      <a:pt x="12" y="102"/>
                    </a:lnTo>
                    <a:lnTo>
                      <a:pt x="18" y="96"/>
                    </a:lnTo>
                    <a:lnTo>
                      <a:pt x="18" y="90"/>
                    </a:lnTo>
                    <a:lnTo>
                      <a:pt x="30" y="84"/>
                    </a:lnTo>
                    <a:lnTo>
                      <a:pt x="36" y="84"/>
                    </a:lnTo>
                    <a:lnTo>
                      <a:pt x="36" y="78"/>
                    </a:lnTo>
                    <a:lnTo>
                      <a:pt x="36" y="72"/>
                    </a:lnTo>
                    <a:lnTo>
                      <a:pt x="36" y="60"/>
                    </a:lnTo>
                    <a:lnTo>
                      <a:pt x="36" y="42"/>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11" name="Freeform 805">
                <a:extLst>
                  <a:ext uri="{FF2B5EF4-FFF2-40B4-BE49-F238E27FC236}">
                    <a16:creationId xmlns:a16="http://schemas.microsoft.com/office/drawing/2014/main" xmlns="" id="{0AE603A2-39E3-9D4E-A118-910E7E773EF5}"/>
                  </a:ext>
                </a:extLst>
              </p:cNvPr>
              <p:cNvSpPr>
                <a:spLocks/>
              </p:cNvSpPr>
              <p:nvPr/>
            </p:nvSpPr>
            <p:spPr bwMode="auto">
              <a:xfrm>
                <a:off x="9859377" y="5651654"/>
                <a:ext cx="215867" cy="145710"/>
              </a:xfrm>
              <a:custGeom>
                <a:avLst/>
                <a:gdLst/>
                <a:ahLst/>
                <a:cxnLst>
                  <a:cxn ang="0">
                    <a:pos x="18" y="72"/>
                  </a:cxn>
                  <a:cxn ang="0">
                    <a:pos x="18" y="66"/>
                  </a:cxn>
                  <a:cxn ang="0">
                    <a:pos x="30" y="66"/>
                  </a:cxn>
                  <a:cxn ang="0">
                    <a:pos x="36" y="66"/>
                  </a:cxn>
                  <a:cxn ang="0">
                    <a:pos x="42" y="72"/>
                  </a:cxn>
                  <a:cxn ang="0">
                    <a:pos x="42" y="78"/>
                  </a:cxn>
                  <a:cxn ang="0">
                    <a:pos x="42" y="84"/>
                  </a:cxn>
                  <a:cxn ang="0">
                    <a:pos x="36" y="102"/>
                  </a:cxn>
                  <a:cxn ang="0">
                    <a:pos x="72" y="126"/>
                  </a:cxn>
                  <a:cxn ang="0">
                    <a:pos x="90" y="132"/>
                  </a:cxn>
                  <a:cxn ang="0">
                    <a:pos x="102" y="132"/>
                  </a:cxn>
                  <a:cxn ang="0">
                    <a:pos x="114" y="138"/>
                  </a:cxn>
                  <a:cxn ang="0">
                    <a:pos x="120" y="138"/>
                  </a:cxn>
                  <a:cxn ang="0">
                    <a:pos x="138" y="132"/>
                  </a:cxn>
                  <a:cxn ang="0">
                    <a:pos x="144" y="132"/>
                  </a:cxn>
                  <a:cxn ang="0">
                    <a:pos x="150" y="132"/>
                  </a:cxn>
                  <a:cxn ang="0">
                    <a:pos x="156" y="132"/>
                  </a:cxn>
                  <a:cxn ang="0">
                    <a:pos x="156" y="138"/>
                  </a:cxn>
                  <a:cxn ang="0">
                    <a:pos x="156" y="144"/>
                  </a:cxn>
                  <a:cxn ang="0">
                    <a:pos x="168" y="150"/>
                  </a:cxn>
                  <a:cxn ang="0">
                    <a:pos x="180" y="150"/>
                  </a:cxn>
                  <a:cxn ang="0">
                    <a:pos x="186" y="150"/>
                  </a:cxn>
                  <a:cxn ang="0">
                    <a:pos x="186" y="162"/>
                  </a:cxn>
                  <a:cxn ang="0">
                    <a:pos x="198" y="162"/>
                  </a:cxn>
                  <a:cxn ang="0">
                    <a:pos x="240" y="78"/>
                  </a:cxn>
                  <a:cxn ang="0">
                    <a:pos x="234" y="78"/>
                  </a:cxn>
                  <a:cxn ang="0">
                    <a:pos x="222" y="72"/>
                  </a:cxn>
                  <a:cxn ang="0">
                    <a:pos x="216" y="66"/>
                  </a:cxn>
                  <a:cxn ang="0">
                    <a:pos x="216" y="60"/>
                  </a:cxn>
                  <a:cxn ang="0">
                    <a:pos x="168" y="24"/>
                  </a:cxn>
                  <a:cxn ang="0">
                    <a:pos x="162" y="18"/>
                  </a:cxn>
                  <a:cxn ang="0">
                    <a:pos x="162" y="12"/>
                  </a:cxn>
                  <a:cxn ang="0">
                    <a:pos x="156" y="6"/>
                  </a:cxn>
                  <a:cxn ang="0">
                    <a:pos x="144" y="18"/>
                  </a:cxn>
                  <a:cxn ang="0">
                    <a:pos x="138" y="18"/>
                  </a:cxn>
                  <a:cxn ang="0">
                    <a:pos x="120" y="18"/>
                  </a:cxn>
                  <a:cxn ang="0">
                    <a:pos x="114" y="18"/>
                  </a:cxn>
                  <a:cxn ang="0">
                    <a:pos x="102" y="24"/>
                  </a:cxn>
                  <a:cxn ang="0">
                    <a:pos x="96" y="24"/>
                  </a:cxn>
                  <a:cxn ang="0">
                    <a:pos x="90" y="24"/>
                  </a:cxn>
                  <a:cxn ang="0">
                    <a:pos x="78" y="18"/>
                  </a:cxn>
                  <a:cxn ang="0">
                    <a:pos x="72" y="12"/>
                  </a:cxn>
                  <a:cxn ang="0">
                    <a:pos x="54" y="0"/>
                  </a:cxn>
                  <a:cxn ang="0">
                    <a:pos x="48" y="0"/>
                  </a:cxn>
                  <a:cxn ang="0">
                    <a:pos x="36" y="0"/>
                  </a:cxn>
                  <a:cxn ang="0">
                    <a:pos x="30" y="6"/>
                  </a:cxn>
                  <a:cxn ang="0">
                    <a:pos x="24" y="6"/>
                  </a:cxn>
                  <a:cxn ang="0">
                    <a:pos x="24" y="12"/>
                  </a:cxn>
                  <a:cxn ang="0">
                    <a:pos x="24" y="24"/>
                  </a:cxn>
                  <a:cxn ang="0">
                    <a:pos x="18" y="36"/>
                  </a:cxn>
                  <a:cxn ang="0">
                    <a:pos x="18" y="42"/>
                  </a:cxn>
                  <a:cxn ang="0">
                    <a:pos x="18" y="48"/>
                  </a:cxn>
                  <a:cxn ang="0">
                    <a:pos x="6" y="48"/>
                  </a:cxn>
                  <a:cxn ang="0">
                    <a:pos x="0" y="48"/>
                  </a:cxn>
                  <a:cxn ang="0">
                    <a:pos x="0" y="54"/>
                  </a:cxn>
                  <a:cxn ang="0">
                    <a:pos x="0" y="60"/>
                  </a:cxn>
                  <a:cxn ang="0">
                    <a:pos x="6" y="66"/>
                  </a:cxn>
                  <a:cxn ang="0">
                    <a:pos x="18" y="72"/>
                  </a:cxn>
                </a:cxnLst>
                <a:rect l="0" t="0" r="r" b="b"/>
                <a:pathLst>
                  <a:path w="240" h="162">
                    <a:moveTo>
                      <a:pt x="18" y="72"/>
                    </a:moveTo>
                    <a:lnTo>
                      <a:pt x="18" y="66"/>
                    </a:lnTo>
                    <a:lnTo>
                      <a:pt x="30" y="66"/>
                    </a:lnTo>
                    <a:lnTo>
                      <a:pt x="36" y="66"/>
                    </a:lnTo>
                    <a:lnTo>
                      <a:pt x="42" y="72"/>
                    </a:lnTo>
                    <a:lnTo>
                      <a:pt x="42" y="78"/>
                    </a:lnTo>
                    <a:lnTo>
                      <a:pt x="42" y="84"/>
                    </a:lnTo>
                    <a:lnTo>
                      <a:pt x="36" y="102"/>
                    </a:lnTo>
                    <a:lnTo>
                      <a:pt x="72" y="126"/>
                    </a:lnTo>
                    <a:lnTo>
                      <a:pt x="90" y="132"/>
                    </a:lnTo>
                    <a:lnTo>
                      <a:pt x="102" y="132"/>
                    </a:lnTo>
                    <a:lnTo>
                      <a:pt x="114" y="138"/>
                    </a:lnTo>
                    <a:lnTo>
                      <a:pt x="120" y="138"/>
                    </a:lnTo>
                    <a:lnTo>
                      <a:pt x="138" y="132"/>
                    </a:lnTo>
                    <a:lnTo>
                      <a:pt x="144" y="132"/>
                    </a:lnTo>
                    <a:lnTo>
                      <a:pt x="150" y="132"/>
                    </a:lnTo>
                    <a:lnTo>
                      <a:pt x="156" y="132"/>
                    </a:lnTo>
                    <a:lnTo>
                      <a:pt x="156" y="138"/>
                    </a:lnTo>
                    <a:lnTo>
                      <a:pt x="156" y="144"/>
                    </a:lnTo>
                    <a:lnTo>
                      <a:pt x="168" y="150"/>
                    </a:lnTo>
                    <a:lnTo>
                      <a:pt x="180" y="150"/>
                    </a:lnTo>
                    <a:lnTo>
                      <a:pt x="186" y="150"/>
                    </a:lnTo>
                    <a:lnTo>
                      <a:pt x="186" y="162"/>
                    </a:lnTo>
                    <a:lnTo>
                      <a:pt x="198" y="162"/>
                    </a:lnTo>
                    <a:lnTo>
                      <a:pt x="240" y="78"/>
                    </a:lnTo>
                    <a:lnTo>
                      <a:pt x="234" y="78"/>
                    </a:lnTo>
                    <a:lnTo>
                      <a:pt x="222" y="72"/>
                    </a:lnTo>
                    <a:lnTo>
                      <a:pt x="216" y="66"/>
                    </a:lnTo>
                    <a:lnTo>
                      <a:pt x="216" y="60"/>
                    </a:lnTo>
                    <a:lnTo>
                      <a:pt x="168" y="24"/>
                    </a:lnTo>
                    <a:lnTo>
                      <a:pt x="162" y="18"/>
                    </a:lnTo>
                    <a:lnTo>
                      <a:pt x="162" y="12"/>
                    </a:lnTo>
                    <a:lnTo>
                      <a:pt x="156" y="6"/>
                    </a:lnTo>
                    <a:lnTo>
                      <a:pt x="144" y="18"/>
                    </a:lnTo>
                    <a:lnTo>
                      <a:pt x="138" y="18"/>
                    </a:lnTo>
                    <a:lnTo>
                      <a:pt x="120" y="18"/>
                    </a:lnTo>
                    <a:lnTo>
                      <a:pt x="114" y="18"/>
                    </a:lnTo>
                    <a:lnTo>
                      <a:pt x="102" y="24"/>
                    </a:lnTo>
                    <a:lnTo>
                      <a:pt x="96" y="24"/>
                    </a:lnTo>
                    <a:lnTo>
                      <a:pt x="90" y="24"/>
                    </a:lnTo>
                    <a:lnTo>
                      <a:pt x="78" y="18"/>
                    </a:lnTo>
                    <a:lnTo>
                      <a:pt x="72" y="12"/>
                    </a:lnTo>
                    <a:lnTo>
                      <a:pt x="54" y="0"/>
                    </a:lnTo>
                    <a:lnTo>
                      <a:pt x="48" y="0"/>
                    </a:lnTo>
                    <a:lnTo>
                      <a:pt x="36" y="0"/>
                    </a:lnTo>
                    <a:lnTo>
                      <a:pt x="30" y="6"/>
                    </a:lnTo>
                    <a:lnTo>
                      <a:pt x="24" y="6"/>
                    </a:lnTo>
                    <a:lnTo>
                      <a:pt x="24" y="12"/>
                    </a:lnTo>
                    <a:lnTo>
                      <a:pt x="24" y="24"/>
                    </a:lnTo>
                    <a:lnTo>
                      <a:pt x="18" y="36"/>
                    </a:lnTo>
                    <a:lnTo>
                      <a:pt x="18" y="42"/>
                    </a:lnTo>
                    <a:lnTo>
                      <a:pt x="18" y="48"/>
                    </a:lnTo>
                    <a:lnTo>
                      <a:pt x="6" y="48"/>
                    </a:lnTo>
                    <a:lnTo>
                      <a:pt x="0" y="48"/>
                    </a:lnTo>
                    <a:lnTo>
                      <a:pt x="0" y="54"/>
                    </a:lnTo>
                    <a:lnTo>
                      <a:pt x="0" y="60"/>
                    </a:lnTo>
                    <a:lnTo>
                      <a:pt x="6" y="66"/>
                    </a:lnTo>
                    <a:lnTo>
                      <a:pt x="18" y="72"/>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12" name="Freeform 812">
                <a:extLst>
                  <a:ext uri="{FF2B5EF4-FFF2-40B4-BE49-F238E27FC236}">
                    <a16:creationId xmlns:a16="http://schemas.microsoft.com/office/drawing/2014/main" xmlns="" id="{9DDCC7C3-69B3-2648-808B-613B30E92A35}"/>
                  </a:ext>
                </a:extLst>
              </p:cNvPr>
              <p:cNvSpPr>
                <a:spLocks/>
              </p:cNvSpPr>
              <p:nvPr/>
            </p:nvSpPr>
            <p:spPr bwMode="auto">
              <a:xfrm>
                <a:off x="9411453" y="5867522"/>
                <a:ext cx="226660" cy="275230"/>
              </a:xfrm>
              <a:custGeom>
                <a:avLst/>
                <a:gdLst/>
                <a:ahLst/>
                <a:cxnLst>
                  <a:cxn ang="0">
                    <a:pos x="6" y="72"/>
                  </a:cxn>
                  <a:cxn ang="0">
                    <a:pos x="18" y="60"/>
                  </a:cxn>
                  <a:cxn ang="0">
                    <a:pos x="42" y="48"/>
                  </a:cxn>
                  <a:cxn ang="0">
                    <a:pos x="60" y="48"/>
                  </a:cxn>
                  <a:cxn ang="0">
                    <a:pos x="66" y="48"/>
                  </a:cxn>
                  <a:cxn ang="0">
                    <a:pos x="66" y="42"/>
                  </a:cxn>
                  <a:cxn ang="0">
                    <a:pos x="60" y="36"/>
                  </a:cxn>
                  <a:cxn ang="0">
                    <a:pos x="66" y="36"/>
                  </a:cxn>
                  <a:cxn ang="0">
                    <a:pos x="72" y="30"/>
                  </a:cxn>
                  <a:cxn ang="0">
                    <a:pos x="84" y="30"/>
                  </a:cxn>
                  <a:cxn ang="0">
                    <a:pos x="90" y="24"/>
                  </a:cxn>
                  <a:cxn ang="0">
                    <a:pos x="96" y="18"/>
                  </a:cxn>
                  <a:cxn ang="0">
                    <a:pos x="96" y="12"/>
                  </a:cxn>
                  <a:cxn ang="0">
                    <a:pos x="102" y="6"/>
                  </a:cxn>
                  <a:cxn ang="0">
                    <a:pos x="108" y="12"/>
                  </a:cxn>
                  <a:cxn ang="0">
                    <a:pos x="108" y="18"/>
                  </a:cxn>
                  <a:cxn ang="0">
                    <a:pos x="114" y="18"/>
                  </a:cxn>
                  <a:cxn ang="0">
                    <a:pos x="120" y="12"/>
                  </a:cxn>
                  <a:cxn ang="0">
                    <a:pos x="120" y="6"/>
                  </a:cxn>
                  <a:cxn ang="0">
                    <a:pos x="120" y="0"/>
                  </a:cxn>
                  <a:cxn ang="0">
                    <a:pos x="126" y="0"/>
                  </a:cxn>
                  <a:cxn ang="0">
                    <a:pos x="132" y="0"/>
                  </a:cxn>
                  <a:cxn ang="0">
                    <a:pos x="132" y="6"/>
                  </a:cxn>
                  <a:cxn ang="0">
                    <a:pos x="132" y="12"/>
                  </a:cxn>
                  <a:cxn ang="0">
                    <a:pos x="126" y="18"/>
                  </a:cxn>
                  <a:cxn ang="0">
                    <a:pos x="132" y="24"/>
                  </a:cxn>
                  <a:cxn ang="0">
                    <a:pos x="138" y="30"/>
                  </a:cxn>
                  <a:cxn ang="0">
                    <a:pos x="144" y="36"/>
                  </a:cxn>
                  <a:cxn ang="0">
                    <a:pos x="228" y="102"/>
                  </a:cxn>
                  <a:cxn ang="0">
                    <a:pos x="234" y="108"/>
                  </a:cxn>
                  <a:cxn ang="0">
                    <a:pos x="240" y="108"/>
                  </a:cxn>
                  <a:cxn ang="0">
                    <a:pos x="246" y="108"/>
                  </a:cxn>
                  <a:cxn ang="0">
                    <a:pos x="252" y="114"/>
                  </a:cxn>
                  <a:cxn ang="0">
                    <a:pos x="222" y="234"/>
                  </a:cxn>
                  <a:cxn ang="0">
                    <a:pos x="186" y="216"/>
                  </a:cxn>
                  <a:cxn ang="0">
                    <a:pos x="90" y="306"/>
                  </a:cxn>
                  <a:cxn ang="0">
                    <a:pos x="84" y="294"/>
                  </a:cxn>
                  <a:cxn ang="0">
                    <a:pos x="84" y="282"/>
                  </a:cxn>
                  <a:cxn ang="0">
                    <a:pos x="84" y="276"/>
                  </a:cxn>
                  <a:cxn ang="0">
                    <a:pos x="84" y="270"/>
                  </a:cxn>
                  <a:cxn ang="0">
                    <a:pos x="96" y="258"/>
                  </a:cxn>
                  <a:cxn ang="0">
                    <a:pos x="84" y="216"/>
                  </a:cxn>
                  <a:cxn ang="0">
                    <a:pos x="66" y="204"/>
                  </a:cxn>
                  <a:cxn ang="0">
                    <a:pos x="42" y="192"/>
                  </a:cxn>
                  <a:cxn ang="0">
                    <a:pos x="18" y="180"/>
                  </a:cxn>
                  <a:cxn ang="0">
                    <a:pos x="12" y="174"/>
                  </a:cxn>
                  <a:cxn ang="0">
                    <a:pos x="6" y="162"/>
                  </a:cxn>
                  <a:cxn ang="0">
                    <a:pos x="0" y="150"/>
                  </a:cxn>
                  <a:cxn ang="0">
                    <a:pos x="0" y="132"/>
                  </a:cxn>
                  <a:cxn ang="0">
                    <a:pos x="0" y="108"/>
                  </a:cxn>
                  <a:cxn ang="0">
                    <a:pos x="0" y="84"/>
                  </a:cxn>
                  <a:cxn ang="0">
                    <a:pos x="6" y="72"/>
                  </a:cxn>
                </a:cxnLst>
                <a:rect l="0" t="0" r="r" b="b"/>
                <a:pathLst>
                  <a:path w="252" h="306">
                    <a:moveTo>
                      <a:pt x="6" y="72"/>
                    </a:moveTo>
                    <a:lnTo>
                      <a:pt x="18" y="60"/>
                    </a:lnTo>
                    <a:lnTo>
                      <a:pt x="42" y="48"/>
                    </a:lnTo>
                    <a:lnTo>
                      <a:pt x="60" y="48"/>
                    </a:lnTo>
                    <a:lnTo>
                      <a:pt x="66" y="48"/>
                    </a:lnTo>
                    <a:lnTo>
                      <a:pt x="66" y="42"/>
                    </a:lnTo>
                    <a:lnTo>
                      <a:pt x="60" y="36"/>
                    </a:lnTo>
                    <a:lnTo>
                      <a:pt x="66" y="36"/>
                    </a:lnTo>
                    <a:lnTo>
                      <a:pt x="72" y="30"/>
                    </a:lnTo>
                    <a:lnTo>
                      <a:pt x="84" y="30"/>
                    </a:lnTo>
                    <a:lnTo>
                      <a:pt x="90" y="24"/>
                    </a:lnTo>
                    <a:lnTo>
                      <a:pt x="96" y="18"/>
                    </a:lnTo>
                    <a:lnTo>
                      <a:pt x="96" y="12"/>
                    </a:lnTo>
                    <a:lnTo>
                      <a:pt x="102" y="6"/>
                    </a:lnTo>
                    <a:lnTo>
                      <a:pt x="108" y="12"/>
                    </a:lnTo>
                    <a:lnTo>
                      <a:pt x="108" y="18"/>
                    </a:lnTo>
                    <a:lnTo>
                      <a:pt x="114" y="18"/>
                    </a:lnTo>
                    <a:lnTo>
                      <a:pt x="120" y="12"/>
                    </a:lnTo>
                    <a:lnTo>
                      <a:pt x="120" y="6"/>
                    </a:lnTo>
                    <a:lnTo>
                      <a:pt x="120" y="0"/>
                    </a:lnTo>
                    <a:lnTo>
                      <a:pt x="126" y="0"/>
                    </a:lnTo>
                    <a:lnTo>
                      <a:pt x="132" y="0"/>
                    </a:lnTo>
                    <a:lnTo>
                      <a:pt x="132" y="6"/>
                    </a:lnTo>
                    <a:lnTo>
                      <a:pt x="132" y="12"/>
                    </a:lnTo>
                    <a:lnTo>
                      <a:pt x="126" y="18"/>
                    </a:lnTo>
                    <a:lnTo>
                      <a:pt x="132" y="24"/>
                    </a:lnTo>
                    <a:lnTo>
                      <a:pt x="138" y="30"/>
                    </a:lnTo>
                    <a:lnTo>
                      <a:pt x="144" y="36"/>
                    </a:lnTo>
                    <a:lnTo>
                      <a:pt x="228" y="102"/>
                    </a:lnTo>
                    <a:lnTo>
                      <a:pt x="234" y="108"/>
                    </a:lnTo>
                    <a:lnTo>
                      <a:pt x="240" y="108"/>
                    </a:lnTo>
                    <a:lnTo>
                      <a:pt x="246" y="108"/>
                    </a:lnTo>
                    <a:lnTo>
                      <a:pt x="252" y="114"/>
                    </a:lnTo>
                    <a:lnTo>
                      <a:pt x="222" y="234"/>
                    </a:lnTo>
                    <a:lnTo>
                      <a:pt x="186" y="216"/>
                    </a:lnTo>
                    <a:lnTo>
                      <a:pt x="90" y="306"/>
                    </a:lnTo>
                    <a:lnTo>
                      <a:pt x="84" y="294"/>
                    </a:lnTo>
                    <a:lnTo>
                      <a:pt x="84" y="282"/>
                    </a:lnTo>
                    <a:lnTo>
                      <a:pt x="84" y="276"/>
                    </a:lnTo>
                    <a:lnTo>
                      <a:pt x="84" y="270"/>
                    </a:lnTo>
                    <a:lnTo>
                      <a:pt x="96" y="258"/>
                    </a:lnTo>
                    <a:lnTo>
                      <a:pt x="84" y="216"/>
                    </a:lnTo>
                    <a:lnTo>
                      <a:pt x="66" y="204"/>
                    </a:lnTo>
                    <a:lnTo>
                      <a:pt x="42" y="192"/>
                    </a:lnTo>
                    <a:lnTo>
                      <a:pt x="18" y="180"/>
                    </a:lnTo>
                    <a:lnTo>
                      <a:pt x="12" y="174"/>
                    </a:lnTo>
                    <a:lnTo>
                      <a:pt x="6" y="162"/>
                    </a:lnTo>
                    <a:lnTo>
                      <a:pt x="0" y="150"/>
                    </a:lnTo>
                    <a:lnTo>
                      <a:pt x="0" y="132"/>
                    </a:lnTo>
                    <a:lnTo>
                      <a:pt x="0" y="108"/>
                    </a:lnTo>
                    <a:lnTo>
                      <a:pt x="0" y="84"/>
                    </a:lnTo>
                    <a:lnTo>
                      <a:pt x="6" y="72"/>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13" name="Freeform 771">
                <a:extLst>
                  <a:ext uri="{FF2B5EF4-FFF2-40B4-BE49-F238E27FC236}">
                    <a16:creationId xmlns:a16="http://schemas.microsoft.com/office/drawing/2014/main" xmlns="" id="{39837930-F81B-1B41-A132-6005BD92A7B0}"/>
                  </a:ext>
                </a:extLst>
              </p:cNvPr>
              <p:cNvSpPr>
                <a:spLocks/>
              </p:cNvSpPr>
              <p:nvPr/>
            </p:nvSpPr>
            <p:spPr bwMode="auto">
              <a:xfrm>
                <a:off x="10048260" y="5085004"/>
                <a:ext cx="334594" cy="291420"/>
              </a:xfrm>
              <a:custGeom>
                <a:avLst/>
                <a:gdLst/>
                <a:ahLst/>
                <a:cxnLst>
                  <a:cxn ang="0">
                    <a:pos x="12" y="102"/>
                  </a:cxn>
                  <a:cxn ang="0">
                    <a:pos x="0" y="72"/>
                  </a:cxn>
                  <a:cxn ang="0">
                    <a:pos x="6" y="60"/>
                  </a:cxn>
                  <a:cxn ang="0">
                    <a:pos x="36" y="36"/>
                  </a:cxn>
                  <a:cxn ang="0">
                    <a:pos x="66" y="30"/>
                  </a:cxn>
                  <a:cxn ang="0">
                    <a:pos x="84" y="36"/>
                  </a:cxn>
                  <a:cxn ang="0">
                    <a:pos x="96" y="42"/>
                  </a:cxn>
                  <a:cxn ang="0">
                    <a:pos x="108" y="54"/>
                  </a:cxn>
                  <a:cxn ang="0">
                    <a:pos x="132" y="54"/>
                  </a:cxn>
                  <a:cxn ang="0">
                    <a:pos x="162" y="60"/>
                  </a:cxn>
                  <a:cxn ang="0">
                    <a:pos x="180" y="72"/>
                  </a:cxn>
                  <a:cxn ang="0">
                    <a:pos x="192" y="84"/>
                  </a:cxn>
                  <a:cxn ang="0">
                    <a:pos x="192" y="96"/>
                  </a:cxn>
                  <a:cxn ang="0">
                    <a:pos x="204" y="102"/>
                  </a:cxn>
                  <a:cxn ang="0">
                    <a:pos x="216" y="102"/>
                  </a:cxn>
                  <a:cxn ang="0">
                    <a:pos x="222" y="90"/>
                  </a:cxn>
                  <a:cxn ang="0">
                    <a:pos x="240" y="78"/>
                  </a:cxn>
                  <a:cxn ang="0">
                    <a:pos x="252" y="84"/>
                  </a:cxn>
                  <a:cxn ang="0">
                    <a:pos x="282" y="90"/>
                  </a:cxn>
                  <a:cxn ang="0">
                    <a:pos x="306" y="72"/>
                  </a:cxn>
                  <a:cxn ang="0">
                    <a:pos x="312" y="54"/>
                  </a:cxn>
                  <a:cxn ang="0">
                    <a:pos x="324" y="42"/>
                  </a:cxn>
                  <a:cxn ang="0">
                    <a:pos x="342" y="36"/>
                  </a:cxn>
                  <a:cxn ang="0">
                    <a:pos x="360" y="12"/>
                  </a:cxn>
                  <a:cxn ang="0">
                    <a:pos x="360" y="6"/>
                  </a:cxn>
                  <a:cxn ang="0">
                    <a:pos x="366" y="30"/>
                  </a:cxn>
                  <a:cxn ang="0">
                    <a:pos x="372" y="36"/>
                  </a:cxn>
                  <a:cxn ang="0">
                    <a:pos x="360" y="42"/>
                  </a:cxn>
                  <a:cxn ang="0">
                    <a:pos x="348" y="60"/>
                  </a:cxn>
                  <a:cxn ang="0">
                    <a:pos x="336" y="90"/>
                  </a:cxn>
                  <a:cxn ang="0">
                    <a:pos x="330" y="120"/>
                  </a:cxn>
                  <a:cxn ang="0">
                    <a:pos x="324" y="138"/>
                  </a:cxn>
                  <a:cxn ang="0">
                    <a:pos x="312" y="150"/>
                  </a:cxn>
                  <a:cxn ang="0">
                    <a:pos x="300" y="150"/>
                  </a:cxn>
                  <a:cxn ang="0">
                    <a:pos x="288" y="174"/>
                  </a:cxn>
                  <a:cxn ang="0">
                    <a:pos x="276" y="186"/>
                  </a:cxn>
                  <a:cxn ang="0">
                    <a:pos x="282" y="198"/>
                  </a:cxn>
                  <a:cxn ang="0">
                    <a:pos x="270" y="204"/>
                  </a:cxn>
                  <a:cxn ang="0">
                    <a:pos x="252" y="222"/>
                  </a:cxn>
                  <a:cxn ang="0">
                    <a:pos x="252" y="234"/>
                  </a:cxn>
                  <a:cxn ang="0">
                    <a:pos x="252" y="258"/>
                  </a:cxn>
                  <a:cxn ang="0">
                    <a:pos x="252" y="288"/>
                  </a:cxn>
                  <a:cxn ang="0">
                    <a:pos x="258" y="306"/>
                  </a:cxn>
                  <a:cxn ang="0">
                    <a:pos x="246" y="312"/>
                  </a:cxn>
                  <a:cxn ang="0">
                    <a:pos x="222" y="312"/>
                  </a:cxn>
                  <a:cxn ang="0">
                    <a:pos x="210" y="306"/>
                  </a:cxn>
                  <a:cxn ang="0">
                    <a:pos x="198" y="318"/>
                  </a:cxn>
                  <a:cxn ang="0">
                    <a:pos x="192" y="318"/>
                  </a:cxn>
                  <a:cxn ang="0">
                    <a:pos x="174" y="312"/>
                  </a:cxn>
                  <a:cxn ang="0">
                    <a:pos x="174" y="300"/>
                  </a:cxn>
                  <a:cxn ang="0">
                    <a:pos x="168" y="288"/>
                  </a:cxn>
                  <a:cxn ang="0">
                    <a:pos x="156" y="270"/>
                  </a:cxn>
                  <a:cxn ang="0">
                    <a:pos x="144" y="264"/>
                  </a:cxn>
                  <a:cxn ang="0">
                    <a:pos x="126" y="270"/>
                  </a:cxn>
                  <a:cxn ang="0">
                    <a:pos x="120" y="270"/>
                  </a:cxn>
                  <a:cxn ang="0">
                    <a:pos x="108" y="258"/>
                  </a:cxn>
                  <a:cxn ang="0">
                    <a:pos x="90" y="252"/>
                  </a:cxn>
                  <a:cxn ang="0">
                    <a:pos x="66" y="252"/>
                  </a:cxn>
                  <a:cxn ang="0">
                    <a:pos x="48" y="246"/>
                  </a:cxn>
                  <a:cxn ang="0">
                    <a:pos x="48" y="228"/>
                  </a:cxn>
                  <a:cxn ang="0">
                    <a:pos x="42" y="210"/>
                  </a:cxn>
                  <a:cxn ang="0">
                    <a:pos x="24" y="186"/>
                  </a:cxn>
                </a:cxnLst>
                <a:rect l="0" t="0" r="r" b="b"/>
                <a:pathLst>
                  <a:path w="372" h="324">
                    <a:moveTo>
                      <a:pt x="6" y="168"/>
                    </a:moveTo>
                    <a:lnTo>
                      <a:pt x="12" y="102"/>
                    </a:lnTo>
                    <a:lnTo>
                      <a:pt x="0" y="84"/>
                    </a:lnTo>
                    <a:lnTo>
                      <a:pt x="0" y="72"/>
                    </a:lnTo>
                    <a:lnTo>
                      <a:pt x="0" y="66"/>
                    </a:lnTo>
                    <a:lnTo>
                      <a:pt x="6" y="60"/>
                    </a:lnTo>
                    <a:lnTo>
                      <a:pt x="12" y="48"/>
                    </a:lnTo>
                    <a:lnTo>
                      <a:pt x="36" y="36"/>
                    </a:lnTo>
                    <a:lnTo>
                      <a:pt x="48" y="30"/>
                    </a:lnTo>
                    <a:lnTo>
                      <a:pt x="66" y="30"/>
                    </a:lnTo>
                    <a:lnTo>
                      <a:pt x="72" y="30"/>
                    </a:lnTo>
                    <a:lnTo>
                      <a:pt x="84" y="36"/>
                    </a:lnTo>
                    <a:lnTo>
                      <a:pt x="90" y="36"/>
                    </a:lnTo>
                    <a:lnTo>
                      <a:pt x="96" y="42"/>
                    </a:lnTo>
                    <a:lnTo>
                      <a:pt x="102" y="48"/>
                    </a:lnTo>
                    <a:lnTo>
                      <a:pt x="108" y="54"/>
                    </a:lnTo>
                    <a:lnTo>
                      <a:pt x="120" y="54"/>
                    </a:lnTo>
                    <a:lnTo>
                      <a:pt x="132" y="54"/>
                    </a:lnTo>
                    <a:lnTo>
                      <a:pt x="144" y="54"/>
                    </a:lnTo>
                    <a:lnTo>
                      <a:pt x="162" y="60"/>
                    </a:lnTo>
                    <a:lnTo>
                      <a:pt x="174" y="66"/>
                    </a:lnTo>
                    <a:lnTo>
                      <a:pt x="180" y="72"/>
                    </a:lnTo>
                    <a:lnTo>
                      <a:pt x="192" y="78"/>
                    </a:lnTo>
                    <a:lnTo>
                      <a:pt x="192" y="84"/>
                    </a:lnTo>
                    <a:lnTo>
                      <a:pt x="192" y="90"/>
                    </a:lnTo>
                    <a:lnTo>
                      <a:pt x="192" y="96"/>
                    </a:lnTo>
                    <a:lnTo>
                      <a:pt x="198" y="96"/>
                    </a:lnTo>
                    <a:lnTo>
                      <a:pt x="204" y="102"/>
                    </a:lnTo>
                    <a:lnTo>
                      <a:pt x="210" y="108"/>
                    </a:lnTo>
                    <a:lnTo>
                      <a:pt x="216" y="102"/>
                    </a:lnTo>
                    <a:lnTo>
                      <a:pt x="222" y="102"/>
                    </a:lnTo>
                    <a:lnTo>
                      <a:pt x="222" y="90"/>
                    </a:lnTo>
                    <a:lnTo>
                      <a:pt x="228" y="90"/>
                    </a:lnTo>
                    <a:lnTo>
                      <a:pt x="240" y="78"/>
                    </a:lnTo>
                    <a:lnTo>
                      <a:pt x="246" y="78"/>
                    </a:lnTo>
                    <a:lnTo>
                      <a:pt x="252" y="84"/>
                    </a:lnTo>
                    <a:lnTo>
                      <a:pt x="264" y="90"/>
                    </a:lnTo>
                    <a:lnTo>
                      <a:pt x="282" y="90"/>
                    </a:lnTo>
                    <a:lnTo>
                      <a:pt x="300" y="78"/>
                    </a:lnTo>
                    <a:lnTo>
                      <a:pt x="306" y="72"/>
                    </a:lnTo>
                    <a:lnTo>
                      <a:pt x="312" y="60"/>
                    </a:lnTo>
                    <a:lnTo>
                      <a:pt x="312" y="54"/>
                    </a:lnTo>
                    <a:lnTo>
                      <a:pt x="318" y="42"/>
                    </a:lnTo>
                    <a:lnTo>
                      <a:pt x="324" y="42"/>
                    </a:lnTo>
                    <a:lnTo>
                      <a:pt x="330" y="36"/>
                    </a:lnTo>
                    <a:lnTo>
                      <a:pt x="342" y="36"/>
                    </a:lnTo>
                    <a:lnTo>
                      <a:pt x="348" y="30"/>
                    </a:lnTo>
                    <a:lnTo>
                      <a:pt x="360" y="12"/>
                    </a:lnTo>
                    <a:lnTo>
                      <a:pt x="366" y="0"/>
                    </a:lnTo>
                    <a:lnTo>
                      <a:pt x="360" y="6"/>
                    </a:lnTo>
                    <a:lnTo>
                      <a:pt x="360" y="24"/>
                    </a:lnTo>
                    <a:lnTo>
                      <a:pt x="366" y="30"/>
                    </a:lnTo>
                    <a:lnTo>
                      <a:pt x="372" y="30"/>
                    </a:lnTo>
                    <a:lnTo>
                      <a:pt x="372" y="36"/>
                    </a:lnTo>
                    <a:lnTo>
                      <a:pt x="366" y="36"/>
                    </a:lnTo>
                    <a:lnTo>
                      <a:pt x="360" y="42"/>
                    </a:lnTo>
                    <a:lnTo>
                      <a:pt x="354" y="48"/>
                    </a:lnTo>
                    <a:lnTo>
                      <a:pt x="348" y="60"/>
                    </a:lnTo>
                    <a:lnTo>
                      <a:pt x="342" y="72"/>
                    </a:lnTo>
                    <a:lnTo>
                      <a:pt x="336" y="90"/>
                    </a:lnTo>
                    <a:lnTo>
                      <a:pt x="336" y="114"/>
                    </a:lnTo>
                    <a:lnTo>
                      <a:pt x="330" y="120"/>
                    </a:lnTo>
                    <a:lnTo>
                      <a:pt x="330" y="132"/>
                    </a:lnTo>
                    <a:lnTo>
                      <a:pt x="324" y="138"/>
                    </a:lnTo>
                    <a:lnTo>
                      <a:pt x="318" y="144"/>
                    </a:lnTo>
                    <a:lnTo>
                      <a:pt x="312" y="150"/>
                    </a:lnTo>
                    <a:lnTo>
                      <a:pt x="306" y="150"/>
                    </a:lnTo>
                    <a:lnTo>
                      <a:pt x="300" y="150"/>
                    </a:lnTo>
                    <a:lnTo>
                      <a:pt x="294" y="162"/>
                    </a:lnTo>
                    <a:lnTo>
                      <a:pt x="288" y="174"/>
                    </a:lnTo>
                    <a:lnTo>
                      <a:pt x="276" y="180"/>
                    </a:lnTo>
                    <a:lnTo>
                      <a:pt x="276" y="186"/>
                    </a:lnTo>
                    <a:lnTo>
                      <a:pt x="282" y="192"/>
                    </a:lnTo>
                    <a:lnTo>
                      <a:pt x="282" y="198"/>
                    </a:lnTo>
                    <a:lnTo>
                      <a:pt x="282" y="204"/>
                    </a:lnTo>
                    <a:lnTo>
                      <a:pt x="270" y="204"/>
                    </a:lnTo>
                    <a:lnTo>
                      <a:pt x="264" y="216"/>
                    </a:lnTo>
                    <a:lnTo>
                      <a:pt x="252" y="222"/>
                    </a:lnTo>
                    <a:lnTo>
                      <a:pt x="252" y="228"/>
                    </a:lnTo>
                    <a:lnTo>
                      <a:pt x="252" y="234"/>
                    </a:lnTo>
                    <a:lnTo>
                      <a:pt x="252" y="246"/>
                    </a:lnTo>
                    <a:lnTo>
                      <a:pt x="252" y="258"/>
                    </a:lnTo>
                    <a:lnTo>
                      <a:pt x="252" y="270"/>
                    </a:lnTo>
                    <a:lnTo>
                      <a:pt x="252" y="288"/>
                    </a:lnTo>
                    <a:lnTo>
                      <a:pt x="258" y="300"/>
                    </a:lnTo>
                    <a:lnTo>
                      <a:pt x="258" y="306"/>
                    </a:lnTo>
                    <a:lnTo>
                      <a:pt x="252" y="306"/>
                    </a:lnTo>
                    <a:lnTo>
                      <a:pt x="246" y="312"/>
                    </a:lnTo>
                    <a:lnTo>
                      <a:pt x="234" y="312"/>
                    </a:lnTo>
                    <a:lnTo>
                      <a:pt x="222" y="312"/>
                    </a:lnTo>
                    <a:lnTo>
                      <a:pt x="216" y="312"/>
                    </a:lnTo>
                    <a:lnTo>
                      <a:pt x="210" y="306"/>
                    </a:lnTo>
                    <a:lnTo>
                      <a:pt x="198" y="312"/>
                    </a:lnTo>
                    <a:lnTo>
                      <a:pt x="198" y="318"/>
                    </a:lnTo>
                    <a:lnTo>
                      <a:pt x="198" y="324"/>
                    </a:lnTo>
                    <a:lnTo>
                      <a:pt x="192" y="318"/>
                    </a:lnTo>
                    <a:lnTo>
                      <a:pt x="180" y="318"/>
                    </a:lnTo>
                    <a:lnTo>
                      <a:pt x="174" y="312"/>
                    </a:lnTo>
                    <a:lnTo>
                      <a:pt x="174" y="306"/>
                    </a:lnTo>
                    <a:lnTo>
                      <a:pt x="174" y="300"/>
                    </a:lnTo>
                    <a:lnTo>
                      <a:pt x="174" y="294"/>
                    </a:lnTo>
                    <a:lnTo>
                      <a:pt x="168" y="288"/>
                    </a:lnTo>
                    <a:lnTo>
                      <a:pt x="162" y="276"/>
                    </a:lnTo>
                    <a:lnTo>
                      <a:pt x="156" y="270"/>
                    </a:lnTo>
                    <a:lnTo>
                      <a:pt x="150" y="264"/>
                    </a:lnTo>
                    <a:lnTo>
                      <a:pt x="144" y="264"/>
                    </a:lnTo>
                    <a:lnTo>
                      <a:pt x="132" y="264"/>
                    </a:lnTo>
                    <a:lnTo>
                      <a:pt x="126" y="270"/>
                    </a:lnTo>
                    <a:lnTo>
                      <a:pt x="120" y="276"/>
                    </a:lnTo>
                    <a:lnTo>
                      <a:pt x="120" y="270"/>
                    </a:lnTo>
                    <a:lnTo>
                      <a:pt x="114" y="264"/>
                    </a:lnTo>
                    <a:lnTo>
                      <a:pt x="108" y="258"/>
                    </a:lnTo>
                    <a:lnTo>
                      <a:pt x="102" y="258"/>
                    </a:lnTo>
                    <a:lnTo>
                      <a:pt x="90" y="252"/>
                    </a:lnTo>
                    <a:lnTo>
                      <a:pt x="72" y="252"/>
                    </a:lnTo>
                    <a:lnTo>
                      <a:pt x="66" y="252"/>
                    </a:lnTo>
                    <a:lnTo>
                      <a:pt x="54" y="246"/>
                    </a:lnTo>
                    <a:lnTo>
                      <a:pt x="48" y="246"/>
                    </a:lnTo>
                    <a:lnTo>
                      <a:pt x="42" y="240"/>
                    </a:lnTo>
                    <a:lnTo>
                      <a:pt x="48" y="228"/>
                    </a:lnTo>
                    <a:lnTo>
                      <a:pt x="48" y="222"/>
                    </a:lnTo>
                    <a:lnTo>
                      <a:pt x="42" y="210"/>
                    </a:lnTo>
                    <a:lnTo>
                      <a:pt x="36" y="198"/>
                    </a:lnTo>
                    <a:lnTo>
                      <a:pt x="24" y="186"/>
                    </a:lnTo>
                    <a:lnTo>
                      <a:pt x="6" y="168"/>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14" name="Freeform 774">
                <a:extLst>
                  <a:ext uri="{FF2B5EF4-FFF2-40B4-BE49-F238E27FC236}">
                    <a16:creationId xmlns:a16="http://schemas.microsoft.com/office/drawing/2014/main" xmlns="" id="{949B3318-F8FD-5644-8361-E569CDDDA029}"/>
                  </a:ext>
                </a:extLst>
              </p:cNvPr>
              <p:cNvSpPr>
                <a:spLocks/>
              </p:cNvSpPr>
              <p:nvPr/>
            </p:nvSpPr>
            <p:spPr bwMode="auto">
              <a:xfrm>
                <a:off x="9756840" y="5290077"/>
                <a:ext cx="194280" cy="183487"/>
              </a:xfrm>
              <a:custGeom>
                <a:avLst/>
                <a:gdLst/>
                <a:ahLst/>
                <a:cxnLst>
                  <a:cxn ang="0">
                    <a:pos x="132" y="204"/>
                  </a:cxn>
                  <a:cxn ang="0">
                    <a:pos x="138" y="198"/>
                  </a:cxn>
                  <a:cxn ang="0">
                    <a:pos x="138" y="192"/>
                  </a:cxn>
                  <a:cxn ang="0">
                    <a:pos x="138" y="186"/>
                  </a:cxn>
                  <a:cxn ang="0">
                    <a:pos x="132" y="186"/>
                  </a:cxn>
                  <a:cxn ang="0">
                    <a:pos x="126" y="186"/>
                  </a:cxn>
                  <a:cxn ang="0">
                    <a:pos x="120" y="180"/>
                  </a:cxn>
                  <a:cxn ang="0">
                    <a:pos x="108" y="186"/>
                  </a:cxn>
                  <a:cxn ang="0">
                    <a:pos x="102" y="186"/>
                  </a:cxn>
                  <a:cxn ang="0">
                    <a:pos x="90" y="186"/>
                  </a:cxn>
                  <a:cxn ang="0">
                    <a:pos x="84" y="180"/>
                  </a:cxn>
                  <a:cxn ang="0">
                    <a:pos x="84" y="174"/>
                  </a:cxn>
                  <a:cxn ang="0">
                    <a:pos x="90" y="168"/>
                  </a:cxn>
                  <a:cxn ang="0">
                    <a:pos x="90" y="162"/>
                  </a:cxn>
                  <a:cxn ang="0">
                    <a:pos x="84" y="156"/>
                  </a:cxn>
                  <a:cxn ang="0">
                    <a:pos x="78" y="150"/>
                  </a:cxn>
                  <a:cxn ang="0">
                    <a:pos x="72" y="144"/>
                  </a:cxn>
                  <a:cxn ang="0">
                    <a:pos x="66" y="144"/>
                  </a:cxn>
                  <a:cxn ang="0">
                    <a:pos x="60" y="150"/>
                  </a:cxn>
                  <a:cxn ang="0">
                    <a:pos x="60" y="156"/>
                  </a:cxn>
                  <a:cxn ang="0">
                    <a:pos x="48" y="150"/>
                  </a:cxn>
                  <a:cxn ang="0">
                    <a:pos x="48" y="144"/>
                  </a:cxn>
                  <a:cxn ang="0">
                    <a:pos x="48" y="138"/>
                  </a:cxn>
                  <a:cxn ang="0">
                    <a:pos x="48" y="132"/>
                  </a:cxn>
                  <a:cxn ang="0">
                    <a:pos x="42" y="126"/>
                  </a:cxn>
                  <a:cxn ang="0">
                    <a:pos x="36" y="120"/>
                  </a:cxn>
                  <a:cxn ang="0">
                    <a:pos x="24" y="96"/>
                  </a:cxn>
                  <a:cxn ang="0">
                    <a:pos x="18" y="84"/>
                  </a:cxn>
                  <a:cxn ang="0">
                    <a:pos x="0" y="72"/>
                  </a:cxn>
                  <a:cxn ang="0">
                    <a:pos x="54" y="0"/>
                  </a:cxn>
                  <a:cxn ang="0">
                    <a:pos x="72" y="0"/>
                  </a:cxn>
                  <a:cxn ang="0">
                    <a:pos x="78" y="6"/>
                  </a:cxn>
                  <a:cxn ang="0">
                    <a:pos x="84" y="12"/>
                  </a:cxn>
                  <a:cxn ang="0">
                    <a:pos x="90" y="12"/>
                  </a:cxn>
                  <a:cxn ang="0">
                    <a:pos x="96" y="12"/>
                  </a:cxn>
                  <a:cxn ang="0">
                    <a:pos x="102" y="12"/>
                  </a:cxn>
                  <a:cxn ang="0">
                    <a:pos x="108" y="12"/>
                  </a:cxn>
                  <a:cxn ang="0">
                    <a:pos x="114" y="24"/>
                  </a:cxn>
                  <a:cxn ang="0">
                    <a:pos x="120" y="24"/>
                  </a:cxn>
                  <a:cxn ang="0">
                    <a:pos x="126" y="18"/>
                  </a:cxn>
                  <a:cxn ang="0">
                    <a:pos x="126" y="12"/>
                  </a:cxn>
                  <a:cxn ang="0">
                    <a:pos x="144" y="24"/>
                  </a:cxn>
                  <a:cxn ang="0">
                    <a:pos x="156" y="42"/>
                  </a:cxn>
                  <a:cxn ang="0">
                    <a:pos x="162" y="54"/>
                  </a:cxn>
                  <a:cxn ang="0">
                    <a:pos x="168" y="66"/>
                  </a:cxn>
                  <a:cxn ang="0">
                    <a:pos x="168" y="72"/>
                  </a:cxn>
                  <a:cxn ang="0">
                    <a:pos x="174" y="78"/>
                  </a:cxn>
                  <a:cxn ang="0">
                    <a:pos x="180" y="84"/>
                  </a:cxn>
                  <a:cxn ang="0">
                    <a:pos x="186" y="78"/>
                  </a:cxn>
                  <a:cxn ang="0">
                    <a:pos x="186" y="72"/>
                  </a:cxn>
                  <a:cxn ang="0">
                    <a:pos x="192" y="72"/>
                  </a:cxn>
                  <a:cxn ang="0">
                    <a:pos x="198" y="72"/>
                  </a:cxn>
                  <a:cxn ang="0">
                    <a:pos x="204" y="78"/>
                  </a:cxn>
                  <a:cxn ang="0">
                    <a:pos x="216" y="90"/>
                  </a:cxn>
                  <a:cxn ang="0">
                    <a:pos x="216" y="96"/>
                  </a:cxn>
                  <a:cxn ang="0">
                    <a:pos x="216" y="102"/>
                  </a:cxn>
                  <a:cxn ang="0">
                    <a:pos x="216" y="114"/>
                  </a:cxn>
                  <a:cxn ang="0">
                    <a:pos x="132" y="204"/>
                  </a:cxn>
                </a:cxnLst>
                <a:rect l="0" t="0" r="r" b="b"/>
                <a:pathLst>
                  <a:path w="216" h="204">
                    <a:moveTo>
                      <a:pt x="132" y="204"/>
                    </a:moveTo>
                    <a:lnTo>
                      <a:pt x="138" y="198"/>
                    </a:lnTo>
                    <a:lnTo>
                      <a:pt x="138" y="192"/>
                    </a:lnTo>
                    <a:lnTo>
                      <a:pt x="138" y="186"/>
                    </a:lnTo>
                    <a:lnTo>
                      <a:pt x="132" y="186"/>
                    </a:lnTo>
                    <a:lnTo>
                      <a:pt x="126" y="186"/>
                    </a:lnTo>
                    <a:lnTo>
                      <a:pt x="120" y="180"/>
                    </a:lnTo>
                    <a:lnTo>
                      <a:pt x="108" y="186"/>
                    </a:lnTo>
                    <a:lnTo>
                      <a:pt x="102" y="186"/>
                    </a:lnTo>
                    <a:lnTo>
                      <a:pt x="90" y="186"/>
                    </a:lnTo>
                    <a:lnTo>
                      <a:pt x="84" y="180"/>
                    </a:lnTo>
                    <a:lnTo>
                      <a:pt x="84" y="174"/>
                    </a:lnTo>
                    <a:lnTo>
                      <a:pt x="90" y="168"/>
                    </a:lnTo>
                    <a:lnTo>
                      <a:pt x="90" y="162"/>
                    </a:lnTo>
                    <a:lnTo>
                      <a:pt x="84" y="156"/>
                    </a:lnTo>
                    <a:lnTo>
                      <a:pt x="78" y="150"/>
                    </a:lnTo>
                    <a:lnTo>
                      <a:pt x="72" y="144"/>
                    </a:lnTo>
                    <a:lnTo>
                      <a:pt x="66" y="144"/>
                    </a:lnTo>
                    <a:lnTo>
                      <a:pt x="60" y="150"/>
                    </a:lnTo>
                    <a:lnTo>
                      <a:pt x="60" y="156"/>
                    </a:lnTo>
                    <a:lnTo>
                      <a:pt x="48" y="150"/>
                    </a:lnTo>
                    <a:lnTo>
                      <a:pt x="48" y="144"/>
                    </a:lnTo>
                    <a:lnTo>
                      <a:pt x="48" y="138"/>
                    </a:lnTo>
                    <a:lnTo>
                      <a:pt x="48" y="132"/>
                    </a:lnTo>
                    <a:lnTo>
                      <a:pt x="42" y="126"/>
                    </a:lnTo>
                    <a:lnTo>
                      <a:pt x="36" y="120"/>
                    </a:lnTo>
                    <a:lnTo>
                      <a:pt x="24" y="96"/>
                    </a:lnTo>
                    <a:lnTo>
                      <a:pt x="18" y="84"/>
                    </a:lnTo>
                    <a:lnTo>
                      <a:pt x="0" y="72"/>
                    </a:lnTo>
                    <a:lnTo>
                      <a:pt x="54" y="0"/>
                    </a:lnTo>
                    <a:lnTo>
                      <a:pt x="72" y="0"/>
                    </a:lnTo>
                    <a:lnTo>
                      <a:pt x="78" y="6"/>
                    </a:lnTo>
                    <a:lnTo>
                      <a:pt x="84" y="12"/>
                    </a:lnTo>
                    <a:lnTo>
                      <a:pt x="90" y="12"/>
                    </a:lnTo>
                    <a:lnTo>
                      <a:pt x="96" y="12"/>
                    </a:lnTo>
                    <a:lnTo>
                      <a:pt x="102" y="12"/>
                    </a:lnTo>
                    <a:lnTo>
                      <a:pt x="108" y="12"/>
                    </a:lnTo>
                    <a:lnTo>
                      <a:pt x="114" y="24"/>
                    </a:lnTo>
                    <a:lnTo>
                      <a:pt x="120" y="24"/>
                    </a:lnTo>
                    <a:lnTo>
                      <a:pt x="126" y="18"/>
                    </a:lnTo>
                    <a:lnTo>
                      <a:pt x="126" y="12"/>
                    </a:lnTo>
                    <a:lnTo>
                      <a:pt x="144" y="24"/>
                    </a:lnTo>
                    <a:lnTo>
                      <a:pt x="156" y="42"/>
                    </a:lnTo>
                    <a:lnTo>
                      <a:pt x="162" y="54"/>
                    </a:lnTo>
                    <a:lnTo>
                      <a:pt x="168" y="66"/>
                    </a:lnTo>
                    <a:lnTo>
                      <a:pt x="168" y="72"/>
                    </a:lnTo>
                    <a:lnTo>
                      <a:pt x="174" y="78"/>
                    </a:lnTo>
                    <a:lnTo>
                      <a:pt x="180" y="84"/>
                    </a:lnTo>
                    <a:lnTo>
                      <a:pt x="186" y="78"/>
                    </a:lnTo>
                    <a:lnTo>
                      <a:pt x="186" y="72"/>
                    </a:lnTo>
                    <a:lnTo>
                      <a:pt x="192" y="72"/>
                    </a:lnTo>
                    <a:lnTo>
                      <a:pt x="198" y="72"/>
                    </a:lnTo>
                    <a:lnTo>
                      <a:pt x="204" y="78"/>
                    </a:lnTo>
                    <a:lnTo>
                      <a:pt x="216" y="90"/>
                    </a:lnTo>
                    <a:lnTo>
                      <a:pt x="216" y="96"/>
                    </a:lnTo>
                    <a:lnTo>
                      <a:pt x="216" y="102"/>
                    </a:lnTo>
                    <a:lnTo>
                      <a:pt x="216" y="114"/>
                    </a:lnTo>
                    <a:lnTo>
                      <a:pt x="132" y="204"/>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15" name="Freeform 778">
                <a:extLst>
                  <a:ext uri="{FF2B5EF4-FFF2-40B4-BE49-F238E27FC236}">
                    <a16:creationId xmlns:a16="http://schemas.microsoft.com/office/drawing/2014/main" xmlns="" id="{6AFF42AB-21C0-BC49-B251-43E8B2D4A8B7}"/>
                  </a:ext>
                </a:extLst>
              </p:cNvPr>
              <p:cNvSpPr>
                <a:spLocks/>
              </p:cNvSpPr>
              <p:nvPr/>
            </p:nvSpPr>
            <p:spPr bwMode="auto">
              <a:xfrm>
                <a:off x="10220954" y="5241507"/>
                <a:ext cx="307611" cy="226660"/>
              </a:xfrm>
              <a:custGeom>
                <a:avLst/>
                <a:gdLst/>
                <a:ahLst/>
                <a:cxnLst>
                  <a:cxn ang="0">
                    <a:pos x="6" y="150"/>
                  </a:cxn>
                  <a:cxn ang="0">
                    <a:pos x="6" y="138"/>
                  </a:cxn>
                  <a:cxn ang="0">
                    <a:pos x="24" y="138"/>
                  </a:cxn>
                  <a:cxn ang="0">
                    <a:pos x="42" y="138"/>
                  </a:cxn>
                  <a:cxn ang="0">
                    <a:pos x="60" y="132"/>
                  </a:cxn>
                  <a:cxn ang="0">
                    <a:pos x="66" y="126"/>
                  </a:cxn>
                  <a:cxn ang="0">
                    <a:pos x="60" y="96"/>
                  </a:cxn>
                  <a:cxn ang="0">
                    <a:pos x="60" y="60"/>
                  </a:cxn>
                  <a:cxn ang="0">
                    <a:pos x="60" y="48"/>
                  </a:cxn>
                  <a:cxn ang="0">
                    <a:pos x="78" y="30"/>
                  </a:cxn>
                  <a:cxn ang="0">
                    <a:pos x="90" y="24"/>
                  </a:cxn>
                  <a:cxn ang="0">
                    <a:pos x="84" y="12"/>
                  </a:cxn>
                  <a:cxn ang="0">
                    <a:pos x="96" y="0"/>
                  </a:cxn>
                  <a:cxn ang="0">
                    <a:pos x="150" y="18"/>
                  </a:cxn>
                  <a:cxn ang="0">
                    <a:pos x="198" y="60"/>
                  </a:cxn>
                  <a:cxn ang="0">
                    <a:pos x="222" y="78"/>
                  </a:cxn>
                  <a:cxn ang="0">
                    <a:pos x="252" y="78"/>
                  </a:cxn>
                  <a:cxn ang="0">
                    <a:pos x="342" y="102"/>
                  </a:cxn>
                  <a:cxn ang="0">
                    <a:pos x="330" y="192"/>
                  </a:cxn>
                  <a:cxn ang="0">
                    <a:pos x="318" y="198"/>
                  </a:cxn>
                  <a:cxn ang="0">
                    <a:pos x="318" y="210"/>
                  </a:cxn>
                  <a:cxn ang="0">
                    <a:pos x="318" y="228"/>
                  </a:cxn>
                  <a:cxn ang="0">
                    <a:pos x="294" y="234"/>
                  </a:cxn>
                  <a:cxn ang="0">
                    <a:pos x="282" y="228"/>
                  </a:cxn>
                  <a:cxn ang="0">
                    <a:pos x="270" y="240"/>
                  </a:cxn>
                  <a:cxn ang="0">
                    <a:pos x="258" y="246"/>
                  </a:cxn>
                  <a:cxn ang="0">
                    <a:pos x="228" y="252"/>
                  </a:cxn>
                  <a:cxn ang="0">
                    <a:pos x="216" y="246"/>
                  </a:cxn>
                  <a:cxn ang="0">
                    <a:pos x="210" y="228"/>
                  </a:cxn>
                  <a:cxn ang="0">
                    <a:pos x="192" y="228"/>
                  </a:cxn>
                  <a:cxn ang="0">
                    <a:pos x="186" y="234"/>
                  </a:cxn>
                  <a:cxn ang="0">
                    <a:pos x="180" y="246"/>
                  </a:cxn>
                  <a:cxn ang="0">
                    <a:pos x="168" y="240"/>
                  </a:cxn>
                  <a:cxn ang="0">
                    <a:pos x="162" y="216"/>
                  </a:cxn>
                  <a:cxn ang="0">
                    <a:pos x="150" y="210"/>
                  </a:cxn>
                  <a:cxn ang="0">
                    <a:pos x="138" y="210"/>
                  </a:cxn>
                  <a:cxn ang="0">
                    <a:pos x="126" y="198"/>
                  </a:cxn>
                  <a:cxn ang="0">
                    <a:pos x="108" y="180"/>
                  </a:cxn>
                  <a:cxn ang="0">
                    <a:pos x="90" y="192"/>
                  </a:cxn>
                  <a:cxn ang="0">
                    <a:pos x="78" y="204"/>
                  </a:cxn>
                  <a:cxn ang="0">
                    <a:pos x="60" y="240"/>
                  </a:cxn>
                  <a:cxn ang="0">
                    <a:pos x="42" y="234"/>
                  </a:cxn>
                  <a:cxn ang="0">
                    <a:pos x="30" y="222"/>
                  </a:cxn>
                  <a:cxn ang="0">
                    <a:pos x="18" y="228"/>
                  </a:cxn>
                  <a:cxn ang="0">
                    <a:pos x="12" y="216"/>
                  </a:cxn>
                  <a:cxn ang="0">
                    <a:pos x="18" y="198"/>
                  </a:cxn>
                  <a:cxn ang="0">
                    <a:pos x="18" y="186"/>
                  </a:cxn>
                  <a:cxn ang="0">
                    <a:pos x="0" y="144"/>
                  </a:cxn>
                </a:cxnLst>
                <a:rect l="0" t="0" r="r" b="b"/>
                <a:pathLst>
                  <a:path w="342" h="252">
                    <a:moveTo>
                      <a:pt x="0" y="144"/>
                    </a:moveTo>
                    <a:lnTo>
                      <a:pt x="6" y="150"/>
                    </a:lnTo>
                    <a:lnTo>
                      <a:pt x="6" y="144"/>
                    </a:lnTo>
                    <a:lnTo>
                      <a:pt x="6" y="138"/>
                    </a:lnTo>
                    <a:lnTo>
                      <a:pt x="18" y="132"/>
                    </a:lnTo>
                    <a:lnTo>
                      <a:pt x="24" y="138"/>
                    </a:lnTo>
                    <a:lnTo>
                      <a:pt x="30" y="138"/>
                    </a:lnTo>
                    <a:lnTo>
                      <a:pt x="42" y="138"/>
                    </a:lnTo>
                    <a:lnTo>
                      <a:pt x="54" y="138"/>
                    </a:lnTo>
                    <a:lnTo>
                      <a:pt x="60" y="132"/>
                    </a:lnTo>
                    <a:lnTo>
                      <a:pt x="66" y="132"/>
                    </a:lnTo>
                    <a:lnTo>
                      <a:pt x="66" y="126"/>
                    </a:lnTo>
                    <a:lnTo>
                      <a:pt x="60" y="114"/>
                    </a:lnTo>
                    <a:lnTo>
                      <a:pt x="60" y="96"/>
                    </a:lnTo>
                    <a:lnTo>
                      <a:pt x="60" y="72"/>
                    </a:lnTo>
                    <a:lnTo>
                      <a:pt x="60" y="60"/>
                    </a:lnTo>
                    <a:lnTo>
                      <a:pt x="60" y="54"/>
                    </a:lnTo>
                    <a:lnTo>
                      <a:pt x="60" y="48"/>
                    </a:lnTo>
                    <a:lnTo>
                      <a:pt x="72" y="42"/>
                    </a:lnTo>
                    <a:lnTo>
                      <a:pt x="78" y="30"/>
                    </a:lnTo>
                    <a:lnTo>
                      <a:pt x="90" y="30"/>
                    </a:lnTo>
                    <a:lnTo>
                      <a:pt x="90" y="24"/>
                    </a:lnTo>
                    <a:lnTo>
                      <a:pt x="90" y="18"/>
                    </a:lnTo>
                    <a:lnTo>
                      <a:pt x="84" y="12"/>
                    </a:lnTo>
                    <a:lnTo>
                      <a:pt x="84" y="6"/>
                    </a:lnTo>
                    <a:lnTo>
                      <a:pt x="96" y="0"/>
                    </a:lnTo>
                    <a:lnTo>
                      <a:pt x="138" y="18"/>
                    </a:lnTo>
                    <a:lnTo>
                      <a:pt x="150" y="18"/>
                    </a:lnTo>
                    <a:lnTo>
                      <a:pt x="162" y="24"/>
                    </a:lnTo>
                    <a:lnTo>
                      <a:pt x="198" y="60"/>
                    </a:lnTo>
                    <a:lnTo>
                      <a:pt x="210" y="66"/>
                    </a:lnTo>
                    <a:lnTo>
                      <a:pt x="222" y="78"/>
                    </a:lnTo>
                    <a:lnTo>
                      <a:pt x="240" y="72"/>
                    </a:lnTo>
                    <a:lnTo>
                      <a:pt x="252" y="78"/>
                    </a:lnTo>
                    <a:lnTo>
                      <a:pt x="312" y="90"/>
                    </a:lnTo>
                    <a:lnTo>
                      <a:pt x="342" y="102"/>
                    </a:lnTo>
                    <a:lnTo>
                      <a:pt x="336" y="114"/>
                    </a:lnTo>
                    <a:lnTo>
                      <a:pt x="330" y="192"/>
                    </a:lnTo>
                    <a:lnTo>
                      <a:pt x="324" y="192"/>
                    </a:lnTo>
                    <a:lnTo>
                      <a:pt x="318" y="198"/>
                    </a:lnTo>
                    <a:lnTo>
                      <a:pt x="312" y="204"/>
                    </a:lnTo>
                    <a:lnTo>
                      <a:pt x="318" y="210"/>
                    </a:lnTo>
                    <a:lnTo>
                      <a:pt x="318" y="216"/>
                    </a:lnTo>
                    <a:lnTo>
                      <a:pt x="318" y="228"/>
                    </a:lnTo>
                    <a:lnTo>
                      <a:pt x="300" y="234"/>
                    </a:lnTo>
                    <a:lnTo>
                      <a:pt x="294" y="234"/>
                    </a:lnTo>
                    <a:lnTo>
                      <a:pt x="288" y="228"/>
                    </a:lnTo>
                    <a:lnTo>
                      <a:pt x="282" y="228"/>
                    </a:lnTo>
                    <a:lnTo>
                      <a:pt x="276" y="234"/>
                    </a:lnTo>
                    <a:lnTo>
                      <a:pt x="270" y="240"/>
                    </a:lnTo>
                    <a:lnTo>
                      <a:pt x="264" y="246"/>
                    </a:lnTo>
                    <a:lnTo>
                      <a:pt x="258" y="246"/>
                    </a:lnTo>
                    <a:lnTo>
                      <a:pt x="246" y="252"/>
                    </a:lnTo>
                    <a:lnTo>
                      <a:pt x="228" y="252"/>
                    </a:lnTo>
                    <a:lnTo>
                      <a:pt x="222" y="252"/>
                    </a:lnTo>
                    <a:lnTo>
                      <a:pt x="216" y="246"/>
                    </a:lnTo>
                    <a:lnTo>
                      <a:pt x="216" y="240"/>
                    </a:lnTo>
                    <a:lnTo>
                      <a:pt x="210" y="228"/>
                    </a:lnTo>
                    <a:lnTo>
                      <a:pt x="204" y="228"/>
                    </a:lnTo>
                    <a:lnTo>
                      <a:pt x="192" y="228"/>
                    </a:lnTo>
                    <a:lnTo>
                      <a:pt x="186" y="228"/>
                    </a:lnTo>
                    <a:lnTo>
                      <a:pt x="186" y="234"/>
                    </a:lnTo>
                    <a:lnTo>
                      <a:pt x="180" y="240"/>
                    </a:lnTo>
                    <a:lnTo>
                      <a:pt x="180" y="246"/>
                    </a:lnTo>
                    <a:lnTo>
                      <a:pt x="174" y="246"/>
                    </a:lnTo>
                    <a:lnTo>
                      <a:pt x="168" y="240"/>
                    </a:lnTo>
                    <a:lnTo>
                      <a:pt x="162" y="228"/>
                    </a:lnTo>
                    <a:lnTo>
                      <a:pt x="162" y="216"/>
                    </a:lnTo>
                    <a:lnTo>
                      <a:pt x="156" y="210"/>
                    </a:lnTo>
                    <a:lnTo>
                      <a:pt x="150" y="210"/>
                    </a:lnTo>
                    <a:lnTo>
                      <a:pt x="144" y="210"/>
                    </a:lnTo>
                    <a:lnTo>
                      <a:pt x="138" y="210"/>
                    </a:lnTo>
                    <a:lnTo>
                      <a:pt x="138" y="204"/>
                    </a:lnTo>
                    <a:lnTo>
                      <a:pt x="126" y="198"/>
                    </a:lnTo>
                    <a:lnTo>
                      <a:pt x="120" y="192"/>
                    </a:lnTo>
                    <a:lnTo>
                      <a:pt x="108" y="180"/>
                    </a:lnTo>
                    <a:lnTo>
                      <a:pt x="102" y="180"/>
                    </a:lnTo>
                    <a:lnTo>
                      <a:pt x="90" y="192"/>
                    </a:lnTo>
                    <a:lnTo>
                      <a:pt x="84" y="198"/>
                    </a:lnTo>
                    <a:lnTo>
                      <a:pt x="78" y="204"/>
                    </a:lnTo>
                    <a:lnTo>
                      <a:pt x="66" y="222"/>
                    </a:lnTo>
                    <a:lnTo>
                      <a:pt x="60" y="240"/>
                    </a:lnTo>
                    <a:lnTo>
                      <a:pt x="54" y="246"/>
                    </a:lnTo>
                    <a:lnTo>
                      <a:pt x="42" y="234"/>
                    </a:lnTo>
                    <a:lnTo>
                      <a:pt x="36" y="222"/>
                    </a:lnTo>
                    <a:lnTo>
                      <a:pt x="30" y="222"/>
                    </a:lnTo>
                    <a:lnTo>
                      <a:pt x="24" y="228"/>
                    </a:lnTo>
                    <a:lnTo>
                      <a:pt x="18" y="228"/>
                    </a:lnTo>
                    <a:lnTo>
                      <a:pt x="12" y="222"/>
                    </a:lnTo>
                    <a:lnTo>
                      <a:pt x="12" y="216"/>
                    </a:lnTo>
                    <a:lnTo>
                      <a:pt x="18" y="204"/>
                    </a:lnTo>
                    <a:lnTo>
                      <a:pt x="18" y="198"/>
                    </a:lnTo>
                    <a:lnTo>
                      <a:pt x="18" y="192"/>
                    </a:lnTo>
                    <a:lnTo>
                      <a:pt x="18" y="186"/>
                    </a:lnTo>
                    <a:lnTo>
                      <a:pt x="6" y="168"/>
                    </a:lnTo>
                    <a:lnTo>
                      <a:pt x="0" y="144"/>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16" name="Freeform 779">
                <a:extLst>
                  <a:ext uri="{FF2B5EF4-FFF2-40B4-BE49-F238E27FC236}">
                    <a16:creationId xmlns:a16="http://schemas.microsoft.com/office/drawing/2014/main" xmlns="" id="{CB4DF1E2-2964-E244-B5D3-7F3ED796E709}"/>
                  </a:ext>
                </a:extLst>
              </p:cNvPr>
              <p:cNvSpPr>
                <a:spLocks/>
              </p:cNvSpPr>
              <p:nvPr/>
            </p:nvSpPr>
            <p:spPr bwMode="auto">
              <a:xfrm>
                <a:off x="10501581" y="5230714"/>
                <a:ext cx="134917" cy="188884"/>
              </a:xfrm>
              <a:custGeom>
                <a:avLst/>
                <a:gdLst/>
                <a:ahLst/>
                <a:cxnLst>
                  <a:cxn ang="0">
                    <a:pos x="132" y="192"/>
                  </a:cxn>
                  <a:cxn ang="0">
                    <a:pos x="132" y="180"/>
                  </a:cxn>
                  <a:cxn ang="0">
                    <a:pos x="120" y="180"/>
                  </a:cxn>
                  <a:cxn ang="0">
                    <a:pos x="78" y="186"/>
                  </a:cxn>
                  <a:cxn ang="0">
                    <a:pos x="72" y="192"/>
                  </a:cxn>
                  <a:cxn ang="0">
                    <a:pos x="66" y="198"/>
                  </a:cxn>
                  <a:cxn ang="0">
                    <a:pos x="54" y="204"/>
                  </a:cxn>
                  <a:cxn ang="0">
                    <a:pos x="42" y="204"/>
                  </a:cxn>
                  <a:cxn ang="0">
                    <a:pos x="36" y="210"/>
                  </a:cxn>
                  <a:cxn ang="0">
                    <a:pos x="30" y="204"/>
                  </a:cxn>
                  <a:cxn ang="0">
                    <a:pos x="18" y="204"/>
                  </a:cxn>
                  <a:cxn ang="0">
                    <a:pos x="24" y="126"/>
                  </a:cxn>
                  <a:cxn ang="0">
                    <a:pos x="30" y="114"/>
                  </a:cxn>
                  <a:cxn ang="0">
                    <a:pos x="0" y="102"/>
                  </a:cxn>
                  <a:cxn ang="0">
                    <a:pos x="6" y="90"/>
                  </a:cxn>
                  <a:cxn ang="0">
                    <a:pos x="18" y="72"/>
                  </a:cxn>
                  <a:cxn ang="0">
                    <a:pos x="24" y="66"/>
                  </a:cxn>
                  <a:cxn ang="0">
                    <a:pos x="30" y="54"/>
                  </a:cxn>
                  <a:cxn ang="0">
                    <a:pos x="84" y="0"/>
                  </a:cxn>
                  <a:cxn ang="0">
                    <a:pos x="90" y="0"/>
                  </a:cxn>
                  <a:cxn ang="0">
                    <a:pos x="114" y="18"/>
                  </a:cxn>
                  <a:cxn ang="0">
                    <a:pos x="120" y="24"/>
                  </a:cxn>
                  <a:cxn ang="0">
                    <a:pos x="126" y="30"/>
                  </a:cxn>
                  <a:cxn ang="0">
                    <a:pos x="132" y="48"/>
                  </a:cxn>
                  <a:cxn ang="0">
                    <a:pos x="132" y="60"/>
                  </a:cxn>
                  <a:cxn ang="0">
                    <a:pos x="132" y="72"/>
                  </a:cxn>
                  <a:cxn ang="0">
                    <a:pos x="132" y="84"/>
                  </a:cxn>
                  <a:cxn ang="0">
                    <a:pos x="138" y="96"/>
                  </a:cxn>
                  <a:cxn ang="0">
                    <a:pos x="138" y="102"/>
                  </a:cxn>
                  <a:cxn ang="0">
                    <a:pos x="138" y="108"/>
                  </a:cxn>
                  <a:cxn ang="0">
                    <a:pos x="132" y="114"/>
                  </a:cxn>
                  <a:cxn ang="0">
                    <a:pos x="132" y="120"/>
                  </a:cxn>
                  <a:cxn ang="0">
                    <a:pos x="138" y="126"/>
                  </a:cxn>
                  <a:cxn ang="0">
                    <a:pos x="150" y="132"/>
                  </a:cxn>
                  <a:cxn ang="0">
                    <a:pos x="150" y="138"/>
                  </a:cxn>
                  <a:cxn ang="0">
                    <a:pos x="150" y="150"/>
                  </a:cxn>
                  <a:cxn ang="0">
                    <a:pos x="144" y="156"/>
                  </a:cxn>
                  <a:cxn ang="0">
                    <a:pos x="150" y="162"/>
                  </a:cxn>
                  <a:cxn ang="0">
                    <a:pos x="150" y="174"/>
                  </a:cxn>
                  <a:cxn ang="0">
                    <a:pos x="150" y="180"/>
                  </a:cxn>
                  <a:cxn ang="0">
                    <a:pos x="150" y="192"/>
                  </a:cxn>
                  <a:cxn ang="0">
                    <a:pos x="144" y="198"/>
                  </a:cxn>
                  <a:cxn ang="0">
                    <a:pos x="138" y="198"/>
                  </a:cxn>
                  <a:cxn ang="0">
                    <a:pos x="132" y="192"/>
                  </a:cxn>
                </a:cxnLst>
                <a:rect l="0" t="0" r="r" b="b"/>
                <a:pathLst>
                  <a:path w="150" h="210">
                    <a:moveTo>
                      <a:pt x="132" y="192"/>
                    </a:moveTo>
                    <a:lnTo>
                      <a:pt x="132" y="180"/>
                    </a:lnTo>
                    <a:lnTo>
                      <a:pt x="120" y="180"/>
                    </a:lnTo>
                    <a:lnTo>
                      <a:pt x="78" y="186"/>
                    </a:lnTo>
                    <a:lnTo>
                      <a:pt x="72" y="192"/>
                    </a:lnTo>
                    <a:lnTo>
                      <a:pt x="66" y="198"/>
                    </a:lnTo>
                    <a:lnTo>
                      <a:pt x="54" y="204"/>
                    </a:lnTo>
                    <a:lnTo>
                      <a:pt x="42" y="204"/>
                    </a:lnTo>
                    <a:lnTo>
                      <a:pt x="36" y="210"/>
                    </a:lnTo>
                    <a:lnTo>
                      <a:pt x="30" y="204"/>
                    </a:lnTo>
                    <a:lnTo>
                      <a:pt x="18" y="204"/>
                    </a:lnTo>
                    <a:lnTo>
                      <a:pt x="24" y="126"/>
                    </a:lnTo>
                    <a:lnTo>
                      <a:pt x="30" y="114"/>
                    </a:lnTo>
                    <a:lnTo>
                      <a:pt x="0" y="102"/>
                    </a:lnTo>
                    <a:lnTo>
                      <a:pt x="6" y="90"/>
                    </a:lnTo>
                    <a:lnTo>
                      <a:pt x="18" y="72"/>
                    </a:lnTo>
                    <a:lnTo>
                      <a:pt x="24" y="66"/>
                    </a:lnTo>
                    <a:lnTo>
                      <a:pt x="30" y="54"/>
                    </a:lnTo>
                    <a:lnTo>
                      <a:pt x="84" y="0"/>
                    </a:lnTo>
                    <a:lnTo>
                      <a:pt x="90" y="0"/>
                    </a:lnTo>
                    <a:lnTo>
                      <a:pt x="114" y="18"/>
                    </a:lnTo>
                    <a:lnTo>
                      <a:pt x="120" y="24"/>
                    </a:lnTo>
                    <a:lnTo>
                      <a:pt x="126" y="30"/>
                    </a:lnTo>
                    <a:lnTo>
                      <a:pt x="132" y="48"/>
                    </a:lnTo>
                    <a:lnTo>
                      <a:pt x="132" y="60"/>
                    </a:lnTo>
                    <a:lnTo>
                      <a:pt x="132" y="72"/>
                    </a:lnTo>
                    <a:lnTo>
                      <a:pt x="132" y="84"/>
                    </a:lnTo>
                    <a:lnTo>
                      <a:pt x="138" y="96"/>
                    </a:lnTo>
                    <a:lnTo>
                      <a:pt x="138" y="102"/>
                    </a:lnTo>
                    <a:lnTo>
                      <a:pt x="138" y="108"/>
                    </a:lnTo>
                    <a:lnTo>
                      <a:pt x="132" y="114"/>
                    </a:lnTo>
                    <a:lnTo>
                      <a:pt x="132" y="120"/>
                    </a:lnTo>
                    <a:lnTo>
                      <a:pt x="138" y="126"/>
                    </a:lnTo>
                    <a:lnTo>
                      <a:pt x="150" y="132"/>
                    </a:lnTo>
                    <a:lnTo>
                      <a:pt x="150" y="138"/>
                    </a:lnTo>
                    <a:lnTo>
                      <a:pt x="150" y="150"/>
                    </a:lnTo>
                    <a:lnTo>
                      <a:pt x="144" y="156"/>
                    </a:lnTo>
                    <a:lnTo>
                      <a:pt x="150" y="162"/>
                    </a:lnTo>
                    <a:lnTo>
                      <a:pt x="150" y="174"/>
                    </a:lnTo>
                    <a:lnTo>
                      <a:pt x="150" y="180"/>
                    </a:lnTo>
                    <a:lnTo>
                      <a:pt x="150" y="192"/>
                    </a:lnTo>
                    <a:lnTo>
                      <a:pt x="144" y="198"/>
                    </a:lnTo>
                    <a:lnTo>
                      <a:pt x="138" y="198"/>
                    </a:lnTo>
                    <a:lnTo>
                      <a:pt x="132" y="192"/>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17" name="Freeform 781">
                <a:extLst>
                  <a:ext uri="{FF2B5EF4-FFF2-40B4-BE49-F238E27FC236}">
                    <a16:creationId xmlns:a16="http://schemas.microsoft.com/office/drawing/2014/main" xmlns="" id="{7D24110B-44EF-AB42-A6C8-15DA6C9E0A9F}"/>
                  </a:ext>
                </a:extLst>
              </p:cNvPr>
              <p:cNvSpPr>
                <a:spLocks/>
              </p:cNvSpPr>
              <p:nvPr/>
            </p:nvSpPr>
            <p:spPr bwMode="auto">
              <a:xfrm>
                <a:off x="10404441" y="5392614"/>
                <a:ext cx="302214" cy="264437"/>
              </a:xfrm>
              <a:custGeom>
                <a:avLst/>
                <a:gdLst/>
                <a:ahLst/>
                <a:cxnLst>
                  <a:cxn ang="0">
                    <a:pos x="30" y="222"/>
                  </a:cxn>
                  <a:cxn ang="0">
                    <a:pos x="90" y="228"/>
                  </a:cxn>
                  <a:cxn ang="0">
                    <a:pos x="174" y="270"/>
                  </a:cxn>
                  <a:cxn ang="0">
                    <a:pos x="252" y="294"/>
                  </a:cxn>
                  <a:cxn ang="0">
                    <a:pos x="258" y="282"/>
                  </a:cxn>
                  <a:cxn ang="0">
                    <a:pos x="258" y="270"/>
                  </a:cxn>
                  <a:cxn ang="0">
                    <a:pos x="258" y="258"/>
                  </a:cxn>
                  <a:cxn ang="0">
                    <a:pos x="270" y="258"/>
                  </a:cxn>
                  <a:cxn ang="0">
                    <a:pos x="270" y="246"/>
                  </a:cxn>
                  <a:cxn ang="0">
                    <a:pos x="270" y="240"/>
                  </a:cxn>
                  <a:cxn ang="0">
                    <a:pos x="282" y="234"/>
                  </a:cxn>
                  <a:cxn ang="0">
                    <a:pos x="312" y="234"/>
                  </a:cxn>
                  <a:cxn ang="0">
                    <a:pos x="324" y="240"/>
                  </a:cxn>
                  <a:cxn ang="0">
                    <a:pos x="336" y="228"/>
                  </a:cxn>
                  <a:cxn ang="0">
                    <a:pos x="336" y="216"/>
                  </a:cxn>
                  <a:cxn ang="0">
                    <a:pos x="324" y="204"/>
                  </a:cxn>
                  <a:cxn ang="0">
                    <a:pos x="306" y="204"/>
                  </a:cxn>
                  <a:cxn ang="0">
                    <a:pos x="300" y="186"/>
                  </a:cxn>
                  <a:cxn ang="0">
                    <a:pos x="294" y="180"/>
                  </a:cxn>
                  <a:cxn ang="0">
                    <a:pos x="288" y="162"/>
                  </a:cxn>
                  <a:cxn ang="0">
                    <a:pos x="282" y="150"/>
                  </a:cxn>
                  <a:cxn ang="0">
                    <a:pos x="270" y="144"/>
                  </a:cxn>
                  <a:cxn ang="0">
                    <a:pos x="258" y="132"/>
                  </a:cxn>
                  <a:cxn ang="0">
                    <a:pos x="258" y="120"/>
                  </a:cxn>
                  <a:cxn ang="0">
                    <a:pos x="246" y="114"/>
                  </a:cxn>
                  <a:cxn ang="0">
                    <a:pos x="228" y="108"/>
                  </a:cxn>
                  <a:cxn ang="0">
                    <a:pos x="222" y="90"/>
                  </a:cxn>
                  <a:cxn ang="0">
                    <a:pos x="222" y="72"/>
                  </a:cxn>
                  <a:cxn ang="0">
                    <a:pos x="234" y="72"/>
                  </a:cxn>
                  <a:cxn ang="0">
                    <a:pos x="246" y="66"/>
                  </a:cxn>
                  <a:cxn ang="0">
                    <a:pos x="246" y="42"/>
                  </a:cxn>
                  <a:cxn ang="0">
                    <a:pos x="240" y="30"/>
                  </a:cxn>
                  <a:cxn ang="0">
                    <a:pos x="240" y="12"/>
                  </a:cxn>
                  <a:cxn ang="0">
                    <a:pos x="228" y="0"/>
                  </a:cxn>
                  <a:cxn ang="0">
                    <a:pos x="180" y="12"/>
                  </a:cxn>
                  <a:cxn ang="0">
                    <a:pos x="162" y="24"/>
                  </a:cxn>
                  <a:cxn ang="0">
                    <a:pos x="144" y="30"/>
                  </a:cxn>
                  <a:cxn ang="0">
                    <a:pos x="126" y="24"/>
                  </a:cxn>
                  <a:cxn ang="0">
                    <a:pos x="114" y="30"/>
                  </a:cxn>
                  <a:cxn ang="0">
                    <a:pos x="114" y="42"/>
                  </a:cxn>
                  <a:cxn ang="0">
                    <a:pos x="114" y="60"/>
                  </a:cxn>
                  <a:cxn ang="0">
                    <a:pos x="90" y="66"/>
                  </a:cxn>
                  <a:cxn ang="0">
                    <a:pos x="78" y="60"/>
                  </a:cxn>
                  <a:cxn ang="0">
                    <a:pos x="66" y="72"/>
                  </a:cxn>
                  <a:cxn ang="0">
                    <a:pos x="54" y="78"/>
                  </a:cxn>
                  <a:cxn ang="0">
                    <a:pos x="60" y="96"/>
                  </a:cxn>
                  <a:cxn ang="0">
                    <a:pos x="66" y="108"/>
                  </a:cxn>
                  <a:cxn ang="0">
                    <a:pos x="72" y="126"/>
                  </a:cxn>
                  <a:cxn ang="0">
                    <a:pos x="66" y="138"/>
                  </a:cxn>
                  <a:cxn ang="0">
                    <a:pos x="54" y="138"/>
                  </a:cxn>
                  <a:cxn ang="0">
                    <a:pos x="48" y="150"/>
                  </a:cxn>
                  <a:cxn ang="0">
                    <a:pos x="42" y="162"/>
                  </a:cxn>
                  <a:cxn ang="0">
                    <a:pos x="36" y="174"/>
                  </a:cxn>
                  <a:cxn ang="0">
                    <a:pos x="24" y="174"/>
                  </a:cxn>
                  <a:cxn ang="0">
                    <a:pos x="12" y="186"/>
                  </a:cxn>
                  <a:cxn ang="0">
                    <a:pos x="0" y="210"/>
                  </a:cxn>
                  <a:cxn ang="0">
                    <a:pos x="0" y="228"/>
                  </a:cxn>
                  <a:cxn ang="0">
                    <a:pos x="6" y="240"/>
                  </a:cxn>
                  <a:cxn ang="0">
                    <a:pos x="18" y="240"/>
                  </a:cxn>
                </a:cxnLst>
                <a:rect l="0" t="0" r="r" b="b"/>
                <a:pathLst>
                  <a:path w="336" h="294">
                    <a:moveTo>
                      <a:pt x="18" y="240"/>
                    </a:moveTo>
                    <a:lnTo>
                      <a:pt x="30" y="222"/>
                    </a:lnTo>
                    <a:lnTo>
                      <a:pt x="42" y="216"/>
                    </a:lnTo>
                    <a:lnTo>
                      <a:pt x="90" y="228"/>
                    </a:lnTo>
                    <a:lnTo>
                      <a:pt x="114" y="234"/>
                    </a:lnTo>
                    <a:lnTo>
                      <a:pt x="174" y="270"/>
                    </a:lnTo>
                    <a:lnTo>
                      <a:pt x="210" y="288"/>
                    </a:lnTo>
                    <a:lnTo>
                      <a:pt x="252" y="294"/>
                    </a:lnTo>
                    <a:lnTo>
                      <a:pt x="258" y="288"/>
                    </a:lnTo>
                    <a:lnTo>
                      <a:pt x="258" y="282"/>
                    </a:lnTo>
                    <a:lnTo>
                      <a:pt x="258" y="276"/>
                    </a:lnTo>
                    <a:lnTo>
                      <a:pt x="258" y="270"/>
                    </a:lnTo>
                    <a:lnTo>
                      <a:pt x="252" y="264"/>
                    </a:lnTo>
                    <a:lnTo>
                      <a:pt x="258" y="258"/>
                    </a:lnTo>
                    <a:lnTo>
                      <a:pt x="264" y="258"/>
                    </a:lnTo>
                    <a:lnTo>
                      <a:pt x="270" y="258"/>
                    </a:lnTo>
                    <a:lnTo>
                      <a:pt x="270" y="252"/>
                    </a:lnTo>
                    <a:lnTo>
                      <a:pt x="270" y="246"/>
                    </a:lnTo>
                    <a:lnTo>
                      <a:pt x="264" y="246"/>
                    </a:lnTo>
                    <a:lnTo>
                      <a:pt x="270" y="240"/>
                    </a:lnTo>
                    <a:lnTo>
                      <a:pt x="276" y="240"/>
                    </a:lnTo>
                    <a:lnTo>
                      <a:pt x="282" y="234"/>
                    </a:lnTo>
                    <a:lnTo>
                      <a:pt x="294" y="234"/>
                    </a:lnTo>
                    <a:lnTo>
                      <a:pt x="312" y="234"/>
                    </a:lnTo>
                    <a:lnTo>
                      <a:pt x="318" y="240"/>
                    </a:lnTo>
                    <a:lnTo>
                      <a:pt x="324" y="240"/>
                    </a:lnTo>
                    <a:lnTo>
                      <a:pt x="330" y="234"/>
                    </a:lnTo>
                    <a:lnTo>
                      <a:pt x="336" y="228"/>
                    </a:lnTo>
                    <a:lnTo>
                      <a:pt x="336" y="222"/>
                    </a:lnTo>
                    <a:lnTo>
                      <a:pt x="336" y="216"/>
                    </a:lnTo>
                    <a:lnTo>
                      <a:pt x="330" y="210"/>
                    </a:lnTo>
                    <a:lnTo>
                      <a:pt x="324" y="204"/>
                    </a:lnTo>
                    <a:lnTo>
                      <a:pt x="312" y="204"/>
                    </a:lnTo>
                    <a:lnTo>
                      <a:pt x="306" y="204"/>
                    </a:lnTo>
                    <a:lnTo>
                      <a:pt x="300" y="198"/>
                    </a:lnTo>
                    <a:lnTo>
                      <a:pt x="300" y="186"/>
                    </a:lnTo>
                    <a:lnTo>
                      <a:pt x="300" y="180"/>
                    </a:lnTo>
                    <a:lnTo>
                      <a:pt x="294" y="180"/>
                    </a:lnTo>
                    <a:lnTo>
                      <a:pt x="288" y="174"/>
                    </a:lnTo>
                    <a:lnTo>
                      <a:pt x="288" y="162"/>
                    </a:lnTo>
                    <a:lnTo>
                      <a:pt x="282" y="156"/>
                    </a:lnTo>
                    <a:lnTo>
                      <a:pt x="282" y="150"/>
                    </a:lnTo>
                    <a:lnTo>
                      <a:pt x="276" y="144"/>
                    </a:lnTo>
                    <a:lnTo>
                      <a:pt x="270" y="144"/>
                    </a:lnTo>
                    <a:lnTo>
                      <a:pt x="264" y="138"/>
                    </a:lnTo>
                    <a:lnTo>
                      <a:pt x="258" y="132"/>
                    </a:lnTo>
                    <a:lnTo>
                      <a:pt x="258" y="126"/>
                    </a:lnTo>
                    <a:lnTo>
                      <a:pt x="258" y="120"/>
                    </a:lnTo>
                    <a:lnTo>
                      <a:pt x="252" y="114"/>
                    </a:lnTo>
                    <a:lnTo>
                      <a:pt x="246" y="114"/>
                    </a:lnTo>
                    <a:lnTo>
                      <a:pt x="234" y="108"/>
                    </a:lnTo>
                    <a:lnTo>
                      <a:pt x="228" y="108"/>
                    </a:lnTo>
                    <a:lnTo>
                      <a:pt x="228" y="96"/>
                    </a:lnTo>
                    <a:lnTo>
                      <a:pt x="222" y="90"/>
                    </a:lnTo>
                    <a:lnTo>
                      <a:pt x="222" y="78"/>
                    </a:lnTo>
                    <a:lnTo>
                      <a:pt x="222" y="72"/>
                    </a:lnTo>
                    <a:lnTo>
                      <a:pt x="228" y="72"/>
                    </a:lnTo>
                    <a:lnTo>
                      <a:pt x="234" y="72"/>
                    </a:lnTo>
                    <a:lnTo>
                      <a:pt x="240" y="72"/>
                    </a:lnTo>
                    <a:lnTo>
                      <a:pt x="246" y="66"/>
                    </a:lnTo>
                    <a:lnTo>
                      <a:pt x="246" y="54"/>
                    </a:lnTo>
                    <a:lnTo>
                      <a:pt x="246" y="42"/>
                    </a:lnTo>
                    <a:lnTo>
                      <a:pt x="246" y="36"/>
                    </a:lnTo>
                    <a:lnTo>
                      <a:pt x="240" y="30"/>
                    </a:lnTo>
                    <a:lnTo>
                      <a:pt x="240" y="24"/>
                    </a:lnTo>
                    <a:lnTo>
                      <a:pt x="240" y="12"/>
                    </a:lnTo>
                    <a:lnTo>
                      <a:pt x="240" y="0"/>
                    </a:lnTo>
                    <a:lnTo>
                      <a:pt x="228" y="0"/>
                    </a:lnTo>
                    <a:lnTo>
                      <a:pt x="186" y="6"/>
                    </a:lnTo>
                    <a:lnTo>
                      <a:pt x="180" y="12"/>
                    </a:lnTo>
                    <a:lnTo>
                      <a:pt x="174" y="18"/>
                    </a:lnTo>
                    <a:lnTo>
                      <a:pt x="162" y="24"/>
                    </a:lnTo>
                    <a:lnTo>
                      <a:pt x="150" y="24"/>
                    </a:lnTo>
                    <a:lnTo>
                      <a:pt x="144" y="30"/>
                    </a:lnTo>
                    <a:lnTo>
                      <a:pt x="138" y="24"/>
                    </a:lnTo>
                    <a:lnTo>
                      <a:pt x="126" y="24"/>
                    </a:lnTo>
                    <a:lnTo>
                      <a:pt x="120" y="24"/>
                    </a:lnTo>
                    <a:lnTo>
                      <a:pt x="114" y="30"/>
                    </a:lnTo>
                    <a:lnTo>
                      <a:pt x="108" y="36"/>
                    </a:lnTo>
                    <a:lnTo>
                      <a:pt x="114" y="42"/>
                    </a:lnTo>
                    <a:lnTo>
                      <a:pt x="114" y="48"/>
                    </a:lnTo>
                    <a:lnTo>
                      <a:pt x="114" y="60"/>
                    </a:lnTo>
                    <a:lnTo>
                      <a:pt x="96" y="66"/>
                    </a:lnTo>
                    <a:lnTo>
                      <a:pt x="90" y="66"/>
                    </a:lnTo>
                    <a:lnTo>
                      <a:pt x="84" y="60"/>
                    </a:lnTo>
                    <a:lnTo>
                      <a:pt x="78" y="60"/>
                    </a:lnTo>
                    <a:lnTo>
                      <a:pt x="72" y="66"/>
                    </a:lnTo>
                    <a:lnTo>
                      <a:pt x="66" y="72"/>
                    </a:lnTo>
                    <a:lnTo>
                      <a:pt x="60" y="78"/>
                    </a:lnTo>
                    <a:lnTo>
                      <a:pt x="54" y="78"/>
                    </a:lnTo>
                    <a:lnTo>
                      <a:pt x="54" y="84"/>
                    </a:lnTo>
                    <a:lnTo>
                      <a:pt x="60" y="96"/>
                    </a:lnTo>
                    <a:lnTo>
                      <a:pt x="60" y="102"/>
                    </a:lnTo>
                    <a:lnTo>
                      <a:pt x="66" y="108"/>
                    </a:lnTo>
                    <a:lnTo>
                      <a:pt x="72" y="120"/>
                    </a:lnTo>
                    <a:lnTo>
                      <a:pt x="72" y="126"/>
                    </a:lnTo>
                    <a:lnTo>
                      <a:pt x="72" y="132"/>
                    </a:lnTo>
                    <a:lnTo>
                      <a:pt x="66" y="138"/>
                    </a:lnTo>
                    <a:lnTo>
                      <a:pt x="60" y="138"/>
                    </a:lnTo>
                    <a:lnTo>
                      <a:pt x="54" y="138"/>
                    </a:lnTo>
                    <a:lnTo>
                      <a:pt x="48" y="144"/>
                    </a:lnTo>
                    <a:lnTo>
                      <a:pt x="48" y="150"/>
                    </a:lnTo>
                    <a:lnTo>
                      <a:pt x="42" y="156"/>
                    </a:lnTo>
                    <a:lnTo>
                      <a:pt x="42" y="162"/>
                    </a:lnTo>
                    <a:lnTo>
                      <a:pt x="42" y="174"/>
                    </a:lnTo>
                    <a:lnTo>
                      <a:pt x="36" y="174"/>
                    </a:lnTo>
                    <a:lnTo>
                      <a:pt x="30" y="174"/>
                    </a:lnTo>
                    <a:lnTo>
                      <a:pt x="24" y="174"/>
                    </a:lnTo>
                    <a:lnTo>
                      <a:pt x="18" y="180"/>
                    </a:lnTo>
                    <a:lnTo>
                      <a:pt x="12" y="186"/>
                    </a:lnTo>
                    <a:lnTo>
                      <a:pt x="0" y="204"/>
                    </a:lnTo>
                    <a:lnTo>
                      <a:pt x="0" y="210"/>
                    </a:lnTo>
                    <a:lnTo>
                      <a:pt x="0" y="216"/>
                    </a:lnTo>
                    <a:lnTo>
                      <a:pt x="0" y="228"/>
                    </a:lnTo>
                    <a:lnTo>
                      <a:pt x="0" y="234"/>
                    </a:lnTo>
                    <a:lnTo>
                      <a:pt x="6" y="240"/>
                    </a:lnTo>
                    <a:lnTo>
                      <a:pt x="18" y="246"/>
                    </a:lnTo>
                    <a:lnTo>
                      <a:pt x="18" y="24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18" name="Freeform 787">
                <a:extLst>
                  <a:ext uri="{FF2B5EF4-FFF2-40B4-BE49-F238E27FC236}">
                    <a16:creationId xmlns:a16="http://schemas.microsoft.com/office/drawing/2014/main" xmlns="" id="{385E1F5A-1735-7344-A988-905F39E4DB70}"/>
                  </a:ext>
                </a:extLst>
              </p:cNvPr>
              <p:cNvSpPr>
                <a:spLocks/>
              </p:cNvSpPr>
              <p:nvPr/>
            </p:nvSpPr>
            <p:spPr bwMode="auto">
              <a:xfrm>
                <a:off x="9821600" y="5473564"/>
                <a:ext cx="178090" cy="199677"/>
              </a:xfrm>
              <a:custGeom>
                <a:avLst/>
                <a:gdLst/>
                <a:ahLst/>
                <a:cxnLst>
                  <a:cxn ang="0">
                    <a:pos x="60" y="0"/>
                  </a:cxn>
                  <a:cxn ang="0">
                    <a:pos x="48" y="18"/>
                  </a:cxn>
                  <a:cxn ang="0">
                    <a:pos x="12" y="48"/>
                  </a:cxn>
                  <a:cxn ang="0">
                    <a:pos x="0" y="60"/>
                  </a:cxn>
                  <a:cxn ang="0">
                    <a:pos x="48" y="150"/>
                  </a:cxn>
                  <a:cxn ang="0">
                    <a:pos x="54" y="156"/>
                  </a:cxn>
                  <a:cxn ang="0">
                    <a:pos x="78" y="198"/>
                  </a:cxn>
                  <a:cxn ang="0">
                    <a:pos x="90" y="198"/>
                  </a:cxn>
                  <a:cxn ang="0">
                    <a:pos x="96" y="198"/>
                  </a:cxn>
                  <a:cxn ang="0">
                    <a:pos x="114" y="210"/>
                  </a:cxn>
                  <a:cxn ang="0">
                    <a:pos x="120" y="216"/>
                  </a:cxn>
                  <a:cxn ang="0">
                    <a:pos x="132" y="222"/>
                  </a:cxn>
                  <a:cxn ang="0">
                    <a:pos x="138" y="222"/>
                  </a:cxn>
                  <a:cxn ang="0">
                    <a:pos x="144" y="222"/>
                  </a:cxn>
                  <a:cxn ang="0">
                    <a:pos x="156" y="216"/>
                  </a:cxn>
                  <a:cxn ang="0">
                    <a:pos x="162" y="216"/>
                  </a:cxn>
                  <a:cxn ang="0">
                    <a:pos x="180" y="216"/>
                  </a:cxn>
                  <a:cxn ang="0">
                    <a:pos x="186" y="216"/>
                  </a:cxn>
                  <a:cxn ang="0">
                    <a:pos x="192" y="210"/>
                  </a:cxn>
                  <a:cxn ang="0">
                    <a:pos x="198" y="204"/>
                  </a:cxn>
                  <a:cxn ang="0">
                    <a:pos x="198" y="198"/>
                  </a:cxn>
                  <a:cxn ang="0">
                    <a:pos x="198" y="186"/>
                  </a:cxn>
                  <a:cxn ang="0">
                    <a:pos x="192" y="174"/>
                  </a:cxn>
                  <a:cxn ang="0">
                    <a:pos x="198" y="156"/>
                  </a:cxn>
                  <a:cxn ang="0">
                    <a:pos x="198" y="144"/>
                  </a:cxn>
                  <a:cxn ang="0">
                    <a:pos x="198" y="138"/>
                  </a:cxn>
                  <a:cxn ang="0">
                    <a:pos x="198" y="132"/>
                  </a:cxn>
                  <a:cxn ang="0">
                    <a:pos x="192" y="126"/>
                  </a:cxn>
                  <a:cxn ang="0">
                    <a:pos x="180" y="120"/>
                  </a:cxn>
                  <a:cxn ang="0">
                    <a:pos x="174" y="114"/>
                  </a:cxn>
                  <a:cxn ang="0">
                    <a:pos x="168" y="96"/>
                  </a:cxn>
                  <a:cxn ang="0">
                    <a:pos x="162" y="84"/>
                  </a:cxn>
                  <a:cxn ang="0">
                    <a:pos x="144" y="60"/>
                  </a:cxn>
                  <a:cxn ang="0">
                    <a:pos x="120" y="42"/>
                  </a:cxn>
                  <a:cxn ang="0">
                    <a:pos x="114" y="36"/>
                  </a:cxn>
                  <a:cxn ang="0">
                    <a:pos x="102" y="36"/>
                  </a:cxn>
                  <a:cxn ang="0">
                    <a:pos x="90" y="36"/>
                  </a:cxn>
                  <a:cxn ang="0">
                    <a:pos x="78" y="30"/>
                  </a:cxn>
                  <a:cxn ang="0">
                    <a:pos x="72" y="24"/>
                  </a:cxn>
                  <a:cxn ang="0">
                    <a:pos x="72" y="18"/>
                  </a:cxn>
                  <a:cxn ang="0">
                    <a:pos x="66" y="12"/>
                  </a:cxn>
                  <a:cxn ang="0">
                    <a:pos x="60" y="0"/>
                  </a:cxn>
                </a:cxnLst>
                <a:rect l="0" t="0" r="r" b="b"/>
                <a:pathLst>
                  <a:path w="198" h="222">
                    <a:moveTo>
                      <a:pt x="60" y="0"/>
                    </a:moveTo>
                    <a:lnTo>
                      <a:pt x="48" y="18"/>
                    </a:lnTo>
                    <a:lnTo>
                      <a:pt x="12" y="48"/>
                    </a:lnTo>
                    <a:lnTo>
                      <a:pt x="0" y="60"/>
                    </a:lnTo>
                    <a:lnTo>
                      <a:pt x="48" y="150"/>
                    </a:lnTo>
                    <a:lnTo>
                      <a:pt x="54" y="156"/>
                    </a:lnTo>
                    <a:lnTo>
                      <a:pt x="78" y="198"/>
                    </a:lnTo>
                    <a:lnTo>
                      <a:pt x="90" y="198"/>
                    </a:lnTo>
                    <a:lnTo>
                      <a:pt x="96" y="198"/>
                    </a:lnTo>
                    <a:lnTo>
                      <a:pt x="114" y="210"/>
                    </a:lnTo>
                    <a:lnTo>
                      <a:pt x="120" y="216"/>
                    </a:lnTo>
                    <a:lnTo>
                      <a:pt x="132" y="222"/>
                    </a:lnTo>
                    <a:lnTo>
                      <a:pt x="138" y="222"/>
                    </a:lnTo>
                    <a:lnTo>
                      <a:pt x="144" y="222"/>
                    </a:lnTo>
                    <a:lnTo>
                      <a:pt x="156" y="216"/>
                    </a:lnTo>
                    <a:lnTo>
                      <a:pt x="162" y="216"/>
                    </a:lnTo>
                    <a:lnTo>
                      <a:pt x="180" y="216"/>
                    </a:lnTo>
                    <a:lnTo>
                      <a:pt x="186" y="216"/>
                    </a:lnTo>
                    <a:lnTo>
                      <a:pt x="192" y="210"/>
                    </a:lnTo>
                    <a:lnTo>
                      <a:pt x="198" y="204"/>
                    </a:lnTo>
                    <a:lnTo>
                      <a:pt x="198" y="198"/>
                    </a:lnTo>
                    <a:lnTo>
                      <a:pt x="198" y="186"/>
                    </a:lnTo>
                    <a:lnTo>
                      <a:pt x="192" y="174"/>
                    </a:lnTo>
                    <a:lnTo>
                      <a:pt x="198" y="156"/>
                    </a:lnTo>
                    <a:lnTo>
                      <a:pt x="198" y="144"/>
                    </a:lnTo>
                    <a:lnTo>
                      <a:pt x="198" y="138"/>
                    </a:lnTo>
                    <a:lnTo>
                      <a:pt x="198" y="132"/>
                    </a:lnTo>
                    <a:lnTo>
                      <a:pt x="192" y="126"/>
                    </a:lnTo>
                    <a:lnTo>
                      <a:pt x="180" y="120"/>
                    </a:lnTo>
                    <a:lnTo>
                      <a:pt x="174" y="114"/>
                    </a:lnTo>
                    <a:lnTo>
                      <a:pt x="168" y="96"/>
                    </a:lnTo>
                    <a:lnTo>
                      <a:pt x="162" y="84"/>
                    </a:lnTo>
                    <a:lnTo>
                      <a:pt x="144" y="60"/>
                    </a:lnTo>
                    <a:lnTo>
                      <a:pt x="120" y="42"/>
                    </a:lnTo>
                    <a:lnTo>
                      <a:pt x="114" y="36"/>
                    </a:lnTo>
                    <a:lnTo>
                      <a:pt x="102" y="36"/>
                    </a:lnTo>
                    <a:lnTo>
                      <a:pt x="90" y="36"/>
                    </a:lnTo>
                    <a:lnTo>
                      <a:pt x="78" y="30"/>
                    </a:lnTo>
                    <a:lnTo>
                      <a:pt x="72" y="24"/>
                    </a:lnTo>
                    <a:lnTo>
                      <a:pt x="72" y="18"/>
                    </a:lnTo>
                    <a:lnTo>
                      <a:pt x="66" y="12"/>
                    </a:lnTo>
                    <a:lnTo>
                      <a:pt x="60" y="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19" name="Freeform 808">
                <a:extLst>
                  <a:ext uri="{FF2B5EF4-FFF2-40B4-BE49-F238E27FC236}">
                    <a16:creationId xmlns:a16="http://schemas.microsoft.com/office/drawing/2014/main" xmlns="" id="{3E3EF597-FBBE-1846-B1F3-02769AB1BA5B}"/>
                  </a:ext>
                </a:extLst>
              </p:cNvPr>
              <p:cNvSpPr>
                <a:spLocks/>
              </p:cNvSpPr>
              <p:nvPr/>
            </p:nvSpPr>
            <p:spPr bwMode="auto">
              <a:xfrm>
                <a:off x="10361267" y="6083388"/>
                <a:ext cx="318404" cy="226660"/>
              </a:xfrm>
              <a:custGeom>
                <a:avLst/>
                <a:gdLst/>
                <a:ahLst/>
                <a:cxnLst>
                  <a:cxn ang="0">
                    <a:pos x="348" y="48"/>
                  </a:cxn>
                  <a:cxn ang="0">
                    <a:pos x="330" y="36"/>
                  </a:cxn>
                  <a:cxn ang="0">
                    <a:pos x="324" y="18"/>
                  </a:cxn>
                  <a:cxn ang="0">
                    <a:pos x="300" y="18"/>
                  </a:cxn>
                  <a:cxn ang="0">
                    <a:pos x="288" y="30"/>
                  </a:cxn>
                  <a:cxn ang="0">
                    <a:pos x="270" y="30"/>
                  </a:cxn>
                  <a:cxn ang="0">
                    <a:pos x="270" y="18"/>
                  </a:cxn>
                  <a:cxn ang="0">
                    <a:pos x="264" y="6"/>
                  </a:cxn>
                  <a:cxn ang="0">
                    <a:pos x="252" y="6"/>
                  </a:cxn>
                  <a:cxn ang="0">
                    <a:pos x="240" y="6"/>
                  </a:cxn>
                  <a:cxn ang="0">
                    <a:pos x="216" y="6"/>
                  </a:cxn>
                  <a:cxn ang="0">
                    <a:pos x="198" y="6"/>
                  </a:cxn>
                  <a:cxn ang="0">
                    <a:pos x="186" y="12"/>
                  </a:cxn>
                  <a:cxn ang="0">
                    <a:pos x="174" y="12"/>
                  </a:cxn>
                  <a:cxn ang="0">
                    <a:pos x="162" y="30"/>
                  </a:cxn>
                  <a:cxn ang="0">
                    <a:pos x="150" y="42"/>
                  </a:cxn>
                  <a:cxn ang="0">
                    <a:pos x="132" y="54"/>
                  </a:cxn>
                  <a:cxn ang="0">
                    <a:pos x="120" y="66"/>
                  </a:cxn>
                  <a:cxn ang="0">
                    <a:pos x="108" y="78"/>
                  </a:cxn>
                  <a:cxn ang="0">
                    <a:pos x="96" y="72"/>
                  </a:cxn>
                  <a:cxn ang="0">
                    <a:pos x="84" y="72"/>
                  </a:cxn>
                  <a:cxn ang="0">
                    <a:pos x="72" y="84"/>
                  </a:cxn>
                  <a:cxn ang="0">
                    <a:pos x="60" y="84"/>
                  </a:cxn>
                  <a:cxn ang="0">
                    <a:pos x="60" y="90"/>
                  </a:cxn>
                  <a:cxn ang="0">
                    <a:pos x="66" y="102"/>
                  </a:cxn>
                  <a:cxn ang="0">
                    <a:pos x="54" y="120"/>
                  </a:cxn>
                  <a:cxn ang="0">
                    <a:pos x="48" y="126"/>
                  </a:cxn>
                  <a:cxn ang="0">
                    <a:pos x="60" y="144"/>
                  </a:cxn>
                  <a:cxn ang="0">
                    <a:pos x="66" y="168"/>
                  </a:cxn>
                  <a:cxn ang="0">
                    <a:pos x="54" y="168"/>
                  </a:cxn>
                  <a:cxn ang="0">
                    <a:pos x="48" y="180"/>
                  </a:cxn>
                  <a:cxn ang="0">
                    <a:pos x="54" y="186"/>
                  </a:cxn>
                  <a:cxn ang="0">
                    <a:pos x="60" y="198"/>
                  </a:cxn>
                  <a:cxn ang="0">
                    <a:pos x="54" y="204"/>
                  </a:cxn>
                  <a:cxn ang="0">
                    <a:pos x="36" y="216"/>
                  </a:cxn>
                  <a:cxn ang="0">
                    <a:pos x="24" y="222"/>
                  </a:cxn>
                  <a:cxn ang="0">
                    <a:pos x="18" y="222"/>
                  </a:cxn>
                  <a:cxn ang="0">
                    <a:pos x="6" y="228"/>
                  </a:cxn>
                  <a:cxn ang="0">
                    <a:pos x="0" y="234"/>
                  </a:cxn>
                  <a:cxn ang="0">
                    <a:pos x="0" y="252"/>
                  </a:cxn>
                  <a:cxn ang="0">
                    <a:pos x="78" y="234"/>
                  </a:cxn>
                  <a:cxn ang="0">
                    <a:pos x="108" y="216"/>
                  </a:cxn>
                  <a:cxn ang="0">
                    <a:pos x="126" y="204"/>
                  </a:cxn>
                  <a:cxn ang="0">
                    <a:pos x="174" y="234"/>
                  </a:cxn>
                  <a:cxn ang="0">
                    <a:pos x="180" y="222"/>
                  </a:cxn>
                  <a:cxn ang="0">
                    <a:pos x="198" y="210"/>
                  </a:cxn>
                  <a:cxn ang="0">
                    <a:pos x="204" y="204"/>
                  </a:cxn>
                  <a:cxn ang="0">
                    <a:pos x="228" y="204"/>
                  </a:cxn>
                  <a:cxn ang="0">
                    <a:pos x="258" y="180"/>
                  </a:cxn>
                  <a:cxn ang="0">
                    <a:pos x="264" y="168"/>
                  </a:cxn>
                  <a:cxn ang="0">
                    <a:pos x="258" y="150"/>
                  </a:cxn>
                  <a:cxn ang="0">
                    <a:pos x="258" y="126"/>
                  </a:cxn>
                  <a:cxn ang="0">
                    <a:pos x="258" y="114"/>
                  </a:cxn>
                  <a:cxn ang="0">
                    <a:pos x="300" y="90"/>
                  </a:cxn>
                  <a:cxn ang="0">
                    <a:pos x="354" y="54"/>
                  </a:cxn>
                </a:cxnLst>
                <a:rect l="0" t="0" r="r" b="b"/>
                <a:pathLst>
                  <a:path w="354" h="252">
                    <a:moveTo>
                      <a:pt x="354" y="54"/>
                    </a:moveTo>
                    <a:lnTo>
                      <a:pt x="348" y="48"/>
                    </a:lnTo>
                    <a:lnTo>
                      <a:pt x="336" y="42"/>
                    </a:lnTo>
                    <a:lnTo>
                      <a:pt x="330" y="36"/>
                    </a:lnTo>
                    <a:lnTo>
                      <a:pt x="330" y="30"/>
                    </a:lnTo>
                    <a:lnTo>
                      <a:pt x="324" y="18"/>
                    </a:lnTo>
                    <a:lnTo>
                      <a:pt x="312" y="12"/>
                    </a:lnTo>
                    <a:lnTo>
                      <a:pt x="300" y="18"/>
                    </a:lnTo>
                    <a:lnTo>
                      <a:pt x="294" y="24"/>
                    </a:lnTo>
                    <a:lnTo>
                      <a:pt x="288" y="30"/>
                    </a:lnTo>
                    <a:lnTo>
                      <a:pt x="276" y="30"/>
                    </a:lnTo>
                    <a:lnTo>
                      <a:pt x="270" y="30"/>
                    </a:lnTo>
                    <a:lnTo>
                      <a:pt x="270" y="24"/>
                    </a:lnTo>
                    <a:lnTo>
                      <a:pt x="270" y="18"/>
                    </a:lnTo>
                    <a:lnTo>
                      <a:pt x="270" y="12"/>
                    </a:lnTo>
                    <a:lnTo>
                      <a:pt x="264" y="6"/>
                    </a:lnTo>
                    <a:lnTo>
                      <a:pt x="258" y="6"/>
                    </a:lnTo>
                    <a:lnTo>
                      <a:pt x="252" y="6"/>
                    </a:lnTo>
                    <a:lnTo>
                      <a:pt x="246" y="0"/>
                    </a:lnTo>
                    <a:lnTo>
                      <a:pt x="240" y="6"/>
                    </a:lnTo>
                    <a:lnTo>
                      <a:pt x="228" y="6"/>
                    </a:lnTo>
                    <a:lnTo>
                      <a:pt x="216" y="6"/>
                    </a:lnTo>
                    <a:lnTo>
                      <a:pt x="204" y="6"/>
                    </a:lnTo>
                    <a:lnTo>
                      <a:pt x="198" y="6"/>
                    </a:lnTo>
                    <a:lnTo>
                      <a:pt x="192" y="6"/>
                    </a:lnTo>
                    <a:lnTo>
                      <a:pt x="186" y="12"/>
                    </a:lnTo>
                    <a:lnTo>
                      <a:pt x="180" y="12"/>
                    </a:lnTo>
                    <a:lnTo>
                      <a:pt x="174" y="12"/>
                    </a:lnTo>
                    <a:lnTo>
                      <a:pt x="162" y="24"/>
                    </a:lnTo>
                    <a:lnTo>
                      <a:pt x="162" y="30"/>
                    </a:lnTo>
                    <a:lnTo>
                      <a:pt x="162" y="36"/>
                    </a:lnTo>
                    <a:lnTo>
                      <a:pt x="150" y="42"/>
                    </a:lnTo>
                    <a:lnTo>
                      <a:pt x="144" y="48"/>
                    </a:lnTo>
                    <a:lnTo>
                      <a:pt x="132" y="54"/>
                    </a:lnTo>
                    <a:lnTo>
                      <a:pt x="126" y="60"/>
                    </a:lnTo>
                    <a:lnTo>
                      <a:pt x="120" y="66"/>
                    </a:lnTo>
                    <a:lnTo>
                      <a:pt x="114" y="78"/>
                    </a:lnTo>
                    <a:lnTo>
                      <a:pt x="108" y="78"/>
                    </a:lnTo>
                    <a:lnTo>
                      <a:pt x="102" y="78"/>
                    </a:lnTo>
                    <a:lnTo>
                      <a:pt x="96" y="72"/>
                    </a:lnTo>
                    <a:lnTo>
                      <a:pt x="84" y="66"/>
                    </a:lnTo>
                    <a:lnTo>
                      <a:pt x="84" y="72"/>
                    </a:lnTo>
                    <a:lnTo>
                      <a:pt x="78" y="84"/>
                    </a:lnTo>
                    <a:lnTo>
                      <a:pt x="72" y="84"/>
                    </a:lnTo>
                    <a:lnTo>
                      <a:pt x="66" y="84"/>
                    </a:lnTo>
                    <a:lnTo>
                      <a:pt x="60" y="84"/>
                    </a:lnTo>
                    <a:lnTo>
                      <a:pt x="54" y="84"/>
                    </a:lnTo>
                    <a:lnTo>
                      <a:pt x="60" y="90"/>
                    </a:lnTo>
                    <a:lnTo>
                      <a:pt x="66" y="96"/>
                    </a:lnTo>
                    <a:lnTo>
                      <a:pt x="66" y="102"/>
                    </a:lnTo>
                    <a:lnTo>
                      <a:pt x="60" y="108"/>
                    </a:lnTo>
                    <a:lnTo>
                      <a:pt x="54" y="120"/>
                    </a:lnTo>
                    <a:lnTo>
                      <a:pt x="48" y="120"/>
                    </a:lnTo>
                    <a:lnTo>
                      <a:pt x="48" y="126"/>
                    </a:lnTo>
                    <a:lnTo>
                      <a:pt x="54" y="138"/>
                    </a:lnTo>
                    <a:lnTo>
                      <a:pt x="60" y="144"/>
                    </a:lnTo>
                    <a:lnTo>
                      <a:pt x="66" y="156"/>
                    </a:lnTo>
                    <a:lnTo>
                      <a:pt x="66" y="168"/>
                    </a:lnTo>
                    <a:lnTo>
                      <a:pt x="60" y="168"/>
                    </a:lnTo>
                    <a:lnTo>
                      <a:pt x="54" y="168"/>
                    </a:lnTo>
                    <a:lnTo>
                      <a:pt x="48" y="174"/>
                    </a:lnTo>
                    <a:lnTo>
                      <a:pt x="48" y="180"/>
                    </a:lnTo>
                    <a:lnTo>
                      <a:pt x="48" y="186"/>
                    </a:lnTo>
                    <a:lnTo>
                      <a:pt x="54" y="186"/>
                    </a:lnTo>
                    <a:lnTo>
                      <a:pt x="60" y="192"/>
                    </a:lnTo>
                    <a:lnTo>
                      <a:pt x="60" y="198"/>
                    </a:lnTo>
                    <a:lnTo>
                      <a:pt x="60" y="204"/>
                    </a:lnTo>
                    <a:lnTo>
                      <a:pt x="54" y="204"/>
                    </a:lnTo>
                    <a:lnTo>
                      <a:pt x="48" y="210"/>
                    </a:lnTo>
                    <a:lnTo>
                      <a:pt x="36" y="216"/>
                    </a:lnTo>
                    <a:lnTo>
                      <a:pt x="30" y="222"/>
                    </a:lnTo>
                    <a:lnTo>
                      <a:pt x="24" y="222"/>
                    </a:lnTo>
                    <a:lnTo>
                      <a:pt x="18" y="216"/>
                    </a:lnTo>
                    <a:lnTo>
                      <a:pt x="18" y="222"/>
                    </a:lnTo>
                    <a:lnTo>
                      <a:pt x="12" y="228"/>
                    </a:lnTo>
                    <a:lnTo>
                      <a:pt x="6" y="228"/>
                    </a:lnTo>
                    <a:lnTo>
                      <a:pt x="0" y="228"/>
                    </a:lnTo>
                    <a:lnTo>
                      <a:pt x="0" y="234"/>
                    </a:lnTo>
                    <a:lnTo>
                      <a:pt x="0" y="240"/>
                    </a:lnTo>
                    <a:lnTo>
                      <a:pt x="0" y="252"/>
                    </a:lnTo>
                    <a:lnTo>
                      <a:pt x="72" y="228"/>
                    </a:lnTo>
                    <a:lnTo>
                      <a:pt x="78" y="234"/>
                    </a:lnTo>
                    <a:lnTo>
                      <a:pt x="90" y="216"/>
                    </a:lnTo>
                    <a:lnTo>
                      <a:pt x="108" y="216"/>
                    </a:lnTo>
                    <a:lnTo>
                      <a:pt x="114" y="216"/>
                    </a:lnTo>
                    <a:lnTo>
                      <a:pt x="126" y="204"/>
                    </a:lnTo>
                    <a:lnTo>
                      <a:pt x="144" y="210"/>
                    </a:lnTo>
                    <a:lnTo>
                      <a:pt x="174" y="234"/>
                    </a:lnTo>
                    <a:lnTo>
                      <a:pt x="174" y="228"/>
                    </a:lnTo>
                    <a:lnTo>
                      <a:pt x="180" y="222"/>
                    </a:lnTo>
                    <a:lnTo>
                      <a:pt x="192" y="216"/>
                    </a:lnTo>
                    <a:lnTo>
                      <a:pt x="198" y="210"/>
                    </a:lnTo>
                    <a:lnTo>
                      <a:pt x="198" y="204"/>
                    </a:lnTo>
                    <a:lnTo>
                      <a:pt x="204" y="204"/>
                    </a:lnTo>
                    <a:lnTo>
                      <a:pt x="216" y="204"/>
                    </a:lnTo>
                    <a:lnTo>
                      <a:pt x="228" y="204"/>
                    </a:lnTo>
                    <a:lnTo>
                      <a:pt x="246" y="192"/>
                    </a:lnTo>
                    <a:lnTo>
                      <a:pt x="258" y="180"/>
                    </a:lnTo>
                    <a:lnTo>
                      <a:pt x="258" y="174"/>
                    </a:lnTo>
                    <a:lnTo>
                      <a:pt x="264" y="168"/>
                    </a:lnTo>
                    <a:lnTo>
                      <a:pt x="258" y="162"/>
                    </a:lnTo>
                    <a:lnTo>
                      <a:pt x="258" y="150"/>
                    </a:lnTo>
                    <a:lnTo>
                      <a:pt x="258" y="138"/>
                    </a:lnTo>
                    <a:lnTo>
                      <a:pt x="258" y="126"/>
                    </a:lnTo>
                    <a:lnTo>
                      <a:pt x="258" y="120"/>
                    </a:lnTo>
                    <a:lnTo>
                      <a:pt x="258" y="114"/>
                    </a:lnTo>
                    <a:lnTo>
                      <a:pt x="282" y="102"/>
                    </a:lnTo>
                    <a:lnTo>
                      <a:pt x="300" y="90"/>
                    </a:lnTo>
                    <a:lnTo>
                      <a:pt x="318" y="78"/>
                    </a:lnTo>
                    <a:lnTo>
                      <a:pt x="354" y="54"/>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20" name="Freeform 821">
                <a:extLst>
                  <a:ext uri="{FF2B5EF4-FFF2-40B4-BE49-F238E27FC236}">
                    <a16:creationId xmlns:a16="http://schemas.microsoft.com/office/drawing/2014/main" xmlns="" id="{A37C34C9-B270-DD42-A553-2B654FD22469}"/>
                  </a:ext>
                </a:extLst>
              </p:cNvPr>
              <p:cNvSpPr>
                <a:spLocks/>
              </p:cNvSpPr>
              <p:nvPr/>
            </p:nvSpPr>
            <p:spPr bwMode="auto">
              <a:xfrm>
                <a:off x="9767633" y="5894504"/>
                <a:ext cx="237454" cy="226660"/>
              </a:xfrm>
              <a:custGeom>
                <a:avLst/>
                <a:gdLst/>
                <a:ahLst/>
                <a:cxnLst>
                  <a:cxn ang="0">
                    <a:pos x="198" y="48"/>
                  </a:cxn>
                  <a:cxn ang="0">
                    <a:pos x="198" y="78"/>
                  </a:cxn>
                  <a:cxn ang="0">
                    <a:pos x="222" y="102"/>
                  </a:cxn>
                  <a:cxn ang="0">
                    <a:pos x="228" y="120"/>
                  </a:cxn>
                  <a:cxn ang="0">
                    <a:pos x="258" y="174"/>
                  </a:cxn>
                  <a:cxn ang="0">
                    <a:pos x="264" y="180"/>
                  </a:cxn>
                  <a:cxn ang="0">
                    <a:pos x="258" y="192"/>
                  </a:cxn>
                  <a:cxn ang="0">
                    <a:pos x="240" y="192"/>
                  </a:cxn>
                  <a:cxn ang="0">
                    <a:pos x="216" y="210"/>
                  </a:cxn>
                  <a:cxn ang="0">
                    <a:pos x="192" y="240"/>
                  </a:cxn>
                  <a:cxn ang="0">
                    <a:pos x="186" y="246"/>
                  </a:cxn>
                  <a:cxn ang="0">
                    <a:pos x="174" y="246"/>
                  </a:cxn>
                  <a:cxn ang="0">
                    <a:pos x="168" y="252"/>
                  </a:cxn>
                  <a:cxn ang="0">
                    <a:pos x="132" y="252"/>
                  </a:cxn>
                  <a:cxn ang="0">
                    <a:pos x="102" y="246"/>
                  </a:cxn>
                  <a:cxn ang="0">
                    <a:pos x="90" y="234"/>
                  </a:cxn>
                  <a:cxn ang="0">
                    <a:pos x="78" y="228"/>
                  </a:cxn>
                  <a:cxn ang="0">
                    <a:pos x="72" y="216"/>
                  </a:cxn>
                  <a:cxn ang="0">
                    <a:pos x="72" y="204"/>
                  </a:cxn>
                  <a:cxn ang="0">
                    <a:pos x="60" y="198"/>
                  </a:cxn>
                  <a:cxn ang="0">
                    <a:pos x="48" y="204"/>
                  </a:cxn>
                  <a:cxn ang="0">
                    <a:pos x="42" y="192"/>
                  </a:cxn>
                  <a:cxn ang="0">
                    <a:pos x="48" y="180"/>
                  </a:cxn>
                  <a:cxn ang="0">
                    <a:pos x="48" y="168"/>
                  </a:cxn>
                  <a:cxn ang="0">
                    <a:pos x="24" y="156"/>
                  </a:cxn>
                  <a:cxn ang="0">
                    <a:pos x="30" y="144"/>
                  </a:cxn>
                  <a:cxn ang="0">
                    <a:pos x="30" y="132"/>
                  </a:cxn>
                  <a:cxn ang="0">
                    <a:pos x="18" y="108"/>
                  </a:cxn>
                  <a:cxn ang="0">
                    <a:pos x="12" y="84"/>
                  </a:cxn>
                  <a:cxn ang="0">
                    <a:pos x="0" y="66"/>
                  </a:cxn>
                  <a:cxn ang="0">
                    <a:pos x="6" y="48"/>
                  </a:cxn>
                  <a:cxn ang="0">
                    <a:pos x="36" y="18"/>
                  </a:cxn>
                  <a:cxn ang="0">
                    <a:pos x="96" y="18"/>
                  </a:cxn>
                  <a:cxn ang="0">
                    <a:pos x="144" y="0"/>
                  </a:cxn>
                  <a:cxn ang="0">
                    <a:pos x="180" y="30"/>
                  </a:cxn>
                </a:cxnLst>
                <a:rect l="0" t="0" r="r" b="b"/>
                <a:pathLst>
                  <a:path w="264" h="252">
                    <a:moveTo>
                      <a:pt x="180" y="30"/>
                    </a:moveTo>
                    <a:lnTo>
                      <a:pt x="198" y="48"/>
                    </a:lnTo>
                    <a:lnTo>
                      <a:pt x="198" y="60"/>
                    </a:lnTo>
                    <a:lnTo>
                      <a:pt x="198" y="78"/>
                    </a:lnTo>
                    <a:lnTo>
                      <a:pt x="210" y="96"/>
                    </a:lnTo>
                    <a:lnTo>
                      <a:pt x="222" y="102"/>
                    </a:lnTo>
                    <a:lnTo>
                      <a:pt x="222" y="108"/>
                    </a:lnTo>
                    <a:lnTo>
                      <a:pt x="228" y="120"/>
                    </a:lnTo>
                    <a:lnTo>
                      <a:pt x="246" y="156"/>
                    </a:lnTo>
                    <a:lnTo>
                      <a:pt x="258" y="174"/>
                    </a:lnTo>
                    <a:lnTo>
                      <a:pt x="264" y="174"/>
                    </a:lnTo>
                    <a:lnTo>
                      <a:pt x="264" y="180"/>
                    </a:lnTo>
                    <a:lnTo>
                      <a:pt x="264" y="186"/>
                    </a:lnTo>
                    <a:lnTo>
                      <a:pt x="258" y="192"/>
                    </a:lnTo>
                    <a:lnTo>
                      <a:pt x="252" y="192"/>
                    </a:lnTo>
                    <a:lnTo>
                      <a:pt x="240" y="192"/>
                    </a:lnTo>
                    <a:lnTo>
                      <a:pt x="228" y="198"/>
                    </a:lnTo>
                    <a:lnTo>
                      <a:pt x="216" y="210"/>
                    </a:lnTo>
                    <a:lnTo>
                      <a:pt x="204" y="216"/>
                    </a:lnTo>
                    <a:lnTo>
                      <a:pt x="192" y="240"/>
                    </a:lnTo>
                    <a:lnTo>
                      <a:pt x="192" y="246"/>
                    </a:lnTo>
                    <a:lnTo>
                      <a:pt x="186" y="246"/>
                    </a:lnTo>
                    <a:lnTo>
                      <a:pt x="180" y="246"/>
                    </a:lnTo>
                    <a:lnTo>
                      <a:pt x="174" y="246"/>
                    </a:lnTo>
                    <a:lnTo>
                      <a:pt x="168" y="246"/>
                    </a:lnTo>
                    <a:lnTo>
                      <a:pt x="168" y="252"/>
                    </a:lnTo>
                    <a:lnTo>
                      <a:pt x="156" y="252"/>
                    </a:lnTo>
                    <a:lnTo>
                      <a:pt x="132" y="252"/>
                    </a:lnTo>
                    <a:lnTo>
                      <a:pt x="114" y="252"/>
                    </a:lnTo>
                    <a:lnTo>
                      <a:pt x="102" y="246"/>
                    </a:lnTo>
                    <a:lnTo>
                      <a:pt x="96" y="240"/>
                    </a:lnTo>
                    <a:lnTo>
                      <a:pt x="90" y="234"/>
                    </a:lnTo>
                    <a:lnTo>
                      <a:pt x="84" y="228"/>
                    </a:lnTo>
                    <a:lnTo>
                      <a:pt x="78" y="228"/>
                    </a:lnTo>
                    <a:lnTo>
                      <a:pt x="72" y="222"/>
                    </a:lnTo>
                    <a:lnTo>
                      <a:pt x="72" y="216"/>
                    </a:lnTo>
                    <a:lnTo>
                      <a:pt x="72" y="210"/>
                    </a:lnTo>
                    <a:lnTo>
                      <a:pt x="72" y="204"/>
                    </a:lnTo>
                    <a:lnTo>
                      <a:pt x="66" y="198"/>
                    </a:lnTo>
                    <a:lnTo>
                      <a:pt x="60" y="198"/>
                    </a:lnTo>
                    <a:lnTo>
                      <a:pt x="54" y="198"/>
                    </a:lnTo>
                    <a:lnTo>
                      <a:pt x="48" y="204"/>
                    </a:lnTo>
                    <a:lnTo>
                      <a:pt x="42" y="198"/>
                    </a:lnTo>
                    <a:lnTo>
                      <a:pt x="42" y="192"/>
                    </a:lnTo>
                    <a:lnTo>
                      <a:pt x="48" y="186"/>
                    </a:lnTo>
                    <a:lnTo>
                      <a:pt x="48" y="180"/>
                    </a:lnTo>
                    <a:lnTo>
                      <a:pt x="48" y="174"/>
                    </a:lnTo>
                    <a:lnTo>
                      <a:pt x="48" y="168"/>
                    </a:lnTo>
                    <a:lnTo>
                      <a:pt x="36" y="162"/>
                    </a:lnTo>
                    <a:lnTo>
                      <a:pt x="24" y="156"/>
                    </a:lnTo>
                    <a:lnTo>
                      <a:pt x="24" y="150"/>
                    </a:lnTo>
                    <a:lnTo>
                      <a:pt x="30" y="144"/>
                    </a:lnTo>
                    <a:lnTo>
                      <a:pt x="30" y="138"/>
                    </a:lnTo>
                    <a:lnTo>
                      <a:pt x="30" y="132"/>
                    </a:lnTo>
                    <a:lnTo>
                      <a:pt x="24" y="120"/>
                    </a:lnTo>
                    <a:lnTo>
                      <a:pt x="18" y="108"/>
                    </a:lnTo>
                    <a:lnTo>
                      <a:pt x="12" y="102"/>
                    </a:lnTo>
                    <a:lnTo>
                      <a:pt x="12" y="84"/>
                    </a:lnTo>
                    <a:lnTo>
                      <a:pt x="6" y="72"/>
                    </a:lnTo>
                    <a:lnTo>
                      <a:pt x="0" y="66"/>
                    </a:lnTo>
                    <a:lnTo>
                      <a:pt x="0" y="54"/>
                    </a:lnTo>
                    <a:lnTo>
                      <a:pt x="6" y="48"/>
                    </a:lnTo>
                    <a:lnTo>
                      <a:pt x="18" y="24"/>
                    </a:lnTo>
                    <a:lnTo>
                      <a:pt x="36" y="18"/>
                    </a:lnTo>
                    <a:lnTo>
                      <a:pt x="72" y="12"/>
                    </a:lnTo>
                    <a:lnTo>
                      <a:pt x="96" y="18"/>
                    </a:lnTo>
                    <a:lnTo>
                      <a:pt x="126" y="6"/>
                    </a:lnTo>
                    <a:lnTo>
                      <a:pt x="144" y="0"/>
                    </a:lnTo>
                    <a:lnTo>
                      <a:pt x="162" y="6"/>
                    </a:lnTo>
                    <a:lnTo>
                      <a:pt x="180" y="3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21" name="Freeform 823">
                <a:extLst>
                  <a:ext uri="{FF2B5EF4-FFF2-40B4-BE49-F238E27FC236}">
                    <a16:creationId xmlns:a16="http://schemas.microsoft.com/office/drawing/2014/main" xmlns="" id="{2BB910A7-8CB2-5F46-A028-49A24AEF9487}"/>
                  </a:ext>
                </a:extLst>
              </p:cNvPr>
              <p:cNvSpPr>
                <a:spLocks/>
              </p:cNvSpPr>
              <p:nvPr/>
            </p:nvSpPr>
            <p:spPr bwMode="auto">
              <a:xfrm>
                <a:off x="9697476" y="6072595"/>
                <a:ext cx="269834" cy="269833"/>
              </a:xfrm>
              <a:custGeom>
                <a:avLst/>
                <a:gdLst/>
                <a:ahLst/>
                <a:cxnLst>
                  <a:cxn ang="0">
                    <a:pos x="42" y="120"/>
                  </a:cxn>
                  <a:cxn ang="0">
                    <a:pos x="42" y="102"/>
                  </a:cxn>
                  <a:cxn ang="0">
                    <a:pos x="54" y="84"/>
                  </a:cxn>
                  <a:cxn ang="0">
                    <a:pos x="78" y="66"/>
                  </a:cxn>
                  <a:cxn ang="0">
                    <a:pos x="84" y="36"/>
                  </a:cxn>
                  <a:cxn ang="0">
                    <a:pos x="102" y="18"/>
                  </a:cxn>
                  <a:cxn ang="0">
                    <a:pos x="120" y="24"/>
                  </a:cxn>
                  <a:cxn ang="0">
                    <a:pos x="132" y="0"/>
                  </a:cxn>
                  <a:cxn ang="0">
                    <a:pos x="150" y="6"/>
                  </a:cxn>
                  <a:cxn ang="0">
                    <a:pos x="150" y="24"/>
                  </a:cxn>
                  <a:cxn ang="0">
                    <a:pos x="168" y="36"/>
                  </a:cxn>
                  <a:cxn ang="0">
                    <a:pos x="192" y="54"/>
                  </a:cxn>
                  <a:cxn ang="0">
                    <a:pos x="246" y="54"/>
                  </a:cxn>
                  <a:cxn ang="0">
                    <a:pos x="246" y="102"/>
                  </a:cxn>
                  <a:cxn ang="0">
                    <a:pos x="228" y="114"/>
                  </a:cxn>
                  <a:cxn ang="0">
                    <a:pos x="240" y="138"/>
                  </a:cxn>
                  <a:cxn ang="0">
                    <a:pos x="270" y="162"/>
                  </a:cxn>
                  <a:cxn ang="0">
                    <a:pos x="294" y="162"/>
                  </a:cxn>
                  <a:cxn ang="0">
                    <a:pos x="300" y="180"/>
                  </a:cxn>
                  <a:cxn ang="0">
                    <a:pos x="282" y="192"/>
                  </a:cxn>
                  <a:cxn ang="0">
                    <a:pos x="294" y="198"/>
                  </a:cxn>
                  <a:cxn ang="0">
                    <a:pos x="270" y="216"/>
                  </a:cxn>
                  <a:cxn ang="0">
                    <a:pos x="258" y="234"/>
                  </a:cxn>
                  <a:cxn ang="0">
                    <a:pos x="258" y="252"/>
                  </a:cxn>
                  <a:cxn ang="0">
                    <a:pos x="240" y="264"/>
                  </a:cxn>
                  <a:cxn ang="0">
                    <a:pos x="210" y="258"/>
                  </a:cxn>
                  <a:cxn ang="0">
                    <a:pos x="186" y="264"/>
                  </a:cxn>
                  <a:cxn ang="0">
                    <a:pos x="156" y="288"/>
                  </a:cxn>
                  <a:cxn ang="0">
                    <a:pos x="138" y="276"/>
                  </a:cxn>
                  <a:cxn ang="0">
                    <a:pos x="120" y="288"/>
                  </a:cxn>
                  <a:cxn ang="0">
                    <a:pos x="90" y="288"/>
                  </a:cxn>
                  <a:cxn ang="0">
                    <a:pos x="72" y="294"/>
                  </a:cxn>
                  <a:cxn ang="0">
                    <a:pos x="54" y="282"/>
                  </a:cxn>
                  <a:cxn ang="0">
                    <a:pos x="36" y="294"/>
                  </a:cxn>
                  <a:cxn ang="0">
                    <a:pos x="0" y="288"/>
                  </a:cxn>
                  <a:cxn ang="0">
                    <a:pos x="12" y="264"/>
                  </a:cxn>
                  <a:cxn ang="0">
                    <a:pos x="24" y="252"/>
                  </a:cxn>
                  <a:cxn ang="0">
                    <a:pos x="36" y="228"/>
                  </a:cxn>
                  <a:cxn ang="0">
                    <a:pos x="24" y="210"/>
                  </a:cxn>
                  <a:cxn ang="0">
                    <a:pos x="30" y="192"/>
                  </a:cxn>
                  <a:cxn ang="0">
                    <a:pos x="42" y="174"/>
                  </a:cxn>
                  <a:cxn ang="0">
                    <a:pos x="36" y="156"/>
                  </a:cxn>
                  <a:cxn ang="0">
                    <a:pos x="30" y="132"/>
                  </a:cxn>
                </a:cxnLst>
                <a:rect l="0" t="0" r="r" b="b"/>
                <a:pathLst>
                  <a:path w="300" h="300">
                    <a:moveTo>
                      <a:pt x="24" y="126"/>
                    </a:moveTo>
                    <a:lnTo>
                      <a:pt x="36" y="126"/>
                    </a:lnTo>
                    <a:lnTo>
                      <a:pt x="42" y="120"/>
                    </a:lnTo>
                    <a:lnTo>
                      <a:pt x="48" y="114"/>
                    </a:lnTo>
                    <a:lnTo>
                      <a:pt x="42" y="108"/>
                    </a:lnTo>
                    <a:lnTo>
                      <a:pt x="42" y="102"/>
                    </a:lnTo>
                    <a:lnTo>
                      <a:pt x="42" y="96"/>
                    </a:lnTo>
                    <a:lnTo>
                      <a:pt x="48" y="90"/>
                    </a:lnTo>
                    <a:lnTo>
                      <a:pt x="54" y="84"/>
                    </a:lnTo>
                    <a:lnTo>
                      <a:pt x="60" y="78"/>
                    </a:lnTo>
                    <a:lnTo>
                      <a:pt x="66" y="78"/>
                    </a:lnTo>
                    <a:lnTo>
                      <a:pt x="78" y="66"/>
                    </a:lnTo>
                    <a:lnTo>
                      <a:pt x="84" y="60"/>
                    </a:lnTo>
                    <a:lnTo>
                      <a:pt x="84" y="54"/>
                    </a:lnTo>
                    <a:lnTo>
                      <a:pt x="84" y="36"/>
                    </a:lnTo>
                    <a:lnTo>
                      <a:pt x="90" y="30"/>
                    </a:lnTo>
                    <a:lnTo>
                      <a:pt x="96" y="18"/>
                    </a:lnTo>
                    <a:lnTo>
                      <a:pt x="102" y="18"/>
                    </a:lnTo>
                    <a:lnTo>
                      <a:pt x="108" y="24"/>
                    </a:lnTo>
                    <a:lnTo>
                      <a:pt x="114" y="24"/>
                    </a:lnTo>
                    <a:lnTo>
                      <a:pt x="120" y="24"/>
                    </a:lnTo>
                    <a:lnTo>
                      <a:pt x="126" y="12"/>
                    </a:lnTo>
                    <a:lnTo>
                      <a:pt x="126" y="6"/>
                    </a:lnTo>
                    <a:lnTo>
                      <a:pt x="132" y="0"/>
                    </a:lnTo>
                    <a:lnTo>
                      <a:pt x="138" y="0"/>
                    </a:lnTo>
                    <a:lnTo>
                      <a:pt x="144" y="0"/>
                    </a:lnTo>
                    <a:lnTo>
                      <a:pt x="150" y="6"/>
                    </a:lnTo>
                    <a:lnTo>
                      <a:pt x="150" y="12"/>
                    </a:lnTo>
                    <a:lnTo>
                      <a:pt x="150" y="18"/>
                    </a:lnTo>
                    <a:lnTo>
                      <a:pt x="150" y="24"/>
                    </a:lnTo>
                    <a:lnTo>
                      <a:pt x="156" y="30"/>
                    </a:lnTo>
                    <a:lnTo>
                      <a:pt x="162" y="30"/>
                    </a:lnTo>
                    <a:lnTo>
                      <a:pt x="168" y="36"/>
                    </a:lnTo>
                    <a:lnTo>
                      <a:pt x="174" y="42"/>
                    </a:lnTo>
                    <a:lnTo>
                      <a:pt x="180" y="48"/>
                    </a:lnTo>
                    <a:lnTo>
                      <a:pt x="192" y="54"/>
                    </a:lnTo>
                    <a:lnTo>
                      <a:pt x="210" y="54"/>
                    </a:lnTo>
                    <a:lnTo>
                      <a:pt x="234" y="54"/>
                    </a:lnTo>
                    <a:lnTo>
                      <a:pt x="246" y="54"/>
                    </a:lnTo>
                    <a:lnTo>
                      <a:pt x="246" y="72"/>
                    </a:lnTo>
                    <a:lnTo>
                      <a:pt x="246" y="90"/>
                    </a:lnTo>
                    <a:lnTo>
                      <a:pt x="246" y="102"/>
                    </a:lnTo>
                    <a:lnTo>
                      <a:pt x="240" y="108"/>
                    </a:lnTo>
                    <a:lnTo>
                      <a:pt x="234" y="114"/>
                    </a:lnTo>
                    <a:lnTo>
                      <a:pt x="228" y="114"/>
                    </a:lnTo>
                    <a:lnTo>
                      <a:pt x="228" y="120"/>
                    </a:lnTo>
                    <a:lnTo>
                      <a:pt x="234" y="132"/>
                    </a:lnTo>
                    <a:lnTo>
                      <a:pt x="240" y="138"/>
                    </a:lnTo>
                    <a:lnTo>
                      <a:pt x="252" y="156"/>
                    </a:lnTo>
                    <a:lnTo>
                      <a:pt x="258" y="162"/>
                    </a:lnTo>
                    <a:lnTo>
                      <a:pt x="270" y="162"/>
                    </a:lnTo>
                    <a:lnTo>
                      <a:pt x="276" y="162"/>
                    </a:lnTo>
                    <a:lnTo>
                      <a:pt x="282" y="156"/>
                    </a:lnTo>
                    <a:lnTo>
                      <a:pt x="294" y="162"/>
                    </a:lnTo>
                    <a:lnTo>
                      <a:pt x="294" y="168"/>
                    </a:lnTo>
                    <a:lnTo>
                      <a:pt x="300" y="174"/>
                    </a:lnTo>
                    <a:lnTo>
                      <a:pt x="300" y="180"/>
                    </a:lnTo>
                    <a:lnTo>
                      <a:pt x="294" y="186"/>
                    </a:lnTo>
                    <a:lnTo>
                      <a:pt x="288" y="186"/>
                    </a:lnTo>
                    <a:lnTo>
                      <a:pt x="282" y="192"/>
                    </a:lnTo>
                    <a:lnTo>
                      <a:pt x="282" y="198"/>
                    </a:lnTo>
                    <a:lnTo>
                      <a:pt x="288" y="198"/>
                    </a:lnTo>
                    <a:lnTo>
                      <a:pt x="294" y="198"/>
                    </a:lnTo>
                    <a:lnTo>
                      <a:pt x="294" y="204"/>
                    </a:lnTo>
                    <a:lnTo>
                      <a:pt x="282" y="216"/>
                    </a:lnTo>
                    <a:lnTo>
                      <a:pt x="270" y="216"/>
                    </a:lnTo>
                    <a:lnTo>
                      <a:pt x="264" y="222"/>
                    </a:lnTo>
                    <a:lnTo>
                      <a:pt x="258" y="228"/>
                    </a:lnTo>
                    <a:lnTo>
                      <a:pt x="258" y="234"/>
                    </a:lnTo>
                    <a:lnTo>
                      <a:pt x="258" y="240"/>
                    </a:lnTo>
                    <a:lnTo>
                      <a:pt x="258" y="246"/>
                    </a:lnTo>
                    <a:lnTo>
                      <a:pt x="258" y="252"/>
                    </a:lnTo>
                    <a:lnTo>
                      <a:pt x="258" y="258"/>
                    </a:lnTo>
                    <a:lnTo>
                      <a:pt x="252" y="264"/>
                    </a:lnTo>
                    <a:lnTo>
                      <a:pt x="240" y="264"/>
                    </a:lnTo>
                    <a:lnTo>
                      <a:pt x="234" y="264"/>
                    </a:lnTo>
                    <a:lnTo>
                      <a:pt x="228" y="264"/>
                    </a:lnTo>
                    <a:lnTo>
                      <a:pt x="210" y="258"/>
                    </a:lnTo>
                    <a:lnTo>
                      <a:pt x="204" y="258"/>
                    </a:lnTo>
                    <a:lnTo>
                      <a:pt x="198" y="258"/>
                    </a:lnTo>
                    <a:lnTo>
                      <a:pt x="186" y="264"/>
                    </a:lnTo>
                    <a:lnTo>
                      <a:pt x="174" y="270"/>
                    </a:lnTo>
                    <a:lnTo>
                      <a:pt x="162" y="288"/>
                    </a:lnTo>
                    <a:lnTo>
                      <a:pt x="156" y="288"/>
                    </a:lnTo>
                    <a:lnTo>
                      <a:pt x="150" y="282"/>
                    </a:lnTo>
                    <a:lnTo>
                      <a:pt x="144" y="276"/>
                    </a:lnTo>
                    <a:lnTo>
                      <a:pt x="138" y="276"/>
                    </a:lnTo>
                    <a:lnTo>
                      <a:pt x="132" y="276"/>
                    </a:lnTo>
                    <a:lnTo>
                      <a:pt x="126" y="276"/>
                    </a:lnTo>
                    <a:lnTo>
                      <a:pt x="120" y="288"/>
                    </a:lnTo>
                    <a:lnTo>
                      <a:pt x="114" y="288"/>
                    </a:lnTo>
                    <a:lnTo>
                      <a:pt x="108" y="288"/>
                    </a:lnTo>
                    <a:lnTo>
                      <a:pt x="90" y="288"/>
                    </a:lnTo>
                    <a:lnTo>
                      <a:pt x="78" y="294"/>
                    </a:lnTo>
                    <a:lnTo>
                      <a:pt x="72" y="300"/>
                    </a:lnTo>
                    <a:lnTo>
                      <a:pt x="72" y="294"/>
                    </a:lnTo>
                    <a:lnTo>
                      <a:pt x="66" y="288"/>
                    </a:lnTo>
                    <a:lnTo>
                      <a:pt x="60" y="282"/>
                    </a:lnTo>
                    <a:lnTo>
                      <a:pt x="54" y="282"/>
                    </a:lnTo>
                    <a:lnTo>
                      <a:pt x="48" y="282"/>
                    </a:lnTo>
                    <a:lnTo>
                      <a:pt x="42" y="288"/>
                    </a:lnTo>
                    <a:lnTo>
                      <a:pt x="36" y="294"/>
                    </a:lnTo>
                    <a:lnTo>
                      <a:pt x="24" y="300"/>
                    </a:lnTo>
                    <a:lnTo>
                      <a:pt x="18" y="294"/>
                    </a:lnTo>
                    <a:lnTo>
                      <a:pt x="0" y="288"/>
                    </a:lnTo>
                    <a:lnTo>
                      <a:pt x="0" y="282"/>
                    </a:lnTo>
                    <a:lnTo>
                      <a:pt x="6" y="270"/>
                    </a:lnTo>
                    <a:lnTo>
                      <a:pt x="12" y="264"/>
                    </a:lnTo>
                    <a:lnTo>
                      <a:pt x="18" y="258"/>
                    </a:lnTo>
                    <a:lnTo>
                      <a:pt x="24" y="258"/>
                    </a:lnTo>
                    <a:lnTo>
                      <a:pt x="24" y="252"/>
                    </a:lnTo>
                    <a:lnTo>
                      <a:pt x="30" y="240"/>
                    </a:lnTo>
                    <a:lnTo>
                      <a:pt x="36" y="234"/>
                    </a:lnTo>
                    <a:lnTo>
                      <a:pt x="36" y="228"/>
                    </a:lnTo>
                    <a:lnTo>
                      <a:pt x="30" y="222"/>
                    </a:lnTo>
                    <a:lnTo>
                      <a:pt x="30" y="216"/>
                    </a:lnTo>
                    <a:lnTo>
                      <a:pt x="24" y="210"/>
                    </a:lnTo>
                    <a:lnTo>
                      <a:pt x="24" y="204"/>
                    </a:lnTo>
                    <a:lnTo>
                      <a:pt x="30" y="198"/>
                    </a:lnTo>
                    <a:lnTo>
                      <a:pt x="30" y="192"/>
                    </a:lnTo>
                    <a:lnTo>
                      <a:pt x="42" y="186"/>
                    </a:lnTo>
                    <a:lnTo>
                      <a:pt x="42" y="180"/>
                    </a:lnTo>
                    <a:lnTo>
                      <a:pt x="42" y="174"/>
                    </a:lnTo>
                    <a:lnTo>
                      <a:pt x="42" y="168"/>
                    </a:lnTo>
                    <a:lnTo>
                      <a:pt x="36" y="162"/>
                    </a:lnTo>
                    <a:lnTo>
                      <a:pt x="36" y="156"/>
                    </a:lnTo>
                    <a:lnTo>
                      <a:pt x="36" y="150"/>
                    </a:lnTo>
                    <a:lnTo>
                      <a:pt x="30" y="144"/>
                    </a:lnTo>
                    <a:lnTo>
                      <a:pt x="30" y="132"/>
                    </a:lnTo>
                    <a:lnTo>
                      <a:pt x="30" y="126"/>
                    </a:lnTo>
                    <a:lnTo>
                      <a:pt x="24" y="126"/>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22" name="Freeform 838">
                <a:extLst>
                  <a:ext uri="{FF2B5EF4-FFF2-40B4-BE49-F238E27FC236}">
                    <a16:creationId xmlns:a16="http://schemas.microsoft.com/office/drawing/2014/main" xmlns="" id="{92A3485A-D11A-F64F-BC35-C2C847A97E37}"/>
                  </a:ext>
                </a:extLst>
              </p:cNvPr>
              <p:cNvSpPr>
                <a:spLocks/>
              </p:cNvSpPr>
              <p:nvPr/>
            </p:nvSpPr>
            <p:spPr bwMode="auto">
              <a:xfrm>
                <a:off x="8699092" y="6007834"/>
                <a:ext cx="275230" cy="210470"/>
              </a:xfrm>
              <a:custGeom>
                <a:avLst/>
                <a:gdLst/>
                <a:ahLst/>
                <a:cxnLst>
                  <a:cxn ang="0">
                    <a:pos x="66" y="0"/>
                  </a:cxn>
                  <a:cxn ang="0">
                    <a:pos x="96" y="6"/>
                  </a:cxn>
                  <a:cxn ang="0">
                    <a:pos x="162" y="12"/>
                  </a:cxn>
                  <a:cxn ang="0">
                    <a:pos x="306" y="24"/>
                  </a:cxn>
                  <a:cxn ang="0">
                    <a:pos x="306" y="48"/>
                  </a:cxn>
                  <a:cxn ang="0">
                    <a:pos x="288" y="66"/>
                  </a:cxn>
                  <a:cxn ang="0">
                    <a:pos x="282" y="114"/>
                  </a:cxn>
                  <a:cxn ang="0">
                    <a:pos x="294" y="126"/>
                  </a:cxn>
                  <a:cxn ang="0">
                    <a:pos x="300" y="138"/>
                  </a:cxn>
                  <a:cxn ang="0">
                    <a:pos x="294" y="144"/>
                  </a:cxn>
                  <a:cxn ang="0">
                    <a:pos x="288" y="204"/>
                  </a:cxn>
                  <a:cxn ang="0">
                    <a:pos x="252" y="216"/>
                  </a:cxn>
                  <a:cxn ang="0">
                    <a:pos x="174" y="234"/>
                  </a:cxn>
                  <a:cxn ang="0">
                    <a:pos x="156" y="234"/>
                  </a:cxn>
                  <a:cxn ang="0">
                    <a:pos x="96" y="228"/>
                  </a:cxn>
                  <a:cxn ang="0">
                    <a:pos x="66" y="222"/>
                  </a:cxn>
                  <a:cxn ang="0">
                    <a:pos x="66" y="180"/>
                  </a:cxn>
                  <a:cxn ang="0">
                    <a:pos x="0" y="90"/>
                  </a:cxn>
                  <a:cxn ang="0">
                    <a:pos x="6" y="90"/>
                  </a:cxn>
                  <a:cxn ang="0">
                    <a:pos x="12" y="84"/>
                  </a:cxn>
                  <a:cxn ang="0">
                    <a:pos x="18" y="78"/>
                  </a:cxn>
                  <a:cxn ang="0">
                    <a:pos x="36" y="78"/>
                  </a:cxn>
                  <a:cxn ang="0">
                    <a:pos x="42" y="78"/>
                  </a:cxn>
                  <a:cxn ang="0">
                    <a:pos x="48" y="84"/>
                  </a:cxn>
                  <a:cxn ang="0">
                    <a:pos x="48" y="90"/>
                  </a:cxn>
                  <a:cxn ang="0">
                    <a:pos x="60" y="96"/>
                  </a:cxn>
                  <a:cxn ang="0">
                    <a:pos x="72" y="96"/>
                  </a:cxn>
                  <a:cxn ang="0">
                    <a:pos x="84" y="90"/>
                  </a:cxn>
                  <a:cxn ang="0">
                    <a:pos x="84" y="84"/>
                  </a:cxn>
                  <a:cxn ang="0">
                    <a:pos x="78" y="78"/>
                  </a:cxn>
                  <a:cxn ang="0">
                    <a:pos x="78" y="72"/>
                  </a:cxn>
                  <a:cxn ang="0">
                    <a:pos x="78" y="66"/>
                  </a:cxn>
                  <a:cxn ang="0">
                    <a:pos x="84" y="66"/>
                  </a:cxn>
                  <a:cxn ang="0">
                    <a:pos x="90" y="66"/>
                  </a:cxn>
                  <a:cxn ang="0">
                    <a:pos x="90" y="60"/>
                  </a:cxn>
                  <a:cxn ang="0">
                    <a:pos x="84" y="54"/>
                  </a:cxn>
                  <a:cxn ang="0">
                    <a:pos x="84" y="36"/>
                  </a:cxn>
                  <a:cxn ang="0">
                    <a:pos x="84" y="30"/>
                  </a:cxn>
                  <a:cxn ang="0">
                    <a:pos x="84" y="24"/>
                  </a:cxn>
                  <a:cxn ang="0">
                    <a:pos x="78" y="24"/>
                  </a:cxn>
                  <a:cxn ang="0">
                    <a:pos x="78" y="18"/>
                  </a:cxn>
                  <a:cxn ang="0">
                    <a:pos x="72" y="6"/>
                  </a:cxn>
                  <a:cxn ang="0">
                    <a:pos x="66" y="0"/>
                  </a:cxn>
                </a:cxnLst>
                <a:rect l="0" t="0" r="r" b="b"/>
                <a:pathLst>
                  <a:path w="306" h="234">
                    <a:moveTo>
                      <a:pt x="66" y="0"/>
                    </a:moveTo>
                    <a:lnTo>
                      <a:pt x="96" y="6"/>
                    </a:lnTo>
                    <a:lnTo>
                      <a:pt x="162" y="12"/>
                    </a:lnTo>
                    <a:lnTo>
                      <a:pt x="306" y="24"/>
                    </a:lnTo>
                    <a:lnTo>
                      <a:pt x="306" y="48"/>
                    </a:lnTo>
                    <a:lnTo>
                      <a:pt x="288" y="66"/>
                    </a:lnTo>
                    <a:lnTo>
                      <a:pt x="282" y="114"/>
                    </a:lnTo>
                    <a:lnTo>
                      <a:pt x="294" y="126"/>
                    </a:lnTo>
                    <a:lnTo>
                      <a:pt x="300" y="138"/>
                    </a:lnTo>
                    <a:lnTo>
                      <a:pt x="294" y="144"/>
                    </a:lnTo>
                    <a:lnTo>
                      <a:pt x="288" y="204"/>
                    </a:lnTo>
                    <a:lnTo>
                      <a:pt x="252" y="216"/>
                    </a:lnTo>
                    <a:lnTo>
                      <a:pt x="174" y="234"/>
                    </a:lnTo>
                    <a:lnTo>
                      <a:pt x="156" y="234"/>
                    </a:lnTo>
                    <a:lnTo>
                      <a:pt x="96" y="228"/>
                    </a:lnTo>
                    <a:lnTo>
                      <a:pt x="66" y="222"/>
                    </a:lnTo>
                    <a:lnTo>
                      <a:pt x="66" y="180"/>
                    </a:lnTo>
                    <a:lnTo>
                      <a:pt x="0" y="90"/>
                    </a:lnTo>
                    <a:lnTo>
                      <a:pt x="6" y="90"/>
                    </a:lnTo>
                    <a:lnTo>
                      <a:pt x="12" y="84"/>
                    </a:lnTo>
                    <a:lnTo>
                      <a:pt x="18" y="78"/>
                    </a:lnTo>
                    <a:lnTo>
                      <a:pt x="36" y="78"/>
                    </a:lnTo>
                    <a:lnTo>
                      <a:pt x="42" y="78"/>
                    </a:lnTo>
                    <a:lnTo>
                      <a:pt x="48" y="84"/>
                    </a:lnTo>
                    <a:lnTo>
                      <a:pt x="48" y="90"/>
                    </a:lnTo>
                    <a:lnTo>
                      <a:pt x="60" y="96"/>
                    </a:lnTo>
                    <a:lnTo>
                      <a:pt x="72" y="96"/>
                    </a:lnTo>
                    <a:lnTo>
                      <a:pt x="84" y="90"/>
                    </a:lnTo>
                    <a:lnTo>
                      <a:pt x="84" y="84"/>
                    </a:lnTo>
                    <a:lnTo>
                      <a:pt x="78" y="78"/>
                    </a:lnTo>
                    <a:lnTo>
                      <a:pt x="78" y="72"/>
                    </a:lnTo>
                    <a:lnTo>
                      <a:pt x="78" y="66"/>
                    </a:lnTo>
                    <a:lnTo>
                      <a:pt x="84" y="66"/>
                    </a:lnTo>
                    <a:lnTo>
                      <a:pt x="90" y="66"/>
                    </a:lnTo>
                    <a:lnTo>
                      <a:pt x="90" y="60"/>
                    </a:lnTo>
                    <a:lnTo>
                      <a:pt x="84" y="54"/>
                    </a:lnTo>
                    <a:lnTo>
                      <a:pt x="84" y="36"/>
                    </a:lnTo>
                    <a:lnTo>
                      <a:pt x="84" y="30"/>
                    </a:lnTo>
                    <a:lnTo>
                      <a:pt x="84" y="24"/>
                    </a:lnTo>
                    <a:lnTo>
                      <a:pt x="78" y="24"/>
                    </a:lnTo>
                    <a:lnTo>
                      <a:pt x="78" y="18"/>
                    </a:lnTo>
                    <a:lnTo>
                      <a:pt x="72" y="6"/>
                    </a:lnTo>
                    <a:lnTo>
                      <a:pt x="66" y="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23" name="Freeform 841">
                <a:extLst>
                  <a:ext uri="{FF2B5EF4-FFF2-40B4-BE49-F238E27FC236}">
                    <a16:creationId xmlns:a16="http://schemas.microsoft.com/office/drawing/2014/main" xmlns="" id="{DDE81C72-EA5E-BE43-A081-ECB9677906A2}"/>
                  </a:ext>
                </a:extLst>
              </p:cNvPr>
              <p:cNvSpPr>
                <a:spLocks/>
              </p:cNvSpPr>
              <p:nvPr/>
            </p:nvSpPr>
            <p:spPr bwMode="auto">
              <a:xfrm>
                <a:off x="8909562" y="6191321"/>
                <a:ext cx="188884" cy="253644"/>
              </a:xfrm>
              <a:custGeom>
                <a:avLst/>
                <a:gdLst/>
                <a:ahLst/>
                <a:cxnLst>
                  <a:cxn ang="0">
                    <a:pos x="114" y="282"/>
                  </a:cxn>
                  <a:cxn ang="0">
                    <a:pos x="114" y="270"/>
                  </a:cxn>
                  <a:cxn ang="0">
                    <a:pos x="108" y="270"/>
                  </a:cxn>
                  <a:cxn ang="0">
                    <a:pos x="30" y="264"/>
                  </a:cxn>
                  <a:cxn ang="0">
                    <a:pos x="18" y="144"/>
                  </a:cxn>
                  <a:cxn ang="0">
                    <a:pos x="18" y="120"/>
                  </a:cxn>
                  <a:cxn ang="0">
                    <a:pos x="12" y="54"/>
                  </a:cxn>
                  <a:cxn ang="0">
                    <a:pos x="6" y="60"/>
                  </a:cxn>
                  <a:cxn ang="0">
                    <a:pos x="0" y="36"/>
                  </a:cxn>
                  <a:cxn ang="0">
                    <a:pos x="12" y="24"/>
                  </a:cxn>
                  <a:cxn ang="0">
                    <a:pos x="18" y="12"/>
                  </a:cxn>
                  <a:cxn ang="0">
                    <a:pos x="54" y="0"/>
                  </a:cxn>
                  <a:cxn ang="0">
                    <a:pos x="72" y="30"/>
                  </a:cxn>
                  <a:cxn ang="0">
                    <a:pos x="90" y="42"/>
                  </a:cxn>
                  <a:cxn ang="0">
                    <a:pos x="156" y="54"/>
                  </a:cxn>
                  <a:cxn ang="0">
                    <a:pos x="156" y="90"/>
                  </a:cxn>
                  <a:cxn ang="0">
                    <a:pos x="168" y="132"/>
                  </a:cxn>
                  <a:cxn ang="0">
                    <a:pos x="174" y="138"/>
                  </a:cxn>
                  <a:cxn ang="0">
                    <a:pos x="210" y="174"/>
                  </a:cxn>
                  <a:cxn ang="0">
                    <a:pos x="204" y="186"/>
                  </a:cxn>
                  <a:cxn ang="0">
                    <a:pos x="198" y="198"/>
                  </a:cxn>
                  <a:cxn ang="0">
                    <a:pos x="192" y="222"/>
                  </a:cxn>
                  <a:cxn ang="0">
                    <a:pos x="180" y="234"/>
                  </a:cxn>
                  <a:cxn ang="0">
                    <a:pos x="168" y="240"/>
                  </a:cxn>
                  <a:cxn ang="0">
                    <a:pos x="156" y="252"/>
                  </a:cxn>
                  <a:cxn ang="0">
                    <a:pos x="144" y="258"/>
                  </a:cxn>
                  <a:cxn ang="0">
                    <a:pos x="138" y="252"/>
                  </a:cxn>
                  <a:cxn ang="0">
                    <a:pos x="132" y="246"/>
                  </a:cxn>
                  <a:cxn ang="0">
                    <a:pos x="126" y="240"/>
                  </a:cxn>
                  <a:cxn ang="0">
                    <a:pos x="120" y="240"/>
                  </a:cxn>
                  <a:cxn ang="0">
                    <a:pos x="114" y="234"/>
                  </a:cxn>
                  <a:cxn ang="0">
                    <a:pos x="114" y="240"/>
                  </a:cxn>
                  <a:cxn ang="0">
                    <a:pos x="114" y="252"/>
                  </a:cxn>
                  <a:cxn ang="0">
                    <a:pos x="120" y="258"/>
                  </a:cxn>
                  <a:cxn ang="0">
                    <a:pos x="126" y="264"/>
                  </a:cxn>
                  <a:cxn ang="0">
                    <a:pos x="120" y="276"/>
                  </a:cxn>
                  <a:cxn ang="0">
                    <a:pos x="114" y="282"/>
                  </a:cxn>
                </a:cxnLst>
                <a:rect l="0" t="0" r="r" b="b"/>
                <a:pathLst>
                  <a:path w="210" h="282">
                    <a:moveTo>
                      <a:pt x="114" y="282"/>
                    </a:moveTo>
                    <a:lnTo>
                      <a:pt x="114" y="270"/>
                    </a:lnTo>
                    <a:lnTo>
                      <a:pt x="108" y="270"/>
                    </a:lnTo>
                    <a:lnTo>
                      <a:pt x="30" y="264"/>
                    </a:lnTo>
                    <a:lnTo>
                      <a:pt x="18" y="144"/>
                    </a:lnTo>
                    <a:lnTo>
                      <a:pt x="18" y="120"/>
                    </a:lnTo>
                    <a:lnTo>
                      <a:pt x="12" y="54"/>
                    </a:lnTo>
                    <a:lnTo>
                      <a:pt x="6" y="60"/>
                    </a:lnTo>
                    <a:lnTo>
                      <a:pt x="0" y="36"/>
                    </a:lnTo>
                    <a:lnTo>
                      <a:pt x="12" y="24"/>
                    </a:lnTo>
                    <a:lnTo>
                      <a:pt x="18" y="12"/>
                    </a:lnTo>
                    <a:lnTo>
                      <a:pt x="54" y="0"/>
                    </a:lnTo>
                    <a:lnTo>
                      <a:pt x="72" y="30"/>
                    </a:lnTo>
                    <a:lnTo>
                      <a:pt x="90" y="42"/>
                    </a:lnTo>
                    <a:lnTo>
                      <a:pt x="156" y="54"/>
                    </a:lnTo>
                    <a:lnTo>
                      <a:pt x="156" y="90"/>
                    </a:lnTo>
                    <a:lnTo>
                      <a:pt x="168" y="132"/>
                    </a:lnTo>
                    <a:lnTo>
                      <a:pt x="174" y="138"/>
                    </a:lnTo>
                    <a:lnTo>
                      <a:pt x="210" y="174"/>
                    </a:lnTo>
                    <a:lnTo>
                      <a:pt x="204" y="186"/>
                    </a:lnTo>
                    <a:lnTo>
                      <a:pt x="198" y="198"/>
                    </a:lnTo>
                    <a:lnTo>
                      <a:pt x="192" y="222"/>
                    </a:lnTo>
                    <a:lnTo>
                      <a:pt x="180" y="234"/>
                    </a:lnTo>
                    <a:lnTo>
                      <a:pt x="168" y="240"/>
                    </a:lnTo>
                    <a:lnTo>
                      <a:pt x="156" y="252"/>
                    </a:lnTo>
                    <a:lnTo>
                      <a:pt x="144" y="258"/>
                    </a:lnTo>
                    <a:lnTo>
                      <a:pt x="138" y="252"/>
                    </a:lnTo>
                    <a:lnTo>
                      <a:pt x="132" y="246"/>
                    </a:lnTo>
                    <a:lnTo>
                      <a:pt x="126" y="240"/>
                    </a:lnTo>
                    <a:lnTo>
                      <a:pt x="120" y="240"/>
                    </a:lnTo>
                    <a:lnTo>
                      <a:pt x="114" y="234"/>
                    </a:lnTo>
                    <a:lnTo>
                      <a:pt x="114" y="240"/>
                    </a:lnTo>
                    <a:lnTo>
                      <a:pt x="114" y="252"/>
                    </a:lnTo>
                    <a:lnTo>
                      <a:pt x="120" y="258"/>
                    </a:lnTo>
                    <a:lnTo>
                      <a:pt x="126" y="264"/>
                    </a:lnTo>
                    <a:lnTo>
                      <a:pt x="120" y="276"/>
                    </a:lnTo>
                    <a:lnTo>
                      <a:pt x="114" y="282"/>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24" name="Freeform 768">
                <a:extLst>
                  <a:ext uri="{FF2B5EF4-FFF2-40B4-BE49-F238E27FC236}">
                    <a16:creationId xmlns:a16="http://schemas.microsoft.com/office/drawing/2014/main" xmlns="" id="{C5270B6D-0C0F-9C4F-AF90-431F8C8AE58A}"/>
                  </a:ext>
                </a:extLst>
              </p:cNvPr>
              <p:cNvSpPr>
                <a:spLocks/>
              </p:cNvSpPr>
              <p:nvPr/>
            </p:nvSpPr>
            <p:spPr bwMode="auto">
              <a:xfrm>
                <a:off x="10064450" y="5322457"/>
                <a:ext cx="232057" cy="259040"/>
              </a:xfrm>
              <a:custGeom>
                <a:avLst/>
                <a:gdLst/>
                <a:ahLst/>
                <a:cxnLst>
                  <a:cxn ang="0">
                    <a:pos x="96" y="270"/>
                  </a:cxn>
                  <a:cxn ang="0">
                    <a:pos x="102" y="282"/>
                  </a:cxn>
                  <a:cxn ang="0">
                    <a:pos x="108" y="288"/>
                  </a:cxn>
                  <a:cxn ang="0">
                    <a:pos x="126" y="282"/>
                  </a:cxn>
                  <a:cxn ang="0">
                    <a:pos x="126" y="270"/>
                  </a:cxn>
                  <a:cxn ang="0">
                    <a:pos x="144" y="264"/>
                  </a:cxn>
                  <a:cxn ang="0">
                    <a:pos x="156" y="258"/>
                  </a:cxn>
                  <a:cxn ang="0">
                    <a:pos x="162" y="258"/>
                  </a:cxn>
                  <a:cxn ang="0">
                    <a:pos x="174" y="252"/>
                  </a:cxn>
                  <a:cxn ang="0">
                    <a:pos x="180" y="240"/>
                  </a:cxn>
                  <a:cxn ang="0">
                    <a:pos x="186" y="228"/>
                  </a:cxn>
                  <a:cxn ang="0">
                    <a:pos x="204" y="222"/>
                  </a:cxn>
                  <a:cxn ang="0">
                    <a:pos x="228" y="204"/>
                  </a:cxn>
                  <a:cxn ang="0">
                    <a:pos x="246" y="198"/>
                  </a:cxn>
                  <a:cxn ang="0">
                    <a:pos x="252" y="192"/>
                  </a:cxn>
                  <a:cxn ang="0">
                    <a:pos x="252" y="174"/>
                  </a:cxn>
                  <a:cxn ang="0">
                    <a:pos x="258" y="162"/>
                  </a:cxn>
                  <a:cxn ang="0">
                    <a:pos x="240" y="162"/>
                  </a:cxn>
                  <a:cxn ang="0">
                    <a:pos x="222" y="156"/>
                  </a:cxn>
                  <a:cxn ang="0">
                    <a:pos x="216" y="144"/>
                  </a:cxn>
                  <a:cxn ang="0">
                    <a:pos x="204" y="132"/>
                  </a:cxn>
                  <a:cxn ang="0">
                    <a:pos x="192" y="138"/>
                  </a:cxn>
                  <a:cxn ang="0">
                    <a:pos x="186" y="126"/>
                  </a:cxn>
                  <a:cxn ang="0">
                    <a:pos x="192" y="108"/>
                  </a:cxn>
                  <a:cxn ang="0">
                    <a:pos x="192" y="96"/>
                  </a:cxn>
                  <a:cxn ang="0">
                    <a:pos x="174" y="54"/>
                  </a:cxn>
                  <a:cxn ang="0">
                    <a:pos x="156" y="48"/>
                  </a:cxn>
                  <a:cxn ang="0">
                    <a:pos x="156" y="36"/>
                  </a:cxn>
                  <a:cxn ang="0">
                    <a:pos x="150" y="24"/>
                  </a:cxn>
                  <a:cxn ang="0">
                    <a:pos x="138" y="6"/>
                  </a:cxn>
                  <a:cxn ang="0">
                    <a:pos x="126" y="0"/>
                  </a:cxn>
                  <a:cxn ang="0">
                    <a:pos x="108" y="6"/>
                  </a:cxn>
                  <a:cxn ang="0">
                    <a:pos x="102" y="18"/>
                  </a:cxn>
                  <a:cxn ang="0">
                    <a:pos x="90" y="30"/>
                  </a:cxn>
                  <a:cxn ang="0">
                    <a:pos x="78" y="36"/>
                  </a:cxn>
                  <a:cxn ang="0">
                    <a:pos x="78" y="48"/>
                  </a:cxn>
                  <a:cxn ang="0">
                    <a:pos x="78" y="78"/>
                  </a:cxn>
                  <a:cxn ang="0">
                    <a:pos x="72" y="102"/>
                  </a:cxn>
                  <a:cxn ang="0">
                    <a:pos x="54" y="114"/>
                  </a:cxn>
                  <a:cxn ang="0">
                    <a:pos x="42" y="132"/>
                  </a:cxn>
                  <a:cxn ang="0">
                    <a:pos x="36" y="144"/>
                  </a:cxn>
                  <a:cxn ang="0">
                    <a:pos x="24" y="138"/>
                  </a:cxn>
                  <a:cxn ang="0">
                    <a:pos x="6" y="162"/>
                  </a:cxn>
                  <a:cxn ang="0">
                    <a:pos x="6" y="168"/>
                  </a:cxn>
                  <a:cxn ang="0">
                    <a:pos x="18" y="168"/>
                  </a:cxn>
                  <a:cxn ang="0">
                    <a:pos x="24" y="174"/>
                  </a:cxn>
                  <a:cxn ang="0">
                    <a:pos x="12" y="186"/>
                  </a:cxn>
                  <a:cxn ang="0">
                    <a:pos x="6" y="192"/>
                  </a:cxn>
                  <a:cxn ang="0">
                    <a:pos x="12" y="204"/>
                  </a:cxn>
                  <a:cxn ang="0">
                    <a:pos x="24" y="210"/>
                  </a:cxn>
                  <a:cxn ang="0">
                    <a:pos x="30" y="198"/>
                  </a:cxn>
                  <a:cxn ang="0">
                    <a:pos x="48" y="192"/>
                  </a:cxn>
                  <a:cxn ang="0">
                    <a:pos x="66" y="204"/>
                  </a:cxn>
                  <a:cxn ang="0">
                    <a:pos x="72" y="222"/>
                  </a:cxn>
                  <a:cxn ang="0">
                    <a:pos x="66" y="234"/>
                  </a:cxn>
                  <a:cxn ang="0">
                    <a:pos x="66" y="246"/>
                  </a:cxn>
                  <a:cxn ang="0">
                    <a:pos x="84" y="252"/>
                  </a:cxn>
                  <a:cxn ang="0">
                    <a:pos x="102" y="240"/>
                  </a:cxn>
                  <a:cxn ang="0">
                    <a:pos x="108" y="252"/>
                  </a:cxn>
                  <a:cxn ang="0">
                    <a:pos x="96" y="264"/>
                  </a:cxn>
                </a:cxnLst>
                <a:rect l="0" t="0" r="r" b="b"/>
                <a:pathLst>
                  <a:path w="258" h="288">
                    <a:moveTo>
                      <a:pt x="84" y="264"/>
                    </a:moveTo>
                    <a:lnTo>
                      <a:pt x="96" y="270"/>
                    </a:lnTo>
                    <a:lnTo>
                      <a:pt x="96" y="276"/>
                    </a:lnTo>
                    <a:lnTo>
                      <a:pt x="102" y="282"/>
                    </a:lnTo>
                    <a:lnTo>
                      <a:pt x="102" y="288"/>
                    </a:lnTo>
                    <a:lnTo>
                      <a:pt x="108" y="288"/>
                    </a:lnTo>
                    <a:lnTo>
                      <a:pt x="114" y="288"/>
                    </a:lnTo>
                    <a:lnTo>
                      <a:pt x="126" y="282"/>
                    </a:lnTo>
                    <a:lnTo>
                      <a:pt x="126" y="276"/>
                    </a:lnTo>
                    <a:lnTo>
                      <a:pt x="126" y="270"/>
                    </a:lnTo>
                    <a:lnTo>
                      <a:pt x="138" y="264"/>
                    </a:lnTo>
                    <a:lnTo>
                      <a:pt x="144" y="264"/>
                    </a:lnTo>
                    <a:lnTo>
                      <a:pt x="150" y="258"/>
                    </a:lnTo>
                    <a:lnTo>
                      <a:pt x="156" y="258"/>
                    </a:lnTo>
                    <a:lnTo>
                      <a:pt x="156" y="252"/>
                    </a:lnTo>
                    <a:lnTo>
                      <a:pt x="162" y="258"/>
                    </a:lnTo>
                    <a:lnTo>
                      <a:pt x="168" y="258"/>
                    </a:lnTo>
                    <a:lnTo>
                      <a:pt x="174" y="252"/>
                    </a:lnTo>
                    <a:lnTo>
                      <a:pt x="180" y="246"/>
                    </a:lnTo>
                    <a:lnTo>
                      <a:pt x="180" y="240"/>
                    </a:lnTo>
                    <a:lnTo>
                      <a:pt x="180" y="234"/>
                    </a:lnTo>
                    <a:lnTo>
                      <a:pt x="186" y="228"/>
                    </a:lnTo>
                    <a:lnTo>
                      <a:pt x="192" y="228"/>
                    </a:lnTo>
                    <a:lnTo>
                      <a:pt x="204" y="222"/>
                    </a:lnTo>
                    <a:lnTo>
                      <a:pt x="228" y="210"/>
                    </a:lnTo>
                    <a:lnTo>
                      <a:pt x="228" y="204"/>
                    </a:lnTo>
                    <a:lnTo>
                      <a:pt x="234" y="198"/>
                    </a:lnTo>
                    <a:lnTo>
                      <a:pt x="246" y="198"/>
                    </a:lnTo>
                    <a:lnTo>
                      <a:pt x="252" y="198"/>
                    </a:lnTo>
                    <a:lnTo>
                      <a:pt x="252" y="192"/>
                    </a:lnTo>
                    <a:lnTo>
                      <a:pt x="252" y="186"/>
                    </a:lnTo>
                    <a:lnTo>
                      <a:pt x="252" y="174"/>
                    </a:lnTo>
                    <a:lnTo>
                      <a:pt x="258" y="168"/>
                    </a:lnTo>
                    <a:lnTo>
                      <a:pt x="258" y="162"/>
                    </a:lnTo>
                    <a:lnTo>
                      <a:pt x="252" y="162"/>
                    </a:lnTo>
                    <a:lnTo>
                      <a:pt x="240" y="162"/>
                    </a:lnTo>
                    <a:lnTo>
                      <a:pt x="234" y="162"/>
                    </a:lnTo>
                    <a:lnTo>
                      <a:pt x="222" y="156"/>
                    </a:lnTo>
                    <a:lnTo>
                      <a:pt x="228" y="156"/>
                    </a:lnTo>
                    <a:lnTo>
                      <a:pt x="216" y="144"/>
                    </a:lnTo>
                    <a:lnTo>
                      <a:pt x="210" y="132"/>
                    </a:lnTo>
                    <a:lnTo>
                      <a:pt x="204" y="132"/>
                    </a:lnTo>
                    <a:lnTo>
                      <a:pt x="198" y="138"/>
                    </a:lnTo>
                    <a:lnTo>
                      <a:pt x="192" y="138"/>
                    </a:lnTo>
                    <a:lnTo>
                      <a:pt x="186" y="132"/>
                    </a:lnTo>
                    <a:lnTo>
                      <a:pt x="186" y="126"/>
                    </a:lnTo>
                    <a:lnTo>
                      <a:pt x="192" y="114"/>
                    </a:lnTo>
                    <a:lnTo>
                      <a:pt x="192" y="108"/>
                    </a:lnTo>
                    <a:lnTo>
                      <a:pt x="192" y="102"/>
                    </a:lnTo>
                    <a:lnTo>
                      <a:pt x="192" y="96"/>
                    </a:lnTo>
                    <a:lnTo>
                      <a:pt x="180" y="78"/>
                    </a:lnTo>
                    <a:lnTo>
                      <a:pt x="174" y="54"/>
                    </a:lnTo>
                    <a:lnTo>
                      <a:pt x="162" y="54"/>
                    </a:lnTo>
                    <a:lnTo>
                      <a:pt x="156" y="48"/>
                    </a:lnTo>
                    <a:lnTo>
                      <a:pt x="156" y="42"/>
                    </a:lnTo>
                    <a:lnTo>
                      <a:pt x="156" y="36"/>
                    </a:lnTo>
                    <a:lnTo>
                      <a:pt x="156" y="30"/>
                    </a:lnTo>
                    <a:lnTo>
                      <a:pt x="150" y="24"/>
                    </a:lnTo>
                    <a:lnTo>
                      <a:pt x="144" y="12"/>
                    </a:lnTo>
                    <a:lnTo>
                      <a:pt x="138" y="6"/>
                    </a:lnTo>
                    <a:lnTo>
                      <a:pt x="132" y="0"/>
                    </a:lnTo>
                    <a:lnTo>
                      <a:pt x="126" y="0"/>
                    </a:lnTo>
                    <a:lnTo>
                      <a:pt x="114" y="0"/>
                    </a:lnTo>
                    <a:lnTo>
                      <a:pt x="108" y="6"/>
                    </a:lnTo>
                    <a:lnTo>
                      <a:pt x="102" y="12"/>
                    </a:lnTo>
                    <a:lnTo>
                      <a:pt x="102" y="18"/>
                    </a:lnTo>
                    <a:lnTo>
                      <a:pt x="96" y="24"/>
                    </a:lnTo>
                    <a:lnTo>
                      <a:pt x="90" y="30"/>
                    </a:lnTo>
                    <a:lnTo>
                      <a:pt x="84" y="30"/>
                    </a:lnTo>
                    <a:lnTo>
                      <a:pt x="78" y="36"/>
                    </a:lnTo>
                    <a:lnTo>
                      <a:pt x="78" y="42"/>
                    </a:lnTo>
                    <a:lnTo>
                      <a:pt x="78" y="48"/>
                    </a:lnTo>
                    <a:lnTo>
                      <a:pt x="78" y="66"/>
                    </a:lnTo>
                    <a:lnTo>
                      <a:pt x="78" y="78"/>
                    </a:lnTo>
                    <a:lnTo>
                      <a:pt x="72" y="96"/>
                    </a:lnTo>
                    <a:lnTo>
                      <a:pt x="72" y="102"/>
                    </a:lnTo>
                    <a:lnTo>
                      <a:pt x="66" y="108"/>
                    </a:lnTo>
                    <a:lnTo>
                      <a:pt x="54" y="114"/>
                    </a:lnTo>
                    <a:lnTo>
                      <a:pt x="48" y="126"/>
                    </a:lnTo>
                    <a:lnTo>
                      <a:pt x="42" y="132"/>
                    </a:lnTo>
                    <a:lnTo>
                      <a:pt x="42" y="138"/>
                    </a:lnTo>
                    <a:lnTo>
                      <a:pt x="36" y="144"/>
                    </a:lnTo>
                    <a:lnTo>
                      <a:pt x="30" y="138"/>
                    </a:lnTo>
                    <a:lnTo>
                      <a:pt x="24" y="138"/>
                    </a:lnTo>
                    <a:lnTo>
                      <a:pt x="18" y="144"/>
                    </a:lnTo>
                    <a:lnTo>
                      <a:pt x="6" y="162"/>
                    </a:lnTo>
                    <a:lnTo>
                      <a:pt x="0" y="162"/>
                    </a:lnTo>
                    <a:lnTo>
                      <a:pt x="6" y="168"/>
                    </a:lnTo>
                    <a:lnTo>
                      <a:pt x="12" y="168"/>
                    </a:lnTo>
                    <a:lnTo>
                      <a:pt x="18" y="168"/>
                    </a:lnTo>
                    <a:lnTo>
                      <a:pt x="24" y="168"/>
                    </a:lnTo>
                    <a:lnTo>
                      <a:pt x="24" y="174"/>
                    </a:lnTo>
                    <a:lnTo>
                      <a:pt x="24" y="180"/>
                    </a:lnTo>
                    <a:lnTo>
                      <a:pt x="12" y="186"/>
                    </a:lnTo>
                    <a:lnTo>
                      <a:pt x="12" y="192"/>
                    </a:lnTo>
                    <a:lnTo>
                      <a:pt x="6" y="192"/>
                    </a:lnTo>
                    <a:lnTo>
                      <a:pt x="12" y="198"/>
                    </a:lnTo>
                    <a:lnTo>
                      <a:pt x="12" y="204"/>
                    </a:lnTo>
                    <a:lnTo>
                      <a:pt x="18" y="210"/>
                    </a:lnTo>
                    <a:lnTo>
                      <a:pt x="24" y="210"/>
                    </a:lnTo>
                    <a:lnTo>
                      <a:pt x="24" y="204"/>
                    </a:lnTo>
                    <a:lnTo>
                      <a:pt x="30" y="198"/>
                    </a:lnTo>
                    <a:lnTo>
                      <a:pt x="42" y="192"/>
                    </a:lnTo>
                    <a:lnTo>
                      <a:pt x="48" y="192"/>
                    </a:lnTo>
                    <a:lnTo>
                      <a:pt x="54" y="198"/>
                    </a:lnTo>
                    <a:lnTo>
                      <a:pt x="66" y="204"/>
                    </a:lnTo>
                    <a:lnTo>
                      <a:pt x="72" y="210"/>
                    </a:lnTo>
                    <a:lnTo>
                      <a:pt x="72" y="222"/>
                    </a:lnTo>
                    <a:lnTo>
                      <a:pt x="66" y="228"/>
                    </a:lnTo>
                    <a:lnTo>
                      <a:pt x="66" y="234"/>
                    </a:lnTo>
                    <a:lnTo>
                      <a:pt x="66" y="240"/>
                    </a:lnTo>
                    <a:lnTo>
                      <a:pt x="66" y="246"/>
                    </a:lnTo>
                    <a:lnTo>
                      <a:pt x="78" y="252"/>
                    </a:lnTo>
                    <a:lnTo>
                      <a:pt x="84" y="252"/>
                    </a:lnTo>
                    <a:lnTo>
                      <a:pt x="96" y="246"/>
                    </a:lnTo>
                    <a:lnTo>
                      <a:pt x="102" y="240"/>
                    </a:lnTo>
                    <a:lnTo>
                      <a:pt x="108" y="240"/>
                    </a:lnTo>
                    <a:lnTo>
                      <a:pt x="108" y="252"/>
                    </a:lnTo>
                    <a:lnTo>
                      <a:pt x="102" y="258"/>
                    </a:lnTo>
                    <a:lnTo>
                      <a:pt x="96" y="264"/>
                    </a:lnTo>
                    <a:lnTo>
                      <a:pt x="84" y="264"/>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25" name="Freeform 811">
                <a:extLst>
                  <a:ext uri="{FF2B5EF4-FFF2-40B4-BE49-F238E27FC236}">
                    <a16:creationId xmlns:a16="http://schemas.microsoft.com/office/drawing/2014/main" xmlns="" id="{93831877-1011-6949-8F03-149AF9F1844F}"/>
                  </a:ext>
                </a:extLst>
              </p:cNvPr>
              <p:cNvSpPr>
                <a:spLocks/>
              </p:cNvSpPr>
              <p:nvPr/>
            </p:nvSpPr>
            <p:spPr bwMode="auto">
              <a:xfrm>
                <a:off x="9244156" y="5932281"/>
                <a:ext cx="253644" cy="307610"/>
              </a:xfrm>
              <a:custGeom>
                <a:avLst/>
                <a:gdLst/>
                <a:ahLst/>
                <a:cxnLst>
                  <a:cxn ang="0">
                    <a:pos x="276" y="234"/>
                  </a:cxn>
                  <a:cxn ang="0">
                    <a:pos x="168" y="330"/>
                  </a:cxn>
                  <a:cxn ang="0">
                    <a:pos x="156" y="336"/>
                  </a:cxn>
                  <a:cxn ang="0">
                    <a:pos x="132" y="342"/>
                  </a:cxn>
                  <a:cxn ang="0">
                    <a:pos x="102" y="312"/>
                  </a:cxn>
                  <a:cxn ang="0">
                    <a:pos x="78" y="282"/>
                  </a:cxn>
                  <a:cxn ang="0">
                    <a:pos x="72" y="270"/>
                  </a:cxn>
                  <a:cxn ang="0">
                    <a:pos x="66" y="228"/>
                  </a:cxn>
                  <a:cxn ang="0">
                    <a:pos x="0" y="186"/>
                  </a:cxn>
                  <a:cxn ang="0">
                    <a:pos x="18" y="150"/>
                  </a:cxn>
                  <a:cxn ang="0">
                    <a:pos x="18" y="138"/>
                  </a:cxn>
                  <a:cxn ang="0">
                    <a:pos x="24" y="132"/>
                  </a:cxn>
                  <a:cxn ang="0">
                    <a:pos x="30" y="126"/>
                  </a:cxn>
                  <a:cxn ang="0">
                    <a:pos x="36" y="120"/>
                  </a:cxn>
                  <a:cxn ang="0">
                    <a:pos x="42" y="120"/>
                  </a:cxn>
                  <a:cxn ang="0">
                    <a:pos x="48" y="120"/>
                  </a:cxn>
                  <a:cxn ang="0">
                    <a:pos x="54" y="108"/>
                  </a:cxn>
                  <a:cxn ang="0">
                    <a:pos x="66" y="102"/>
                  </a:cxn>
                  <a:cxn ang="0">
                    <a:pos x="72" y="108"/>
                  </a:cxn>
                  <a:cxn ang="0">
                    <a:pos x="72" y="36"/>
                  </a:cxn>
                  <a:cxn ang="0">
                    <a:pos x="72" y="6"/>
                  </a:cxn>
                  <a:cxn ang="0">
                    <a:pos x="96" y="0"/>
                  </a:cxn>
                  <a:cxn ang="0">
                    <a:pos x="96" y="12"/>
                  </a:cxn>
                  <a:cxn ang="0">
                    <a:pos x="162" y="12"/>
                  </a:cxn>
                  <a:cxn ang="0">
                    <a:pos x="192" y="0"/>
                  </a:cxn>
                  <a:cxn ang="0">
                    <a:pos x="186" y="12"/>
                  </a:cxn>
                  <a:cxn ang="0">
                    <a:pos x="186" y="36"/>
                  </a:cxn>
                  <a:cxn ang="0">
                    <a:pos x="186" y="60"/>
                  </a:cxn>
                  <a:cxn ang="0">
                    <a:pos x="186" y="78"/>
                  </a:cxn>
                  <a:cxn ang="0">
                    <a:pos x="192" y="90"/>
                  </a:cxn>
                  <a:cxn ang="0">
                    <a:pos x="192" y="96"/>
                  </a:cxn>
                  <a:cxn ang="0">
                    <a:pos x="198" y="102"/>
                  </a:cxn>
                  <a:cxn ang="0">
                    <a:pos x="204" y="108"/>
                  </a:cxn>
                  <a:cxn ang="0">
                    <a:pos x="228" y="120"/>
                  </a:cxn>
                  <a:cxn ang="0">
                    <a:pos x="252" y="132"/>
                  </a:cxn>
                  <a:cxn ang="0">
                    <a:pos x="270" y="144"/>
                  </a:cxn>
                  <a:cxn ang="0">
                    <a:pos x="282" y="186"/>
                  </a:cxn>
                  <a:cxn ang="0">
                    <a:pos x="270" y="198"/>
                  </a:cxn>
                  <a:cxn ang="0">
                    <a:pos x="270" y="210"/>
                  </a:cxn>
                  <a:cxn ang="0">
                    <a:pos x="270" y="222"/>
                  </a:cxn>
                  <a:cxn ang="0">
                    <a:pos x="276" y="234"/>
                  </a:cxn>
                </a:cxnLst>
                <a:rect l="0" t="0" r="r" b="b"/>
                <a:pathLst>
                  <a:path w="282" h="342">
                    <a:moveTo>
                      <a:pt x="276" y="234"/>
                    </a:moveTo>
                    <a:lnTo>
                      <a:pt x="168" y="330"/>
                    </a:lnTo>
                    <a:lnTo>
                      <a:pt x="156" y="336"/>
                    </a:lnTo>
                    <a:lnTo>
                      <a:pt x="132" y="342"/>
                    </a:lnTo>
                    <a:lnTo>
                      <a:pt x="102" y="312"/>
                    </a:lnTo>
                    <a:lnTo>
                      <a:pt x="78" y="282"/>
                    </a:lnTo>
                    <a:lnTo>
                      <a:pt x="72" y="270"/>
                    </a:lnTo>
                    <a:lnTo>
                      <a:pt x="66" y="228"/>
                    </a:lnTo>
                    <a:lnTo>
                      <a:pt x="0" y="186"/>
                    </a:lnTo>
                    <a:lnTo>
                      <a:pt x="18" y="150"/>
                    </a:lnTo>
                    <a:lnTo>
                      <a:pt x="18" y="138"/>
                    </a:lnTo>
                    <a:lnTo>
                      <a:pt x="24" y="132"/>
                    </a:lnTo>
                    <a:lnTo>
                      <a:pt x="30" y="126"/>
                    </a:lnTo>
                    <a:lnTo>
                      <a:pt x="36" y="120"/>
                    </a:lnTo>
                    <a:lnTo>
                      <a:pt x="42" y="120"/>
                    </a:lnTo>
                    <a:lnTo>
                      <a:pt x="48" y="120"/>
                    </a:lnTo>
                    <a:lnTo>
                      <a:pt x="54" y="108"/>
                    </a:lnTo>
                    <a:lnTo>
                      <a:pt x="66" y="102"/>
                    </a:lnTo>
                    <a:lnTo>
                      <a:pt x="72" y="108"/>
                    </a:lnTo>
                    <a:lnTo>
                      <a:pt x="72" y="36"/>
                    </a:lnTo>
                    <a:lnTo>
                      <a:pt x="72" y="6"/>
                    </a:lnTo>
                    <a:lnTo>
                      <a:pt x="96" y="0"/>
                    </a:lnTo>
                    <a:lnTo>
                      <a:pt x="96" y="12"/>
                    </a:lnTo>
                    <a:lnTo>
                      <a:pt x="162" y="12"/>
                    </a:lnTo>
                    <a:lnTo>
                      <a:pt x="192" y="0"/>
                    </a:lnTo>
                    <a:lnTo>
                      <a:pt x="186" y="12"/>
                    </a:lnTo>
                    <a:lnTo>
                      <a:pt x="186" y="36"/>
                    </a:lnTo>
                    <a:lnTo>
                      <a:pt x="186" y="60"/>
                    </a:lnTo>
                    <a:lnTo>
                      <a:pt x="186" y="78"/>
                    </a:lnTo>
                    <a:lnTo>
                      <a:pt x="192" y="90"/>
                    </a:lnTo>
                    <a:lnTo>
                      <a:pt x="192" y="96"/>
                    </a:lnTo>
                    <a:lnTo>
                      <a:pt x="198" y="102"/>
                    </a:lnTo>
                    <a:lnTo>
                      <a:pt x="204" y="108"/>
                    </a:lnTo>
                    <a:lnTo>
                      <a:pt x="228" y="120"/>
                    </a:lnTo>
                    <a:lnTo>
                      <a:pt x="252" y="132"/>
                    </a:lnTo>
                    <a:lnTo>
                      <a:pt x="270" y="144"/>
                    </a:lnTo>
                    <a:lnTo>
                      <a:pt x="282" y="186"/>
                    </a:lnTo>
                    <a:lnTo>
                      <a:pt x="270" y="198"/>
                    </a:lnTo>
                    <a:lnTo>
                      <a:pt x="270" y="210"/>
                    </a:lnTo>
                    <a:lnTo>
                      <a:pt x="270" y="222"/>
                    </a:lnTo>
                    <a:lnTo>
                      <a:pt x="276" y="234"/>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26" name="Freeform 814">
                <a:extLst>
                  <a:ext uri="{FF2B5EF4-FFF2-40B4-BE49-F238E27FC236}">
                    <a16:creationId xmlns:a16="http://schemas.microsoft.com/office/drawing/2014/main" xmlns="" id="{FBC6EDB1-5AE5-C844-A5F8-5E6C5F7CBEC3}"/>
                  </a:ext>
                </a:extLst>
              </p:cNvPr>
              <p:cNvSpPr>
                <a:spLocks/>
              </p:cNvSpPr>
              <p:nvPr/>
            </p:nvSpPr>
            <p:spPr bwMode="auto">
              <a:xfrm>
                <a:off x="9924137" y="6320841"/>
                <a:ext cx="275230" cy="259040"/>
              </a:xfrm>
              <a:custGeom>
                <a:avLst/>
                <a:gdLst/>
                <a:ahLst/>
                <a:cxnLst>
                  <a:cxn ang="0">
                    <a:pos x="48" y="204"/>
                  </a:cxn>
                  <a:cxn ang="0">
                    <a:pos x="54" y="192"/>
                  </a:cxn>
                  <a:cxn ang="0">
                    <a:pos x="66" y="192"/>
                  </a:cxn>
                  <a:cxn ang="0">
                    <a:pos x="78" y="180"/>
                  </a:cxn>
                  <a:cxn ang="0">
                    <a:pos x="72" y="174"/>
                  </a:cxn>
                  <a:cxn ang="0">
                    <a:pos x="90" y="162"/>
                  </a:cxn>
                  <a:cxn ang="0">
                    <a:pos x="90" y="150"/>
                  </a:cxn>
                  <a:cxn ang="0">
                    <a:pos x="96" y="132"/>
                  </a:cxn>
                  <a:cxn ang="0">
                    <a:pos x="102" y="120"/>
                  </a:cxn>
                  <a:cxn ang="0">
                    <a:pos x="120" y="126"/>
                  </a:cxn>
                  <a:cxn ang="0">
                    <a:pos x="132" y="120"/>
                  </a:cxn>
                  <a:cxn ang="0">
                    <a:pos x="138" y="102"/>
                  </a:cxn>
                  <a:cxn ang="0">
                    <a:pos x="162" y="78"/>
                  </a:cxn>
                  <a:cxn ang="0">
                    <a:pos x="174" y="72"/>
                  </a:cxn>
                  <a:cxn ang="0">
                    <a:pos x="186" y="66"/>
                  </a:cxn>
                  <a:cxn ang="0">
                    <a:pos x="192" y="54"/>
                  </a:cxn>
                  <a:cxn ang="0">
                    <a:pos x="216" y="42"/>
                  </a:cxn>
                  <a:cxn ang="0">
                    <a:pos x="228" y="30"/>
                  </a:cxn>
                  <a:cxn ang="0">
                    <a:pos x="234" y="18"/>
                  </a:cxn>
                  <a:cxn ang="0">
                    <a:pos x="222" y="12"/>
                  </a:cxn>
                  <a:cxn ang="0">
                    <a:pos x="216" y="0"/>
                  </a:cxn>
                  <a:cxn ang="0">
                    <a:pos x="264" y="12"/>
                  </a:cxn>
                  <a:cxn ang="0">
                    <a:pos x="270" y="36"/>
                  </a:cxn>
                  <a:cxn ang="0">
                    <a:pos x="282" y="42"/>
                  </a:cxn>
                  <a:cxn ang="0">
                    <a:pos x="276" y="66"/>
                  </a:cxn>
                  <a:cxn ang="0">
                    <a:pos x="288" y="84"/>
                  </a:cxn>
                  <a:cxn ang="0">
                    <a:pos x="276" y="96"/>
                  </a:cxn>
                  <a:cxn ang="0">
                    <a:pos x="270" y="108"/>
                  </a:cxn>
                  <a:cxn ang="0">
                    <a:pos x="276" y="120"/>
                  </a:cxn>
                  <a:cxn ang="0">
                    <a:pos x="288" y="132"/>
                  </a:cxn>
                  <a:cxn ang="0">
                    <a:pos x="288" y="144"/>
                  </a:cxn>
                  <a:cxn ang="0">
                    <a:pos x="276" y="162"/>
                  </a:cxn>
                  <a:cxn ang="0">
                    <a:pos x="282" y="180"/>
                  </a:cxn>
                  <a:cxn ang="0">
                    <a:pos x="294" y="192"/>
                  </a:cxn>
                  <a:cxn ang="0">
                    <a:pos x="306" y="204"/>
                  </a:cxn>
                  <a:cxn ang="0">
                    <a:pos x="306" y="222"/>
                  </a:cxn>
                  <a:cxn ang="0">
                    <a:pos x="282" y="216"/>
                  </a:cxn>
                  <a:cxn ang="0">
                    <a:pos x="264" y="222"/>
                  </a:cxn>
                  <a:cxn ang="0">
                    <a:pos x="246" y="234"/>
                  </a:cxn>
                  <a:cxn ang="0">
                    <a:pos x="234" y="240"/>
                  </a:cxn>
                  <a:cxn ang="0">
                    <a:pos x="222" y="240"/>
                  </a:cxn>
                  <a:cxn ang="0">
                    <a:pos x="192" y="258"/>
                  </a:cxn>
                  <a:cxn ang="0">
                    <a:pos x="162" y="288"/>
                  </a:cxn>
                  <a:cxn ang="0">
                    <a:pos x="18" y="276"/>
                  </a:cxn>
                  <a:cxn ang="0">
                    <a:pos x="12" y="258"/>
                  </a:cxn>
                  <a:cxn ang="0">
                    <a:pos x="0" y="246"/>
                  </a:cxn>
                  <a:cxn ang="0">
                    <a:pos x="48" y="210"/>
                  </a:cxn>
                </a:cxnLst>
                <a:rect l="0" t="0" r="r" b="b"/>
                <a:pathLst>
                  <a:path w="306" h="288">
                    <a:moveTo>
                      <a:pt x="48" y="210"/>
                    </a:moveTo>
                    <a:lnTo>
                      <a:pt x="48" y="204"/>
                    </a:lnTo>
                    <a:lnTo>
                      <a:pt x="48" y="198"/>
                    </a:lnTo>
                    <a:lnTo>
                      <a:pt x="54" y="192"/>
                    </a:lnTo>
                    <a:lnTo>
                      <a:pt x="60" y="192"/>
                    </a:lnTo>
                    <a:lnTo>
                      <a:pt x="66" y="192"/>
                    </a:lnTo>
                    <a:lnTo>
                      <a:pt x="72" y="192"/>
                    </a:lnTo>
                    <a:lnTo>
                      <a:pt x="78" y="180"/>
                    </a:lnTo>
                    <a:lnTo>
                      <a:pt x="78" y="174"/>
                    </a:lnTo>
                    <a:lnTo>
                      <a:pt x="72" y="174"/>
                    </a:lnTo>
                    <a:lnTo>
                      <a:pt x="78" y="168"/>
                    </a:lnTo>
                    <a:lnTo>
                      <a:pt x="90" y="162"/>
                    </a:lnTo>
                    <a:lnTo>
                      <a:pt x="90" y="156"/>
                    </a:lnTo>
                    <a:lnTo>
                      <a:pt x="90" y="150"/>
                    </a:lnTo>
                    <a:lnTo>
                      <a:pt x="90" y="144"/>
                    </a:lnTo>
                    <a:lnTo>
                      <a:pt x="96" y="132"/>
                    </a:lnTo>
                    <a:lnTo>
                      <a:pt x="96" y="126"/>
                    </a:lnTo>
                    <a:lnTo>
                      <a:pt x="102" y="120"/>
                    </a:lnTo>
                    <a:lnTo>
                      <a:pt x="108" y="126"/>
                    </a:lnTo>
                    <a:lnTo>
                      <a:pt x="120" y="126"/>
                    </a:lnTo>
                    <a:lnTo>
                      <a:pt x="126" y="126"/>
                    </a:lnTo>
                    <a:lnTo>
                      <a:pt x="132" y="120"/>
                    </a:lnTo>
                    <a:lnTo>
                      <a:pt x="132" y="114"/>
                    </a:lnTo>
                    <a:lnTo>
                      <a:pt x="138" y="102"/>
                    </a:lnTo>
                    <a:lnTo>
                      <a:pt x="150" y="96"/>
                    </a:lnTo>
                    <a:lnTo>
                      <a:pt x="162" y="78"/>
                    </a:lnTo>
                    <a:lnTo>
                      <a:pt x="168" y="72"/>
                    </a:lnTo>
                    <a:lnTo>
                      <a:pt x="174" y="72"/>
                    </a:lnTo>
                    <a:lnTo>
                      <a:pt x="180" y="72"/>
                    </a:lnTo>
                    <a:lnTo>
                      <a:pt x="186" y="66"/>
                    </a:lnTo>
                    <a:lnTo>
                      <a:pt x="186" y="60"/>
                    </a:lnTo>
                    <a:lnTo>
                      <a:pt x="192" y="54"/>
                    </a:lnTo>
                    <a:lnTo>
                      <a:pt x="204" y="42"/>
                    </a:lnTo>
                    <a:lnTo>
                      <a:pt x="216" y="42"/>
                    </a:lnTo>
                    <a:lnTo>
                      <a:pt x="222" y="36"/>
                    </a:lnTo>
                    <a:lnTo>
                      <a:pt x="228" y="30"/>
                    </a:lnTo>
                    <a:lnTo>
                      <a:pt x="234" y="24"/>
                    </a:lnTo>
                    <a:lnTo>
                      <a:pt x="234" y="18"/>
                    </a:lnTo>
                    <a:lnTo>
                      <a:pt x="228" y="12"/>
                    </a:lnTo>
                    <a:lnTo>
                      <a:pt x="222" y="12"/>
                    </a:lnTo>
                    <a:lnTo>
                      <a:pt x="216" y="6"/>
                    </a:lnTo>
                    <a:lnTo>
                      <a:pt x="216" y="0"/>
                    </a:lnTo>
                    <a:lnTo>
                      <a:pt x="258" y="12"/>
                    </a:lnTo>
                    <a:lnTo>
                      <a:pt x="264" y="12"/>
                    </a:lnTo>
                    <a:lnTo>
                      <a:pt x="270" y="24"/>
                    </a:lnTo>
                    <a:lnTo>
                      <a:pt x="270" y="36"/>
                    </a:lnTo>
                    <a:lnTo>
                      <a:pt x="270" y="42"/>
                    </a:lnTo>
                    <a:lnTo>
                      <a:pt x="282" y="42"/>
                    </a:lnTo>
                    <a:lnTo>
                      <a:pt x="276" y="54"/>
                    </a:lnTo>
                    <a:lnTo>
                      <a:pt x="276" y="66"/>
                    </a:lnTo>
                    <a:lnTo>
                      <a:pt x="288" y="78"/>
                    </a:lnTo>
                    <a:lnTo>
                      <a:pt x="288" y="84"/>
                    </a:lnTo>
                    <a:lnTo>
                      <a:pt x="288" y="90"/>
                    </a:lnTo>
                    <a:lnTo>
                      <a:pt x="276" y="96"/>
                    </a:lnTo>
                    <a:lnTo>
                      <a:pt x="270" y="102"/>
                    </a:lnTo>
                    <a:lnTo>
                      <a:pt x="270" y="108"/>
                    </a:lnTo>
                    <a:lnTo>
                      <a:pt x="270" y="114"/>
                    </a:lnTo>
                    <a:lnTo>
                      <a:pt x="276" y="120"/>
                    </a:lnTo>
                    <a:lnTo>
                      <a:pt x="282" y="126"/>
                    </a:lnTo>
                    <a:lnTo>
                      <a:pt x="288" y="132"/>
                    </a:lnTo>
                    <a:lnTo>
                      <a:pt x="288" y="138"/>
                    </a:lnTo>
                    <a:lnTo>
                      <a:pt x="288" y="144"/>
                    </a:lnTo>
                    <a:lnTo>
                      <a:pt x="282" y="156"/>
                    </a:lnTo>
                    <a:lnTo>
                      <a:pt x="276" y="162"/>
                    </a:lnTo>
                    <a:lnTo>
                      <a:pt x="276" y="168"/>
                    </a:lnTo>
                    <a:lnTo>
                      <a:pt x="282" y="180"/>
                    </a:lnTo>
                    <a:lnTo>
                      <a:pt x="288" y="186"/>
                    </a:lnTo>
                    <a:lnTo>
                      <a:pt x="294" y="192"/>
                    </a:lnTo>
                    <a:lnTo>
                      <a:pt x="306" y="192"/>
                    </a:lnTo>
                    <a:lnTo>
                      <a:pt x="306" y="204"/>
                    </a:lnTo>
                    <a:lnTo>
                      <a:pt x="306" y="210"/>
                    </a:lnTo>
                    <a:lnTo>
                      <a:pt x="306" y="222"/>
                    </a:lnTo>
                    <a:lnTo>
                      <a:pt x="294" y="216"/>
                    </a:lnTo>
                    <a:lnTo>
                      <a:pt x="282" y="216"/>
                    </a:lnTo>
                    <a:lnTo>
                      <a:pt x="270" y="216"/>
                    </a:lnTo>
                    <a:lnTo>
                      <a:pt x="264" y="222"/>
                    </a:lnTo>
                    <a:lnTo>
                      <a:pt x="258" y="228"/>
                    </a:lnTo>
                    <a:lnTo>
                      <a:pt x="246" y="234"/>
                    </a:lnTo>
                    <a:lnTo>
                      <a:pt x="240" y="240"/>
                    </a:lnTo>
                    <a:lnTo>
                      <a:pt x="234" y="240"/>
                    </a:lnTo>
                    <a:lnTo>
                      <a:pt x="228" y="240"/>
                    </a:lnTo>
                    <a:lnTo>
                      <a:pt x="222" y="240"/>
                    </a:lnTo>
                    <a:lnTo>
                      <a:pt x="210" y="246"/>
                    </a:lnTo>
                    <a:lnTo>
                      <a:pt x="192" y="258"/>
                    </a:lnTo>
                    <a:lnTo>
                      <a:pt x="174" y="270"/>
                    </a:lnTo>
                    <a:lnTo>
                      <a:pt x="162" y="288"/>
                    </a:lnTo>
                    <a:lnTo>
                      <a:pt x="18" y="288"/>
                    </a:lnTo>
                    <a:lnTo>
                      <a:pt x="18" y="276"/>
                    </a:lnTo>
                    <a:lnTo>
                      <a:pt x="18" y="264"/>
                    </a:lnTo>
                    <a:lnTo>
                      <a:pt x="12" y="258"/>
                    </a:lnTo>
                    <a:lnTo>
                      <a:pt x="0" y="252"/>
                    </a:lnTo>
                    <a:lnTo>
                      <a:pt x="0" y="246"/>
                    </a:lnTo>
                    <a:lnTo>
                      <a:pt x="48" y="216"/>
                    </a:lnTo>
                    <a:lnTo>
                      <a:pt x="48" y="21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27" name="Freeform 820">
                <a:extLst>
                  <a:ext uri="{FF2B5EF4-FFF2-40B4-BE49-F238E27FC236}">
                    <a16:creationId xmlns:a16="http://schemas.microsoft.com/office/drawing/2014/main" xmlns="" id="{0BFF91F6-B7BA-3040-9728-337A0A9DD11A}"/>
                  </a:ext>
                </a:extLst>
              </p:cNvPr>
              <p:cNvSpPr>
                <a:spLocks/>
              </p:cNvSpPr>
              <p:nvPr/>
            </p:nvSpPr>
            <p:spPr bwMode="auto">
              <a:xfrm>
                <a:off x="9389866" y="6061801"/>
                <a:ext cx="345387" cy="334593"/>
              </a:xfrm>
              <a:custGeom>
                <a:avLst/>
                <a:gdLst/>
                <a:ahLst/>
                <a:cxnLst>
                  <a:cxn ang="0">
                    <a:pos x="204" y="372"/>
                  </a:cxn>
                  <a:cxn ang="0">
                    <a:pos x="216" y="366"/>
                  </a:cxn>
                  <a:cxn ang="0">
                    <a:pos x="252" y="342"/>
                  </a:cxn>
                  <a:cxn ang="0">
                    <a:pos x="306" y="312"/>
                  </a:cxn>
                  <a:cxn ang="0">
                    <a:pos x="324" y="306"/>
                  </a:cxn>
                  <a:cxn ang="0">
                    <a:pos x="342" y="300"/>
                  </a:cxn>
                  <a:cxn ang="0">
                    <a:pos x="342" y="294"/>
                  </a:cxn>
                  <a:cxn ang="0">
                    <a:pos x="348" y="282"/>
                  </a:cxn>
                  <a:cxn ang="0">
                    <a:pos x="354" y="276"/>
                  </a:cxn>
                  <a:cxn ang="0">
                    <a:pos x="360" y="270"/>
                  </a:cxn>
                  <a:cxn ang="0">
                    <a:pos x="366" y="270"/>
                  </a:cxn>
                  <a:cxn ang="0">
                    <a:pos x="366" y="264"/>
                  </a:cxn>
                  <a:cxn ang="0">
                    <a:pos x="372" y="252"/>
                  </a:cxn>
                  <a:cxn ang="0">
                    <a:pos x="378" y="246"/>
                  </a:cxn>
                  <a:cxn ang="0">
                    <a:pos x="378" y="240"/>
                  </a:cxn>
                  <a:cxn ang="0">
                    <a:pos x="372" y="234"/>
                  </a:cxn>
                  <a:cxn ang="0">
                    <a:pos x="372" y="228"/>
                  </a:cxn>
                  <a:cxn ang="0">
                    <a:pos x="366" y="222"/>
                  </a:cxn>
                  <a:cxn ang="0">
                    <a:pos x="366" y="216"/>
                  </a:cxn>
                  <a:cxn ang="0">
                    <a:pos x="372" y="210"/>
                  </a:cxn>
                  <a:cxn ang="0">
                    <a:pos x="372" y="204"/>
                  </a:cxn>
                  <a:cxn ang="0">
                    <a:pos x="384" y="198"/>
                  </a:cxn>
                  <a:cxn ang="0">
                    <a:pos x="384" y="192"/>
                  </a:cxn>
                  <a:cxn ang="0">
                    <a:pos x="384" y="186"/>
                  </a:cxn>
                  <a:cxn ang="0">
                    <a:pos x="384" y="180"/>
                  </a:cxn>
                  <a:cxn ang="0">
                    <a:pos x="378" y="174"/>
                  </a:cxn>
                  <a:cxn ang="0">
                    <a:pos x="378" y="168"/>
                  </a:cxn>
                  <a:cxn ang="0">
                    <a:pos x="378" y="162"/>
                  </a:cxn>
                  <a:cxn ang="0">
                    <a:pos x="372" y="156"/>
                  </a:cxn>
                  <a:cxn ang="0">
                    <a:pos x="372" y="144"/>
                  </a:cxn>
                  <a:cxn ang="0">
                    <a:pos x="372" y="138"/>
                  </a:cxn>
                  <a:cxn ang="0">
                    <a:pos x="366" y="138"/>
                  </a:cxn>
                  <a:cxn ang="0">
                    <a:pos x="246" y="18"/>
                  </a:cxn>
                  <a:cxn ang="0">
                    <a:pos x="210" y="0"/>
                  </a:cxn>
                  <a:cxn ang="0">
                    <a:pos x="114" y="90"/>
                  </a:cxn>
                  <a:cxn ang="0">
                    <a:pos x="6" y="186"/>
                  </a:cxn>
                  <a:cxn ang="0">
                    <a:pos x="0" y="210"/>
                  </a:cxn>
                  <a:cxn ang="0">
                    <a:pos x="0" y="240"/>
                  </a:cxn>
                  <a:cxn ang="0">
                    <a:pos x="30" y="270"/>
                  </a:cxn>
                  <a:cxn ang="0">
                    <a:pos x="42" y="276"/>
                  </a:cxn>
                  <a:cxn ang="0">
                    <a:pos x="48" y="276"/>
                  </a:cxn>
                  <a:cxn ang="0">
                    <a:pos x="78" y="288"/>
                  </a:cxn>
                  <a:cxn ang="0">
                    <a:pos x="78" y="300"/>
                  </a:cxn>
                  <a:cxn ang="0">
                    <a:pos x="84" y="306"/>
                  </a:cxn>
                  <a:cxn ang="0">
                    <a:pos x="96" y="312"/>
                  </a:cxn>
                  <a:cxn ang="0">
                    <a:pos x="102" y="306"/>
                  </a:cxn>
                  <a:cxn ang="0">
                    <a:pos x="114" y="300"/>
                  </a:cxn>
                  <a:cxn ang="0">
                    <a:pos x="120" y="294"/>
                  </a:cxn>
                  <a:cxn ang="0">
                    <a:pos x="120" y="288"/>
                  </a:cxn>
                  <a:cxn ang="0">
                    <a:pos x="126" y="288"/>
                  </a:cxn>
                  <a:cxn ang="0">
                    <a:pos x="132" y="288"/>
                  </a:cxn>
                  <a:cxn ang="0">
                    <a:pos x="144" y="288"/>
                  </a:cxn>
                  <a:cxn ang="0">
                    <a:pos x="150" y="294"/>
                  </a:cxn>
                  <a:cxn ang="0">
                    <a:pos x="156" y="300"/>
                  </a:cxn>
                  <a:cxn ang="0">
                    <a:pos x="168" y="312"/>
                  </a:cxn>
                  <a:cxn ang="0">
                    <a:pos x="168" y="336"/>
                  </a:cxn>
                  <a:cxn ang="0">
                    <a:pos x="180" y="354"/>
                  </a:cxn>
                  <a:cxn ang="0">
                    <a:pos x="186" y="360"/>
                  </a:cxn>
                  <a:cxn ang="0">
                    <a:pos x="192" y="366"/>
                  </a:cxn>
                  <a:cxn ang="0">
                    <a:pos x="198" y="360"/>
                  </a:cxn>
                  <a:cxn ang="0">
                    <a:pos x="204" y="366"/>
                  </a:cxn>
                  <a:cxn ang="0">
                    <a:pos x="204" y="372"/>
                  </a:cxn>
                </a:cxnLst>
                <a:rect l="0" t="0" r="r" b="b"/>
                <a:pathLst>
                  <a:path w="384" h="372">
                    <a:moveTo>
                      <a:pt x="204" y="372"/>
                    </a:moveTo>
                    <a:lnTo>
                      <a:pt x="216" y="366"/>
                    </a:lnTo>
                    <a:lnTo>
                      <a:pt x="252" y="342"/>
                    </a:lnTo>
                    <a:lnTo>
                      <a:pt x="306" y="312"/>
                    </a:lnTo>
                    <a:lnTo>
                      <a:pt x="324" y="306"/>
                    </a:lnTo>
                    <a:lnTo>
                      <a:pt x="342" y="300"/>
                    </a:lnTo>
                    <a:lnTo>
                      <a:pt x="342" y="294"/>
                    </a:lnTo>
                    <a:lnTo>
                      <a:pt x="348" y="282"/>
                    </a:lnTo>
                    <a:lnTo>
                      <a:pt x="354" y="276"/>
                    </a:lnTo>
                    <a:lnTo>
                      <a:pt x="360" y="270"/>
                    </a:lnTo>
                    <a:lnTo>
                      <a:pt x="366" y="270"/>
                    </a:lnTo>
                    <a:lnTo>
                      <a:pt x="366" y="264"/>
                    </a:lnTo>
                    <a:lnTo>
                      <a:pt x="372" y="252"/>
                    </a:lnTo>
                    <a:lnTo>
                      <a:pt x="378" y="246"/>
                    </a:lnTo>
                    <a:lnTo>
                      <a:pt x="378" y="240"/>
                    </a:lnTo>
                    <a:lnTo>
                      <a:pt x="372" y="234"/>
                    </a:lnTo>
                    <a:lnTo>
                      <a:pt x="372" y="228"/>
                    </a:lnTo>
                    <a:lnTo>
                      <a:pt x="366" y="222"/>
                    </a:lnTo>
                    <a:lnTo>
                      <a:pt x="366" y="216"/>
                    </a:lnTo>
                    <a:lnTo>
                      <a:pt x="372" y="210"/>
                    </a:lnTo>
                    <a:lnTo>
                      <a:pt x="372" y="204"/>
                    </a:lnTo>
                    <a:lnTo>
                      <a:pt x="384" y="198"/>
                    </a:lnTo>
                    <a:lnTo>
                      <a:pt x="384" y="192"/>
                    </a:lnTo>
                    <a:lnTo>
                      <a:pt x="384" y="186"/>
                    </a:lnTo>
                    <a:lnTo>
                      <a:pt x="384" y="180"/>
                    </a:lnTo>
                    <a:lnTo>
                      <a:pt x="378" y="174"/>
                    </a:lnTo>
                    <a:lnTo>
                      <a:pt x="378" y="168"/>
                    </a:lnTo>
                    <a:lnTo>
                      <a:pt x="378" y="162"/>
                    </a:lnTo>
                    <a:lnTo>
                      <a:pt x="372" y="156"/>
                    </a:lnTo>
                    <a:lnTo>
                      <a:pt x="372" y="144"/>
                    </a:lnTo>
                    <a:lnTo>
                      <a:pt x="372" y="138"/>
                    </a:lnTo>
                    <a:lnTo>
                      <a:pt x="366" y="138"/>
                    </a:lnTo>
                    <a:lnTo>
                      <a:pt x="246" y="18"/>
                    </a:lnTo>
                    <a:lnTo>
                      <a:pt x="210" y="0"/>
                    </a:lnTo>
                    <a:lnTo>
                      <a:pt x="114" y="90"/>
                    </a:lnTo>
                    <a:lnTo>
                      <a:pt x="6" y="186"/>
                    </a:lnTo>
                    <a:lnTo>
                      <a:pt x="0" y="210"/>
                    </a:lnTo>
                    <a:lnTo>
                      <a:pt x="0" y="240"/>
                    </a:lnTo>
                    <a:lnTo>
                      <a:pt x="30" y="270"/>
                    </a:lnTo>
                    <a:lnTo>
                      <a:pt x="42" y="276"/>
                    </a:lnTo>
                    <a:lnTo>
                      <a:pt x="48" y="276"/>
                    </a:lnTo>
                    <a:lnTo>
                      <a:pt x="78" y="288"/>
                    </a:lnTo>
                    <a:lnTo>
                      <a:pt x="78" y="300"/>
                    </a:lnTo>
                    <a:lnTo>
                      <a:pt x="84" y="306"/>
                    </a:lnTo>
                    <a:lnTo>
                      <a:pt x="96" y="312"/>
                    </a:lnTo>
                    <a:lnTo>
                      <a:pt x="102" y="306"/>
                    </a:lnTo>
                    <a:lnTo>
                      <a:pt x="114" y="300"/>
                    </a:lnTo>
                    <a:lnTo>
                      <a:pt x="120" y="294"/>
                    </a:lnTo>
                    <a:lnTo>
                      <a:pt x="120" y="288"/>
                    </a:lnTo>
                    <a:lnTo>
                      <a:pt x="126" y="288"/>
                    </a:lnTo>
                    <a:lnTo>
                      <a:pt x="132" y="288"/>
                    </a:lnTo>
                    <a:lnTo>
                      <a:pt x="144" y="288"/>
                    </a:lnTo>
                    <a:lnTo>
                      <a:pt x="150" y="294"/>
                    </a:lnTo>
                    <a:lnTo>
                      <a:pt x="156" y="300"/>
                    </a:lnTo>
                    <a:lnTo>
                      <a:pt x="168" y="312"/>
                    </a:lnTo>
                    <a:lnTo>
                      <a:pt x="168" y="336"/>
                    </a:lnTo>
                    <a:lnTo>
                      <a:pt x="180" y="354"/>
                    </a:lnTo>
                    <a:lnTo>
                      <a:pt x="186" y="360"/>
                    </a:lnTo>
                    <a:lnTo>
                      <a:pt x="192" y="366"/>
                    </a:lnTo>
                    <a:lnTo>
                      <a:pt x="198" y="360"/>
                    </a:lnTo>
                    <a:lnTo>
                      <a:pt x="204" y="366"/>
                    </a:lnTo>
                    <a:lnTo>
                      <a:pt x="204" y="372"/>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28" name="Freeform 829">
                <a:extLst>
                  <a:ext uri="{FF2B5EF4-FFF2-40B4-BE49-F238E27FC236}">
                    <a16:creationId xmlns:a16="http://schemas.microsoft.com/office/drawing/2014/main" xmlns="" id="{E15DFF10-650C-344A-971B-B58FECB49069}"/>
                  </a:ext>
                </a:extLst>
              </p:cNvPr>
              <p:cNvSpPr>
                <a:spLocks/>
              </p:cNvSpPr>
              <p:nvPr/>
            </p:nvSpPr>
            <p:spPr bwMode="auto">
              <a:xfrm>
                <a:off x="9179396" y="6390998"/>
                <a:ext cx="178090" cy="183487"/>
              </a:xfrm>
              <a:custGeom>
                <a:avLst/>
                <a:gdLst/>
                <a:ahLst/>
                <a:cxnLst>
                  <a:cxn ang="0">
                    <a:pos x="48" y="24"/>
                  </a:cxn>
                  <a:cxn ang="0">
                    <a:pos x="48" y="18"/>
                  </a:cxn>
                  <a:cxn ang="0">
                    <a:pos x="36" y="6"/>
                  </a:cxn>
                  <a:cxn ang="0">
                    <a:pos x="42" y="0"/>
                  </a:cxn>
                  <a:cxn ang="0">
                    <a:pos x="60" y="12"/>
                  </a:cxn>
                  <a:cxn ang="0">
                    <a:pos x="108" y="48"/>
                  </a:cxn>
                  <a:cxn ang="0">
                    <a:pos x="144" y="24"/>
                  </a:cxn>
                  <a:cxn ang="0">
                    <a:pos x="144" y="30"/>
                  </a:cxn>
                  <a:cxn ang="0">
                    <a:pos x="144" y="42"/>
                  </a:cxn>
                  <a:cxn ang="0">
                    <a:pos x="156" y="48"/>
                  </a:cxn>
                  <a:cxn ang="0">
                    <a:pos x="168" y="60"/>
                  </a:cxn>
                  <a:cxn ang="0">
                    <a:pos x="174" y="72"/>
                  </a:cxn>
                  <a:cxn ang="0">
                    <a:pos x="174" y="78"/>
                  </a:cxn>
                  <a:cxn ang="0">
                    <a:pos x="180" y="90"/>
                  </a:cxn>
                  <a:cxn ang="0">
                    <a:pos x="180" y="96"/>
                  </a:cxn>
                  <a:cxn ang="0">
                    <a:pos x="180" y="108"/>
                  </a:cxn>
                  <a:cxn ang="0">
                    <a:pos x="174" y="114"/>
                  </a:cxn>
                  <a:cxn ang="0">
                    <a:pos x="174" y="126"/>
                  </a:cxn>
                  <a:cxn ang="0">
                    <a:pos x="168" y="138"/>
                  </a:cxn>
                  <a:cxn ang="0">
                    <a:pos x="180" y="150"/>
                  </a:cxn>
                  <a:cxn ang="0">
                    <a:pos x="186" y="162"/>
                  </a:cxn>
                  <a:cxn ang="0">
                    <a:pos x="186" y="168"/>
                  </a:cxn>
                  <a:cxn ang="0">
                    <a:pos x="186" y="186"/>
                  </a:cxn>
                  <a:cxn ang="0">
                    <a:pos x="180" y="186"/>
                  </a:cxn>
                  <a:cxn ang="0">
                    <a:pos x="186" y="192"/>
                  </a:cxn>
                  <a:cxn ang="0">
                    <a:pos x="192" y="198"/>
                  </a:cxn>
                  <a:cxn ang="0">
                    <a:pos x="198" y="204"/>
                  </a:cxn>
                  <a:cxn ang="0">
                    <a:pos x="186" y="204"/>
                  </a:cxn>
                  <a:cxn ang="0">
                    <a:pos x="0" y="204"/>
                  </a:cxn>
                  <a:cxn ang="0">
                    <a:pos x="48" y="24"/>
                  </a:cxn>
                </a:cxnLst>
                <a:rect l="0" t="0" r="r" b="b"/>
                <a:pathLst>
                  <a:path w="198" h="204">
                    <a:moveTo>
                      <a:pt x="48" y="24"/>
                    </a:moveTo>
                    <a:lnTo>
                      <a:pt x="48" y="18"/>
                    </a:lnTo>
                    <a:lnTo>
                      <a:pt x="36" y="6"/>
                    </a:lnTo>
                    <a:lnTo>
                      <a:pt x="42" y="0"/>
                    </a:lnTo>
                    <a:lnTo>
                      <a:pt x="60" y="12"/>
                    </a:lnTo>
                    <a:lnTo>
                      <a:pt x="108" y="48"/>
                    </a:lnTo>
                    <a:lnTo>
                      <a:pt x="144" y="24"/>
                    </a:lnTo>
                    <a:lnTo>
                      <a:pt x="144" y="30"/>
                    </a:lnTo>
                    <a:lnTo>
                      <a:pt x="144" y="42"/>
                    </a:lnTo>
                    <a:lnTo>
                      <a:pt x="156" y="48"/>
                    </a:lnTo>
                    <a:lnTo>
                      <a:pt x="168" y="60"/>
                    </a:lnTo>
                    <a:lnTo>
                      <a:pt x="174" y="72"/>
                    </a:lnTo>
                    <a:lnTo>
                      <a:pt x="174" y="78"/>
                    </a:lnTo>
                    <a:lnTo>
                      <a:pt x="180" y="90"/>
                    </a:lnTo>
                    <a:lnTo>
                      <a:pt x="180" y="96"/>
                    </a:lnTo>
                    <a:lnTo>
                      <a:pt x="180" y="108"/>
                    </a:lnTo>
                    <a:lnTo>
                      <a:pt x="174" y="114"/>
                    </a:lnTo>
                    <a:lnTo>
                      <a:pt x="174" y="126"/>
                    </a:lnTo>
                    <a:lnTo>
                      <a:pt x="168" y="138"/>
                    </a:lnTo>
                    <a:lnTo>
                      <a:pt x="180" y="150"/>
                    </a:lnTo>
                    <a:lnTo>
                      <a:pt x="186" y="162"/>
                    </a:lnTo>
                    <a:lnTo>
                      <a:pt x="186" y="168"/>
                    </a:lnTo>
                    <a:lnTo>
                      <a:pt x="186" y="186"/>
                    </a:lnTo>
                    <a:lnTo>
                      <a:pt x="180" y="186"/>
                    </a:lnTo>
                    <a:lnTo>
                      <a:pt x="186" y="192"/>
                    </a:lnTo>
                    <a:lnTo>
                      <a:pt x="192" y="198"/>
                    </a:lnTo>
                    <a:lnTo>
                      <a:pt x="198" y="204"/>
                    </a:lnTo>
                    <a:lnTo>
                      <a:pt x="186" y="204"/>
                    </a:lnTo>
                    <a:lnTo>
                      <a:pt x="0" y="204"/>
                    </a:lnTo>
                    <a:lnTo>
                      <a:pt x="48" y="24"/>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29" name="Freeform 835">
                <a:extLst>
                  <a:ext uri="{FF2B5EF4-FFF2-40B4-BE49-F238E27FC236}">
                    <a16:creationId xmlns:a16="http://schemas.microsoft.com/office/drawing/2014/main" xmlns="" id="{2E060D75-90FE-B944-A3EB-AC232B15F30D}"/>
                  </a:ext>
                </a:extLst>
              </p:cNvPr>
              <p:cNvSpPr>
                <a:spLocks/>
              </p:cNvSpPr>
              <p:nvPr/>
            </p:nvSpPr>
            <p:spPr bwMode="auto">
              <a:xfrm>
                <a:off x="9049875" y="6099578"/>
                <a:ext cx="264437" cy="264437"/>
              </a:xfrm>
              <a:custGeom>
                <a:avLst/>
                <a:gdLst/>
                <a:ahLst/>
                <a:cxnLst>
                  <a:cxn ang="0">
                    <a:pos x="216" y="0"/>
                  </a:cxn>
                  <a:cxn ang="0">
                    <a:pos x="210" y="0"/>
                  </a:cxn>
                  <a:cxn ang="0">
                    <a:pos x="204" y="0"/>
                  </a:cxn>
                  <a:cxn ang="0">
                    <a:pos x="204" y="18"/>
                  </a:cxn>
                  <a:cxn ang="0">
                    <a:pos x="198" y="24"/>
                  </a:cxn>
                  <a:cxn ang="0">
                    <a:pos x="198" y="30"/>
                  </a:cxn>
                  <a:cxn ang="0">
                    <a:pos x="192" y="36"/>
                  </a:cxn>
                  <a:cxn ang="0">
                    <a:pos x="186" y="36"/>
                  </a:cxn>
                  <a:cxn ang="0">
                    <a:pos x="168" y="36"/>
                  </a:cxn>
                  <a:cxn ang="0">
                    <a:pos x="156" y="36"/>
                  </a:cxn>
                  <a:cxn ang="0">
                    <a:pos x="144" y="42"/>
                  </a:cxn>
                  <a:cxn ang="0">
                    <a:pos x="132" y="54"/>
                  </a:cxn>
                  <a:cxn ang="0">
                    <a:pos x="132" y="66"/>
                  </a:cxn>
                  <a:cxn ang="0">
                    <a:pos x="102" y="90"/>
                  </a:cxn>
                  <a:cxn ang="0">
                    <a:pos x="90" y="108"/>
                  </a:cxn>
                  <a:cxn ang="0">
                    <a:pos x="0" y="156"/>
                  </a:cxn>
                  <a:cxn ang="0">
                    <a:pos x="0" y="192"/>
                  </a:cxn>
                  <a:cxn ang="0">
                    <a:pos x="12" y="234"/>
                  </a:cxn>
                  <a:cxn ang="0">
                    <a:pos x="18" y="240"/>
                  </a:cxn>
                  <a:cxn ang="0">
                    <a:pos x="54" y="276"/>
                  </a:cxn>
                  <a:cxn ang="0">
                    <a:pos x="48" y="288"/>
                  </a:cxn>
                  <a:cxn ang="0">
                    <a:pos x="180" y="294"/>
                  </a:cxn>
                  <a:cxn ang="0">
                    <a:pos x="198" y="240"/>
                  </a:cxn>
                  <a:cxn ang="0">
                    <a:pos x="222" y="210"/>
                  </a:cxn>
                  <a:cxn ang="0">
                    <a:pos x="294" y="96"/>
                  </a:cxn>
                  <a:cxn ang="0">
                    <a:pos x="288" y="84"/>
                  </a:cxn>
                  <a:cxn ang="0">
                    <a:pos x="282" y="42"/>
                  </a:cxn>
                  <a:cxn ang="0">
                    <a:pos x="216" y="0"/>
                  </a:cxn>
                </a:cxnLst>
                <a:rect l="0" t="0" r="r" b="b"/>
                <a:pathLst>
                  <a:path w="294" h="294">
                    <a:moveTo>
                      <a:pt x="216" y="0"/>
                    </a:moveTo>
                    <a:lnTo>
                      <a:pt x="210" y="0"/>
                    </a:lnTo>
                    <a:lnTo>
                      <a:pt x="204" y="0"/>
                    </a:lnTo>
                    <a:lnTo>
                      <a:pt x="204" y="18"/>
                    </a:lnTo>
                    <a:lnTo>
                      <a:pt x="198" y="24"/>
                    </a:lnTo>
                    <a:lnTo>
                      <a:pt x="198" y="30"/>
                    </a:lnTo>
                    <a:lnTo>
                      <a:pt x="192" y="36"/>
                    </a:lnTo>
                    <a:lnTo>
                      <a:pt x="186" y="36"/>
                    </a:lnTo>
                    <a:lnTo>
                      <a:pt x="168" y="36"/>
                    </a:lnTo>
                    <a:lnTo>
                      <a:pt x="156" y="36"/>
                    </a:lnTo>
                    <a:lnTo>
                      <a:pt x="144" y="42"/>
                    </a:lnTo>
                    <a:lnTo>
                      <a:pt x="132" y="54"/>
                    </a:lnTo>
                    <a:lnTo>
                      <a:pt x="132" y="66"/>
                    </a:lnTo>
                    <a:lnTo>
                      <a:pt x="102" y="90"/>
                    </a:lnTo>
                    <a:lnTo>
                      <a:pt x="90" y="108"/>
                    </a:lnTo>
                    <a:lnTo>
                      <a:pt x="0" y="156"/>
                    </a:lnTo>
                    <a:lnTo>
                      <a:pt x="0" y="192"/>
                    </a:lnTo>
                    <a:lnTo>
                      <a:pt x="12" y="234"/>
                    </a:lnTo>
                    <a:lnTo>
                      <a:pt x="18" y="240"/>
                    </a:lnTo>
                    <a:lnTo>
                      <a:pt x="54" y="276"/>
                    </a:lnTo>
                    <a:lnTo>
                      <a:pt x="48" y="288"/>
                    </a:lnTo>
                    <a:lnTo>
                      <a:pt x="180" y="294"/>
                    </a:lnTo>
                    <a:lnTo>
                      <a:pt x="198" y="240"/>
                    </a:lnTo>
                    <a:lnTo>
                      <a:pt x="222" y="210"/>
                    </a:lnTo>
                    <a:lnTo>
                      <a:pt x="294" y="96"/>
                    </a:lnTo>
                    <a:lnTo>
                      <a:pt x="288" y="84"/>
                    </a:lnTo>
                    <a:lnTo>
                      <a:pt x="282" y="42"/>
                    </a:lnTo>
                    <a:lnTo>
                      <a:pt x="216" y="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30" name="Freeform 770">
                <a:extLst>
                  <a:ext uri="{FF2B5EF4-FFF2-40B4-BE49-F238E27FC236}">
                    <a16:creationId xmlns:a16="http://schemas.microsoft.com/office/drawing/2014/main" xmlns="" id="{45F683F5-CA79-D242-9578-FFF98FEC2587}"/>
                  </a:ext>
                </a:extLst>
              </p:cNvPr>
              <p:cNvSpPr>
                <a:spLocks/>
              </p:cNvSpPr>
              <p:nvPr/>
            </p:nvSpPr>
            <p:spPr bwMode="auto">
              <a:xfrm>
                <a:off x="9870170" y="5236110"/>
                <a:ext cx="286024" cy="248247"/>
              </a:xfrm>
              <a:custGeom>
                <a:avLst/>
                <a:gdLst/>
                <a:ahLst/>
                <a:cxnLst>
                  <a:cxn ang="0">
                    <a:pos x="90" y="168"/>
                  </a:cxn>
                  <a:cxn ang="0">
                    <a:pos x="90" y="150"/>
                  </a:cxn>
                  <a:cxn ang="0">
                    <a:pos x="72" y="132"/>
                  </a:cxn>
                  <a:cxn ang="0">
                    <a:pos x="60" y="132"/>
                  </a:cxn>
                  <a:cxn ang="0">
                    <a:pos x="54" y="144"/>
                  </a:cxn>
                  <a:cxn ang="0">
                    <a:pos x="42" y="132"/>
                  </a:cxn>
                  <a:cxn ang="0">
                    <a:pos x="30" y="102"/>
                  </a:cxn>
                  <a:cxn ang="0">
                    <a:pos x="0" y="72"/>
                  </a:cxn>
                  <a:cxn ang="0">
                    <a:pos x="30" y="30"/>
                  </a:cxn>
                  <a:cxn ang="0">
                    <a:pos x="150" y="24"/>
                  </a:cxn>
                  <a:cxn ang="0">
                    <a:pos x="222" y="18"/>
                  </a:cxn>
                  <a:cxn ang="0">
                    <a:pos x="240" y="42"/>
                  </a:cxn>
                  <a:cxn ang="0">
                    <a:pos x="246" y="60"/>
                  </a:cxn>
                  <a:cxn ang="0">
                    <a:pos x="246" y="78"/>
                  </a:cxn>
                  <a:cxn ang="0">
                    <a:pos x="264" y="84"/>
                  </a:cxn>
                  <a:cxn ang="0">
                    <a:pos x="282" y="84"/>
                  </a:cxn>
                  <a:cxn ang="0">
                    <a:pos x="300" y="90"/>
                  </a:cxn>
                  <a:cxn ang="0">
                    <a:pos x="318" y="102"/>
                  </a:cxn>
                  <a:cxn ang="0">
                    <a:pos x="318" y="114"/>
                  </a:cxn>
                  <a:cxn ang="0">
                    <a:pos x="306" y="126"/>
                  </a:cxn>
                  <a:cxn ang="0">
                    <a:pos x="294" y="132"/>
                  </a:cxn>
                  <a:cxn ang="0">
                    <a:pos x="294" y="144"/>
                  </a:cxn>
                  <a:cxn ang="0">
                    <a:pos x="294" y="174"/>
                  </a:cxn>
                  <a:cxn ang="0">
                    <a:pos x="288" y="198"/>
                  </a:cxn>
                  <a:cxn ang="0">
                    <a:pos x="270" y="210"/>
                  </a:cxn>
                  <a:cxn ang="0">
                    <a:pos x="258" y="228"/>
                  </a:cxn>
                  <a:cxn ang="0">
                    <a:pos x="252" y="240"/>
                  </a:cxn>
                  <a:cxn ang="0">
                    <a:pos x="240" y="234"/>
                  </a:cxn>
                  <a:cxn ang="0">
                    <a:pos x="222" y="258"/>
                  </a:cxn>
                  <a:cxn ang="0">
                    <a:pos x="216" y="264"/>
                  </a:cxn>
                  <a:cxn ang="0">
                    <a:pos x="204" y="276"/>
                  </a:cxn>
                  <a:cxn ang="0">
                    <a:pos x="186" y="264"/>
                  </a:cxn>
                  <a:cxn ang="0">
                    <a:pos x="162" y="186"/>
                  </a:cxn>
                  <a:cxn ang="0">
                    <a:pos x="156" y="174"/>
                  </a:cxn>
                  <a:cxn ang="0">
                    <a:pos x="138" y="174"/>
                  </a:cxn>
                  <a:cxn ang="0">
                    <a:pos x="120" y="186"/>
                  </a:cxn>
                  <a:cxn ang="0">
                    <a:pos x="108" y="192"/>
                  </a:cxn>
                  <a:cxn ang="0">
                    <a:pos x="96" y="180"/>
                  </a:cxn>
                </a:cxnLst>
                <a:rect l="0" t="0" r="r" b="b"/>
                <a:pathLst>
                  <a:path w="318" h="276">
                    <a:moveTo>
                      <a:pt x="90" y="174"/>
                    </a:moveTo>
                    <a:lnTo>
                      <a:pt x="90" y="168"/>
                    </a:lnTo>
                    <a:lnTo>
                      <a:pt x="90" y="156"/>
                    </a:lnTo>
                    <a:lnTo>
                      <a:pt x="90" y="150"/>
                    </a:lnTo>
                    <a:lnTo>
                      <a:pt x="78" y="138"/>
                    </a:lnTo>
                    <a:lnTo>
                      <a:pt x="72" y="132"/>
                    </a:lnTo>
                    <a:lnTo>
                      <a:pt x="66" y="132"/>
                    </a:lnTo>
                    <a:lnTo>
                      <a:pt x="60" y="132"/>
                    </a:lnTo>
                    <a:lnTo>
                      <a:pt x="60" y="138"/>
                    </a:lnTo>
                    <a:lnTo>
                      <a:pt x="54" y="144"/>
                    </a:lnTo>
                    <a:lnTo>
                      <a:pt x="48" y="138"/>
                    </a:lnTo>
                    <a:lnTo>
                      <a:pt x="42" y="132"/>
                    </a:lnTo>
                    <a:lnTo>
                      <a:pt x="36" y="114"/>
                    </a:lnTo>
                    <a:lnTo>
                      <a:pt x="30" y="102"/>
                    </a:lnTo>
                    <a:lnTo>
                      <a:pt x="18" y="84"/>
                    </a:lnTo>
                    <a:lnTo>
                      <a:pt x="0" y="72"/>
                    </a:lnTo>
                    <a:lnTo>
                      <a:pt x="0" y="66"/>
                    </a:lnTo>
                    <a:lnTo>
                      <a:pt x="30" y="30"/>
                    </a:lnTo>
                    <a:lnTo>
                      <a:pt x="72" y="60"/>
                    </a:lnTo>
                    <a:lnTo>
                      <a:pt x="150" y="24"/>
                    </a:lnTo>
                    <a:lnTo>
                      <a:pt x="204" y="0"/>
                    </a:lnTo>
                    <a:lnTo>
                      <a:pt x="222" y="18"/>
                    </a:lnTo>
                    <a:lnTo>
                      <a:pt x="234" y="30"/>
                    </a:lnTo>
                    <a:lnTo>
                      <a:pt x="240" y="42"/>
                    </a:lnTo>
                    <a:lnTo>
                      <a:pt x="246" y="54"/>
                    </a:lnTo>
                    <a:lnTo>
                      <a:pt x="246" y="60"/>
                    </a:lnTo>
                    <a:lnTo>
                      <a:pt x="240" y="72"/>
                    </a:lnTo>
                    <a:lnTo>
                      <a:pt x="246" y="78"/>
                    </a:lnTo>
                    <a:lnTo>
                      <a:pt x="252" y="78"/>
                    </a:lnTo>
                    <a:lnTo>
                      <a:pt x="264" y="84"/>
                    </a:lnTo>
                    <a:lnTo>
                      <a:pt x="270" y="84"/>
                    </a:lnTo>
                    <a:lnTo>
                      <a:pt x="282" y="84"/>
                    </a:lnTo>
                    <a:lnTo>
                      <a:pt x="288" y="84"/>
                    </a:lnTo>
                    <a:lnTo>
                      <a:pt x="300" y="90"/>
                    </a:lnTo>
                    <a:lnTo>
                      <a:pt x="312" y="96"/>
                    </a:lnTo>
                    <a:lnTo>
                      <a:pt x="318" y="102"/>
                    </a:lnTo>
                    <a:lnTo>
                      <a:pt x="318" y="108"/>
                    </a:lnTo>
                    <a:lnTo>
                      <a:pt x="318" y="114"/>
                    </a:lnTo>
                    <a:lnTo>
                      <a:pt x="312" y="120"/>
                    </a:lnTo>
                    <a:lnTo>
                      <a:pt x="306" y="126"/>
                    </a:lnTo>
                    <a:lnTo>
                      <a:pt x="300" y="126"/>
                    </a:lnTo>
                    <a:lnTo>
                      <a:pt x="294" y="132"/>
                    </a:lnTo>
                    <a:lnTo>
                      <a:pt x="294" y="138"/>
                    </a:lnTo>
                    <a:lnTo>
                      <a:pt x="294" y="144"/>
                    </a:lnTo>
                    <a:lnTo>
                      <a:pt x="294" y="162"/>
                    </a:lnTo>
                    <a:lnTo>
                      <a:pt x="294" y="174"/>
                    </a:lnTo>
                    <a:lnTo>
                      <a:pt x="288" y="192"/>
                    </a:lnTo>
                    <a:lnTo>
                      <a:pt x="288" y="198"/>
                    </a:lnTo>
                    <a:lnTo>
                      <a:pt x="282" y="204"/>
                    </a:lnTo>
                    <a:lnTo>
                      <a:pt x="270" y="210"/>
                    </a:lnTo>
                    <a:lnTo>
                      <a:pt x="264" y="222"/>
                    </a:lnTo>
                    <a:lnTo>
                      <a:pt x="258" y="228"/>
                    </a:lnTo>
                    <a:lnTo>
                      <a:pt x="258" y="234"/>
                    </a:lnTo>
                    <a:lnTo>
                      <a:pt x="252" y="240"/>
                    </a:lnTo>
                    <a:lnTo>
                      <a:pt x="246" y="234"/>
                    </a:lnTo>
                    <a:lnTo>
                      <a:pt x="240" y="234"/>
                    </a:lnTo>
                    <a:lnTo>
                      <a:pt x="234" y="240"/>
                    </a:lnTo>
                    <a:lnTo>
                      <a:pt x="222" y="258"/>
                    </a:lnTo>
                    <a:lnTo>
                      <a:pt x="216" y="258"/>
                    </a:lnTo>
                    <a:lnTo>
                      <a:pt x="216" y="264"/>
                    </a:lnTo>
                    <a:lnTo>
                      <a:pt x="210" y="276"/>
                    </a:lnTo>
                    <a:lnTo>
                      <a:pt x="204" y="276"/>
                    </a:lnTo>
                    <a:lnTo>
                      <a:pt x="198" y="276"/>
                    </a:lnTo>
                    <a:lnTo>
                      <a:pt x="186" y="264"/>
                    </a:lnTo>
                    <a:lnTo>
                      <a:pt x="168" y="222"/>
                    </a:lnTo>
                    <a:lnTo>
                      <a:pt x="162" y="186"/>
                    </a:lnTo>
                    <a:lnTo>
                      <a:pt x="156" y="180"/>
                    </a:lnTo>
                    <a:lnTo>
                      <a:pt x="156" y="174"/>
                    </a:lnTo>
                    <a:lnTo>
                      <a:pt x="144" y="174"/>
                    </a:lnTo>
                    <a:lnTo>
                      <a:pt x="138" y="174"/>
                    </a:lnTo>
                    <a:lnTo>
                      <a:pt x="120" y="180"/>
                    </a:lnTo>
                    <a:lnTo>
                      <a:pt x="120" y="186"/>
                    </a:lnTo>
                    <a:lnTo>
                      <a:pt x="114" y="192"/>
                    </a:lnTo>
                    <a:lnTo>
                      <a:pt x="108" y="192"/>
                    </a:lnTo>
                    <a:lnTo>
                      <a:pt x="102" y="186"/>
                    </a:lnTo>
                    <a:lnTo>
                      <a:pt x="96" y="180"/>
                    </a:lnTo>
                    <a:lnTo>
                      <a:pt x="90" y="174"/>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31" name="Freeform 775">
                <a:extLst>
                  <a:ext uri="{FF2B5EF4-FFF2-40B4-BE49-F238E27FC236}">
                    <a16:creationId xmlns:a16="http://schemas.microsoft.com/office/drawing/2014/main" xmlns="" id="{365867C8-7850-8C4D-9978-CB8FD300A249}"/>
                  </a:ext>
                </a:extLst>
              </p:cNvPr>
              <p:cNvSpPr>
                <a:spLocks/>
              </p:cNvSpPr>
              <p:nvPr/>
            </p:nvSpPr>
            <p:spPr bwMode="auto">
              <a:xfrm>
                <a:off x="10307301" y="5063417"/>
                <a:ext cx="275230" cy="259040"/>
              </a:xfrm>
              <a:custGeom>
                <a:avLst/>
                <a:gdLst/>
                <a:ahLst/>
                <a:cxnLst>
                  <a:cxn ang="0">
                    <a:pos x="222" y="276"/>
                  </a:cxn>
                  <a:cxn ang="0">
                    <a:pos x="240" y="252"/>
                  </a:cxn>
                  <a:cxn ang="0">
                    <a:pos x="300" y="186"/>
                  </a:cxn>
                  <a:cxn ang="0">
                    <a:pos x="300" y="174"/>
                  </a:cxn>
                  <a:cxn ang="0">
                    <a:pos x="276" y="150"/>
                  </a:cxn>
                  <a:cxn ang="0">
                    <a:pos x="258" y="144"/>
                  </a:cxn>
                  <a:cxn ang="0">
                    <a:pos x="240" y="144"/>
                  </a:cxn>
                  <a:cxn ang="0">
                    <a:pos x="216" y="138"/>
                  </a:cxn>
                  <a:cxn ang="0">
                    <a:pos x="198" y="126"/>
                  </a:cxn>
                  <a:cxn ang="0">
                    <a:pos x="186" y="108"/>
                  </a:cxn>
                  <a:cxn ang="0">
                    <a:pos x="186" y="84"/>
                  </a:cxn>
                  <a:cxn ang="0">
                    <a:pos x="174" y="54"/>
                  </a:cxn>
                  <a:cxn ang="0">
                    <a:pos x="174" y="36"/>
                  </a:cxn>
                  <a:cxn ang="0">
                    <a:pos x="174" y="12"/>
                  </a:cxn>
                  <a:cxn ang="0">
                    <a:pos x="168" y="0"/>
                  </a:cxn>
                  <a:cxn ang="0">
                    <a:pos x="156" y="0"/>
                  </a:cxn>
                  <a:cxn ang="0">
                    <a:pos x="144" y="0"/>
                  </a:cxn>
                  <a:cxn ang="0">
                    <a:pos x="120" y="18"/>
                  </a:cxn>
                  <a:cxn ang="0">
                    <a:pos x="102" y="24"/>
                  </a:cxn>
                  <a:cxn ang="0">
                    <a:pos x="78" y="24"/>
                  </a:cxn>
                  <a:cxn ang="0">
                    <a:pos x="72" y="30"/>
                  </a:cxn>
                  <a:cxn ang="0">
                    <a:pos x="78" y="54"/>
                  </a:cxn>
                  <a:cxn ang="0">
                    <a:pos x="84" y="60"/>
                  </a:cxn>
                  <a:cxn ang="0">
                    <a:pos x="72" y="66"/>
                  </a:cxn>
                  <a:cxn ang="0">
                    <a:pos x="60" y="84"/>
                  </a:cxn>
                  <a:cxn ang="0">
                    <a:pos x="48" y="114"/>
                  </a:cxn>
                  <a:cxn ang="0">
                    <a:pos x="42" y="144"/>
                  </a:cxn>
                  <a:cxn ang="0">
                    <a:pos x="36" y="162"/>
                  </a:cxn>
                  <a:cxn ang="0">
                    <a:pos x="24" y="174"/>
                  </a:cxn>
                  <a:cxn ang="0">
                    <a:pos x="12" y="174"/>
                  </a:cxn>
                  <a:cxn ang="0">
                    <a:pos x="0" y="198"/>
                  </a:cxn>
                  <a:cxn ang="0">
                    <a:pos x="54" y="216"/>
                  </a:cxn>
                  <a:cxn ang="0">
                    <a:pos x="102" y="258"/>
                  </a:cxn>
                  <a:cxn ang="0">
                    <a:pos x="126" y="276"/>
                  </a:cxn>
                  <a:cxn ang="0">
                    <a:pos x="156" y="276"/>
                  </a:cxn>
                </a:cxnLst>
                <a:rect l="0" t="0" r="r" b="b"/>
                <a:pathLst>
                  <a:path w="306" h="288">
                    <a:moveTo>
                      <a:pt x="216" y="288"/>
                    </a:moveTo>
                    <a:lnTo>
                      <a:pt x="222" y="276"/>
                    </a:lnTo>
                    <a:lnTo>
                      <a:pt x="234" y="258"/>
                    </a:lnTo>
                    <a:lnTo>
                      <a:pt x="240" y="252"/>
                    </a:lnTo>
                    <a:lnTo>
                      <a:pt x="246" y="240"/>
                    </a:lnTo>
                    <a:lnTo>
                      <a:pt x="300" y="186"/>
                    </a:lnTo>
                    <a:lnTo>
                      <a:pt x="306" y="186"/>
                    </a:lnTo>
                    <a:lnTo>
                      <a:pt x="300" y="174"/>
                    </a:lnTo>
                    <a:lnTo>
                      <a:pt x="288" y="162"/>
                    </a:lnTo>
                    <a:lnTo>
                      <a:pt x="276" y="150"/>
                    </a:lnTo>
                    <a:lnTo>
                      <a:pt x="264" y="144"/>
                    </a:lnTo>
                    <a:lnTo>
                      <a:pt x="258" y="144"/>
                    </a:lnTo>
                    <a:lnTo>
                      <a:pt x="246" y="144"/>
                    </a:lnTo>
                    <a:lnTo>
                      <a:pt x="240" y="144"/>
                    </a:lnTo>
                    <a:lnTo>
                      <a:pt x="228" y="144"/>
                    </a:lnTo>
                    <a:lnTo>
                      <a:pt x="216" y="138"/>
                    </a:lnTo>
                    <a:lnTo>
                      <a:pt x="204" y="132"/>
                    </a:lnTo>
                    <a:lnTo>
                      <a:pt x="198" y="126"/>
                    </a:lnTo>
                    <a:lnTo>
                      <a:pt x="192" y="120"/>
                    </a:lnTo>
                    <a:lnTo>
                      <a:pt x="186" y="108"/>
                    </a:lnTo>
                    <a:lnTo>
                      <a:pt x="186" y="96"/>
                    </a:lnTo>
                    <a:lnTo>
                      <a:pt x="186" y="84"/>
                    </a:lnTo>
                    <a:lnTo>
                      <a:pt x="180" y="72"/>
                    </a:lnTo>
                    <a:lnTo>
                      <a:pt x="174" y="54"/>
                    </a:lnTo>
                    <a:lnTo>
                      <a:pt x="168" y="42"/>
                    </a:lnTo>
                    <a:lnTo>
                      <a:pt x="174" y="36"/>
                    </a:lnTo>
                    <a:lnTo>
                      <a:pt x="174" y="24"/>
                    </a:lnTo>
                    <a:lnTo>
                      <a:pt x="174" y="12"/>
                    </a:lnTo>
                    <a:lnTo>
                      <a:pt x="168" y="6"/>
                    </a:lnTo>
                    <a:lnTo>
                      <a:pt x="168" y="0"/>
                    </a:lnTo>
                    <a:lnTo>
                      <a:pt x="162" y="0"/>
                    </a:lnTo>
                    <a:lnTo>
                      <a:pt x="156" y="0"/>
                    </a:lnTo>
                    <a:lnTo>
                      <a:pt x="150" y="0"/>
                    </a:lnTo>
                    <a:lnTo>
                      <a:pt x="144" y="0"/>
                    </a:lnTo>
                    <a:lnTo>
                      <a:pt x="132" y="6"/>
                    </a:lnTo>
                    <a:lnTo>
                      <a:pt x="120" y="18"/>
                    </a:lnTo>
                    <a:lnTo>
                      <a:pt x="114" y="24"/>
                    </a:lnTo>
                    <a:lnTo>
                      <a:pt x="102" y="24"/>
                    </a:lnTo>
                    <a:lnTo>
                      <a:pt x="96" y="24"/>
                    </a:lnTo>
                    <a:lnTo>
                      <a:pt x="78" y="24"/>
                    </a:lnTo>
                    <a:lnTo>
                      <a:pt x="72" y="24"/>
                    </a:lnTo>
                    <a:lnTo>
                      <a:pt x="72" y="30"/>
                    </a:lnTo>
                    <a:lnTo>
                      <a:pt x="72" y="48"/>
                    </a:lnTo>
                    <a:lnTo>
                      <a:pt x="78" y="54"/>
                    </a:lnTo>
                    <a:lnTo>
                      <a:pt x="84" y="54"/>
                    </a:lnTo>
                    <a:lnTo>
                      <a:pt x="84" y="60"/>
                    </a:lnTo>
                    <a:lnTo>
                      <a:pt x="78" y="60"/>
                    </a:lnTo>
                    <a:lnTo>
                      <a:pt x="72" y="66"/>
                    </a:lnTo>
                    <a:lnTo>
                      <a:pt x="66" y="72"/>
                    </a:lnTo>
                    <a:lnTo>
                      <a:pt x="60" y="84"/>
                    </a:lnTo>
                    <a:lnTo>
                      <a:pt x="54" y="96"/>
                    </a:lnTo>
                    <a:lnTo>
                      <a:pt x="48" y="114"/>
                    </a:lnTo>
                    <a:lnTo>
                      <a:pt x="48" y="138"/>
                    </a:lnTo>
                    <a:lnTo>
                      <a:pt x="42" y="144"/>
                    </a:lnTo>
                    <a:lnTo>
                      <a:pt x="42" y="156"/>
                    </a:lnTo>
                    <a:lnTo>
                      <a:pt x="36" y="162"/>
                    </a:lnTo>
                    <a:lnTo>
                      <a:pt x="30" y="168"/>
                    </a:lnTo>
                    <a:lnTo>
                      <a:pt x="24" y="174"/>
                    </a:lnTo>
                    <a:lnTo>
                      <a:pt x="18" y="174"/>
                    </a:lnTo>
                    <a:lnTo>
                      <a:pt x="12" y="174"/>
                    </a:lnTo>
                    <a:lnTo>
                      <a:pt x="6" y="186"/>
                    </a:lnTo>
                    <a:lnTo>
                      <a:pt x="0" y="198"/>
                    </a:lnTo>
                    <a:lnTo>
                      <a:pt x="42" y="216"/>
                    </a:lnTo>
                    <a:lnTo>
                      <a:pt x="54" y="216"/>
                    </a:lnTo>
                    <a:lnTo>
                      <a:pt x="66" y="222"/>
                    </a:lnTo>
                    <a:lnTo>
                      <a:pt x="102" y="258"/>
                    </a:lnTo>
                    <a:lnTo>
                      <a:pt x="114" y="264"/>
                    </a:lnTo>
                    <a:lnTo>
                      <a:pt x="126" y="276"/>
                    </a:lnTo>
                    <a:lnTo>
                      <a:pt x="144" y="270"/>
                    </a:lnTo>
                    <a:lnTo>
                      <a:pt x="156" y="276"/>
                    </a:lnTo>
                    <a:lnTo>
                      <a:pt x="216" y="288"/>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32" name="Freeform 776">
                <a:extLst>
                  <a:ext uri="{FF2B5EF4-FFF2-40B4-BE49-F238E27FC236}">
                    <a16:creationId xmlns:a16="http://schemas.microsoft.com/office/drawing/2014/main" xmlns="" id="{3B196091-CF46-D240-8365-5CD83CD11EDA}"/>
                  </a:ext>
                </a:extLst>
              </p:cNvPr>
              <p:cNvSpPr>
                <a:spLocks/>
              </p:cNvSpPr>
              <p:nvPr/>
            </p:nvSpPr>
            <p:spPr bwMode="auto">
              <a:xfrm>
                <a:off x="9875567" y="5392614"/>
                <a:ext cx="286024" cy="210470"/>
              </a:xfrm>
              <a:custGeom>
                <a:avLst/>
                <a:gdLst/>
                <a:ahLst/>
                <a:cxnLst>
                  <a:cxn ang="0">
                    <a:pos x="150" y="228"/>
                  </a:cxn>
                  <a:cxn ang="0">
                    <a:pos x="162" y="222"/>
                  </a:cxn>
                  <a:cxn ang="0">
                    <a:pos x="180" y="222"/>
                  </a:cxn>
                  <a:cxn ang="0">
                    <a:pos x="192" y="210"/>
                  </a:cxn>
                  <a:cxn ang="0">
                    <a:pos x="216" y="210"/>
                  </a:cxn>
                  <a:cxn ang="0">
                    <a:pos x="222" y="222"/>
                  </a:cxn>
                  <a:cxn ang="0">
                    <a:pos x="240" y="228"/>
                  </a:cxn>
                  <a:cxn ang="0">
                    <a:pos x="252" y="210"/>
                  </a:cxn>
                  <a:cxn ang="0">
                    <a:pos x="252" y="186"/>
                  </a:cxn>
                  <a:cxn ang="0">
                    <a:pos x="306" y="186"/>
                  </a:cxn>
                  <a:cxn ang="0">
                    <a:pos x="318" y="174"/>
                  </a:cxn>
                  <a:cxn ang="0">
                    <a:pos x="312" y="162"/>
                  </a:cxn>
                  <a:cxn ang="0">
                    <a:pos x="294" y="174"/>
                  </a:cxn>
                  <a:cxn ang="0">
                    <a:pos x="276" y="168"/>
                  </a:cxn>
                  <a:cxn ang="0">
                    <a:pos x="276" y="156"/>
                  </a:cxn>
                  <a:cxn ang="0">
                    <a:pos x="282" y="144"/>
                  </a:cxn>
                  <a:cxn ang="0">
                    <a:pos x="276" y="126"/>
                  </a:cxn>
                  <a:cxn ang="0">
                    <a:pos x="252" y="114"/>
                  </a:cxn>
                  <a:cxn ang="0">
                    <a:pos x="234" y="126"/>
                  </a:cxn>
                  <a:cxn ang="0">
                    <a:pos x="228" y="132"/>
                  </a:cxn>
                  <a:cxn ang="0">
                    <a:pos x="222" y="120"/>
                  </a:cxn>
                  <a:cxn ang="0">
                    <a:pos x="222" y="114"/>
                  </a:cxn>
                  <a:cxn ang="0">
                    <a:pos x="234" y="102"/>
                  </a:cxn>
                  <a:cxn ang="0">
                    <a:pos x="234" y="90"/>
                  </a:cxn>
                  <a:cxn ang="0">
                    <a:pos x="222" y="90"/>
                  </a:cxn>
                  <a:cxn ang="0">
                    <a:pos x="210" y="84"/>
                  </a:cxn>
                  <a:cxn ang="0">
                    <a:pos x="204" y="102"/>
                  </a:cxn>
                  <a:cxn ang="0">
                    <a:pos x="192" y="102"/>
                  </a:cxn>
                  <a:cxn ang="0">
                    <a:pos x="162" y="48"/>
                  </a:cxn>
                  <a:cxn ang="0">
                    <a:pos x="150" y="6"/>
                  </a:cxn>
                  <a:cxn ang="0">
                    <a:pos x="138" y="0"/>
                  </a:cxn>
                  <a:cxn ang="0">
                    <a:pos x="114" y="6"/>
                  </a:cxn>
                  <a:cxn ang="0">
                    <a:pos x="108" y="18"/>
                  </a:cxn>
                  <a:cxn ang="0">
                    <a:pos x="96" y="12"/>
                  </a:cxn>
                  <a:cxn ang="0">
                    <a:pos x="84" y="0"/>
                  </a:cxn>
                  <a:cxn ang="0">
                    <a:pos x="6" y="102"/>
                  </a:cxn>
                  <a:cxn ang="0">
                    <a:pos x="18" y="120"/>
                  </a:cxn>
                  <a:cxn ang="0">
                    <a:pos x="42" y="126"/>
                  </a:cxn>
                  <a:cxn ang="0">
                    <a:pos x="60" y="132"/>
                  </a:cxn>
                  <a:cxn ang="0">
                    <a:pos x="84" y="150"/>
                  </a:cxn>
                  <a:cxn ang="0">
                    <a:pos x="102" y="174"/>
                  </a:cxn>
                  <a:cxn ang="0">
                    <a:pos x="120" y="210"/>
                  </a:cxn>
                  <a:cxn ang="0">
                    <a:pos x="138" y="222"/>
                  </a:cxn>
                  <a:cxn ang="0">
                    <a:pos x="138" y="234"/>
                  </a:cxn>
                </a:cxnLst>
                <a:rect l="0" t="0" r="r" b="b"/>
                <a:pathLst>
                  <a:path w="318" h="234">
                    <a:moveTo>
                      <a:pt x="138" y="234"/>
                    </a:moveTo>
                    <a:lnTo>
                      <a:pt x="150" y="228"/>
                    </a:lnTo>
                    <a:lnTo>
                      <a:pt x="150" y="222"/>
                    </a:lnTo>
                    <a:lnTo>
                      <a:pt x="162" y="222"/>
                    </a:lnTo>
                    <a:lnTo>
                      <a:pt x="174" y="222"/>
                    </a:lnTo>
                    <a:lnTo>
                      <a:pt x="180" y="222"/>
                    </a:lnTo>
                    <a:lnTo>
                      <a:pt x="192" y="216"/>
                    </a:lnTo>
                    <a:lnTo>
                      <a:pt x="192" y="210"/>
                    </a:lnTo>
                    <a:lnTo>
                      <a:pt x="198" y="210"/>
                    </a:lnTo>
                    <a:lnTo>
                      <a:pt x="216" y="210"/>
                    </a:lnTo>
                    <a:lnTo>
                      <a:pt x="222" y="210"/>
                    </a:lnTo>
                    <a:lnTo>
                      <a:pt x="222" y="222"/>
                    </a:lnTo>
                    <a:lnTo>
                      <a:pt x="228" y="222"/>
                    </a:lnTo>
                    <a:lnTo>
                      <a:pt x="240" y="228"/>
                    </a:lnTo>
                    <a:lnTo>
                      <a:pt x="246" y="222"/>
                    </a:lnTo>
                    <a:lnTo>
                      <a:pt x="252" y="210"/>
                    </a:lnTo>
                    <a:lnTo>
                      <a:pt x="252" y="192"/>
                    </a:lnTo>
                    <a:lnTo>
                      <a:pt x="252" y="186"/>
                    </a:lnTo>
                    <a:lnTo>
                      <a:pt x="294" y="186"/>
                    </a:lnTo>
                    <a:lnTo>
                      <a:pt x="306" y="186"/>
                    </a:lnTo>
                    <a:lnTo>
                      <a:pt x="312" y="180"/>
                    </a:lnTo>
                    <a:lnTo>
                      <a:pt x="318" y="174"/>
                    </a:lnTo>
                    <a:lnTo>
                      <a:pt x="318" y="162"/>
                    </a:lnTo>
                    <a:lnTo>
                      <a:pt x="312" y="162"/>
                    </a:lnTo>
                    <a:lnTo>
                      <a:pt x="306" y="168"/>
                    </a:lnTo>
                    <a:lnTo>
                      <a:pt x="294" y="174"/>
                    </a:lnTo>
                    <a:lnTo>
                      <a:pt x="288" y="174"/>
                    </a:lnTo>
                    <a:lnTo>
                      <a:pt x="276" y="168"/>
                    </a:lnTo>
                    <a:lnTo>
                      <a:pt x="276" y="162"/>
                    </a:lnTo>
                    <a:lnTo>
                      <a:pt x="276" y="156"/>
                    </a:lnTo>
                    <a:lnTo>
                      <a:pt x="276" y="150"/>
                    </a:lnTo>
                    <a:lnTo>
                      <a:pt x="282" y="144"/>
                    </a:lnTo>
                    <a:lnTo>
                      <a:pt x="282" y="132"/>
                    </a:lnTo>
                    <a:lnTo>
                      <a:pt x="276" y="126"/>
                    </a:lnTo>
                    <a:lnTo>
                      <a:pt x="264" y="120"/>
                    </a:lnTo>
                    <a:lnTo>
                      <a:pt x="252" y="114"/>
                    </a:lnTo>
                    <a:lnTo>
                      <a:pt x="240" y="120"/>
                    </a:lnTo>
                    <a:lnTo>
                      <a:pt x="234" y="126"/>
                    </a:lnTo>
                    <a:lnTo>
                      <a:pt x="234" y="132"/>
                    </a:lnTo>
                    <a:lnTo>
                      <a:pt x="228" y="132"/>
                    </a:lnTo>
                    <a:lnTo>
                      <a:pt x="222" y="126"/>
                    </a:lnTo>
                    <a:lnTo>
                      <a:pt x="222" y="120"/>
                    </a:lnTo>
                    <a:lnTo>
                      <a:pt x="216" y="114"/>
                    </a:lnTo>
                    <a:lnTo>
                      <a:pt x="222" y="114"/>
                    </a:lnTo>
                    <a:lnTo>
                      <a:pt x="222" y="108"/>
                    </a:lnTo>
                    <a:lnTo>
                      <a:pt x="234" y="102"/>
                    </a:lnTo>
                    <a:lnTo>
                      <a:pt x="234" y="96"/>
                    </a:lnTo>
                    <a:lnTo>
                      <a:pt x="234" y="90"/>
                    </a:lnTo>
                    <a:lnTo>
                      <a:pt x="228" y="90"/>
                    </a:lnTo>
                    <a:lnTo>
                      <a:pt x="222" y="90"/>
                    </a:lnTo>
                    <a:lnTo>
                      <a:pt x="216" y="90"/>
                    </a:lnTo>
                    <a:lnTo>
                      <a:pt x="210" y="84"/>
                    </a:lnTo>
                    <a:lnTo>
                      <a:pt x="210" y="90"/>
                    </a:lnTo>
                    <a:lnTo>
                      <a:pt x="204" y="102"/>
                    </a:lnTo>
                    <a:lnTo>
                      <a:pt x="198" y="102"/>
                    </a:lnTo>
                    <a:lnTo>
                      <a:pt x="192" y="102"/>
                    </a:lnTo>
                    <a:lnTo>
                      <a:pt x="180" y="90"/>
                    </a:lnTo>
                    <a:lnTo>
                      <a:pt x="162" y="48"/>
                    </a:lnTo>
                    <a:lnTo>
                      <a:pt x="156" y="12"/>
                    </a:lnTo>
                    <a:lnTo>
                      <a:pt x="150" y="6"/>
                    </a:lnTo>
                    <a:lnTo>
                      <a:pt x="150" y="0"/>
                    </a:lnTo>
                    <a:lnTo>
                      <a:pt x="138" y="0"/>
                    </a:lnTo>
                    <a:lnTo>
                      <a:pt x="132" y="0"/>
                    </a:lnTo>
                    <a:lnTo>
                      <a:pt x="114" y="6"/>
                    </a:lnTo>
                    <a:lnTo>
                      <a:pt x="114" y="12"/>
                    </a:lnTo>
                    <a:lnTo>
                      <a:pt x="108" y="18"/>
                    </a:lnTo>
                    <a:lnTo>
                      <a:pt x="102" y="18"/>
                    </a:lnTo>
                    <a:lnTo>
                      <a:pt x="96" y="12"/>
                    </a:lnTo>
                    <a:lnTo>
                      <a:pt x="90" y="6"/>
                    </a:lnTo>
                    <a:lnTo>
                      <a:pt x="84" y="0"/>
                    </a:lnTo>
                    <a:lnTo>
                      <a:pt x="0" y="90"/>
                    </a:lnTo>
                    <a:lnTo>
                      <a:pt x="6" y="102"/>
                    </a:lnTo>
                    <a:lnTo>
                      <a:pt x="12" y="114"/>
                    </a:lnTo>
                    <a:lnTo>
                      <a:pt x="18" y="120"/>
                    </a:lnTo>
                    <a:lnTo>
                      <a:pt x="30" y="126"/>
                    </a:lnTo>
                    <a:lnTo>
                      <a:pt x="42" y="126"/>
                    </a:lnTo>
                    <a:lnTo>
                      <a:pt x="54" y="126"/>
                    </a:lnTo>
                    <a:lnTo>
                      <a:pt x="60" y="132"/>
                    </a:lnTo>
                    <a:lnTo>
                      <a:pt x="78" y="138"/>
                    </a:lnTo>
                    <a:lnTo>
                      <a:pt x="84" y="150"/>
                    </a:lnTo>
                    <a:lnTo>
                      <a:pt x="90" y="162"/>
                    </a:lnTo>
                    <a:lnTo>
                      <a:pt x="102" y="174"/>
                    </a:lnTo>
                    <a:lnTo>
                      <a:pt x="114" y="204"/>
                    </a:lnTo>
                    <a:lnTo>
                      <a:pt x="120" y="210"/>
                    </a:lnTo>
                    <a:lnTo>
                      <a:pt x="132" y="216"/>
                    </a:lnTo>
                    <a:lnTo>
                      <a:pt x="138" y="222"/>
                    </a:lnTo>
                    <a:lnTo>
                      <a:pt x="138" y="228"/>
                    </a:lnTo>
                    <a:lnTo>
                      <a:pt x="138" y="234"/>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33" name="Freeform 777">
                <a:extLst>
                  <a:ext uri="{FF2B5EF4-FFF2-40B4-BE49-F238E27FC236}">
                    <a16:creationId xmlns:a16="http://schemas.microsoft.com/office/drawing/2014/main" xmlns="" id="{D4C612DE-FBE4-6341-92F3-1D1FACCE2A0F}"/>
                  </a:ext>
                </a:extLst>
              </p:cNvPr>
              <p:cNvSpPr>
                <a:spLocks/>
              </p:cNvSpPr>
              <p:nvPr/>
            </p:nvSpPr>
            <p:spPr bwMode="auto">
              <a:xfrm>
                <a:off x="10145400" y="5511341"/>
                <a:ext cx="291420" cy="280627"/>
              </a:xfrm>
              <a:custGeom>
                <a:avLst/>
                <a:gdLst/>
                <a:ahLst/>
                <a:cxnLst>
                  <a:cxn ang="0">
                    <a:pos x="48" y="54"/>
                  </a:cxn>
                  <a:cxn ang="0">
                    <a:pos x="66" y="48"/>
                  </a:cxn>
                  <a:cxn ang="0">
                    <a:pos x="78" y="48"/>
                  </a:cxn>
                  <a:cxn ang="0">
                    <a:pos x="90" y="30"/>
                  </a:cxn>
                  <a:cxn ang="0">
                    <a:pos x="102" y="18"/>
                  </a:cxn>
                  <a:cxn ang="0">
                    <a:pos x="138" y="12"/>
                  </a:cxn>
                  <a:cxn ang="0">
                    <a:pos x="132" y="36"/>
                  </a:cxn>
                  <a:cxn ang="0">
                    <a:pos x="144" y="48"/>
                  </a:cxn>
                  <a:cxn ang="0">
                    <a:pos x="162" y="54"/>
                  </a:cxn>
                  <a:cxn ang="0">
                    <a:pos x="192" y="78"/>
                  </a:cxn>
                  <a:cxn ang="0">
                    <a:pos x="216" y="84"/>
                  </a:cxn>
                  <a:cxn ang="0">
                    <a:pos x="240" y="78"/>
                  </a:cxn>
                  <a:cxn ang="0">
                    <a:pos x="264" y="78"/>
                  </a:cxn>
                  <a:cxn ang="0">
                    <a:pos x="276" y="84"/>
                  </a:cxn>
                  <a:cxn ang="0">
                    <a:pos x="288" y="78"/>
                  </a:cxn>
                  <a:cxn ang="0">
                    <a:pos x="288" y="102"/>
                  </a:cxn>
                  <a:cxn ang="0">
                    <a:pos x="306" y="108"/>
                  </a:cxn>
                  <a:cxn ang="0">
                    <a:pos x="318" y="138"/>
                  </a:cxn>
                  <a:cxn ang="0">
                    <a:pos x="318" y="162"/>
                  </a:cxn>
                  <a:cxn ang="0">
                    <a:pos x="312" y="180"/>
                  </a:cxn>
                  <a:cxn ang="0">
                    <a:pos x="300" y="192"/>
                  </a:cxn>
                  <a:cxn ang="0">
                    <a:pos x="282" y="174"/>
                  </a:cxn>
                  <a:cxn ang="0">
                    <a:pos x="270" y="180"/>
                  </a:cxn>
                  <a:cxn ang="0">
                    <a:pos x="252" y="174"/>
                  </a:cxn>
                  <a:cxn ang="0">
                    <a:pos x="234" y="174"/>
                  </a:cxn>
                  <a:cxn ang="0">
                    <a:pos x="234" y="186"/>
                  </a:cxn>
                  <a:cxn ang="0">
                    <a:pos x="228" y="198"/>
                  </a:cxn>
                  <a:cxn ang="0">
                    <a:pos x="198" y="216"/>
                  </a:cxn>
                  <a:cxn ang="0">
                    <a:pos x="180" y="228"/>
                  </a:cxn>
                  <a:cxn ang="0">
                    <a:pos x="168" y="246"/>
                  </a:cxn>
                  <a:cxn ang="0">
                    <a:pos x="144" y="258"/>
                  </a:cxn>
                  <a:cxn ang="0">
                    <a:pos x="156" y="276"/>
                  </a:cxn>
                  <a:cxn ang="0">
                    <a:pos x="156" y="294"/>
                  </a:cxn>
                  <a:cxn ang="0">
                    <a:pos x="144" y="312"/>
                  </a:cxn>
                  <a:cxn ang="0">
                    <a:pos x="132" y="288"/>
                  </a:cxn>
                  <a:cxn ang="0">
                    <a:pos x="108" y="282"/>
                  </a:cxn>
                  <a:cxn ang="0">
                    <a:pos x="108" y="270"/>
                  </a:cxn>
                  <a:cxn ang="0">
                    <a:pos x="96" y="252"/>
                  </a:cxn>
                  <a:cxn ang="0">
                    <a:pos x="60" y="234"/>
                  </a:cxn>
                  <a:cxn ang="0">
                    <a:pos x="36" y="234"/>
                  </a:cxn>
                  <a:cxn ang="0">
                    <a:pos x="36" y="216"/>
                  </a:cxn>
                  <a:cxn ang="0">
                    <a:pos x="6" y="204"/>
                  </a:cxn>
                  <a:cxn ang="0">
                    <a:pos x="30" y="138"/>
                  </a:cxn>
                </a:cxnLst>
                <a:rect l="0" t="0" r="r" b="b"/>
                <a:pathLst>
                  <a:path w="324" h="312">
                    <a:moveTo>
                      <a:pt x="36" y="66"/>
                    </a:moveTo>
                    <a:lnTo>
                      <a:pt x="36" y="60"/>
                    </a:lnTo>
                    <a:lnTo>
                      <a:pt x="48" y="54"/>
                    </a:lnTo>
                    <a:lnTo>
                      <a:pt x="54" y="54"/>
                    </a:lnTo>
                    <a:lnTo>
                      <a:pt x="60" y="48"/>
                    </a:lnTo>
                    <a:lnTo>
                      <a:pt x="66" y="48"/>
                    </a:lnTo>
                    <a:lnTo>
                      <a:pt x="66" y="42"/>
                    </a:lnTo>
                    <a:lnTo>
                      <a:pt x="72" y="48"/>
                    </a:lnTo>
                    <a:lnTo>
                      <a:pt x="78" y="48"/>
                    </a:lnTo>
                    <a:lnTo>
                      <a:pt x="84" y="42"/>
                    </a:lnTo>
                    <a:lnTo>
                      <a:pt x="90" y="36"/>
                    </a:lnTo>
                    <a:lnTo>
                      <a:pt x="90" y="30"/>
                    </a:lnTo>
                    <a:lnTo>
                      <a:pt x="90" y="24"/>
                    </a:lnTo>
                    <a:lnTo>
                      <a:pt x="96" y="18"/>
                    </a:lnTo>
                    <a:lnTo>
                      <a:pt x="102" y="18"/>
                    </a:lnTo>
                    <a:lnTo>
                      <a:pt x="114" y="12"/>
                    </a:lnTo>
                    <a:lnTo>
                      <a:pt x="138" y="0"/>
                    </a:lnTo>
                    <a:lnTo>
                      <a:pt x="138" y="12"/>
                    </a:lnTo>
                    <a:lnTo>
                      <a:pt x="138" y="24"/>
                    </a:lnTo>
                    <a:lnTo>
                      <a:pt x="132" y="30"/>
                    </a:lnTo>
                    <a:lnTo>
                      <a:pt x="132" y="36"/>
                    </a:lnTo>
                    <a:lnTo>
                      <a:pt x="138" y="42"/>
                    </a:lnTo>
                    <a:lnTo>
                      <a:pt x="138" y="48"/>
                    </a:lnTo>
                    <a:lnTo>
                      <a:pt x="144" y="48"/>
                    </a:lnTo>
                    <a:lnTo>
                      <a:pt x="150" y="48"/>
                    </a:lnTo>
                    <a:lnTo>
                      <a:pt x="156" y="48"/>
                    </a:lnTo>
                    <a:lnTo>
                      <a:pt x="162" y="54"/>
                    </a:lnTo>
                    <a:lnTo>
                      <a:pt x="168" y="66"/>
                    </a:lnTo>
                    <a:lnTo>
                      <a:pt x="180" y="72"/>
                    </a:lnTo>
                    <a:lnTo>
                      <a:pt x="192" y="78"/>
                    </a:lnTo>
                    <a:lnTo>
                      <a:pt x="204" y="84"/>
                    </a:lnTo>
                    <a:lnTo>
                      <a:pt x="210" y="84"/>
                    </a:lnTo>
                    <a:lnTo>
                      <a:pt x="216" y="84"/>
                    </a:lnTo>
                    <a:lnTo>
                      <a:pt x="222" y="84"/>
                    </a:lnTo>
                    <a:lnTo>
                      <a:pt x="234" y="84"/>
                    </a:lnTo>
                    <a:lnTo>
                      <a:pt x="240" y="78"/>
                    </a:lnTo>
                    <a:lnTo>
                      <a:pt x="252" y="78"/>
                    </a:lnTo>
                    <a:lnTo>
                      <a:pt x="258" y="78"/>
                    </a:lnTo>
                    <a:lnTo>
                      <a:pt x="264" y="78"/>
                    </a:lnTo>
                    <a:lnTo>
                      <a:pt x="264" y="84"/>
                    </a:lnTo>
                    <a:lnTo>
                      <a:pt x="270" y="90"/>
                    </a:lnTo>
                    <a:lnTo>
                      <a:pt x="276" y="84"/>
                    </a:lnTo>
                    <a:lnTo>
                      <a:pt x="276" y="78"/>
                    </a:lnTo>
                    <a:lnTo>
                      <a:pt x="282" y="78"/>
                    </a:lnTo>
                    <a:lnTo>
                      <a:pt x="288" y="78"/>
                    </a:lnTo>
                    <a:lnTo>
                      <a:pt x="288" y="84"/>
                    </a:lnTo>
                    <a:lnTo>
                      <a:pt x="288" y="96"/>
                    </a:lnTo>
                    <a:lnTo>
                      <a:pt x="288" y="102"/>
                    </a:lnTo>
                    <a:lnTo>
                      <a:pt x="294" y="108"/>
                    </a:lnTo>
                    <a:lnTo>
                      <a:pt x="306" y="114"/>
                    </a:lnTo>
                    <a:lnTo>
                      <a:pt x="306" y="108"/>
                    </a:lnTo>
                    <a:lnTo>
                      <a:pt x="312" y="120"/>
                    </a:lnTo>
                    <a:lnTo>
                      <a:pt x="318" y="132"/>
                    </a:lnTo>
                    <a:lnTo>
                      <a:pt x="318" y="138"/>
                    </a:lnTo>
                    <a:lnTo>
                      <a:pt x="324" y="150"/>
                    </a:lnTo>
                    <a:lnTo>
                      <a:pt x="324" y="156"/>
                    </a:lnTo>
                    <a:lnTo>
                      <a:pt x="318" y="162"/>
                    </a:lnTo>
                    <a:lnTo>
                      <a:pt x="312" y="168"/>
                    </a:lnTo>
                    <a:lnTo>
                      <a:pt x="312" y="174"/>
                    </a:lnTo>
                    <a:lnTo>
                      <a:pt x="312" y="180"/>
                    </a:lnTo>
                    <a:lnTo>
                      <a:pt x="306" y="180"/>
                    </a:lnTo>
                    <a:lnTo>
                      <a:pt x="306" y="186"/>
                    </a:lnTo>
                    <a:lnTo>
                      <a:pt x="300" y="192"/>
                    </a:lnTo>
                    <a:lnTo>
                      <a:pt x="288" y="180"/>
                    </a:lnTo>
                    <a:lnTo>
                      <a:pt x="288" y="174"/>
                    </a:lnTo>
                    <a:lnTo>
                      <a:pt x="282" y="174"/>
                    </a:lnTo>
                    <a:lnTo>
                      <a:pt x="276" y="174"/>
                    </a:lnTo>
                    <a:lnTo>
                      <a:pt x="276" y="180"/>
                    </a:lnTo>
                    <a:lnTo>
                      <a:pt x="270" y="180"/>
                    </a:lnTo>
                    <a:lnTo>
                      <a:pt x="264" y="186"/>
                    </a:lnTo>
                    <a:lnTo>
                      <a:pt x="258" y="180"/>
                    </a:lnTo>
                    <a:lnTo>
                      <a:pt x="252" y="174"/>
                    </a:lnTo>
                    <a:lnTo>
                      <a:pt x="252" y="168"/>
                    </a:lnTo>
                    <a:lnTo>
                      <a:pt x="240" y="168"/>
                    </a:lnTo>
                    <a:lnTo>
                      <a:pt x="234" y="174"/>
                    </a:lnTo>
                    <a:lnTo>
                      <a:pt x="228" y="174"/>
                    </a:lnTo>
                    <a:lnTo>
                      <a:pt x="234" y="180"/>
                    </a:lnTo>
                    <a:lnTo>
                      <a:pt x="234" y="186"/>
                    </a:lnTo>
                    <a:lnTo>
                      <a:pt x="234" y="192"/>
                    </a:lnTo>
                    <a:lnTo>
                      <a:pt x="234" y="198"/>
                    </a:lnTo>
                    <a:lnTo>
                      <a:pt x="228" y="198"/>
                    </a:lnTo>
                    <a:lnTo>
                      <a:pt x="222" y="204"/>
                    </a:lnTo>
                    <a:lnTo>
                      <a:pt x="210" y="210"/>
                    </a:lnTo>
                    <a:lnTo>
                      <a:pt x="198" y="216"/>
                    </a:lnTo>
                    <a:lnTo>
                      <a:pt x="192" y="228"/>
                    </a:lnTo>
                    <a:lnTo>
                      <a:pt x="186" y="228"/>
                    </a:lnTo>
                    <a:lnTo>
                      <a:pt x="180" y="228"/>
                    </a:lnTo>
                    <a:lnTo>
                      <a:pt x="174" y="234"/>
                    </a:lnTo>
                    <a:lnTo>
                      <a:pt x="174" y="240"/>
                    </a:lnTo>
                    <a:lnTo>
                      <a:pt x="168" y="246"/>
                    </a:lnTo>
                    <a:lnTo>
                      <a:pt x="162" y="246"/>
                    </a:lnTo>
                    <a:lnTo>
                      <a:pt x="150" y="258"/>
                    </a:lnTo>
                    <a:lnTo>
                      <a:pt x="144" y="258"/>
                    </a:lnTo>
                    <a:lnTo>
                      <a:pt x="144" y="270"/>
                    </a:lnTo>
                    <a:lnTo>
                      <a:pt x="144" y="276"/>
                    </a:lnTo>
                    <a:lnTo>
                      <a:pt x="156" y="276"/>
                    </a:lnTo>
                    <a:lnTo>
                      <a:pt x="162" y="282"/>
                    </a:lnTo>
                    <a:lnTo>
                      <a:pt x="162" y="288"/>
                    </a:lnTo>
                    <a:lnTo>
                      <a:pt x="156" y="294"/>
                    </a:lnTo>
                    <a:lnTo>
                      <a:pt x="150" y="300"/>
                    </a:lnTo>
                    <a:lnTo>
                      <a:pt x="150" y="312"/>
                    </a:lnTo>
                    <a:lnTo>
                      <a:pt x="144" y="312"/>
                    </a:lnTo>
                    <a:lnTo>
                      <a:pt x="138" y="306"/>
                    </a:lnTo>
                    <a:lnTo>
                      <a:pt x="138" y="294"/>
                    </a:lnTo>
                    <a:lnTo>
                      <a:pt x="132" y="288"/>
                    </a:lnTo>
                    <a:lnTo>
                      <a:pt x="126" y="288"/>
                    </a:lnTo>
                    <a:lnTo>
                      <a:pt x="120" y="282"/>
                    </a:lnTo>
                    <a:lnTo>
                      <a:pt x="108" y="282"/>
                    </a:lnTo>
                    <a:lnTo>
                      <a:pt x="108" y="276"/>
                    </a:lnTo>
                    <a:lnTo>
                      <a:pt x="102" y="276"/>
                    </a:lnTo>
                    <a:lnTo>
                      <a:pt x="108" y="270"/>
                    </a:lnTo>
                    <a:lnTo>
                      <a:pt x="108" y="264"/>
                    </a:lnTo>
                    <a:lnTo>
                      <a:pt x="108" y="258"/>
                    </a:lnTo>
                    <a:lnTo>
                      <a:pt x="96" y="252"/>
                    </a:lnTo>
                    <a:lnTo>
                      <a:pt x="84" y="246"/>
                    </a:lnTo>
                    <a:lnTo>
                      <a:pt x="72" y="234"/>
                    </a:lnTo>
                    <a:lnTo>
                      <a:pt x="60" y="234"/>
                    </a:lnTo>
                    <a:lnTo>
                      <a:pt x="48" y="234"/>
                    </a:lnTo>
                    <a:lnTo>
                      <a:pt x="42" y="234"/>
                    </a:lnTo>
                    <a:lnTo>
                      <a:pt x="36" y="234"/>
                    </a:lnTo>
                    <a:lnTo>
                      <a:pt x="36" y="228"/>
                    </a:lnTo>
                    <a:lnTo>
                      <a:pt x="36" y="222"/>
                    </a:lnTo>
                    <a:lnTo>
                      <a:pt x="36" y="216"/>
                    </a:lnTo>
                    <a:lnTo>
                      <a:pt x="30" y="216"/>
                    </a:lnTo>
                    <a:lnTo>
                      <a:pt x="12" y="210"/>
                    </a:lnTo>
                    <a:lnTo>
                      <a:pt x="6" y="204"/>
                    </a:lnTo>
                    <a:lnTo>
                      <a:pt x="6" y="198"/>
                    </a:lnTo>
                    <a:lnTo>
                      <a:pt x="0" y="180"/>
                    </a:lnTo>
                    <a:lnTo>
                      <a:pt x="30" y="138"/>
                    </a:lnTo>
                    <a:lnTo>
                      <a:pt x="36" y="96"/>
                    </a:lnTo>
                    <a:lnTo>
                      <a:pt x="36" y="66"/>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34" name="Freeform 780">
                <a:extLst>
                  <a:ext uri="{FF2B5EF4-FFF2-40B4-BE49-F238E27FC236}">
                    <a16:creationId xmlns:a16="http://schemas.microsoft.com/office/drawing/2014/main" xmlns="" id="{6C1CFC8A-0B18-744E-947C-856803813F57}"/>
                  </a:ext>
                </a:extLst>
              </p:cNvPr>
              <p:cNvSpPr>
                <a:spLocks/>
              </p:cNvSpPr>
              <p:nvPr/>
            </p:nvSpPr>
            <p:spPr bwMode="auto">
              <a:xfrm>
                <a:off x="10264127" y="5403407"/>
                <a:ext cx="205074" cy="188884"/>
              </a:xfrm>
              <a:custGeom>
                <a:avLst/>
                <a:gdLst/>
                <a:ahLst/>
                <a:cxnLst>
                  <a:cxn ang="0">
                    <a:pos x="12" y="60"/>
                  </a:cxn>
                  <a:cxn ang="0">
                    <a:pos x="30" y="24"/>
                  </a:cxn>
                  <a:cxn ang="0">
                    <a:pos x="42" y="12"/>
                  </a:cxn>
                  <a:cxn ang="0">
                    <a:pos x="60" y="0"/>
                  </a:cxn>
                  <a:cxn ang="0">
                    <a:pos x="78" y="18"/>
                  </a:cxn>
                  <a:cxn ang="0">
                    <a:pos x="90" y="30"/>
                  </a:cxn>
                  <a:cxn ang="0">
                    <a:pos x="102" y="30"/>
                  </a:cxn>
                  <a:cxn ang="0">
                    <a:pos x="114" y="36"/>
                  </a:cxn>
                  <a:cxn ang="0">
                    <a:pos x="120" y="60"/>
                  </a:cxn>
                  <a:cxn ang="0">
                    <a:pos x="132" y="66"/>
                  </a:cxn>
                  <a:cxn ang="0">
                    <a:pos x="138" y="54"/>
                  </a:cxn>
                  <a:cxn ang="0">
                    <a:pos x="144" y="48"/>
                  </a:cxn>
                  <a:cxn ang="0">
                    <a:pos x="162" y="48"/>
                  </a:cxn>
                  <a:cxn ang="0">
                    <a:pos x="168" y="60"/>
                  </a:cxn>
                  <a:cxn ang="0">
                    <a:pos x="174" y="72"/>
                  </a:cxn>
                  <a:cxn ang="0">
                    <a:pos x="186" y="72"/>
                  </a:cxn>
                  <a:cxn ang="0">
                    <a:pos x="210" y="66"/>
                  </a:cxn>
                  <a:cxn ang="0">
                    <a:pos x="216" y="84"/>
                  </a:cxn>
                  <a:cxn ang="0">
                    <a:pos x="222" y="96"/>
                  </a:cxn>
                  <a:cxn ang="0">
                    <a:pos x="228" y="114"/>
                  </a:cxn>
                  <a:cxn ang="0">
                    <a:pos x="222" y="126"/>
                  </a:cxn>
                  <a:cxn ang="0">
                    <a:pos x="210" y="126"/>
                  </a:cxn>
                  <a:cxn ang="0">
                    <a:pos x="204" y="138"/>
                  </a:cxn>
                  <a:cxn ang="0">
                    <a:pos x="198" y="150"/>
                  </a:cxn>
                  <a:cxn ang="0">
                    <a:pos x="192" y="162"/>
                  </a:cxn>
                  <a:cxn ang="0">
                    <a:pos x="180" y="162"/>
                  </a:cxn>
                  <a:cxn ang="0">
                    <a:pos x="168" y="174"/>
                  </a:cxn>
                  <a:cxn ang="0">
                    <a:pos x="156" y="198"/>
                  </a:cxn>
                  <a:cxn ang="0">
                    <a:pos x="144" y="198"/>
                  </a:cxn>
                  <a:cxn ang="0">
                    <a:pos x="138" y="210"/>
                  </a:cxn>
                  <a:cxn ang="0">
                    <a:pos x="126" y="198"/>
                  </a:cxn>
                  <a:cxn ang="0">
                    <a:pos x="108" y="198"/>
                  </a:cxn>
                  <a:cxn ang="0">
                    <a:pos x="90" y="204"/>
                  </a:cxn>
                  <a:cxn ang="0">
                    <a:pos x="78" y="204"/>
                  </a:cxn>
                  <a:cxn ang="0">
                    <a:pos x="60" y="198"/>
                  </a:cxn>
                  <a:cxn ang="0">
                    <a:pos x="36" y="186"/>
                  </a:cxn>
                  <a:cxn ang="0">
                    <a:pos x="24" y="168"/>
                  </a:cxn>
                  <a:cxn ang="0">
                    <a:pos x="12" y="168"/>
                  </a:cxn>
                  <a:cxn ang="0">
                    <a:pos x="6" y="162"/>
                  </a:cxn>
                  <a:cxn ang="0">
                    <a:pos x="0" y="150"/>
                  </a:cxn>
                  <a:cxn ang="0">
                    <a:pos x="6" y="132"/>
                  </a:cxn>
                  <a:cxn ang="0">
                    <a:pos x="6" y="114"/>
                  </a:cxn>
                  <a:cxn ang="0">
                    <a:pos x="24" y="108"/>
                  </a:cxn>
                  <a:cxn ang="0">
                    <a:pos x="30" y="102"/>
                  </a:cxn>
                  <a:cxn ang="0">
                    <a:pos x="30" y="84"/>
                  </a:cxn>
                  <a:cxn ang="0">
                    <a:pos x="36" y="72"/>
                  </a:cxn>
                  <a:cxn ang="0">
                    <a:pos x="18" y="72"/>
                  </a:cxn>
                  <a:cxn ang="0">
                    <a:pos x="0" y="66"/>
                  </a:cxn>
                </a:cxnLst>
                <a:rect l="0" t="0" r="r" b="b"/>
                <a:pathLst>
                  <a:path w="228" h="210">
                    <a:moveTo>
                      <a:pt x="0" y="66"/>
                    </a:moveTo>
                    <a:lnTo>
                      <a:pt x="12" y="60"/>
                    </a:lnTo>
                    <a:lnTo>
                      <a:pt x="18" y="42"/>
                    </a:lnTo>
                    <a:lnTo>
                      <a:pt x="30" y="24"/>
                    </a:lnTo>
                    <a:lnTo>
                      <a:pt x="36" y="18"/>
                    </a:lnTo>
                    <a:lnTo>
                      <a:pt x="42" y="12"/>
                    </a:lnTo>
                    <a:lnTo>
                      <a:pt x="54" y="0"/>
                    </a:lnTo>
                    <a:lnTo>
                      <a:pt x="60" y="0"/>
                    </a:lnTo>
                    <a:lnTo>
                      <a:pt x="72" y="12"/>
                    </a:lnTo>
                    <a:lnTo>
                      <a:pt x="78" y="18"/>
                    </a:lnTo>
                    <a:lnTo>
                      <a:pt x="90" y="24"/>
                    </a:lnTo>
                    <a:lnTo>
                      <a:pt x="90" y="30"/>
                    </a:lnTo>
                    <a:lnTo>
                      <a:pt x="96" y="30"/>
                    </a:lnTo>
                    <a:lnTo>
                      <a:pt x="102" y="30"/>
                    </a:lnTo>
                    <a:lnTo>
                      <a:pt x="108" y="30"/>
                    </a:lnTo>
                    <a:lnTo>
                      <a:pt x="114" y="36"/>
                    </a:lnTo>
                    <a:lnTo>
                      <a:pt x="114" y="48"/>
                    </a:lnTo>
                    <a:lnTo>
                      <a:pt x="120" y="60"/>
                    </a:lnTo>
                    <a:lnTo>
                      <a:pt x="126" y="66"/>
                    </a:lnTo>
                    <a:lnTo>
                      <a:pt x="132" y="66"/>
                    </a:lnTo>
                    <a:lnTo>
                      <a:pt x="132" y="60"/>
                    </a:lnTo>
                    <a:lnTo>
                      <a:pt x="138" y="54"/>
                    </a:lnTo>
                    <a:lnTo>
                      <a:pt x="138" y="48"/>
                    </a:lnTo>
                    <a:lnTo>
                      <a:pt x="144" y="48"/>
                    </a:lnTo>
                    <a:lnTo>
                      <a:pt x="156" y="48"/>
                    </a:lnTo>
                    <a:lnTo>
                      <a:pt x="162" y="48"/>
                    </a:lnTo>
                    <a:lnTo>
                      <a:pt x="168" y="54"/>
                    </a:lnTo>
                    <a:lnTo>
                      <a:pt x="168" y="60"/>
                    </a:lnTo>
                    <a:lnTo>
                      <a:pt x="168" y="66"/>
                    </a:lnTo>
                    <a:lnTo>
                      <a:pt x="174" y="72"/>
                    </a:lnTo>
                    <a:lnTo>
                      <a:pt x="180" y="72"/>
                    </a:lnTo>
                    <a:lnTo>
                      <a:pt x="186" y="72"/>
                    </a:lnTo>
                    <a:lnTo>
                      <a:pt x="198" y="72"/>
                    </a:lnTo>
                    <a:lnTo>
                      <a:pt x="210" y="66"/>
                    </a:lnTo>
                    <a:lnTo>
                      <a:pt x="210" y="72"/>
                    </a:lnTo>
                    <a:lnTo>
                      <a:pt x="216" y="84"/>
                    </a:lnTo>
                    <a:lnTo>
                      <a:pt x="216" y="90"/>
                    </a:lnTo>
                    <a:lnTo>
                      <a:pt x="222" y="96"/>
                    </a:lnTo>
                    <a:lnTo>
                      <a:pt x="228" y="108"/>
                    </a:lnTo>
                    <a:lnTo>
                      <a:pt x="228" y="114"/>
                    </a:lnTo>
                    <a:lnTo>
                      <a:pt x="228" y="120"/>
                    </a:lnTo>
                    <a:lnTo>
                      <a:pt x="222" y="126"/>
                    </a:lnTo>
                    <a:lnTo>
                      <a:pt x="216" y="126"/>
                    </a:lnTo>
                    <a:lnTo>
                      <a:pt x="210" y="126"/>
                    </a:lnTo>
                    <a:lnTo>
                      <a:pt x="204" y="132"/>
                    </a:lnTo>
                    <a:lnTo>
                      <a:pt x="204" y="138"/>
                    </a:lnTo>
                    <a:lnTo>
                      <a:pt x="198" y="144"/>
                    </a:lnTo>
                    <a:lnTo>
                      <a:pt x="198" y="150"/>
                    </a:lnTo>
                    <a:lnTo>
                      <a:pt x="198" y="162"/>
                    </a:lnTo>
                    <a:lnTo>
                      <a:pt x="192" y="162"/>
                    </a:lnTo>
                    <a:lnTo>
                      <a:pt x="186" y="162"/>
                    </a:lnTo>
                    <a:lnTo>
                      <a:pt x="180" y="162"/>
                    </a:lnTo>
                    <a:lnTo>
                      <a:pt x="174" y="168"/>
                    </a:lnTo>
                    <a:lnTo>
                      <a:pt x="168" y="174"/>
                    </a:lnTo>
                    <a:lnTo>
                      <a:pt x="156" y="192"/>
                    </a:lnTo>
                    <a:lnTo>
                      <a:pt x="156" y="198"/>
                    </a:lnTo>
                    <a:lnTo>
                      <a:pt x="150" y="198"/>
                    </a:lnTo>
                    <a:lnTo>
                      <a:pt x="144" y="198"/>
                    </a:lnTo>
                    <a:lnTo>
                      <a:pt x="144" y="204"/>
                    </a:lnTo>
                    <a:lnTo>
                      <a:pt x="138" y="210"/>
                    </a:lnTo>
                    <a:lnTo>
                      <a:pt x="132" y="204"/>
                    </a:lnTo>
                    <a:lnTo>
                      <a:pt x="126" y="198"/>
                    </a:lnTo>
                    <a:lnTo>
                      <a:pt x="120" y="198"/>
                    </a:lnTo>
                    <a:lnTo>
                      <a:pt x="108" y="198"/>
                    </a:lnTo>
                    <a:lnTo>
                      <a:pt x="102" y="204"/>
                    </a:lnTo>
                    <a:lnTo>
                      <a:pt x="90" y="204"/>
                    </a:lnTo>
                    <a:lnTo>
                      <a:pt x="84" y="204"/>
                    </a:lnTo>
                    <a:lnTo>
                      <a:pt x="78" y="204"/>
                    </a:lnTo>
                    <a:lnTo>
                      <a:pt x="72" y="204"/>
                    </a:lnTo>
                    <a:lnTo>
                      <a:pt x="60" y="198"/>
                    </a:lnTo>
                    <a:lnTo>
                      <a:pt x="48" y="192"/>
                    </a:lnTo>
                    <a:lnTo>
                      <a:pt x="36" y="186"/>
                    </a:lnTo>
                    <a:lnTo>
                      <a:pt x="30" y="174"/>
                    </a:lnTo>
                    <a:lnTo>
                      <a:pt x="24" y="168"/>
                    </a:lnTo>
                    <a:lnTo>
                      <a:pt x="18" y="168"/>
                    </a:lnTo>
                    <a:lnTo>
                      <a:pt x="12" y="168"/>
                    </a:lnTo>
                    <a:lnTo>
                      <a:pt x="6" y="168"/>
                    </a:lnTo>
                    <a:lnTo>
                      <a:pt x="6" y="162"/>
                    </a:lnTo>
                    <a:lnTo>
                      <a:pt x="0" y="156"/>
                    </a:lnTo>
                    <a:lnTo>
                      <a:pt x="0" y="150"/>
                    </a:lnTo>
                    <a:lnTo>
                      <a:pt x="6" y="144"/>
                    </a:lnTo>
                    <a:lnTo>
                      <a:pt x="6" y="132"/>
                    </a:lnTo>
                    <a:lnTo>
                      <a:pt x="6" y="120"/>
                    </a:lnTo>
                    <a:lnTo>
                      <a:pt x="6" y="114"/>
                    </a:lnTo>
                    <a:lnTo>
                      <a:pt x="12" y="108"/>
                    </a:lnTo>
                    <a:lnTo>
                      <a:pt x="24" y="108"/>
                    </a:lnTo>
                    <a:lnTo>
                      <a:pt x="30" y="108"/>
                    </a:lnTo>
                    <a:lnTo>
                      <a:pt x="30" y="102"/>
                    </a:lnTo>
                    <a:lnTo>
                      <a:pt x="30" y="96"/>
                    </a:lnTo>
                    <a:lnTo>
                      <a:pt x="30" y="84"/>
                    </a:lnTo>
                    <a:lnTo>
                      <a:pt x="36" y="78"/>
                    </a:lnTo>
                    <a:lnTo>
                      <a:pt x="36" y="72"/>
                    </a:lnTo>
                    <a:lnTo>
                      <a:pt x="30" y="72"/>
                    </a:lnTo>
                    <a:lnTo>
                      <a:pt x="18" y="72"/>
                    </a:lnTo>
                    <a:lnTo>
                      <a:pt x="12" y="72"/>
                    </a:lnTo>
                    <a:lnTo>
                      <a:pt x="0" y="66"/>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35" name="Freeform 799">
                <a:extLst>
                  <a:ext uri="{FF2B5EF4-FFF2-40B4-BE49-F238E27FC236}">
                    <a16:creationId xmlns:a16="http://schemas.microsoft.com/office/drawing/2014/main" xmlns="" id="{A76E376A-C07D-F34B-9426-E462FA6D262A}"/>
                  </a:ext>
                </a:extLst>
              </p:cNvPr>
              <p:cNvSpPr>
                <a:spLocks/>
              </p:cNvSpPr>
              <p:nvPr/>
            </p:nvSpPr>
            <p:spPr bwMode="auto">
              <a:xfrm>
                <a:off x="9994293" y="5559911"/>
                <a:ext cx="183487" cy="161900"/>
              </a:xfrm>
              <a:custGeom>
                <a:avLst/>
                <a:gdLst/>
                <a:ahLst/>
                <a:cxnLst>
                  <a:cxn ang="0">
                    <a:pos x="162" y="0"/>
                  </a:cxn>
                  <a:cxn ang="0">
                    <a:pos x="174" y="6"/>
                  </a:cxn>
                  <a:cxn ang="0">
                    <a:pos x="174" y="12"/>
                  </a:cxn>
                  <a:cxn ang="0">
                    <a:pos x="180" y="18"/>
                  </a:cxn>
                  <a:cxn ang="0">
                    <a:pos x="180" y="24"/>
                  </a:cxn>
                  <a:cxn ang="0">
                    <a:pos x="186" y="24"/>
                  </a:cxn>
                  <a:cxn ang="0">
                    <a:pos x="192" y="24"/>
                  </a:cxn>
                  <a:cxn ang="0">
                    <a:pos x="204" y="18"/>
                  </a:cxn>
                  <a:cxn ang="0">
                    <a:pos x="204" y="12"/>
                  </a:cxn>
                  <a:cxn ang="0">
                    <a:pos x="204" y="42"/>
                  </a:cxn>
                  <a:cxn ang="0">
                    <a:pos x="198" y="84"/>
                  </a:cxn>
                  <a:cxn ang="0">
                    <a:pos x="168" y="126"/>
                  </a:cxn>
                  <a:cxn ang="0">
                    <a:pos x="174" y="144"/>
                  </a:cxn>
                  <a:cxn ang="0">
                    <a:pos x="174" y="150"/>
                  </a:cxn>
                  <a:cxn ang="0">
                    <a:pos x="156" y="156"/>
                  </a:cxn>
                  <a:cxn ang="0">
                    <a:pos x="156" y="168"/>
                  </a:cxn>
                  <a:cxn ang="0">
                    <a:pos x="150" y="174"/>
                  </a:cxn>
                  <a:cxn ang="0">
                    <a:pos x="138" y="180"/>
                  </a:cxn>
                  <a:cxn ang="0">
                    <a:pos x="132" y="180"/>
                  </a:cxn>
                  <a:cxn ang="0">
                    <a:pos x="126" y="180"/>
                  </a:cxn>
                  <a:cxn ang="0">
                    <a:pos x="126" y="174"/>
                  </a:cxn>
                  <a:cxn ang="0">
                    <a:pos x="114" y="174"/>
                  </a:cxn>
                  <a:cxn ang="0">
                    <a:pos x="108" y="174"/>
                  </a:cxn>
                  <a:cxn ang="0">
                    <a:pos x="102" y="174"/>
                  </a:cxn>
                  <a:cxn ang="0">
                    <a:pos x="96" y="168"/>
                  </a:cxn>
                  <a:cxn ang="0">
                    <a:pos x="96" y="174"/>
                  </a:cxn>
                  <a:cxn ang="0">
                    <a:pos x="96" y="180"/>
                  </a:cxn>
                  <a:cxn ang="0">
                    <a:pos x="90" y="180"/>
                  </a:cxn>
                  <a:cxn ang="0">
                    <a:pos x="84" y="180"/>
                  </a:cxn>
                  <a:cxn ang="0">
                    <a:pos x="72" y="174"/>
                  </a:cxn>
                  <a:cxn ang="0">
                    <a:pos x="66" y="168"/>
                  </a:cxn>
                  <a:cxn ang="0">
                    <a:pos x="66" y="162"/>
                  </a:cxn>
                  <a:cxn ang="0">
                    <a:pos x="18" y="126"/>
                  </a:cxn>
                  <a:cxn ang="0">
                    <a:pos x="12" y="120"/>
                  </a:cxn>
                  <a:cxn ang="0">
                    <a:pos x="12" y="114"/>
                  </a:cxn>
                  <a:cxn ang="0">
                    <a:pos x="6" y="108"/>
                  </a:cxn>
                  <a:cxn ang="0">
                    <a:pos x="6" y="102"/>
                  </a:cxn>
                  <a:cxn ang="0">
                    <a:pos x="6" y="90"/>
                  </a:cxn>
                  <a:cxn ang="0">
                    <a:pos x="0" y="78"/>
                  </a:cxn>
                  <a:cxn ang="0">
                    <a:pos x="6" y="60"/>
                  </a:cxn>
                  <a:cxn ang="0">
                    <a:pos x="6" y="48"/>
                  </a:cxn>
                  <a:cxn ang="0">
                    <a:pos x="18" y="42"/>
                  </a:cxn>
                  <a:cxn ang="0">
                    <a:pos x="18" y="36"/>
                  </a:cxn>
                  <a:cxn ang="0">
                    <a:pos x="30" y="36"/>
                  </a:cxn>
                  <a:cxn ang="0">
                    <a:pos x="42" y="36"/>
                  </a:cxn>
                  <a:cxn ang="0">
                    <a:pos x="48" y="36"/>
                  </a:cxn>
                  <a:cxn ang="0">
                    <a:pos x="60" y="30"/>
                  </a:cxn>
                  <a:cxn ang="0">
                    <a:pos x="60" y="24"/>
                  </a:cxn>
                  <a:cxn ang="0">
                    <a:pos x="66" y="24"/>
                  </a:cxn>
                  <a:cxn ang="0">
                    <a:pos x="84" y="24"/>
                  </a:cxn>
                  <a:cxn ang="0">
                    <a:pos x="90" y="24"/>
                  </a:cxn>
                  <a:cxn ang="0">
                    <a:pos x="90" y="36"/>
                  </a:cxn>
                  <a:cxn ang="0">
                    <a:pos x="96" y="36"/>
                  </a:cxn>
                  <a:cxn ang="0">
                    <a:pos x="108" y="42"/>
                  </a:cxn>
                  <a:cxn ang="0">
                    <a:pos x="114" y="36"/>
                  </a:cxn>
                  <a:cxn ang="0">
                    <a:pos x="120" y="24"/>
                  </a:cxn>
                  <a:cxn ang="0">
                    <a:pos x="120" y="6"/>
                  </a:cxn>
                  <a:cxn ang="0">
                    <a:pos x="120" y="0"/>
                  </a:cxn>
                  <a:cxn ang="0">
                    <a:pos x="162" y="0"/>
                  </a:cxn>
                </a:cxnLst>
                <a:rect l="0" t="0" r="r" b="b"/>
                <a:pathLst>
                  <a:path w="204" h="180">
                    <a:moveTo>
                      <a:pt x="162" y="0"/>
                    </a:moveTo>
                    <a:lnTo>
                      <a:pt x="174" y="6"/>
                    </a:lnTo>
                    <a:lnTo>
                      <a:pt x="174" y="12"/>
                    </a:lnTo>
                    <a:lnTo>
                      <a:pt x="180" y="18"/>
                    </a:lnTo>
                    <a:lnTo>
                      <a:pt x="180" y="24"/>
                    </a:lnTo>
                    <a:lnTo>
                      <a:pt x="186" y="24"/>
                    </a:lnTo>
                    <a:lnTo>
                      <a:pt x="192" y="24"/>
                    </a:lnTo>
                    <a:lnTo>
                      <a:pt x="204" y="18"/>
                    </a:lnTo>
                    <a:lnTo>
                      <a:pt x="204" y="12"/>
                    </a:lnTo>
                    <a:lnTo>
                      <a:pt x="204" y="42"/>
                    </a:lnTo>
                    <a:lnTo>
                      <a:pt x="198" y="84"/>
                    </a:lnTo>
                    <a:lnTo>
                      <a:pt x="168" y="126"/>
                    </a:lnTo>
                    <a:lnTo>
                      <a:pt x="174" y="144"/>
                    </a:lnTo>
                    <a:lnTo>
                      <a:pt x="174" y="150"/>
                    </a:lnTo>
                    <a:lnTo>
                      <a:pt x="156" y="156"/>
                    </a:lnTo>
                    <a:lnTo>
                      <a:pt x="156" y="168"/>
                    </a:lnTo>
                    <a:lnTo>
                      <a:pt x="150" y="174"/>
                    </a:lnTo>
                    <a:lnTo>
                      <a:pt x="138" y="180"/>
                    </a:lnTo>
                    <a:lnTo>
                      <a:pt x="132" y="180"/>
                    </a:lnTo>
                    <a:lnTo>
                      <a:pt x="126" y="180"/>
                    </a:lnTo>
                    <a:lnTo>
                      <a:pt x="126" y="174"/>
                    </a:lnTo>
                    <a:lnTo>
                      <a:pt x="114" y="174"/>
                    </a:lnTo>
                    <a:lnTo>
                      <a:pt x="108" y="174"/>
                    </a:lnTo>
                    <a:lnTo>
                      <a:pt x="102" y="174"/>
                    </a:lnTo>
                    <a:lnTo>
                      <a:pt x="96" y="168"/>
                    </a:lnTo>
                    <a:lnTo>
                      <a:pt x="96" y="174"/>
                    </a:lnTo>
                    <a:lnTo>
                      <a:pt x="96" y="180"/>
                    </a:lnTo>
                    <a:lnTo>
                      <a:pt x="90" y="180"/>
                    </a:lnTo>
                    <a:lnTo>
                      <a:pt x="84" y="180"/>
                    </a:lnTo>
                    <a:lnTo>
                      <a:pt x="72" y="174"/>
                    </a:lnTo>
                    <a:lnTo>
                      <a:pt x="66" y="168"/>
                    </a:lnTo>
                    <a:lnTo>
                      <a:pt x="66" y="162"/>
                    </a:lnTo>
                    <a:lnTo>
                      <a:pt x="18" y="126"/>
                    </a:lnTo>
                    <a:lnTo>
                      <a:pt x="12" y="120"/>
                    </a:lnTo>
                    <a:lnTo>
                      <a:pt x="12" y="114"/>
                    </a:lnTo>
                    <a:lnTo>
                      <a:pt x="6" y="108"/>
                    </a:lnTo>
                    <a:lnTo>
                      <a:pt x="6" y="102"/>
                    </a:lnTo>
                    <a:lnTo>
                      <a:pt x="6" y="90"/>
                    </a:lnTo>
                    <a:lnTo>
                      <a:pt x="0" y="78"/>
                    </a:lnTo>
                    <a:lnTo>
                      <a:pt x="6" y="60"/>
                    </a:lnTo>
                    <a:lnTo>
                      <a:pt x="6" y="48"/>
                    </a:lnTo>
                    <a:lnTo>
                      <a:pt x="18" y="42"/>
                    </a:lnTo>
                    <a:lnTo>
                      <a:pt x="18" y="36"/>
                    </a:lnTo>
                    <a:lnTo>
                      <a:pt x="30" y="36"/>
                    </a:lnTo>
                    <a:lnTo>
                      <a:pt x="42" y="36"/>
                    </a:lnTo>
                    <a:lnTo>
                      <a:pt x="48" y="36"/>
                    </a:lnTo>
                    <a:lnTo>
                      <a:pt x="60" y="30"/>
                    </a:lnTo>
                    <a:lnTo>
                      <a:pt x="60" y="24"/>
                    </a:lnTo>
                    <a:lnTo>
                      <a:pt x="66" y="24"/>
                    </a:lnTo>
                    <a:lnTo>
                      <a:pt x="84" y="24"/>
                    </a:lnTo>
                    <a:lnTo>
                      <a:pt x="90" y="24"/>
                    </a:lnTo>
                    <a:lnTo>
                      <a:pt x="90" y="36"/>
                    </a:lnTo>
                    <a:lnTo>
                      <a:pt x="96" y="36"/>
                    </a:lnTo>
                    <a:lnTo>
                      <a:pt x="108" y="42"/>
                    </a:lnTo>
                    <a:lnTo>
                      <a:pt x="114" y="36"/>
                    </a:lnTo>
                    <a:lnTo>
                      <a:pt x="120" y="24"/>
                    </a:lnTo>
                    <a:lnTo>
                      <a:pt x="120" y="6"/>
                    </a:lnTo>
                    <a:lnTo>
                      <a:pt x="120" y="0"/>
                    </a:lnTo>
                    <a:lnTo>
                      <a:pt x="162" y="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36" name="Freeform 837">
                <a:extLst>
                  <a:ext uri="{FF2B5EF4-FFF2-40B4-BE49-F238E27FC236}">
                    <a16:creationId xmlns:a16="http://schemas.microsoft.com/office/drawing/2014/main" xmlns="" id="{96258789-AC95-0349-8B63-ED491ED64CBE}"/>
                  </a:ext>
                </a:extLst>
              </p:cNvPr>
              <p:cNvSpPr>
                <a:spLocks/>
              </p:cNvSpPr>
              <p:nvPr/>
            </p:nvSpPr>
            <p:spPr bwMode="auto">
              <a:xfrm>
                <a:off x="8952736" y="5991644"/>
                <a:ext cx="188884" cy="248247"/>
              </a:xfrm>
              <a:custGeom>
                <a:avLst/>
                <a:gdLst/>
                <a:ahLst/>
                <a:cxnLst>
                  <a:cxn ang="0">
                    <a:pos x="66" y="0"/>
                  </a:cxn>
                  <a:cxn ang="0">
                    <a:pos x="66" y="30"/>
                  </a:cxn>
                  <a:cxn ang="0">
                    <a:pos x="132" y="84"/>
                  </a:cxn>
                  <a:cxn ang="0">
                    <a:pos x="186" y="168"/>
                  </a:cxn>
                  <a:cxn ang="0">
                    <a:pos x="192" y="174"/>
                  </a:cxn>
                  <a:cxn ang="0">
                    <a:pos x="198" y="192"/>
                  </a:cxn>
                  <a:cxn ang="0">
                    <a:pos x="210" y="210"/>
                  </a:cxn>
                  <a:cxn ang="0">
                    <a:pos x="198" y="228"/>
                  </a:cxn>
                  <a:cxn ang="0">
                    <a:pos x="108" y="276"/>
                  </a:cxn>
                  <a:cxn ang="0">
                    <a:pos x="42" y="264"/>
                  </a:cxn>
                  <a:cxn ang="0">
                    <a:pos x="24" y="252"/>
                  </a:cxn>
                  <a:cxn ang="0">
                    <a:pos x="6" y="222"/>
                  </a:cxn>
                  <a:cxn ang="0">
                    <a:pos x="12" y="162"/>
                  </a:cxn>
                  <a:cxn ang="0">
                    <a:pos x="18" y="156"/>
                  </a:cxn>
                  <a:cxn ang="0">
                    <a:pos x="12" y="144"/>
                  </a:cxn>
                  <a:cxn ang="0">
                    <a:pos x="0" y="132"/>
                  </a:cxn>
                  <a:cxn ang="0">
                    <a:pos x="6" y="84"/>
                  </a:cxn>
                  <a:cxn ang="0">
                    <a:pos x="24" y="66"/>
                  </a:cxn>
                  <a:cxn ang="0">
                    <a:pos x="24" y="42"/>
                  </a:cxn>
                  <a:cxn ang="0">
                    <a:pos x="18" y="36"/>
                  </a:cxn>
                  <a:cxn ang="0">
                    <a:pos x="18" y="30"/>
                  </a:cxn>
                  <a:cxn ang="0">
                    <a:pos x="18" y="24"/>
                  </a:cxn>
                  <a:cxn ang="0">
                    <a:pos x="24" y="18"/>
                  </a:cxn>
                  <a:cxn ang="0">
                    <a:pos x="30" y="18"/>
                  </a:cxn>
                  <a:cxn ang="0">
                    <a:pos x="36" y="12"/>
                  </a:cxn>
                  <a:cxn ang="0">
                    <a:pos x="36" y="6"/>
                  </a:cxn>
                  <a:cxn ang="0">
                    <a:pos x="36" y="0"/>
                  </a:cxn>
                  <a:cxn ang="0">
                    <a:pos x="42" y="0"/>
                  </a:cxn>
                  <a:cxn ang="0">
                    <a:pos x="48" y="6"/>
                  </a:cxn>
                  <a:cxn ang="0">
                    <a:pos x="54" y="6"/>
                  </a:cxn>
                  <a:cxn ang="0">
                    <a:pos x="66" y="0"/>
                  </a:cxn>
                </a:cxnLst>
                <a:rect l="0" t="0" r="r" b="b"/>
                <a:pathLst>
                  <a:path w="210" h="276">
                    <a:moveTo>
                      <a:pt x="66" y="0"/>
                    </a:moveTo>
                    <a:lnTo>
                      <a:pt x="66" y="30"/>
                    </a:lnTo>
                    <a:lnTo>
                      <a:pt x="132" y="84"/>
                    </a:lnTo>
                    <a:lnTo>
                      <a:pt x="186" y="168"/>
                    </a:lnTo>
                    <a:lnTo>
                      <a:pt x="192" y="174"/>
                    </a:lnTo>
                    <a:lnTo>
                      <a:pt x="198" y="192"/>
                    </a:lnTo>
                    <a:lnTo>
                      <a:pt x="210" y="210"/>
                    </a:lnTo>
                    <a:lnTo>
                      <a:pt x="198" y="228"/>
                    </a:lnTo>
                    <a:lnTo>
                      <a:pt x="108" y="276"/>
                    </a:lnTo>
                    <a:lnTo>
                      <a:pt x="42" y="264"/>
                    </a:lnTo>
                    <a:lnTo>
                      <a:pt x="24" y="252"/>
                    </a:lnTo>
                    <a:lnTo>
                      <a:pt x="6" y="222"/>
                    </a:lnTo>
                    <a:lnTo>
                      <a:pt x="12" y="162"/>
                    </a:lnTo>
                    <a:lnTo>
                      <a:pt x="18" y="156"/>
                    </a:lnTo>
                    <a:lnTo>
                      <a:pt x="12" y="144"/>
                    </a:lnTo>
                    <a:lnTo>
                      <a:pt x="0" y="132"/>
                    </a:lnTo>
                    <a:lnTo>
                      <a:pt x="6" y="84"/>
                    </a:lnTo>
                    <a:lnTo>
                      <a:pt x="24" y="66"/>
                    </a:lnTo>
                    <a:lnTo>
                      <a:pt x="24" y="42"/>
                    </a:lnTo>
                    <a:lnTo>
                      <a:pt x="18" y="36"/>
                    </a:lnTo>
                    <a:lnTo>
                      <a:pt x="18" y="30"/>
                    </a:lnTo>
                    <a:lnTo>
                      <a:pt x="18" y="24"/>
                    </a:lnTo>
                    <a:lnTo>
                      <a:pt x="24" y="18"/>
                    </a:lnTo>
                    <a:lnTo>
                      <a:pt x="30" y="18"/>
                    </a:lnTo>
                    <a:lnTo>
                      <a:pt x="36" y="12"/>
                    </a:lnTo>
                    <a:lnTo>
                      <a:pt x="36" y="6"/>
                    </a:lnTo>
                    <a:lnTo>
                      <a:pt x="36" y="0"/>
                    </a:lnTo>
                    <a:lnTo>
                      <a:pt x="42" y="0"/>
                    </a:lnTo>
                    <a:lnTo>
                      <a:pt x="48" y="6"/>
                    </a:lnTo>
                    <a:lnTo>
                      <a:pt x="54" y="6"/>
                    </a:lnTo>
                    <a:lnTo>
                      <a:pt x="66" y="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37" name="Freeform 842">
                <a:extLst>
                  <a:ext uri="{FF2B5EF4-FFF2-40B4-BE49-F238E27FC236}">
                    <a16:creationId xmlns:a16="http://schemas.microsoft.com/office/drawing/2014/main" xmlns="" id="{DF1B15AC-EC71-D64B-91D9-3BAC516739E8}"/>
                  </a:ext>
                </a:extLst>
              </p:cNvPr>
              <p:cNvSpPr>
                <a:spLocks/>
              </p:cNvSpPr>
              <p:nvPr/>
            </p:nvSpPr>
            <p:spPr bwMode="auto">
              <a:xfrm>
                <a:off x="8801629" y="6428775"/>
                <a:ext cx="302214" cy="151107"/>
              </a:xfrm>
              <a:custGeom>
                <a:avLst/>
                <a:gdLst/>
                <a:ahLst/>
                <a:cxnLst>
                  <a:cxn ang="0">
                    <a:pos x="336" y="168"/>
                  </a:cxn>
                  <a:cxn ang="0">
                    <a:pos x="294" y="168"/>
                  </a:cxn>
                  <a:cxn ang="0">
                    <a:pos x="144" y="168"/>
                  </a:cxn>
                  <a:cxn ang="0">
                    <a:pos x="66" y="168"/>
                  </a:cxn>
                  <a:cxn ang="0">
                    <a:pos x="6" y="162"/>
                  </a:cxn>
                  <a:cxn ang="0">
                    <a:pos x="18" y="150"/>
                  </a:cxn>
                  <a:cxn ang="0">
                    <a:pos x="18" y="138"/>
                  </a:cxn>
                  <a:cxn ang="0">
                    <a:pos x="0" y="90"/>
                  </a:cxn>
                  <a:cxn ang="0">
                    <a:pos x="108" y="12"/>
                  </a:cxn>
                  <a:cxn ang="0">
                    <a:pos x="126" y="6"/>
                  </a:cxn>
                  <a:cxn ang="0">
                    <a:pos x="150" y="0"/>
                  </a:cxn>
                  <a:cxn ang="0">
                    <a:pos x="228" y="6"/>
                  </a:cxn>
                  <a:cxn ang="0">
                    <a:pos x="234" y="6"/>
                  </a:cxn>
                  <a:cxn ang="0">
                    <a:pos x="234" y="18"/>
                  </a:cxn>
                  <a:cxn ang="0">
                    <a:pos x="240" y="30"/>
                  </a:cxn>
                  <a:cxn ang="0">
                    <a:pos x="240" y="48"/>
                  </a:cxn>
                  <a:cxn ang="0">
                    <a:pos x="252" y="54"/>
                  </a:cxn>
                  <a:cxn ang="0">
                    <a:pos x="258" y="54"/>
                  </a:cxn>
                  <a:cxn ang="0">
                    <a:pos x="270" y="54"/>
                  </a:cxn>
                  <a:cxn ang="0">
                    <a:pos x="270" y="60"/>
                  </a:cxn>
                  <a:cxn ang="0">
                    <a:pos x="282" y="66"/>
                  </a:cxn>
                  <a:cxn ang="0">
                    <a:pos x="294" y="72"/>
                  </a:cxn>
                  <a:cxn ang="0">
                    <a:pos x="306" y="72"/>
                  </a:cxn>
                  <a:cxn ang="0">
                    <a:pos x="312" y="78"/>
                  </a:cxn>
                  <a:cxn ang="0">
                    <a:pos x="300" y="114"/>
                  </a:cxn>
                  <a:cxn ang="0">
                    <a:pos x="336" y="168"/>
                  </a:cxn>
                </a:cxnLst>
                <a:rect l="0" t="0" r="r" b="b"/>
                <a:pathLst>
                  <a:path w="336" h="168">
                    <a:moveTo>
                      <a:pt x="336" y="168"/>
                    </a:moveTo>
                    <a:lnTo>
                      <a:pt x="294" y="168"/>
                    </a:lnTo>
                    <a:lnTo>
                      <a:pt x="144" y="168"/>
                    </a:lnTo>
                    <a:lnTo>
                      <a:pt x="66" y="168"/>
                    </a:lnTo>
                    <a:lnTo>
                      <a:pt x="6" y="162"/>
                    </a:lnTo>
                    <a:lnTo>
                      <a:pt x="18" y="150"/>
                    </a:lnTo>
                    <a:lnTo>
                      <a:pt x="18" y="138"/>
                    </a:lnTo>
                    <a:lnTo>
                      <a:pt x="0" y="90"/>
                    </a:lnTo>
                    <a:lnTo>
                      <a:pt x="108" y="12"/>
                    </a:lnTo>
                    <a:lnTo>
                      <a:pt x="126" y="6"/>
                    </a:lnTo>
                    <a:lnTo>
                      <a:pt x="150" y="0"/>
                    </a:lnTo>
                    <a:lnTo>
                      <a:pt x="228" y="6"/>
                    </a:lnTo>
                    <a:lnTo>
                      <a:pt x="234" y="6"/>
                    </a:lnTo>
                    <a:lnTo>
                      <a:pt x="234" y="18"/>
                    </a:lnTo>
                    <a:lnTo>
                      <a:pt x="240" y="30"/>
                    </a:lnTo>
                    <a:lnTo>
                      <a:pt x="240" y="48"/>
                    </a:lnTo>
                    <a:lnTo>
                      <a:pt x="252" y="54"/>
                    </a:lnTo>
                    <a:lnTo>
                      <a:pt x="258" y="54"/>
                    </a:lnTo>
                    <a:lnTo>
                      <a:pt x="270" y="54"/>
                    </a:lnTo>
                    <a:lnTo>
                      <a:pt x="270" y="60"/>
                    </a:lnTo>
                    <a:lnTo>
                      <a:pt x="282" y="66"/>
                    </a:lnTo>
                    <a:lnTo>
                      <a:pt x="294" y="72"/>
                    </a:lnTo>
                    <a:lnTo>
                      <a:pt x="306" y="72"/>
                    </a:lnTo>
                    <a:lnTo>
                      <a:pt x="312" y="78"/>
                    </a:lnTo>
                    <a:lnTo>
                      <a:pt x="300" y="114"/>
                    </a:lnTo>
                    <a:lnTo>
                      <a:pt x="336" y="168"/>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38" name="Freeform 843">
                <a:extLst>
                  <a:ext uri="{FF2B5EF4-FFF2-40B4-BE49-F238E27FC236}">
                    <a16:creationId xmlns:a16="http://schemas.microsoft.com/office/drawing/2014/main" xmlns="" id="{490EC9C1-AD3F-5848-9364-EEF44C52F182}"/>
                  </a:ext>
                </a:extLst>
              </p:cNvPr>
              <p:cNvSpPr>
                <a:spLocks/>
              </p:cNvSpPr>
              <p:nvPr/>
            </p:nvSpPr>
            <p:spPr bwMode="auto">
              <a:xfrm>
                <a:off x="9012099" y="6358618"/>
                <a:ext cx="210470" cy="221263"/>
              </a:xfrm>
              <a:custGeom>
                <a:avLst/>
                <a:gdLst/>
                <a:ahLst/>
                <a:cxnLst>
                  <a:cxn ang="0">
                    <a:pos x="234" y="60"/>
                  </a:cxn>
                  <a:cxn ang="0">
                    <a:pos x="228" y="66"/>
                  </a:cxn>
                  <a:cxn ang="0">
                    <a:pos x="222" y="60"/>
                  </a:cxn>
                  <a:cxn ang="0">
                    <a:pos x="216" y="60"/>
                  </a:cxn>
                  <a:cxn ang="0">
                    <a:pos x="216" y="54"/>
                  </a:cxn>
                  <a:cxn ang="0">
                    <a:pos x="216" y="48"/>
                  </a:cxn>
                  <a:cxn ang="0">
                    <a:pos x="210" y="42"/>
                  </a:cxn>
                  <a:cxn ang="0">
                    <a:pos x="204" y="36"/>
                  </a:cxn>
                  <a:cxn ang="0">
                    <a:pos x="198" y="30"/>
                  </a:cxn>
                  <a:cxn ang="0">
                    <a:pos x="222" y="6"/>
                  </a:cxn>
                  <a:cxn ang="0">
                    <a:pos x="90" y="0"/>
                  </a:cxn>
                  <a:cxn ang="0">
                    <a:pos x="84" y="12"/>
                  </a:cxn>
                  <a:cxn ang="0">
                    <a:pos x="78" y="36"/>
                  </a:cxn>
                  <a:cxn ang="0">
                    <a:pos x="66" y="48"/>
                  </a:cxn>
                  <a:cxn ang="0">
                    <a:pos x="54" y="54"/>
                  </a:cxn>
                  <a:cxn ang="0">
                    <a:pos x="42" y="66"/>
                  </a:cxn>
                  <a:cxn ang="0">
                    <a:pos x="30" y="72"/>
                  </a:cxn>
                  <a:cxn ang="0">
                    <a:pos x="24" y="66"/>
                  </a:cxn>
                  <a:cxn ang="0">
                    <a:pos x="18" y="60"/>
                  </a:cxn>
                  <a:cxn ang="0">
                    <a:pos x="12" y="54"/>
                  </a:cxn>
                  <a:cxn ang="0">
                    <a:pos x="6" y="54"/>
                  </a:cxn>
                  <a:cxn ang="0">
                    <a:pos x="0" y="48"/>
                  </a:cxn>
                  <a:cxn ang="0">
                    <a:pos x="0" y="54"/>
                  </a:cxn>
                  <a:cxn ang="0">
                    <a:pos x="0" y="66"/>
                  </a:cxn>
                  <a:cxn ang="0">
                    <a:pos x="6" y="72"/>
                  </a:cxn>
                  <a:cxn ang="0">
                    <a:pos x="12" y="78"/>
                  </a:cxn>
                  <a:cxn ang="0">
                    <a:pos x="6" y="90"/>
                  </a:cxn>
                  <a:cxn ang="0">
                    <a:pos x="0" y="96"/>
                  </a:cxn>
                  <a:cxn ang="0">
                    <a:pos x="6" y="108"/>
                  </a:cxn>
                  <a:cxn ang="0">
                    <a:pos x="6" y="126"/>
                  </a:cxn>
                  <a:cxn ang="0">
                    <a:pos x="18" y="132"/>
                  </a:cxn>
                  <a:cxn ang="0">
                    <a:pos x="24" y="132"/>
                  </a:cxn>
                  <a:cxn ang="0">
                    <a:pos x="36" y="132"/>
                  </a:cxn>
                  <a:cxn ang="0">
                    <a:pos x="36" y="138"/>
                  </a:cxn>
                  <a:cxn ang="0">
                    <a:pos x="48" y="144"/>
                  </a:cxn>
                  <a:cxn ang="0">
                    <a:pos x="60" y="150"/>
                  </a:cxn>
                  <a:cxn ang="0">
                    <a:pos x="72" y="150"/>
                  </a:cxn>
                  <a:cxn ang="0">
                    <a:pos x="78" y="156"/>
                  </a:cxn>
                  <a:cxn ang="0">
                    <a:pos x="66" y="192"/>
                  </a:cxn>
                  <a:cxn ang="0">
                    <a:pos x="102" y="246"/>
                  </a:cxn>
                  <a:cxn ang="0">
                    <a:pos x="186" y="240"/>
                  </a:cxn>
                  <a:cxn ang="0">
                    <a:pos x="234" y="60"/>
                  </a:cxn>
                </a:cxnLst>
                <a:rect l="0" t="0" r="r" b="b"/>
                <a:pathLst>
                  <a:path w="234" h="246">
                    <a:moveTo>
                      <a:pt x="234" y="60"/>
                    </a:moveTo>
                    <a:lnTo>
                      <a:pt x="228" y="66"/>
                    </a:lnTo>
                    <a:lnTo>
                      <a:pt x="222" y="60"/>
                    </a:lnTo>
                    <a:lnTo>
                      <a:pt x="216" y="60"/>
                    </a:lnTo>
                    <a:lnTo>
                      <a:pt x="216" y="54"/>
                    </a:lnTo>
                    <a:lnTo>
                      <a:pt x="216" y="48"/>
                    </a:lnTo>
                    <a:lnTo>
                      <a:pt x="210" y="42"/>
                    </a:lnTo>
                    <a:lnTo>
                      <a:pt x="204" y="36"/>
                    </a:lnTo>
                    <a:lnTo>
                      <a:pt x="198" y="30"/>
                    </a:lnTo>
                    <a:lnTo>
                      <a:pt x="222" y="6"/>
                    </a:lnTo>
                    <a:lnTo>
                      <a:pt x="90" y="0"/>
                    </a:lnTo>
                    <a:lnTo>
                      <a:pt x="84" y="12"/>
                    </a:lnTo>
                    <a:lnTo>
                      <a:pt x="78" y="36"/>
                    </a:lnTo>
                    <a:lnTo>
                      <a:pt x="66" y="48"/>
                    </a:lnTo>
                    <a:lnTo>
                      <a:pt x="54" y="54"/>
                    </a:lnTo>
                    <a:lnTo>
                      <a:pt x="42" y="66"/>
                    </a:lnTo>
                    <a:lnTo>
                      <a:pt x="30" y="72"/>
                    </a:lnTo>
                    <a:lnTo>
                      <a:pt x="24" y="66"/>
                    </a:lnTo>
                    <a:lnTo>
                      <a:pt x="18" y="60"/>
                    </a:lnTo>
                    <a:lnTo>
                      <a:pt x="12" y="54"/>
                    </a:lnTo>
                    <a:lnTo>
                      <a:pt x="6" y="54"/>
                    </a:lnTo>
                    <a:lnTo>
                      <a:pt x="0" y="48"/>
                    </a:lnTo>
                    <a:lnTo>
                      <a:pt x="0" y="54"/>
                    </a:lnTo>
                    <a:lnTo>
                      <a:pt x="0" y="66"/>
                    </a:lnTo>
                    <a:lnTo>
                      <a:pt x="6" y="72"/>
                    </a:lnTo>
                    <a:lnTo>
                      <a:pt x="12" y="78"/>
                    </a:lnTo>
                    <a:lnTo>
                      <a:pt x="6" y="90"/>
                    </a:lnTo>
                    <a:lnTo>
                      <a:pt x="0" y="96"/>
                    </a:lnTo>
                    <a:lnTo>
                      <a:pt x="6" y="108"/>
                    </a:lnTo>
                    <a:lnTo>
                      <a:pt x="6" y="126"/>
                    </a:lnTo>
                    <a:lnTo>
                      <a:pt x="18" y="132"/>
                    </a:lnTo>
                    <a:lnTo>
                      <a:pt x="24" y="132"/>
                    </a:lnTo>
                    <a:lnTo>
                      <a:pt x="36" y="132"/>
                    </a:lnTo>
                    <a:lnTo>
                      <a:pt x="36" y="138"/>
                    </a:lnTo>
                    <a:lnTo>
                      <a:pt x="48" y="144"/>
                    </a:lnTo>
                    <a:lnTo>
                      <a:pt x="60" y="150"/>
                    </a:lnTo>
                    <a:lnTo>
                      <a:pt x="72" y="150"/>
                    </a:lnTo>
                    <a:lnTo>
                      <a:pt x="78" y="156"/>
                    </a:lnTo>
                    <a:lnTo>
                      <a:pt x="66" y="192"/>
                    </a:lnTo>
                    <a:lnTo>
                      <a:pt x="102" y="246"/>
                    </a:lnTo>
                    <a:lnTo>
                      <a:pt x="186" y="240"/>
                    </a:lnTo>
                    <a:lnTo>
                      <a:pt x="234" y="6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39" name="Freeform 782">
                <a:extLst>
                  <a:ext uri="{FF2B5EF4-FFF2-40B4-BE49-F238E27FC236}">
                    <a16:creationId xmlns:a16="http://schemas.microsoft.com/office/drawing/2014/main" xmlns="" id="{09EBB9AA-E5D1-5840-A8D6-F59556208085}"/>
                  </a:ext>
                </a:extLst>
              </p:cNvPr>
              <p:cNvSpPr>
                <a:spLocks/>
              </p:cNvSpPr>
              <p:nvPr/>
            </p:nvSpPr>
            <p:spPr bwMode="auto">
              <a:xfrm>
                <a:off x="10274920" y="5662448"/>
                <a:ext cx="215867" cy="275230"/>
              </a:xfrm>
              <a:custGeom>
                <a:avLst/>
                <a:gdLst/>
                <a:ahLst/>
                <a:cxnLst>
                  <a:cxn ang="0">
                    <a:pos x="156" y="24"/>
                  </a:cxn>
                  <a:cxn ang="0">
                    <a:pos x="144" y="6"/>
                  </a:cxn>
                  <a:cxn ang="0">
                    <a:pos x="132" y="6"/>
                  </a:cxn>
                  <a:cxn ang="0">
                    <a:pos x="126" y="12"/>
                  </a:cxn>
                  <a:cxn ang="0">
                    <a:pos x="114" y="12"/>
                  </a:cxn>
                  <a:cxn ang="0">
                    <a:pos x="108" y="0"/>
                  </a:cxn>
                  <a:cxn ang="0">
                    <a:pos x="90" y="6"/>
                  </a:cxn>
                  <a:cxn ang="0">
                    <a:pos x="90" y="12"/>
                  </a:cxn>
                  <a:cxn ang="0">
                    <a:pos x="90" y="24"/>
                  </a:cxn>
                  <a:cxn ang="0">
                    <a:pos x="84" y="30"/>
                  </a:cxn>
                  <a:cxn ang="0">
                    <a:pos x="66" y="42"/>
                  </a:cxn>
                  <a:cxn ang="0">
                    <a:pos x="48" y="60"/>
                  </a:cxn>
                  <a:cxn ang="0">
                    <a:pos x="36" y="60"/>
                  </a:cxn>
                  <a:cxn ang="0">
                    <a:pos x="30" y="72"/>
                  </a:cxn>
                  <a:cxn ang="0">
                    <a:pos x="18" y="78"/>
                  </a:cxn>
                  <a:cxn ang="0">
                    <a:pos x="0" y="90"/>
                  </a:cxn>
                  <a:cxn ang="0">
                    <a:pos x="0" y="108"/>
                  </a:cxn>
                  <a:cxn ang="0">
                    <a:pos x="18" y="114"/>
                  </a:cxn>
                  <a:cxn ang="0">
                    <a:pos x="12" y="126"/>
                  </a:cxn>
                  <a:cxn ang="0">
                    <a:pos x="6" y="144"/>
                  </a:cxn>
                  <a:cxn ang="0">
                    <a:pos x="18" y="150"/>
                  </a:cxn>
                  <a:cxn ang="0">
                    <a:pos x="12" y="162"/>
                  </a:cxn>
                  <a:cxn ang="0">
                    <a:pos x="12" y="174"/>
                  </a:cxn>
                  <a:cxn ang="0">
                    <a:pos x="24" y="186"/>
                  </a:cxn>
                  <a:cxn ang="0">
                    <a:pos x="48" y="192"/>
                  </a:cxn>
                  <a:cxn ang="0">
                    <a:pos x="60" y="192"/>
                  </a:cxn>
                  <a:cxn ang="0">
                    <a:pos x="66" y="198"/>
                  </a:cxn>
                  <a:cxn ang="0">
                    <a:pos x="78" y="210"/>
                  </a:cxn>
                  <a:cxn ang="0">
                    <a:pos x="90" y="222"/>
                  </a:cxn>
                  <a:cxn ang="0">
                    <a:pos x="102" y="210"/>
                  </a:cxn>
                  <a:cxn ang="0">
                    <a:pos x="108" y="204"/>
                  </a:cxn>
                  <a:cxn ang="0">
                    <a:pos x="114" y="204"/>
                  </a:cxn>
                  <a:cxn ang="0">
                    <a:pos x="126" y="216"/>
                  </a:cxn>
                  <a:cxn ang="0">
                    <a:pos x="132" y="228"/>
                  </a:cxn>
                  <a:cxn ang="0">
                    <a:pos x="144" y="234"/>
                  </a:cxn>
                  <a:cxn ang="0">
                    <a:pos x="162" y="234"/>
                  </a:cxn>
                  <a:cxn ang="0">
                    <a:pos x="162" y="246"/>
                  </a:cxn>
                  <a:cxn ang="0">
                    <a:pos x="156" y="252"/>
                  </a:cxn>
                  <a:cxn ang="0">
                    <a:pos x="162" y="270"/>
                  </a:cxn>
                  <a:cxn ang="0">
                    <a:pos x="180" y="282"/>
                  </a:cxn>
                  <a:cxn ang="0">
                    <a:pos x="192" y="282"/>
                  </a:cxn>
                  <a:cxn ang="0">
                    <a:pos x="198" y="288"/>
                  </a:cxn>
                  <a:cxn ang="0">
                    <a:pos x="204" y="294"/>
                  </a:cxn>
                  <a:cxn ang="0">
                    <a:pos x="222" y="306"/>
                  </a:cxn>
                  <a:cxn ang="0">
                    <a:pos x="234" y="288"/>
                  </a:cxn>
                  <a:cxn ang="0">
                    <a:pos x="240" y="258"/>
                  </a:cxn>
                  <a:cxn ang="0">
                    <a:pos x="240" y="246"/>
                  </a:cxn>
                  <a:cxn ang="0">
                    <a:pos x="228" y="240"/>
                  </a:cxn>
                  <a:cxn ang="0">
                    <a:pos x="228" y="222"/>
                  </a:cxn>
                  <a:cxn ang="0">
                    <a:pos x="228" y="198"/>
                  </a:cxn>
                  <a:cxn ang="0">
                    <a:pos x="222" y="180"/>
                  </a:cxn>
                  <a:cxn ang="0">
                    <a:pos x="204" y="168"/>
                  </a:cxn>
                  <a:cxn ang="0">
                    <a:pos x="198" y="144"/>
                  </a:cxn>
                  <a:cxn ang="0">
                    <a:pos x="198" y="126"/>
                  </a:cxn>
                  <a:cxn ang="0">
                    <a:pos x="180" y="72"/>
                  </a:cxn>
                  <a:cxn ang="0">
                    <a:pos x="168" y="54"/>
                  </a:cxn>
                  <a:cxn ang="0">
                    <a:pos x="174" y="42"/>
                  </a:cxn>
                  <a:cxn ang="0">
                    <a:pos x="168" y="30"/>
                  </a:cxn>
                </a:cxnLst>
                <a:rect l="0" t="0" r="r" b="b"/>
                <a:pathLst>
                  <a:path w="240" h="306">
                    <a:moveTo>
                      <a:pt x="162" y="24"/>
                    </a:moveTo>
                    <a:lnTo>
                      <a:pt x="156" y="24"/>
                    </a:lnTo>
                    <a:lnTo>
                      <a:pt x="144" y="12"/>
                    </a:lnTo>
                    <a:lnTo>
                      <a:pt x="144" y="6"/>
                    </a:lnTo>
                    <a:lnTo>
                      <a:pt x="138" y="6"/>
                    </a:lnTo>
                    <a:lnTo>
                      <a:pt x="132" y="6"/>
                    </a:lnTo>
                    <a:lnTo>
                      <a:pt x="132" y="12"/>
                    </a:lnTo>
                    <a:lnTo>
                      <a:pt x="126" y="12"/>
                    </a:lnTo>
                    <a:lnTo>
                      <a:pt x="120" y="18"/>
                    </a:lnTo>
                    <a:lnTo>
                      <a:pt x="114" y="12"/>
                    </a:lnTo>
                    <a:lnTo>
                      <a:pt x="108" y="6"/>
                    </a:lnTo>
                    <a:lnTo>
                      <a:pt x="108" y="0"/>
                    </a:lnTo>
                    <a:lnTo>
                      <a:pt x="96" y="0"/>
                    </a:lnTo>
                    <a:lnTo>
                      <a:pt x="90" y="6"/>
                    </a:lnTo>
                    <a:lnTo>
                      <a:pt x="84" y="6"/>
                    </a:lnTo>
                    <a:lnTo>
                      <a:pt x="90" y="12"/>
                    </a:lnTo>
                    <a:lnTo>
                      <a:pt x="90" y="18"/>
                    </a:lnTo>
                    <a:lnTo>
                      <a:pt x="90" y="24"/>
                    </a:lnTo>
                    <a:lnTo>
                      <a:pt x="90" y="30"/>
                    </a:lnTo>
                    <a:lnTo>
                      <a:pt x="84" y="30"/>
                    </a:lnTo>
                    <a:lnTo>
                      <a:pt x="78" y="36"/>
                    </a:lnTo>
                    <a:lnTo>
                      <a:pt x="66" y="42"/>
                    </a:lnTo>
                    <a:lnTo>
                      <a:pt x="54" y="48"/>
                    </a:lnTo>
                    <a:lnTo>
                      <a:pt x="48" y="60"/>
                    </a:lnTo>
                    <a:lnTo>
                      <a:pt x="42" y="60"/>
                    </a:lnTo>
                    <a:lnTo>
                      <a:pt x="36" y="60"/>
                    </a:lnTo>
                    <a:lnTo>
                      <a:pt x="30" y="66"/>
                    </a:lnTo>
                    <a:lnTo>
                      <a:pt x="30" y="72"/>
                    </a:lnTo>
                    <a:lnTo>
                      <a:pt x="24" y="78"/>
                    </a:lnTo>
                    <a:lnTo>
                      <a:pt x="18" y="78"/>
                    </a:lnTo>
                    <a:lnTo>
                      <a:pt x="6" y="90"/>
                    </a:lnTo>
                    <a:lnTo>
                      <a:pt x="0" y="90"/>
                    </a:lnTo>
                    <a:lnTo>
                      <a:pt x="0" y="102"/>
                    </a:lnTo>
                    <a:lnTo>
                      <a:pt x="0" y="108"/>
                    </a:lnTo>
                    <a:lnTo>
                      <a:pt x="12" y="108"/>
                    </a:lnTo>
                    <a:lnTo>
                      <a:pt x="18" y="114"/>
                    </a:lnTo>
                    <a:lnTo>
                      <a:pt x="18" y="120"/>
                    </a:lnTo>
                    <a:lnTo>
                      <a:pt x="12" y="126"/>
                    </a:lnTo>
                    <a:lnTo>
                      <a:pt x="6" y="132"/>
                    </a:lnTo>
                    <a:lnTo>
                      <a:pt x="6" y="144"/>
                    </a:lnTo>
                    <a:lnTo>
                      <a:pt x="12" y="150"/>
                    </a:lnTo>
                    <a:lnTo>
                      <a:pt x="18" y="150"/>
                    </a:lnTo>
                    <a:lnTo>
                      <a:pt x="12" y="156"/>
                    </a:lnTo>
                    <a:lnTo>
                      <a:pt x="12" y="162"/>
                    </a:lnTo>
                    <a:lnTo>
                      <a:pt x="12" y="168"/>
                    </a:lnTo>
                    <a:lnTo>
                      <a:pt x="12" y="174"/>
                    </a:lnTo>
                    <a:lnTo>
                      <a:pt x="18" y="180"/>
                    </a:lnTo>
                    <a:lnTo>
                      <a:pt x="24" y="186"/>
                    </a:lnTo>
                    <a:lnTo>
                      <a:pt x="30" y="192"/>
                    </a:lnTo>
                    <a:lnTo>
                      <a:pt x="48" y="192"/>
                    </a:lnTo>
                    <a:lnTo>
                      <a:pt x="54" y="192"/>
                    </a:lnTo>
                    <a:lnTo>
                      <a:pt x="60" y="192"/>
                    </a:lnTo>
                    <a:lnTo>
                      <a:pt x="60" y="198"/>
                    </a:lnTo>
                    <a:lnTo>
                      <a:pt x="66" y="198"/>
                    </a:lnTo>
                    <a:lnTo>
                      <a:pt x="78" y="204"/>
                    </a:lnTo>
                    <a:lnTo>
                      <a:pt x="78" y="210"/>
                    </a:lnTo>
                    <a:lnTo>
                      <a:pt x="84" y="216"/>
                    </a:lnTo>
                    <a:lnTo>
                      <a:pt x="90" y="222"/>
                    </a:lnTo>
                    <a:lnTo>
                      <a:pt x="96" y="216"/>
                    </a:lnTo>
                    <a:lnTo>
                      <a:pt x="102" y="210"/>
                    </a:lnTo>
                    <a:lnTo>
                      <a:pt x="108" y="210"/>
                    </a:lnTo>
                    <a:lnTo>
                      <a:pt x="108" y="204"/>
                    </a:lnTo>
                    <a:lnTo>
                      <a:pt x="114" y="198"/>
                    </a:lnTo>
                    <a:lnTo>
                      <a:pt x="114" y="204"/>
                    </a:lnTo>
                    <a:lnTo>
                      <a:pt x="126" y="210"/>
                    </a:lnTo>
                    <a:lnTo>
                      <a:pt x="126" y="216"/>
                    </a:lnTo>
                    <a:lnTo>
                      <a:pt x="126" y="222"/>
                    </a:lnTo>
                    <a:lnTo>
                      <a:pt x="132" y="228"/>
                    </a:lnTo>
                    <a:lnTo>
                      <a:pt x="138" y="234"/>
                    </a:lnTo>
                    <a:lnTo>
                      <a:pt x="144" y="234"/>
                    </a:lnTo>
                    <a:lnTo>
                      <a:pt x="150" y="234"/>
                    </a:lnTo>
                    <a:lnTo>
                      <a:pt x="162" y="234"/>
                    </a:lnTo>
                    <a:lnTo>
                      <a:pt x="162" y="240"/>
                    </a:lnTo>
                    <a:lnTo>
                      <a:pt x="162" y="246"/>
                    </a:lnTo>
                    <a:lnTo>
                      <a:pt x="156" y="246"/>
                    </a:lnTo>
                    <a:lnTo>
                      <a:pt x="156" y="252"/>
                    </a:lnTo>
                    <a:lnTo>
                      <a:pt x="162" y="264"/>
                    </a:lnTo>
                    <a:lnTo>
                      <a:pt x="162" y="270"/>
                    </a:lnTo>
                    <a:lnTo>
                      <a:pt x="168" y="276"/>
                    </a:lnTo>
                    <a:lnTo>
                      <a:pt x="180" y="282"/>
                    </a:lnTo>
                    <a:lnTo>
                      <a:pt x="186" y="282"/>
                    </a:lnTo>
                    <a:lnTo>
                      <a:pt x="192" y="282"/>
                    </a:lnTo>
                    <a:lnTo>
                      <a:pt x="198" y="282"/>
                    </a:lnTo>
                    <a:lnTo>
                      <a:pt x="198" y="288"/>
                    </a:lnTo>
                    <a:lnTo>
                      <a:pt x="198" y="294"/>
                    </a:lnTo>
                    <a:lnTo>
                      <a:pt x="204" y="294"/>
                    </a:lnTo>
                    <a:lnTo>
                      <a:pt x="216" y="306"/>
                    </a:lnTo>
                    <a:lnTo>
                      <a:pt x="222" y="306"/>
                    </a:lnTo>
                    <a:lnTo>
                      <a:pt x="228" y="300"/>
                    </a:lnTo>
                    <a:lnTo>
                      <a:pt x="234" y="288"/>
                    </a:lnTo>
                    <a:lnTo>
                      <a:pt x="234" y="270"/>
                    </a:lnTo>
                    <a:lnTo>
                      <a:pt x="240" y="258"/>
                    </a:lnTo>
                    <a:lnTo>
                      <a:pt x="240" y="252"/>
                    </a:lnTo>
                    <a:lnTo>
                      <a:pt x="240" y="246"/>
                    </a:lnTo>
                    <a:lnTo>
                      <a:pt x="234" y="240"/>
                    </a:lnTo>
                    <a:lnTo>
                      <a:pt x="228" y="240"/>
                    </a:lnTo>
                    <a:lnTo>
                      <a:pt x="228" y="228"/>
                    </a:lnTo>
                    <a:lnTo>
                      <a:pt x="228" y="222"/>
                    </a:lnTo>
                    <a:lnTo>
                      <a:pt x="228" y="216"/>
                    </a:lnTo>
                    <a:lnTo>
                      <a:pt x="228" y="198"/>
                    </a:lnTo>
                    <a:lnTo>
                      <a:pt x="228" y="186"/>
                    </a:lnTo>
                    <a:lnTo>
                      <a:pt x="222" y="180"/>
                    </a:lnTo>
                    <a:lnTo>
                      <a:pt x="210" y="180"/>
                    </a:lnTo>
                    <a:lnTo>
                      <a:pt x="204" y="168"/>
                    </a:lnTo>
                    <a:lnTo>
                      <a:pt x="198" y="162"/>
                    </a:lnTo>
                    <a:lnTo>
                      <a:pt x="198" y="144"/>
                    </a:lnTo>
                    <a:lnTo>
                      <a:pt x="198" y="132"/>
                    </a:lnTo>
                    <a:lnTo>
                      <a:pt x="198" y="126"/>
                    </a:lnTo>
                    <a:lnTo>
                      <a:pt x="192" y="72"/>
                    </a:lnTo>
                    <a:lnTo>
                      <a:pt x="180" y="72"/>
                    </a:lnTo>
                    <a:lnTo>
                      <a:pt x="174" y="66"/>
                    </a:lnTo>
                    <a:lnTo>
                      <a:pt x="168" y="54"/>
                    </a:lnTo>
                    <a:lnTo>
                      <a:pt x="168" y="48"/>
                    </a:lnTo>
                    <a:lnTo>
                      <a:pt x="174" y="42"/>
                    </a:lnTo>
                    <a:lnTo>
                      <a:pt x="174" y="36"/>
                    </a:lnTo>
                    <a:lnTo>
                      <a:pt x="168" y="30"/>
                    </a:lnTo>
                    <a:lnTo>
                      <a:pt x="162" y="24"/>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40" name="Freeform 783">
                <a:extLst>
                  <a:ext uri="{FF2B5EF4-FFF2-40B4-BE49-F238E27FC236}">
                    <a16:creationId xmlns:a16="http://schemas.microsoft.com/office/drawing/2014/main" xmlns="" id="{523128C0-9CD1-9A48-B93E-D514CAF10B68}"/>
                  </a:ext>
                </a:extLst>
              </p:cNvPr>
              <p:cNvSpPr>
                <a:spLocks/>
              </p:cNvSpPr>
              <p:nvPr/>
            </p:nvSpPr>
            <p:spPr bwMode="auto">
              <a:xfrm>
                <a:off x="10415234" y="5586894"/>
                <a:ext cx="215867" cy="199677"/>
              </a:xfrm>
              <a:custGeom>
                <a:avLst/>
                <a:gdLst/>
                <a:ahLst/>
                <a:cxnLst>
                  <a:cxn ang="0">
                    <a:pos x="42" y="210"/>
                  </a:cxn>
                  <a:cxn ang="0">
                    <a:pos x="24" y="156"/>
                  </a:cxn>
                  <a:cxn ang="0">
                    <a:pos x="12" y="138"/>
                  </a:cxn>
                  <a:cxn ang="0">
                    <a:pos x="18" y="126"/>
                  </a:cxn>
                  <a:cxn ang="0">
                    <a:pos x="12" y="114"/>
                  </a:cxn>
                  <a:cxn ang="0">
                    <a:pos x="0" y="108"/>
                  </a:cxn>
                  <a:cxn ang="0">
                    <a:pos x="6" y="96"/>
                  </a:cxn>
                  <a:cxn ang="0">
                    <a:pos x="12" y="90"/>
                  </a:cxn>
                  <a:cxn ang="0">
                    <a:pos x="18" y="78"/>
                  </a:cxn>
                  <a:cxn ang="0">
                    <a:pos x="24" y="66"/>
                  </a:cxn>
                  <a:cxn ang="0">
                    <a:pos x="18" y="48"/>
                  </a:cxn>
                  <a:cxn ang="0">
                    <a:pos x="6" y="24"/>
                  </a:cxn>
                  <a:cxn ang="0">
                    <a:pos x="30" y="0"/>
                  </a:cxn>
                  <a:cxn ang="0">
                    <a:pos x="102" y="18"/>
                  </a:cxn>
                  <a:cxn ang="0">
                    <a:pos x="198" y="72"/>
                  </a:cxn>
                  <a:cxn ang="0">
                    <a:pos x="228" y="90"/>
                  </a:cxn>
                  <a:cxn ang="0">
                    <a:pos x="204" y="96"/>
                  </a:cxn>
                  <a:cxn ang="0">
                    <a:pos x="204" y="108"/>
                  </a:cxn>
                  <a:cxn ang="0">
                    <a:pos x="216" y="114"/>
                  </a:cxn>
                  <a:cxn ang="0">
                    <a:pos x="222" y="126"/>
                  </a:cxn>
                  <a:cxn ang="0">
                    <a:pos x="210" y="138"/>
                  </a:cxn>
                  <a:cxn ang="0">
                    <a:pos x="204" y="150"/>
                  </a:cxn>
                  <a:cxn ang="0">
                    <a:pos x="216" y="162"/>
                  </a:cxn>
                  <a:cxn ang="0">
                    <a:pos x="216" y="174"/>
                  </a:cxn>
                  <a:cxn ang="0">
                    <a:pos x="222" y="180"/>
                  </a:cxn>
                  <a:cxn ang="0">
                    <a:pos x="228" y="192"/>
                  </a:cxn>
                  <a:cxn ang="0">
                    <a:pos x="228" y="204"/>
                  </a:cxn>
                  <a:cxn ang="0">
                    <a:pos x="198" y="192"/>
                  </a:cxn>
                  <a:cxn ang="0">
                    <a:pos x="174" y="192"/>
                  </a:cxn>
                  <a:cxn ang="0">
                    <a:pos x="162" y="186"/>
                  </a:cxn>
                  <a:cxn ang="0">
                    <a:pos x="150" y="180"/>
                  </a:cxn>
                  <a:cxn ang="0">
                    <a:pos x="138" y="186"/>
                  </a:cxn>
                  <a:cxn ang="0">
                    <a:pos x="120" y="198"/>
                  </a:cxn>
                  <a:cxn ang="0">
                    <a:pos x="84" y="210"/>
                  </a:cxn>
                  <a:cxn ang="0">
                    <a:pos x="72" y="222"/>
                  </a:cxn>
                  <a:cxn ang="0">
                    <a:pos x="60" y="216"/>
                  </a:cxn>
                  <a:cxn ang="0">
                    <a:pos x="42" y="216"/>
                  </a:cxn>
                </a:cxnLst>
                <a:rect l="0" t="0" r="r" b="b"/>
                <a:pathLst>
                  <a:path w="240" h="222">
                    <a:moveTo>
                      <a:pt x="42" y="216"/>
                    </a:moveTo>
                    <a:lnTo>
                      <a:pt x="42" y="210"/>
                    </a:lnTo>
                    <a:lnTo>
                      <a:pt x="36" y="156"/>
                    </a:lnTo>
                    <a:lnTo>
                      <a:pt x="24" y="156"/>
                    </a:lnTo>
                    <a:lnTo>
                      <a:pt x="18" y="150"/>
                    </a:lnTo>
                    <a:lnTo>
                      <a:pt x="12" y="138"/>
                    </a:lnTo>
                    <a:lnTo>
                      <a:pt x="12" y="132"/>
                    </a:lnTo>
                    <a:lnTo>
                      <a:pt x="18" y="126"/>
                    </a:lnTo>
                    <a:lnTo>
                      <a:pt x="18" y="120"/>
                    </a:lnTo>
                    <a:lnTo>
                      <a:pt x="12" y="114"/>
                    </a:lnTo>
                    <a:lnTo>
                      <a:pt x="6" y="108"/>
                    </a:lnTo>
                    <a:lnTo>
                      <a:pt x="0" y="108"/>
                    </a:lnTo>
                    <a:lnTo>
                      <a:pt x="6" y="102"/>
                    </a:lnTo>
                    <a:lnTo>
                      <a:pt x="6" y="96"/>
                    </a:lnTo>
                    <a:lnTo>
                      <a:pt x="12" y="96"/>
                    </a:lnTo>
                    <a:lnTo>
                      <a:pt x="12" y="90"/>
                    </a:lnTo>
                    <a:lnTo>
                      <a:pt x="12" y="84"/>
                    </a:lnTo>
                    <a:lnTo>
                      <a:pt x="18" y="78"/>
                    </a:lnTo>
                    <a:lnTo>
                      <a:pt x="24" y="72"/>
                    </a:lnTo>
                    <a:lnTo>
                      <a:pt x="24" y="66"/>
                    </a:lnTo>
                    <a:lnTo>
                      <a:pt x="18" y="54"/>
                    </a:lnTo>
                    <a:lnTo>
                      <a:pt x="18" y="48"/>
                    </a:lnTo>
                    <a:lnTo>
                      <a:pt x="12" y="36"/>
                    </a:lnTo>
                    <a:lnTo>
                      <a:pt x="6" y="24"/>
                    </a:lnTo>
                    <a:lnTo>
                      <a:pt x="18" y="6"/>
                    </a:lnTo>
                    <a:lnTo>
                      <a:pt x="30" y="0"/>
                    </a:lnTo>
                    <a:lnTo>
                      <a:pt x="78" y="12"/>
                    </a:lnTo>
                    <a:lnTo>
                      <a:pt x="102" y="18"/>
                    </a:lnTo>
                    <a:lnTo>
                      <a:pt x="162" y="54"/>
                    </a:lnTo>
                    <a:lnTo>
                      <a:pt x="198" y="72"/>
                    </a:lnTo>
                    <a:lnTo>
                      <a:pt x="240" y="78"/>
                    </a:lnTo>
                    <a:lnTo>
                      <a:pt x="228" y="90"/>
                    </a:lnTo>
                    <a:lnTo>
                      <a:pt x="210" y="96"/>
                    </a:lnTo>
                    <a:lnTo>
                      <a:pt x="204" y="96"/>
                    </a:lnTo>
                    <a:lnTo>
                      <a:pt x="204" y="102"/>
                    </a:lnTo>
                    <a:lnTo>
                      <a:pt x="204" y="108"/>
                    </a:lnTo>
                    <a:lnTo>
                      <a:pt x="210" y="114"/>
                    </a:lnTo>
                    <a:lnTo>
                      <a:pt x="216" y="114"/>
                    </a:lnTo>
                    <a:lnTo>
                      <a:pt x="222" y="120"/>
                    </a:lnTo>
                    <a:lnTo>
                      <a:pt x="222" y="126"/>
                    </a:lnTo>
                    <a:lnTo>
                      <a:pt x="216" y="132"/>
                    </a:lnTo>
                    <a:lnTo>
                      <a:pt x="210" y="138"/>
                    </a:lnTo>
                    <a:lnTo>
                      <a:pt x="204" y="144"/>
                    </a:lnTo>
                    <a:lnTo>
                      <a:pt x="204" y="150"/>
                    </a:lnTo>
                    <a:lnTo>
                      <a:pt x="210" y="156"/>
                    </a:lnTo>
                    <a:lnTo>
                      <a:pt x="216" y="162"/>
                    </a:lnTo>
                    <a:lnTo>
                      <a:pt x="216" y="168"/>
                    </a:lnTo>
                    <a:lnTo>
                      <a:pt x="216" y="174"/>
                    </a:lnTo>
                    <a:lnTo>
                      <a:pt x="216" y="180"/>
                    </a:lnTo>
                    <a:lnTo>
                      <a:pt x="222" y="180"/>
                    </a:lnTo>
                    <a:lnTo>
                      <a:pt x="222" y="186"/>
                    </a:lnTo>
                    <a:lnTo>
                      <a:pt x="228" y="192"/>
                    </a:lnTo>
                    <a:lnTo>
                      <a:pt x="228" y="198"/>
                    </a:lnTo>
                    <a:lnTo>
                      <a:pt x="228" y="204"/>
                    </a:lnTo>
                    <a:lnTo>
                      <a:pt x="216" y="198"/>
                    </a:lnTo>
                    <a:lnTo>
                      <a:pt x="198" y="192"/>
                    </a:lnTo>
                    <a:lnTo>
                      <a:pt x="180" y="192"/>
                    </a:lnTo>
                    <a:lnTo>
                      <a:pt x="174" y="192"/>
                    </a:lnTo>
                    <a:lnTo>
                      <a:pt x="168" y="186"/>
                    </a:lnTo>
                    <a:lnTo>
                      <a:pt x="162" y="186"/>
                    </a:lnTo>
                    <a:lnTo>
                      <a:pt x="156" y="180"/>
                    </a:lnTo>
                    <a:lnTo>
                      <a:pt x="150" y="180"/>
                    </a:lnTo>
                    <a:lnTo>
                      <a:pt x="144" y="186"/>
                    </a:lnTo>
                    <a:lnTo>
                      <a:pt x="138" y="186"/>
                    </a:lnTo>
                    <a:lnTo>
                      <a:pt x="126" y="192"/>
                    </a:lnTo>
                    <a:lnTo>
                      <a:pt x="120" y="198"/>
                    </a:lnTo>
                    <a:lnTo>
                      <a:pt x="102" y="204"/>
                    </a:lnTo>
                    <a:lnTo>
                      <a:pt x="84" y="210"/>
                    </a:lnTo>
                    <a:lnTo>
                      <a:pt x="78" y="222"/>
                    </a:lnTo>
                    <a:lnTo>
                      <a:pt x="72" y="222"/>
                    </a:lnTo>
                    <a:lnTo>
                      <a:pt x="66" y="222"/>
                    </a:lnTo>
                    <a:lnTo>
                      <a:pt x="60" y="216"/>
                    </a:lnTo>
                    <a:lnTo>
                      <a:pt x="54" y="210"/>
                    </a:lnTo>
                    <a:lnTo>
                      <a:pt x="42" y="216"/>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41" name="Freeform 784">
                <a:extLst>
                  <a:ext uri="{FF2B5EF4-FFF2-40B4-BE49-F238E27FC236}">
                    <a16:creationId xmlns:a16="http://schemas.microsoft.com/office/drawing/2014/main" xmlns="" id="{A9F59185-2E80-A641-BDBC-24BA1E35158F}"/>
                  </a:ext>
                </a:extLst>
              </p:cNvPr>
              <p:cNvSpPr>
                <a:spLocks/>
              </p:cNvSpPr>
              <p:nvPr/>
            </p:nvSpPr>
            <p:spPr bwMode="auto">
              <a:xfrm>
                <a:off x="10582531" y="5748794"/>
                <a:ext cx="410147" cy="383164"/>
              </a:xfrm>
              <a:custGeom>
                <a:avLst/>
                <a:gdLst/>
                <a:ahLst/>
                <a:cxnLst>
                  <a:cxn ang="0">
                    <a:pos x="114" y="42"/>
                  </a:cxn>
                  <a:cxn ang="0">
                    <a:pos x="150" y="54"/>
                  </a:cxn>
                  <a:cxn ang="0">
                    <a:pos x="168" y="54"/>
                  </a:cxn>
                  <a:cxn ang="0">
                    <a:pos x="186" y="54"/>
                  </a:cxn>
                  <a:cxn ang="0">
                    <a:pos x="198" y="42"/>
                  </a:cxn>
                  <a:cxn ang="0">
                    <a:pos x="186" y="30"/>
                  </a:cxn>
                  <a:cxn ang="0">
                    <a:pos x="174" y="18"/>
                  </a:cxn>
                  <a:cxn ang="0">
                    <a:pos x="216" y="0"/>
                  </a:cxn>
                  <a:cxn ang="0">
                    <a:pos x="234" y="6"/>
                  </a:cxn>
                  <a:cxn ang="0">
                    <a:pos x="246" y="36"/>
                  </a:cxn>
                  <a:cxn ang="0">
                    <a:pos x="270" y="48"/>
                  </a:cxn>
                  <a:cxn ang="0">
                    <a:pos x="294" y="60"/>
                  </a:cxn>
                  <a:cxn ang="0">
                    <a:pos x="300" y="78"/>
                  </a:cxn>
                  <a:cxn ang="0">
                    <a:pos x="318" y="72"/>
                  </a:cxn>
                  <a:cxn ang="0">
                    <a:pos x="318" y="60"/>
                  </a:cxn>
                  <a:cxn ang="0">
                    <a:pos x="324" y="72"/>
                  </a:cxn>
                  <a:cxn ang="0">
                    <a:pos x="342" y="96"/>
                  </a:cxn>
                  <a:cxn ang="0">
                    <a:pos x="354" y="114"/>
                  </a:cxn>
                  <a:cxn ang="0">
                    <a:pos x="342" y="120"/>
                  </a:cxn>
                  <a:cxn ang="0">
                    <a:pos x="354" y="132"/>
                  </a:cxn>
                  <a:cxn ang="0">
                    <a:pos x="378" y="126"/>
                  </a:cxn>
                  <a:cxn ang="0">
                    <a:pos x="396" y="144"/>
                  </a:cxn>
                  <a:cxn ang="0">
                    <a:pos x="408" y="132"/>
                  </a:cxn>
                  <a:cxn ang="0">
                    <a:pos x="426" y="132"/>
                  </a:cxn>
                  <a:cxn ang="0">
                    <a:pos x="444" y="138"/>
                  </a:cxn>
                  <a:cxn ang="0">
                    <a:pos x="450" y="138"/>
                  </a:cxn>
                  <a:cxn ang="0">
                    <a:pos x="234" y="348"/>
                  </a:cxn>
                  <a:cxn ang="0">
                    <a:pos x="150" y="390"/>
                  </a:cxn>
                  <a:cxn ang="0">
                    <a:pos x="126" y="408"/>
                  </a:cxn>
                  <a:cxn ang="0">
                    <a:pos x="90" y="414"/>
                  </a:cxn>
                  <a:cxn ang="0">
                    <a:pos x="78" y="390"/>
                  </a:cxn>
                  <a:cxn ang="0">
                    <a:pos x="48" y="396"/>
                  </a:cxn>
                  <a:cxn ang="0">
                    <a:pos x="24" y="402"/>
                  </a:cxn>
                  <a:cxn ang="0">
                    <a:pos x="24" y="384"/>
                  </a:cxn>
                  <a:cxn ang="0">
                    <a:pos x="6" y="378"/>
                  </a:cxn>
                  <a:cxn ang="0">
                    <a:pos x="12" y="354"/>
                  </a:cxn>
                  <a:cxn ang="0">
                    <a:pos x="24" y="336"/>
                  </a:cxn>
                  <a:cxn ang="0">
                    <a:pos x="36" y="330"/>
                  </a:cxn>
                  <a:cxn ang="0">
                    <a:pos x="48" y="306"/>
                  </a:cxn>
                  <a:cxn ang="0">
                    <a:pos x="36" y="294"/>
                  </a:cxn>
                  <a:cxn ang="0">
                    <a:pos x="48" y="282"/>
                  </a:cxn>
                  <a:cxn ang="0">
                    <a:pos x="66" y="270"/>
                  </a:cxn>
                  <a:cxn ang="0">
                    <a:pos x="72" y="246"/>
                  </a:cxn>
                  <a:cxn ang="0">
                    <a:pos x="78" y="210"/>
                  </a:cxn>
                  <a:cxn ang="0">
                    <a:pos x="66" y="186"/>
                  </a:cxn>
                  <a:cxn ang="0">
                    <a:pos x="54" y="186"/>
                  </a:cxn>
                  <a:cxn ang="0">
                    <a:pos x="54" y="72"/>
                  </a:cxn>
                  <a:cxn ang="0">
                    <a:pos x="60" y="54"/>
                  </a:cxn>
                  <a:cxn ang="0">
                    <a:pos x="84" y="48"/>
                  </a:cxn>
                </a:cxnLst>
                <a:rect l="0" t="0" r="r" b="b"/>
                <a:pathLst>
                  <a:path w="456" h="426">
                    <a:moveTo>
                      <a:pt x="84" y="48"/>
                    </a:moveTo>
                    <a:lnTo>
                      <a:pt x="90" y="48"/>
                    </a:lnTo>
                    <a:lnTo>
                      <a:pt x="114" y="42"/>
                    </a:lnTo>
                    <a:lnTo>
                      <a:pt x="126" y="48"/>
                    </a:lnTo>
                    <a:lnTo>
                      <a:pt x="144" y="48"/>
                    </a:lnTo>
                    <a:lnTo>
                      <a:pt x="150" y="54"/>
                    </a:lnTo>
                    <a:lnTo>
                      <a:pt x="156" y="60"/>
                    </a:lnTo>
                    <a:lnTo>
                      <a:pt x="162" y="54"/>
                    </a:lnTo>
                    <a:lnTo>
                      <a:pt x="168" y="54"/>
                    </a:lnTo>
                    <a:lnTo>
                      <a:pt x="174" y="54"/>
                    </a:lnTo>
                    <a:lnTo>
                      <a:pt x="180" y="54"/>
                    </a:lnTo>
                    <a:lnTo>
                      <a:pt x="186" y="54"/>
                    </a:lnTo>
                    <a:lnTo>
                      <a:pt x="192" y="54"/>
                    </a:lnTo>
                    <a:lnTo>
                      <a:pt x="192" y="48"/>
                    </a:lnTo>
                    <a:lnTo>
                      <a:pt x="198" y="42"/>
                    </a:lnTo>
                    <a:lnTo>
                      <a:pt x="192" y="36"/>
                    </a:lnTo>
                    <a:lnTo>
                      <a:pt x="186" y="36"/>
                    </a:lnTo>
                    <a:lnTo>
                      <a:pt x="186" y="30"/>
                    </a:lnTo>
                    <a:lnTo>
                      <a:pt x="180" y="30"/>
                    </a:lnTo>
                    <a:lnTo>
                      <a:pt x="180" y="24"/>
                    </a:lnTo>
                    <a:lnTo>
                      <a:pt x="174" y="18"/>
                    </a:lnTo>
                    <a:lnTo>
                      <a:pt x="180" y="12"/>
                    </a:lnTo>
                    <a:lnTo>
                      <a:pt x="204" y="6"/>
                    </a:lnTo>
                    <a:lnTo>
                      <a:pt x="216" y="0"/>
                    </a:lnTo>
                    <a:lnTo>
                      <a:pt x="222" y="0"/>
                    </a:lnTo>
                    <a:lnTo>
                      <a:pt x="228" y="0"/>
                    </a:lnTo>
                    <a:lnTo>
                      <a:pt x="234" y="6"/>
                    </a:lnTo>
                    <a:lnTo>
                      <a:pt x="246" y="24"/>
                    </a:lnTo>
                    <a:lnTo>
                      <a:pt x="246" y="30"/>
                    </a:lnTo>
                    <a:lnTo>
                      <a:pt x="246" y="36"/>
                    </a:lnTo>
                    <a:lnTo>
                      <a:pt x="252" y="42"/>
                    </a:lnTo>
                    <a:lnTo>
                      <a:pt x="264" y="48"/>
                    </a:lnTo>
                    <a:lnTo>
                      <a:pt x="270" y="48"/>
                    </a:lnTo>
                    <a:lnTo>
                      <a:pt x="276" y="48"/>
                    </a:lnTo>
                    <a:lnTo>
                      <a:pt x="282" y="54"/>
                    </a:lnTo>
                    <a:lnTo>
                      <a:pt x="294" y="60"/>
                    </a:lnTo>
                    <a:lnTo>
                      <a:pt x="294" y="66"/>
                    </a:lnTo>
                    <a:lnTo>
                      <a:pt x="300" y="72"/>
                    </a:lnTo>
                    <a:lnTo>
                      <a:pt x="300" y="78"/>
                    </a:lnTo>
                    <a:lnTo>
                      <a:pt x="306" y="84"/>
                    </a:lnTo>
                    <a:lnTo>
                      <a:pt x="318" y="78"/>
                    </a:lnTo>
                    <a:lnTo>
                      <a:pt x="318" y="72"/>
                    </a:lnTo>
                    <a:lnTo>
                      <a:pt x="312" y="72"/>
                    </a:lnTo>
                    <a:lnTo>
                      <a:pt x="312" y="66"/>
                    </a:lnTo>
                    <a:lnTo>
                      <a:pt x="318" y="60"/>
                    </a:lnTo>
                    <a:lnTo>
                      <a:pt x="324" y="60"/>
                    </a:lnTo>
                    <a:lnTo>
                      <a:pt x="324" y="66"/>
                    </a:lnTo>
                    <a:lnTo>
                      <a:pt x="324" y="72"/>
                    </a:lnTo>
                    <a:lnTo>
                      <a:pt x="330" y="84"/>
                    </a:lnTo>
                    <a:lnTo>
                      <a:pt x="336" y="90"/>
                    </a:lnTo>
                    <a:lnTo>
                      <a:pt x="342" y="96"/>
                    </a:lnTo>
                    <a:lnTo>
                      <a:pt x="348" y="102"/>
                    </a:lnTo>
                    <a:lnTo>
                      <a:pt x="354" y="108"/>
                    </a:lnTo>
                    <a:lnTo>
                      <a:pt x="354" y="114"/>
                    </a:lnTo>
                    <a:lnTo>
                      <a:pt x="354" y="120"/>
                    </a:lnTo>
                    <a:lnTo>
                      <a:pt x="348" y="120"/>
                    </a:lnTo>
                    <a:lnTo>
                      <a:pt x="342" y="120"/>
                    </a:lnTo>
                    <a:lnTo>
                      <a:pt x="342" y="126"/>
                    </a:lnTo>
                    <a:lnTo>
                      <a:pt x="348" y="132"/>
                    </a:lnTo>
                    <a:lnTo>
                      <a:pt x="354" y="132"/>
                    </a:lnTo>
                    <a:lnTo>
                      <a:pt x="360" y="132"/>
                    </a:lnTo>
                    <a:lnTo>
                      <a:pt x="366" y="126"/>
                    </a:lnTo>
                    <a:lnTo>
                      <a:pt x="378" y="126"/>
                    </a:lnTo>
                    <a:lnTo>
                      <a:pt x="390" y="126"/>
                    </a:lnTo>
                    <a:lnTo>
                      <a:pt x="390" y="132"/>
                    </a:lnTo>
                    <a:lnTo>
                      <a:pt x="396" y="144"/>
                    </a:lnTo>
                    <a:lnTo>
                      <a:pt x="402" y="150"/>
                    </a:lnTo>
                    <a:lnTo>
                      <a:pt x="408" y="144"/>
                    </a:lnTo>
                    <a:lnTo>
                      <a:pt x="408" y="132"/>
                    </a:lnTo>
                    <a:lnTo>
                      <a:pt x="414" y="132"/>
                    </a:lnTo>
                    <a:lnTo>
                      <a:pt x="420" y="132"/>
                    </a:lnTo>
                    <a:lnTo>
                      <a:pt x="426" y="132"/>
                    </a:lnTo>
                    <a:lnTo>
                      <a:pt x="432" y="138"/>
                    </a:lnTo>
                    <a:lnTo>
                      <a:pt x="438" y="138"/>
                    </a:lnTo>
                    <a:lnTo>
                      <a:pt x="444" y="138"/>
                    </a:lnTo>
                    <a:lnTo>
                      <a:pt x="450" y="138"/>
                    </a:lnTo>
                    <a:lnTo>
                      <a:pt x="456" y="132"/>
                    </a:lnTo>
                    <a:lnTo>
                      <a:pt x="450" y="138"/>
                    </a:lnTo>
                    <a:lnTo>
                      <a:pt x="432" y="156"/>
                    </a:lnTo>
                    <a:lnTo>
                      <a:pt x="252" y="336"/>
                    </a:lnTo>
                    <a:lnTo>
                      <a:pt x="234" y="348"/>
                    </a:lnTo>
                    <a:lnTo>
                      <a:pt x="228" y="360"/>
                    </a:lnTo>
                    <a:lnTo>
                      <a:pt x="174" y="378"/>
                    </a:lnTo>
                    <a:lnTo>
                      <a:pt x="150" y="390"/>
                    </a:lnTo>
                    <a:lnTo>
                      <a:pt x="138" y="396"/>
                    </a:lnTo>
                    <a:lnTo>
                      <a:pt x="132" y="402"/>
                    </a:lnTo>
                    <a:lnTo>
                      <a:pt x="126" y="408"/>
                    </a:lnTo>
                    <a:lnTo>
                      <a:pt x="102" y="426"/>
                    </a:lnTo>
                    <a:lnTo>
                      <a:pt x="102" y="420"/>
                    </a:lnTo>
                    <a:lnTo>
                      <a:pt x="90" y="414"/>
                    </a:lnTo>
                    <a:lnTo>
                      <a:pt x="84" y="408"/>
                    </a:lnTo>
                    <a:lnTo>
                      <a:pt x="84" y="402"/>
                    </a:lnTo>
                    <a:lnTo>
                      <a:pt x="78" y="390"/>
                    </a:lnTo>
                    <a:lnTo>
                      <a:pt x="66" y="384"/>
                    </a:lnTo>
                    <a:lnTo>
                      <a:pt x="54" y="390"/>
                    </a:lnTo>
                    <a:lnTo>
                      <a:pt x="48" y="396"/>
                    </a:lnTo>
                    <a:lnTo>
                      <a:pt x="42" y="402"/>
                    </a:lnTo>
                    <a:lnTo>
                      <a:pt x="30" y="402"/>
                    </a:lnTo>
                    <a:lnTo>
                      <a:pt x="24" y="402"/>
                    </a:lnTo>
                    <a:lnTo>
                      <a:pt x="24" y="396"/>
                    </a:lnTo>
                    <a:lnTo>
                      <a:pt x="24" y="390"/>
                    </a:lnTo>
                    <a:lnTo>
                      <a:pt x="24" y="384"/>
                    </a:lnTo>
                    <a:lnTo>
                      <a:pt x="18" y="378"/>
                    </a:lnTo>
                    <a:lnTo>
                      <a:pt x="12" y="378"/>
                    </a:lnTo>
                    <a:lnTo>
                      <a:pt x="6" y="378"/>
                    </a:lnTo>
                    <a:lnTo>
                      <a:pt x="0" y="372"/>
                    </a:lnTo>
                    <a:lnTo>
                      <a:pt x="12" y="360"/>
                    </a:lnTo>
                    <a:lnTo>
                      <a:pt x="12" y="354"/>
                    </a:lnTo>
                    <a:lnTo>
                      <a:pt x="12" y="342"/>
                    </a:lnTo>
                    <a:lnTo>
                      <a:pt x="18" y="336"/>
                    </a:lnTo>
                    <a:lnTo>
                      <a:pt x="24" y="336"/>
                    </a:lnTo>
                    <a:lnTo>
                      <a:pt x="30" y="336"/>
                    </a:lnTo>
                    <a:lnTo>
                      <a:pt x="36" y="336"/>
                    </a:lnTo>
                    <a:lnTo>
                      <a:pt x="36" y="330"/>
                    </a:lnTo>
                    <a:lnTo>
                      <a:pt x="36" y="312"/>
                    </a:lnTo>
                    <a:lnTo>
                      <a:pt x="42" y="306"/>
                    </a:lnTo>
                    <a:lnTo>
                      <a:pt x="48" y="306"/>
                    </a:lnTo>
                    <a:lnTo>
                      <a:pt x="48" y="300"/>
                    </a:lnTo>
                    <a:lnTo>
                      <a:pt x="42" y="300"/>
                    </a:lnTo>
                    <a:lnTo>
                      <a:pt x="36" y="294"/>
                    </a:lnTo>
                    <a:lnTo>
                      <a:pt x="36" y="288"/>
                    </a:lnTo>
                    <a:lnTo>
                      <a:pt x="42" y="282"/>
                    </a:lnTo>
                    <a:lnTo>
                      <a:pt x="48" y="282"/>
                    </a:lnTo>
                    <a:lnTo>
                      <a:pt x="54" y="282"/>
                    </a:lnTo>
                    <a:lnTo>
                      <a:pt x="60" y="276"/>
                    </a:lnTo>
                    <a:lnTo>
                      <a:pt x="66" y="270"/>
                    </a:lnTo>
                    <a:lnTo>
                      <a:pt x="66" y="264"/>
                    </a:lnTo>
                    <a:lnTo>
                      <a:pt x="72" y="258"/>
                    </a:lnTo>
                    <a:lnTo>
                      <a:pt x="72" y="246"/>
                    </a:lnTo>
                    <a:lnTo>
                      <a:pt x="72" y="234"/>
                    </a:lnTo>
                    <a:lnTo>
                      <a:pt x="78" y="222"/>
                    </a:lnTo>
                    <a:lnTo>
                      <a:pt x="78" y="210"/>
                    </a:lnTo>
                    <a:lnTo>
                      <a:pt x="78" y="204"/>
                    </a:lnTo>
                    <a:lnTo>
                      <a:pt x="66" y="192"/>
                    </a:lnTo>
                    <a:lnTo>
                      <a:pt x="66" y="186"/>
                    </a:lnTo>
                    <a:lnTo>
                      <a:pt x="66" y="180"/>
                    </a:lnTo>
                    <a:lnTo>
                      <a:pt x="60" y="180"/>
                    </a:lnTo>
                    <a:lnTo>
                      <a:pt x="54" y="186"/>
                    </a:lnTo>
                    <a:lnTo>
                      <a:pt x="66" y="78"/>
                    </a:lnTo>
                    <a:lnTo>
                      <a:pt x="60" y="72"/>
                    </a:lnTo>
                    <a:lnTo>
                      <a:pt x="54" y="72"/>
                    </a:lnTo>
                    <a:lnTo>
                      <a:pt x="54" y="66"/>
                    </a:lnTo>
                    <a:lnTo>
                      <a:pt x="60" y="60"/>
                    </a:lnTo>
                    <a:lnTo>
                      <a:pt x="60" y="54"/>
                    </a:lnTo>
                    <a:lnTo>
                      <a:pt x="66" y="48"/>
                    </a:lnTo>
                    <a:lnTo>
                      <a:pt x="72" y="48"/>
                    </a:lnTo>
                    <a:lnTo>
                      <a:pt x="84" y="48"/>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42" name="Freeform 785">
                <a:extLst>
                  <a:ext uri="{FF2B5EF4-FFF2-40B4-BE49-F238E27FC236}">
                    <a16:creationId xmlns:a16="http://schemas.microsoft.com/office/drawing/2014/main" xmlns="" id="{2E0E561D-A234-D546-A171-CA50E577CBA5}"/>
                  </a:ext>
                </a:extLst>
              </p:cNvPr>
              <p:cNvSpPr>
                <a:spLocks/>
              </p:cNvSpPr>
              <p:nvPr/>
            </p:nvSpPr>
            <p:spPr bwMode="auto">
              <a:xfrm>
                <a:off x="10598721" y="5603084"/>
                <a:ext cx="199677" cy="199677"/>
              </a:xfrm>
              <a:custGeom>
                <a:avLst/>
                <a:gdLst/>
                <a:ahLst/>
                <a:cxnLst>
                  <a:cxn ang="0">
                    <a:pos x="24" y="180"/>
                  </a:cxn>
                  <a:cxn ang="0">
                    <a:pos x="18" y="168"/>
                  </a:cxn>
                  <a:cxn ang="0">
                    <a:pos x="12" y="156"/>
                  </a:cxn>
                  <a:cxn ang="0">
                    <a:pos x="12" y="144"/>
                  </a:cxn>
                  <a:cxn ang="0">
                    <a:pos x="0" y="132"/>
                  </a:cxn>
                  <a:cxn ang="0">
                    <a:pos x="6" y="120"/>
                  </a:cxn>
                  <a:cxn ang="0">
                    <a:pos x="18" y="108"/>
                  </a:cxn>
                  <a:cxn ang="0">
                    <a:pos x="12" y="102"/>
                  </a:cxn>
                  <a:cxn ang="0">
                    <a:pos x="6" y="96"/>
                  </a:cxn>
                  <a:cxn ang="0">
                    <a:pos x="0" y="84"/>
                  </a:cxn>
                  <a:cxn ang="0">
                    <a:pos x="6" y="78"/>
                  </a:cxn>
                  <a:cxn ang="0">
                    <a:pos x="36" y="60"/>
                  </a:cxn>
                  <a:cxn ang="0">
                    <a:pos x="42" y="48"/>
                  </a:cxn>
                  <a:cxn ang="0">
                    <a:pos x="42" y="36"/>
                  </a:cxn>
                  <a:cxn ang="0">
                    <a:pos x="42" y="24"/>
                  </a:cxn>
                  <a:cxn ang="0">
                    <a:pos x="54" y="24"/>
                  </a:cxn>
                  <a:cxn ang="0">
                    <a:pos x="54" y="12"/>
                  </a:cxn>
                  <a:cxn ang="0">
                    <a:pos x="54" y="6"/>
                  </a:cxn>
                  <a:cxn ang="0">
                    <a:pos x="66" y="0"/>
                  </a:cxn>
                  <a:cxn ang="0">
                    <a:pos x="96" y="0"/>
                  </a:cxn>
                  <a:cxn ang="0">
                    <a:pos x="96" y="18"/>
                  </a:cxn>
                  <a:cxn ang="0">
                    <a:pos x="108" y="30"/>
                  </a:cxn>
                  <a:cxn ang="0">
                    <a:pos x="114" y="42"/>
                  </a:cxn>
                  <a:cxn ang="0">
                    <a:pos x="126" y="30"/>
                  </a:cxn>
                  <a:cxn ang="0">
                    <a:pos x="138" y="36"/>
                  </a:cxn>
                  <a:cxn ang="0">
                    <a:pos x="150" y="54"/>
                  </a:cxn>
                  <a:cxn ang="0">
                    <a:pos x="156" y="72"/>
                  </a:cxn>
                  <a:cxn ang="0">
                    <a:pos x="150" y="84"/>
                  </a:cxn>
                  <a:cxn ang="0">
                    <a:pos x="168" y="96"/>
                  </a:cxn>
                  <a:cxn ang="0">
                    <a:pos x="180" y="114"/>
                  </a:cxn>
                  <a:cxn ang="0">
                    <a:pos x="192" y="120"/>
                  </a:cxn>
                  <a:cxn ang="0">
                    <a:pos x="216" y="132"/>
                  </a:cxn>
                  <a:cxn ang="0">
                    <a:pos x="222" y="150"/>
                  </a:cxn>
                  <a:cxn ang="0">
                    <a:pos x="210" y="162"/>
                  </a:cxn>
                  <a:cxn ang="0">
                    <a:pos x="198" y="162"/>
                  </a:cxn>
                  <a:cxn ang="0">
                    <a:pos x="162" y="174"/>
                  </a:cxn>
                  <a:cxn ang="0">
                    <a:pos x="162" y="186"/>
                  </a:cxn>
                  <a:cxn ang="0">
                    <a:pos x="168" y="198"/>
                  </a:cxn>
                  <a:cxn ang="0">
                    <a:pos x="180" y="204"/>
                  </a:cxn>
                  <a:cxn ang="0">
                    <a:pos x="174" y="216"/>
                  </a:cxn>
                  <a:cxn ang="0">
                    <a:pos x="162" y="216"/>
                  </a:cxn>
                  <a:cxn ang="0">
                    <a:pos x="150" y="216"/>
                  </a:cxn>
                  <a:cxn ang="0">
                    <a:pos x="132" y="216"/>
                  </a:cxn>
                  <a:cxn ang="0">
                    <a:pos x="108" y="210"/>
                  </a:cxn>
                  <a:cxn ang="0">
                    <a:pos x="72" y="210"/>
                  </a:cxn>
                  <a:cxn ang="0">
                    <a:pos x="60" y="204"/>
                  </a:cxn>
                  <a:cxn ang="0">
                    <a:pos x="48" y="198"/>
                  </a:cxn>
                  <a:cxn ang="0">
                    <a:pos x="24" y="186"/>
                  </a:cxn>
                </a:cxnLst>
                <a:rect l="0" t="0" r="r" b="b"/>
                <a:pathLst>
                  <a:path w="222" h="222">
                    <a:moveTo>
                      <a:pt x="24" y="186"/>
                    </a:moveTo>
                    <a:lnTo>
                      <a:pt x="24" y="180"/>
                    </a:lnTo>
                    <a:lnTo>
                      <a:pt x="24" y="174"/>
                    </a:lnTo>
                    <a:lnTo>
                      <a:pt x="18" y="168"/>
                    </a:lnTo>
                    <a:lnTo>
                      <a:pt x="18" y="162"/>
                    </a:lnTo>
                    <a:lnTo>
                      <a:pt x="12" y="156"/>
                    </a:lnTo>
                    <a:lnTo>
                      <a:pt x="12" y="150"/>
                    </a:lnTo>
                    <a:lnTo>
                      <a:pt x="12" y="144"/>
                    </a:lnTo>
                    <a:lnTo>
                      <a:pt x="6" y="138"/>
                    </a:lnTo>
                    <a:lnTo>
                      <a:pt x="0" y="132"/>
                    </a:lnTo>
                    <a:lnTo>
                      <a:pt x="0" y="126"/>
                    </a:lnTo>
                    <a:lnTo>
                      <a:pt x="6" y="120"/>
                    </a:lnTo>
                    <a:lnTo>
                      <a:pt x="12" y="114"/>
                    </a:lnTo>
                    <a:lnTo>
                      <a:pt x="18" y="108"/>
                    </a:lnTo>
                    <a:lnTo>
                      <a:pt x="18" y="102"/>
                    </a:lnTo>
                    <a:lnTo>
                      <a:pt x="12" y="102"/>
                    </a:lnTo>
                    <a:lnTo>
                      <a:pt x="12" y="96"/>
                    </a:lnTo>
                    <a:lnTo>
                      <a:pt x="6" y="96"/>
                    </a:lnTo>
                    <a:lnTo>
                      <a:pt x="0" y="90"/>
                    </a:lnTo>
                    <a:lnTo>
                      <a:pt x="0" y="84"/>
                    </a:lnTo>
                    <a:lnTo>
                      <a:pt x="0" y="78"/>
                    </a:lnTo>
                    <a:lnTo>
                      <a:pt x="6" y="78"/>
                    </a:lnTo>
                    <a:lnTo>
                      <a:pt x="24" y="72"/>
                    </a:lnTo>
                    <a:lnTo>
                      <a:pt x="36" y="60"/>
                    </a:lnTo>
                    <a:lnTo>
                      <a:pt x="42" y="54"/>
                    </a:lnTo>
                    <a:lnTo>
                      <a:pt x="42" y="48"/>
                    </a:lnTo>
                    <a:lnTo>
                      <a:pt x="42" y="42"/>
                    </a:lnTo>
                    <a:lnTo>
                      <a:pt x="42" y="36"/>
                    </a:lnTo>
                    <a:lnTo>
                      <a:pt x="36" y="30"/>
                    </a:lnTo>
                    <a:lnTo>
                      <a:pt x="42" y="24"/>
                    </a:lnTo>
                    <a:lnTo>
                      <a:pt x="48" y="24"/>
                    </a:lnTo>
                    <a:lnTo>
                      <a:pt x="54" y="24"/>
                    </a:lnTo>
                    <a:lnTo>
                      <a:pt x="54" y="18"/>
                    </a:lnTo>
                    <a:lnTo>
                      <a:pt x="54" y="12"/>
                    </a:lnTo>
                    <a:lnTo>
                      <a:pt x="48" y="12"/>
                    </a:lnTo>
                    <a:lnTo>
                      <a:pt x="54" y="6"/>
                    </a:lnTo>
                    <a:lnTo>
                      <a:pt x="60" y="6"/>
                    </a:lnTo>
                    <a:lnTo>
                      <a:pt x="66" y="0"/>
                    </a:lnTo>
                    <a:lnTo>
                      <a:pt x="78" y="0"/>
                    </a:lnTo>
                    <a:lnTo>
                      <a:pt x="96" y="0"/>
                    </a:lnTo>
                    <a:lnTo>
                      <a:pt x="102" y="6"/>
                    </a:lnTo>
                    <a:lnTo>
                      <a:pt x="96" y="18"/>
                    </a:lnTo>
                    <a:lnTo>
                      <a:pt x="102" y="24"/>
                    </a:lnTo>
                    <a:lnTo>
                      <a:pt x="108" y="30"/>
                    </a:lnTo>
                    <a:lnTo>
                      <a:pt x="114" y="36"/>
                    </a:lnTo>
                    <a:lnTo>
                      <a:pt x="114" y="42"/>
                    </a:lnTo>
                    <a:lnTo>
                      <a:pt x="120" y="30"/>
                    </a:lnTo>
                    <a:lnTo>
                      <a:pt x="126" y="30"/>
                    </a:lnTo>
                    <a:lnTo>
                      <a:pt x="132" y="30"/>
                    </a:lnTo>
                    <a:lnTo>
                      <a:pt x="138" y="36"/>
                    </a:lnTo>
                    <a:lnTo>
                      <a:pt x="144" y="42"/>
                    </a:lnTo>
                    <a:lnTo>
                      <a:pt x="150" y="54"/>
                    </a:lnTo>
                    <a:lnTo>
                      <a:pt x="156" y="66"/>
                    </a:lnTo>
                    <a:lnTo>
                      <a:pt x="156" y="72"/>
                    </a:lnTo>
                    <a:lnTo>
                      <a:pt x="156" y="78"/>
                    </a:lnTo>
                    <a:lnTo>
                      <a:pt x="150" y="84"/>
                    </a:lnTo>
                    <a:lnTo>
                      <a:pt x="156" y="90"/>
                    </a:lnTo>
                    <a:lnTo>
                      <a:pt x="168" y="96"/>
                    </a:lnTo>
                    <a:lnTo>
                      <a:pt x="174" y="102"/>
                    </a:lnTo>
                    <a:lnTo>
                      <a:pt x="180" y="114"/>
                    </a:lnTo>
                    <a:lnTo>
                      <a:pt x="186" y="120"/>
                    </a:lnTo>
                    <a:lnTo>
                      <a:pt x="192" y="120"/>
                    </a:lnTo>
                    <a:lnTo>
                      <a:pt x="204" y="126"/>
                    </a:lnTo>
                    <a:lnTo>
                      <a:pt x="216" y="132"/>
                    </a:lnTo>
                    <a:lnTo>
                      <a:pt x="222" y="144"/>
                    </a:lnTo>
                    <a:lnTo>
                      <a:pt x="222" y="150"/>
                    </a:lnTo>
                    <a:lnTo>
                      <a:pt x="216" y="156"/>
                    </a:lnTo>
                    <a:lnTo>
                      <a:pt x="210" y="162"/>
                    </a:lnTo>
                    <a:lnTo>
                      <a:pt x="204" y="162"/>
                    </a:lnTo>
                    <a:lnTo>
                      <a:pt x="198" y="162"/>
                    </a:lnTo>
                    <a:lnTo>
                      <a:pt x="186" y="168"/>
                    </a:lnTo>
                    <a:lnTo>
                      <a:pt x="162" y="174"/>
                    </a:lnTo>
                    <a:lnTo>
                      <a:pt x="156" y="180"/>
                    </a:lnTo>
                    <a:lnTo>
                      <a:pt x="162" y="186"/>
                    </a:lnTo>
                    <a:lnTo>
                      <a:pt x="162" y="192"/>
                    </a:lnTo>
                    <a:lnTo>
                      <a:pt x="168" y="198"/>
                    </a:lnTo>
                    <a:lnTo>
                      <a:pt x="174" y="198"/>
                    </a:lnTo>
                    <a:lnTo>
                      <a:pt x="180" y="204"/>
                    </a:lnTo>
                    <a:lnTo>
                      <a:pt x="174" y="210"/>
                    </a:lnTo>
                    <a:lnTo>
                      <a:pt x="174" y="216"/>
                    </a:lnTo>
                    <a:lnTo>
                      <a:pt x="168" y="216"/>
                    </a:lnTo>
                    <a:lnTo>
                      <a:pt x="162" y="216"/>
                    </a:lnTo>
                    <a:lnTo>
                      <a:pt x="156" y="216"/>
                    </a:lnTo>
                    <a:lnTo>
                      <a:pt x="150" y="216"/>
                    </a:lnTo>
                    <a:lnTo>
                      <a:pt x="138" y="222"/>
                    </a:lnTo>
                    <a:lnTo>
                      <a:pt x="132" y="216"/>
                    </a:lnTo>
                    <a:lnTo>
                      <a:pt x="126" y="210"/>
                    </a:lnTo>
                    <a:lnTo>
                      <a:pt x="108" y="210"/>
                    </a:lnTo>
                    <a:lnTo>
                      <a:pt x="96" y="204"/>
                    </a:lnTo>
                    <a:lnTo>
                      <a:pt x="72" y="210"/>
                    </a:lnTo>
                    <a:lnTo>
                      <a:pt x="66" y="210"/>
                    </a:lnTo>
                    <a:lnTo>
                      <a:pt x="60" y="204"/>
                    </a:lnTo>
                    <a:lnTo>
                      <a:pt x="54" y="198"/>
                    </a:lnTo>
                    <a:lnTo>
                      <a:pt x="48" y="198"/>
                    </a:lnTo>
                    <a:lnTo>
                      <a:pt x="36" y="198"/>
                    </a:lnTo>
                    <a:lnTo>
                      <a:pt x="24" y="186"/>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43" name="Freeform 786">
                <a:extLst>
                  <a:ext uri="{FF2B5EF4-FFF2-40B4-BE49-F238E27FC236}">
                    <a16:creationId xmlns:a16="http://schemas.microsoft.com/office/drawing/2014/main" xmlns="" id="{4DF808C1-8273-544E-B5CB-3C4F75F13639}"/>
                  </a:ext>
                </a:extLst>
              </p:cNvPr>
              <p:cNvSpPr>
                <a:spLocks/>
              </p:cNvSpPr>
              <p:nvPr/>
            </p:nvSpPr>
            <p:spPr bwMode="auto">
              <a:xfrm>
                <a:off x="10453010" y="5748794"/>
                <a:ext cx="205074" cy="323800"/>
              </a:xfrm>
              <a:custGeom>
                <a:avLst/>
                <a:gdLst/>
                <a:ahLst/>
                <a:cxnLst>
                  <a:cxn ang="0">
                    <a:pos x="156" y="354"/>
                  </a:cxn>
                  <a:cxn ang="0">
                    <a:pos x="162" y="336"/>
                  </a:cxn>
                  <a:cxn ang="0">
                    <a:pos x="174" y="336"/>
                  </a:cxn>
                  <a:cxn ang="0">
                    <a:pos x="180" y="330"/>
                  </a:cxn>
                  <a:cxn ang="0">
                    <a:pos x="186" y="306"/>
                  </a:cxn>
                  <a:cxn ang="0">
                    <a:pos x="192" y="300"/>
                  </a:cxn>
                  <a:cxn ang="0">
                    <a:pos x="180" y="294"/>
                  </a:cxn>
                  <a:cxn ang="0">
                    <a:pos x="186" y="282"/>
                  </a:cxn>
                  <a:cxn ang="0">
                    <a:pos x="198" y="282"/>
                  </a:cxn>
                  <a:cxn ang="0">
                    <a:pos x="210" y="270"/>
                  </a:cxn>
                  <a:cxn ang="0">
                    <a:pos x="216" y="258"/>
                  </a:cxn>
                  <a:cxn ang="0">
                    <a:pos x="216" y="234"/>
                  </a:cxn>
                  <a:cxn ang="0">
                    <a:pos x="222" y="210"/>
                  </a:cxn>
                  <a:cxn ang="0">
                    <a:pos x="210" y="192"/>
                  </a:cxn>
                  <a:cxn ang="0">
                    <a:pos x="210" y="180"/>
                  </a:cxn>
                  <a:cxn ang="0">
                    <a:pos x="198" y="186"/>
                  </a:cxn>
                  <a:cxn ang="0">
                    <a:pos x="204" y="72"/>
                  </a:cxn>
                  <a:cxn ang="0">
                    <a:pos x="198" y="66"/>
                  </a:cxn>
                  <a:cxn ang="0">
                    <a:pos x="204" y="54"/>
                  </a:cxn>
                  <a:cxn ang="0">
                    <a:pos x="216" y="48"/>
                  </a:cxn>
                  <a:cxn ang="0">
                    <a:pos x="222" y="42"/>
                  </a:cxn>
                  <a:cxn ang="0">
                    <a:pos x="210" y="36"/>
                  </a:cxn>
                  <a:cxn ang="0">
                    <a:pos x="186" y="24"/>
                  </a:cxn>
                  <a:cxn ang="0">
                    <a:pos x="156" y="12"/>
                  </a:cxn>
                  <a:cxn ang="0">
                    <a:pos x="132" y="12"/>
                  </a:cxn>
                  <a:cxn ang="0">
                    <a:pos x="120" y="6"/>
                  </a:cxn>
                  <a:cxn ang="0">
                    <a:pos x="108" y="0"/>
                  </a:cxn>
                  <a:cxn ang="0">
                    <a:pos x="96" y="6"/>
                  </a:cxn>
                  <a:cxn ang="0">
                    <a:pos x="78" y="18"/>
                  </a:cxn>
                  <a:cxn ang="0">
                    <a:pos x="42" y="30"/>
                  </a:cxn>
                  <a:cxn ang="0">
                    <a:pos x="30" y="42"/>
                  </a:cxn>
                  <a:cxn ang="0">
                    <a:pos x="18" y="36"/>
                  </a:cxn>
                  <a:cxn ang="0">
                    <a:pos x="0" y="36"/>
                  </a:cxn>
                  <a:cxn ang="0">
                    <a:pos x="0" y="66"/>
                  </a:cxn>
                  <a:cxn ang="0">
                    <a:pos x="12" y="84"/>
                  </a:cxn>
                  <a:cxn ang="0">
                    <a:pos x="30" y="90"/>
                  </a:cxn>
                  <a:cxn ang="0">
                    <a:pos x="30" y="120"/>
                  </a:cxn>
                  <a:cxn ang="0">
                    <a:pos x="30" y="144"/>
                  </a:cxn>
                  <a:cxn ang="0">
                    <a:pos x="42" y="150"/>
                  </a:cxn>
                  <a:cxn ang="0">
                    <a:pos x="42" y="162"/>
                  </a:cxn>
                  <a:cxn ang="0">
                    <a:pos x="36" y="186"/>
                  </a:cxn>
                  <a:cxn ang="0">
                    <a:pos x="30" y="204"/>
                  </a:cxn>
                  <a:cxn ang="0">
                    <a:pos x="18" y="216"/>
                  </a:cxn>
                  <a:cxn ang="0">
                    <a:pos x="66" y="216"/>
                  </a:cxn>
                  <a:cxn ang="0">
                    <a:pos x="78" y="222"/>
                  </a:cxn>
                  <a:cxn ang="0">
                    <a:pos x="84" y="240"/>
                  </a:cxn>
                  <a:cxn ang="0">
                    <a:pos x="78" y="246"/>
                  </a:cxn>
                  <a:cxn ang="0">
                    <a:pos x="78" y="258"/>
                  </a:cxn>
                  <a:cxn ang="0">
                    <a:pos x="84" y="270"/>
                  </a:cxn>
                  <a:cxn ang="0">
                    <a:pos x="102" y="258"/>
                  </a:cxn>
                  <a:cxn ang="0">
                    <a:pos x="114" y="252"/>
                  </a:cxn>
                  <a:cxn ang="0">
                    <a:pos x="126" y="264"/>
                  </a:cxn>
                  <a:cxn ang="0">
                    <a:pos x="126" y="288"/>
                  </a:cxn>
                  <a:cxn ang="0">
                    <a:pos x="120" y="312"/>
                  </a:cxn>
                  <a:cxn ang="0">
                    <a:pos x="132" y="324"/>
                  </a:cxn>
                  <a:cxn ang="0">
                    <a:pos x="132" y="336"/>
                  </a:cxn>
                  <a:cxn ang="0">
                    <a:pos x="138" y="348"/>
                  </a:cxn>
                  <a:cxn ang="0">
                    <a:pos x="156" y="360"/>
                  </a:cxn>
                </a:cxnLst>
                <a:rect l="0" t="0" r="r" b="b"/>
                <a:pathLst>
                  <a:path w="228" h="360">
                    <a:moveTo>
                      <a:pt x="156" y="360"/>
                    </a:moveTo>
                    <a:lnTo>
                      <a:pt x="156" y="354"/>
                    </a:lnTo>
                    <a:lnTo>
                      <a:pt x="156" y="342"/>
                    </a:lnTo>
                    <a:lnTo>
                      <a:pt x="162" y="336"/>
                    </a:lnTo>
                    <a:lnTo>
                      <a:pt x="168" y="336"/>
                    </a:lnTo>
                    <a:lnTo>
                      <a:pt x="174" y="336"/>
                    </a:lnTo>
                    <a:lnTo>
                      <a:pt x="180" y="336"/>
                    </a:lnTo>
                    <a:lnTo>
                      <a:pt x="180" y="330"/>
                    </a:lnTo>
                    <a:lnTo>
                      <a:pt x="180" y="312"/>
                    </a:lnTo>
                    <a:lnTo>
                      <a:pt x="186" y="306"/>
                    </a:lnTo>
                    <a:lnTo>
                      <a:pt x="192" y="306"/>
                    </a:lnTo>
                    <a:lnTo>
                      <a:pt x="192" y="300"/>
                    </a:lnTo>
                    <a:lnTo>
                      <a:pt x="186" y="300"/>
                    </a:lnTo>
                    <a:lnTo>
                      <a:pt x="180" y="294"/>
                    </a:lnTo>
                    <a:lnTo>
                      <a:pt x="180" y="288"/>
                    </a:lnTo>
                    <a:lnTo>
                      <a:pt x="186" y="282"/>
                    </a:lnTo>
                    <a:lnTo>
                      <a:pt x="192" y="282"/>
                    </a:lnTo>
                    <a:lnTo>
                      <a:pt x="198" y="282"/>
                    </a:lnTo>
                    <a:lnTo>
                      <a:pt x="204" y="276"/>
                    </a:lnTo>
                    <a:lnTo>
                      <a:pt x="210" y="270"/>
                    </a:lnTo>
                    <a:lnTo>
                      <a:pt x="210" y="264"/>
                    </a:lnTo>
                    <a:lnTo>
                      <a:pt x="216" y="258"/>
                    </a:lnTo>
                    <a:lnTo>
                      <a:pt x="216" y="246"/>
                    </a:lnTo>
                    <a:lnTo>
                      <a:pt x="216" y="234"/>
                    </a:lnTo>
                    <a:lnTo>
                      <a:pt x="222" y="222"/>
                    </a:lnTo>
                    <a:lnTo>
                      <a:pt x="222" y="210"/>
                    </a:lnTo>
                    <a:lnTo>
                      <a:pt x="222" y="204"/>
                    </a:lnTo>
                    <a:lnTo>
                      <a:pt x="210" y="192"/>
                    </a:lnTo>
                    <a:lnTo>
                      <a:pt x="210" y="186"/>
                    </a:lnTo>
                    <a:lnTo>
                      <a:pt x="210" y="180"/>
                    </a:lnTo>
                    <a:lnTo>
                      <a:pt x="204" y="180"/>
                    </a:lnTo>
                    <a:lnTo>
                      <a:pt x="198" y="186"/>
                    </a:lnTo>
                    <a:lnTo>
                      <a:pt x="210" y="78"/>
                    </a:lnTo>
                    <a:lnTo>
                      <a:pt x="204" y="72"/>
                    </a:lnTo>
                    <a:lnTo>
                      <a:pt x="198" y="72"/>
                    </a:lnTo>
                    <a:lnTo>
                      <a:pt x="198" y="66"/>
                    </a:lnTo>
                    <a:lnTo>
                      <a:pt x="204" y="60"/>
                    </a:lnTo>
                    <a:lnTo>
                      <a:pt x="204" y="54"/>
                    </a:lnTo>
                    <a:lnTo>
                      <a:pt x="210" y="48"/>
                    </a:lnTo>
                    <a:lnTo>
                      <a:pt x="216" y="48"/>
                    </a:lnTo>
                    <a:lnTo>
                      <a:pt x="228" y="48"/>
                    </a:lnTo>
                    <a:lnTo>
                      <a:pt x="222" y="42"/>
                    </a:lnTo>
                    <a:lnTo>
                      <a:pt x="216" y="36"/>
                    </a:lnTo>
                    <a:lnTo>
                      <a:pt x="210" y="36"/>
                    </a:lnTo>
                    <a:lnTo>
                      <a:pt x="198" y="36"/>
                    </a:lnTo>
                    <a:lnTo>
                      <a:pt x="186" y="24"/>
                    </a:lnTo>
                    <a:lnTo>
                      <a:pt x="174" y="18"/>
                    </a:lnTo>
                    <a:lnTo>
                      <a:pt x="156" y="12"/>
                    </a:lnTo>
                    <a:lnTo>
                      <a:pt x="138" y="12"/>
                    </a:lnTo>
                    <a:lnTo>
                      <a:pt x="132" y="12"/>
                    </a:lnTo>
                    <a:lnTo>
                      <a:pt x="126" y="6"/>
                    </a:lnTo>
                    <a:lnTo>
                      <a:pt x="120" y="6"/>
                    </a:lnTo>
                    <a:lnTo>
                      <a:pt x="114" y="0"/>
                    </a:lnTo>
                    <a:lnTo>
                      <a:pt x="108" y="0"/>
                    </a:lnTo>
                    <a:lnTo>
                      <a:pt x="102" y="6"/>
                    </a:lnTo>
                    <a:lnTo>
                      <a:pt x="96" y="6"/>
                    </a:lnTo>
                    <a:lnTo>
                      <a:pt x="84" y="12"/>
                    </a:lnTo>
                    <a:lnTo>
                      <a:pt x="78" y="18"/>
                    </a:lnTo>
                    <a:lnTo>
                      <a:pt x="60" y="24"/>
                    </a:lnTo>
                    <a:lnTo>
                      <a:pt x="42" y="30"/>
                    </a:lnTo>
                    <a:lnTo>
                      <a:pt x="36" y="42"/>
                    </a:lnTo>
                    <a:lnTo>
                      <a:pt x="30" y="42"/>
                    </a:lnTo>
                    <a:lnTo>
                      <a:pt x="24" y="42"/>
                    </a:lnTo>
                    <a:lnTo>
                      <a:pt x="18" y="36"/>
                    </a:lnTo>
                    <a:lnTo>
                      <a:pt x="12" y="30"/>
                    </a:lnTo>
                    <a:lnTo>
                      <a:pt x="0" y="36"/>
                    </a:lnTo>
                    <a:lnTo>
                      <a:pt x="0" y="48"/>
                    </a:lnTo>
                    <a:lnTo>
                      <a:pt x="0" y="66"/>
                    </a:lnTo>
                    <a:lnTo>
                      <a:pt x="6" y="72"/>
                    </a:lnTo>
                    <a:lnTo>
                      <a:pt x="12" y="84"/>
                    </a:lnTo>
                    <a:lnTo>
                      <a:pt x="24" y="84"/>
                    </a:lnTo>
                    <a:lnTo>
                      <a:pt x="30" y="90"/>
                    </a:lnTo>
                    <a:lnTo>
                      <a:pt x="30" y="102"/>
                    </a:lnTo>
                    <a:lnTo>
                      <a:pt x="30" y="120"/>
                    </a:lnTo>
                    <a:lnTo>
                      <a:pt x="30" y="126"/>
                    </a:lnTo>
                    <a:lnTo>
                      <a:pt x="30" y="144"/>
                    </a:lnTo>
                    <a:lnTo>
                      <a:pt x="36" y="144"/>
                    </a:lnTo>
                    <a:lnTo>
                      <a:pt x="42" y="150"/>
                    </a:lnTo>
                    <a:lnTo>
                      <a:pt x="42" y="156"/>
                    </a:lnTo>
                    <a:lnTo>
                      <a:pt x="42" y="162"/>
                    </a:lnTo>
                    <a:lnTo>
                      <a:pt x="36" y="174"/>
                    </a:lnTo>
                    <a:lnTo>
                      <a:pt x="36" y="186"/>
                    </a:lnTo>
                    <a:lnTo>
                      <a:pt x="36" y="192"/>
                    </a:lnTo>
                    <a:lnTo>
                      <a:pt x="30" y="204"/>
                    </a:lnTo>
                    <a:lnTo>
                      <a:pt x="18" y="210"/>
                    </a:lnTo>
                    <a:lnTo>
                      <a:pt x="18" y="216"/>
                    </a:lnTo>
                    <a:lnTo>
                      <a:pt x="42" y="210"/>
                    </a:lnTo>
                    <a:lnTo>
                      <a:pt x="66" y="216"/>
                    </a:lnTo>
                    <a:lnTo>
                      <a:pt x="72" y="216"/>
                    </a:lnTo>
                    <a:lnTo>
                      <a:pt x="78" y="222"/>
                    </a:lnTo>
                    <a:lnTo>
                      <a:pt x="84" y="234"/>
                    </a:lnTo>
                    <a:lnTo>
                      <a:pt x="84" y="240"/>
                    </a:lnTo>
                    <a:lnTo>
                      <a:pt x="84" y="246"/>
                    </a:lnTo>
                    <a:lnTo>
                      <a:pt x="78" y="246"/>
                    </a:lnTo>
                    <a:lnTo>
                      <a:pt x="78" y="252"/>
                    </a:lnTo>
                    <a:lnTo>
                      <a:pt x="78" y="258"/>
                    </a:lnTo>
                    <a:lnTo>
                      <a:pt x="78" y="264"/>
                    </a:lnTo>
                    <a:lnTo>
                      <a:pt x="84" y="270"/>
                    </a:lnTo>
                    <a:lnTo>
                      <a:pt x="90" y="264"/>
                    </a:lnTo>
                    <a:lnTo>
                      <a:pt x="102" y="258"/>
                    </a:lnTo>
                    <a:lnTo>
                      <a:pt x="108" y="252"/>
                    </a:lnTo>
                    <a:lnTo>
                      <a:pt x="114" y="252"/>
                    </a:lnTo>
                    <a:lnTo>
                      <a:pt x="120" y="252"/>
                    </a:lnTo>
                    <a:lnTo>
                      <a:pt x="126" y="264"/>
                    </a:lnTo>
                    <a:lnTo>
                      <a:pt x="126" y="276"/>
                    </a:lnTo>
                    <a:lnTo>
                      <a:pt x="126" y="288"/>
                    </a:lnTo>
                    <a:lnTo>
                      <a:pt x="120" y="300"/>
                    </a:lnTo>
                    <a:lnTo>
                      <a:pt x="120" y="312"/>
                    </a:lnTo>
                    <a:lnTo>
                      <a:pt x="126" y="318"/>
                    </a:lnTo>
                    <a:lnTo>
                      <a:pt x="132" y="324"/>
                    </a:lnTo>
                    <a:lnTo>
                      <a:pt x="132" y="330"/>
                    </a:lnTo>
                    <a:lnTo>
                      <a:pt x="132" y="336"/>
                    </a:lnTo>
                    <a:lnTo>
                      <a:pt x="132" y="342"/>
                    </a:lnTo>
                    <a:lnTo>
                      <a:pt x="138" y="348"/>
                    </a:lnTo>
                    <a:lnTo>
                      <a:pt x="150" y="354"/>
                    </a:lnTo>
                    <a:lnTo>
                      <a:pt x="156" y="36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44" name="Freeform 800">
                <a:extLst>
                  <a:ext uri="{FF2B5EF4-FFF2-40B4-BE49-F238E27FC236}">
                    <a16:creationId xmlns:a16="http://schemas.microsoft.com/office/drawing/2014/main" xmlns="" id="{11B79D29-DBA9-B948-8F3B-21022D4558C7}"/>
                  </a:ext>
                </a:extLst>
              </p:cNvPr>
              <p:cNvSpPr>
                <a:spLocks/>
              </p:cNvSpPr>
              <p:nvPr/>
            </p:nvSpPr>
            <p:spPr bwMode="auto">
              <a:xfrm>
                <a:off x="10166987" y="6266874"/>
                <a:ext cx="356181" cy="253644"/>
              </a:xfrm>
              <a:custGeom>
                <a:avLst/>
                <a:gdLst/>
                <a:ahLst/>
                <a:cxnLst>
                  <a:cxn ang="0">
                    <a:pos x="204" y="0"/>
                  </a:cxn>
                  <a:cxn ang="0">
                    <a:pos x="216" y="0"/>
                  </a:cxn>
                  <a:cxn ang="0">
                    <a:pos x="222" y="12"/>
                  </a:cxn>
                  <a:cxn ang="0">
                    <a:pos x="234" y="12"/>
                  </a:cxn>
                  <a:cxn ang="0">
                    <a:pos x="228" y="24"/>
                  </a:cxn>
                  <a:cxn ang="0">
                    <a:pos x="216" y="24"/>
                  </a:cxn>
                  <a:cxn ang="0">
                    <a:pos x="216" y="36"/>
                  </a:cxn>
                  <a:cxn ang="0">
                    <a:pos x="288" y="24"/>
                  </a:cxn>
                  <a:cxn ang="0">
                    <a:pos x="306" y="12"/>
                  </a:cxn>
                  <a:cxn ang="0">
                    <a:pos x="330" y="12"/>
                  </a:cxn>
                  <a:cxn ang="0">
                    <a:pos x="360" y="6"/>
                  </a:cxn>
                  <a:cxn ang="0">
                    <a:pos x="390" y="42"/>
                  </a:cxn>
                  <a:cxn ang="0">
                    <a:pos x="396" y="60"/>
                  </a:cxn>
                  <a:cxn ang="0">
                    <a:pos x="396" y="72"/>
                  </a:cxn>
                  <a:cxn ang="0">
                    <a:pos x="378" y="90"/>
                  </a:cxn>
                  <a:cxn ang="0">
                    <a:pos x="366" y="102"/>
                  </a:cxn>
                  <a:cxn ang="0">
                    <a:pos x="366" y="114"/>
                  </a:cxn>
                  <a:cxn ang="0">
                    <a:pos x="330" y="120"/>
                  </a:cxn>
                  <a:cxn ang="0">
                    <a:pos x="294" y="120"/>
                  </a:cxn>
                  <a:cxn ang="0">
                    <a:pos x="264" y="132"/>
                  </a:cxn>
                  <a:cxn ang="0">
                    <a:pos x="252" y="156"/>
                  </a:cxn>
                  <a:cxn ang="0">
                    <a:pos x="246" y="174"/>
                  </a:cxn>
                  <a:cxn ang="0">
                    <a:pos x="234" y="180"/>
                  </a:cxn>
                  <a:cxn ang="0">
                    <a:pos x="234" y="192"/>
                  </a:cxn>
                  <a:cxn ang="0">
                    <a:pos x="234" y="210"/>
                  </a:cxn>
                  <a:cxn ang="0">
                    <a:pos x="210" y="216"/>
                  </a:cxn>
                  <a:cxn ang="0">
                    <a:pos x="102" y="252"/>
                  </a:cxn>
                  <a:cxn ang="0">
                    <a:pos x="84" y="258"/>
                  </a:cxn>
                  <a:cxn ang="0">
                    <a:pos x="72" y="270"/>
                  </a:cxn>
                  <a:cxn ang="0">
                    <a:pos x="42" y="276"/>
                  </a:cxn>
                  <a:cxn ang="0">
                    <a:pos x="36" y="270"/>
                  </a:cxn>
                  <a:cxn ang="0">
                    <a:pos x="24" y="252"/>
                  </a:cxn>
                  <a:cxn ang="0">
                    <a:pos x="12" y="240"/>
                  </a:cxn>
                  <a:cxn ang="0">
                    <a:pos x="6" y="222"/>
                  </a:cxn>
                  <a:cxn ang="0">
                    <a:pos x="18" y="204"/>
                  </a:cxn>
                  <a:cxn ang="0">
                    <a:pos x="18" y="192"/>
                  </a:cxn>
                  <a:cxn ang="0">
                    <a:pos x="6" y="180"/>
                  </a:cxn>
                  <a:cxn ang="0">
                    <a:pos x="0" y="168"/>
                  </a:cxn>
                  <a:cxn ang="0">
                    <a:pos x="6" y="156"/>
                  </a:cxn>
                  <a:cxn ang="0">
                    <a:pos x="18" y="144"/>
                  </a:cxn>
                  <a:cxn ang="0">
                    <a:pos x="6" y="126"/>
                  </a:cxn>
                  <a:cxn ang="0">
                    <a:pos x="6" y="114"/>
                  </a:cxn>
                  <a:cxn ang="0">
                    <a:pos x="18" y="102"/>
                  </a:cxn>
                  <a:cxn ang="0">
                    <a:pos x="24" y="108"/>
                  </a:cxn>
                  <a:cxn ang="0">
                    <a:pos x="30" y="108"/>
                  </a:cxn>
                  <a:cxn ang="0">
                    <a:pos x="42" y="102"/>
                  </a:cxn>
                  <a:cxn ang="0">
                    <a:pos x="54" y="108"/>
                  </a:cxn>
                  <a:cxn ang="0">
                    <a:pos x="66" y="90"/>
                  </a:cxn>
                  <a:cxn ang="0">
                    <a:pos x="72" y="78"/>
                  </a:cxn>
                  <a:cxn ang="0">
                    <a:pos x="132" y="54"/>
                  </a:cxn>
                  <a:cxn ang="0">
                    <a:pos x="162" y="30"/>
                  </a:cxn>
                  <a:cxn ang="0">
                    <a:pos x="168" y="12"/>
                  </a:cxn>
                  <a:cxn ang="0">
                    <a:pos x="186" y="12"/>
                  </a:cxn>
                  <a:cxn ang="0">
                    <a:pos x="198" y="0"/>
                  </a:cxn>
                </a:cxnLst>
                <a:rect l="0" t="0" r="r" b="b"/>
                <a:pathLst>
                  <a:path w="396" h="282">
                    <a:moveTo>
                      <a:pt x="198" y="0"/>
                    </a:moveTo>
                    <a:lnTo>
                      <a:pt x="204" y="0"/>
                    </a:lnTo>
                    <a:lnTo>
                      <a:pt x="210" y="0"/>
                    </a:lnTo>
                    <a:lnTo>
                      <a:pt x="216" y="0"/>
                    </a:lnTo>
                    <a:lnTo>
                      <a:pt x="216" y="6"/>
                    </a:lnTo>
                    <a:lnTo>
                      <a:pt x="222" y="12"/>
                    </a:lnTo>
                    <a:lnTo>
                      <a:pt x="228" y="12"/>
                    </a:lnTo>
                    <a:lnTo>
                      <a:pt x="234" y="12"/>
                    </a:lnTo>
                    <a:lnTo>
                      <a:pt x="234" y="18"/>
                    </a:lnTo>
                    <a:lnTo>
                      <a:pt x="228" y="24"/>
                    </a:lnTo>
                    <a:lnTo>
                      <a:pt x="222" y="24"/>
                    </a:lnTo>
                    <a:lnTo>
                      <a:pt x="216" y="24"/>
                    </a:lnTo>
                    <a:lnTo>
                      <a:pt x="216" y="30"/>
                    </a:lnTo>
                    <a:lnTo>
                      <a:pt x="216" y="36"/>
                    </a:lnTo>
                    <a:lnTo>
                      <a:pt x="216" y="48"/>
                    </a:lnTo>
                    <a:lnTo>
                      <a:pt x="288" y="24"/>
                    </a:lnTo>
                    <a:lnTo>
                      <a:pt x="294" y="30"/>
                    </a:lnTo>
                    <a:lnTo>
                      <a:pt x="306" y="12"/>
                    </a:lnTo>
                    <a:lnTo>
                      <a:pt x="324" y="12"/>
                    </a:lnTo>
                    <a:lnTo>
                      <a:pt x="330" y="12"/>
                    </a:lnTo>
                    <a:lnTo>
                      <a:pt x="342" y="0"/>
                    </a:lnTo>
                    <a:lnTo>
                      <a:pt x="360" y="6"/>
                    </a:lnTo>
                    <a:lnTo>
                      <a:pt x="390" y="30"/>
                    </a:lnTo>
                    <a:lnTo>
                      <a:pt x="390" y="42"/>
                    </a:lnTo>
                    <a:lnTo>
                      <a:pt x="396" y="54"/>
                    </a:lnTo>
                    <a:lnTo>
                      <a:pt x="396" y="60"/>
                    </a:lnTo>
                    <a:lnTo>
                      <a:pt x="396" y="66"/>
                    </a:lnTo>
                    <a:lnTo>
                      <a:pt x="396" y="72"/>
                    </a:lnTo>
                    <a:lnTo>
                      <a:pt x="384" y="78"/>
                    </a:lnTo>
                    <a:lnTo>
                      <a:pt x="378" y="90"/>
                    </a:lnTo>
                    <a:lnTo>
                      <a:pt x="372" y="96"/>
                    </a:lnTo>
                    <a:lnTo>
                      <a:pt x="366" y="102"/>
                    </a:lnTo>
                    <a:lnTo>
                      <a:pt x="366" y="108"/>
                    </a:lnTo>
                    <a:lnTo>
                      <a:pt x="366" y="114"/>
                    </a:lnTo>
                    <a:lnTo>
                      <a:pt x="354" y="120"/>
                    </a:lnTo>
                    <a:lnTo>
                      <a:pt x="330" y="120"/>
                    </a:lnTo>
                    <a:lnTo>
                      <a:pt x="318" y="120"/>
                    </a:lnTo>
                    <a:lnTo>
                      <a:pt x="294" y="120"/>
                    </a:lnTo>
                    <a:lnTo>
                      <a:pt x="282" y="126"/>
                    </a:lnTo>
                    <a:lnTo>
                      <a:pt x="264" y="132"/>
                    </a:lnTo>
                    <a:lnTo>
                      <a:pt x="258" y="144"/>
                    </a:lnTo>
                    <a:lnTo>
                      <a:pt x="252" y="156"/>
                    </a:lnTo>
                    <a:lnTo>
                      <a:pt x="246" y="168"/>
                    </a:lnTo>
                    <a:lnTo>
                      <a:pt x="246" y="174"/>
                    </a:lnTo>
                    <a:lnTo>
                      <a:pt x="240" y="180"/>
                    </a:lnTo>
                    <a:lnTo>
                      <a:pt x="234" y="180"/>
                    </a:lnTo>
                    <a:lnTo>
                      <a:pt x="234" y="186"/>
                    </a:lnTo>
                    <a:lnTo>
                      <a:pt x="234" y="192"/>
                    </a:lnTo>
                    <a:lnTo>
                      <a:pt x="234" y="204"/>
                    </a:lnTo>
                    <a:lnTo>
                      <a:pt x="234" y="210"/>
                    </a:lnTo>
                    <a:lnTo>
                      <a:pt x="222" y="216"/>
                    </a:lnTo>
                    <a:lnTo>
                      <a:pt x="210" y="216"/>
                    </a:lnTo>
                    <a:lnTo>
                      <a:pt x="198" y="216"/>
                    </a:lnTo>
                    <a:lnTo>
                      <a:pt x="102" y="252"/>
                    </a:lnTo>
                    <a:lnTo>
                      <a:pt x="96" y="252"/>
                    </a:lnTo>
                    <a:lnTo>
                      <a:pt x="84" y="258"/>
                    </a:lnTo>
                    <a:lnTo>
                      <a:pt x="78" y="264"/>
                    </a:lnTo>
                    <a:lnTo>
                      <a:pt x="72" y="270"/>
                    </a:lnTo>
                    <a:lnTo>
                      <a:pt x="60" y="276"/>
                    </a:lnTo>
                    <a:lnTo>
                      <a:pt x="42" y="276"/>
                    </a:lnTo>
                    <a:lnTo>
                      <a:pt x="36" y="282"/>
                    </a:lnTo>
                    <a:lnTo>
                      <a:pt x="36" y="270"/>
                    </a:lnTo>
                    <a:lnTo>
                      <a:pt x="36" y="252"/>
                    </a:lnTo>
                    <a:lnTo>
                      <a:pt x="24" y="252"/>
                    </a:lnTo>
                    <a:lnTo>
                      <a:pt x="18" y="246"/>
                    </a:lnTo>
                    <a:lnTo>
                      <a:pt x="12" y="240"/>
                    </a:lnTo>
                    <a:lnTo>
                      <a:pt x="6" y="228"/>
                    </a:lnTo>
                    <a:lnTo>
                      <a:pt x="6" y="222"/>
                    </a:lnTo>
                    <a:lnTo>
                      <a:pt x="12" y="216"/>
                    </a:lnTo>
                    <a:lnTo>
                      <a:pt x="18" y="204"/>
                    </a:lnTo>
                    <a:lnTo>
                      <a:pt x="18" y="198"/>
                    </a:lnTo>
                    <a:lnTo>
                      <a:pt x="18" y="192"/>
                    </a:lnTo>
                    <a:lnTo>
                      <a:pt x="12" y="186"/>
                    </a:lnTo>
                    <a:lnTo>
                      <a:pt x="6" y="180"/>
                    </a:lnTo>
                    <a:lnTo>
                      <a:pt x="0" y="174"/>
                    </a:lnTo>
                    <a:lnTo>
                      <a:pt x="0" y="168"/>
                    </a:lnTo>
                    <a:lnTo>
                      <a:pt x="0" y="162"/>
                    </a:lnTo>
                    <a:lnTo>
                      <a:pt x="6" y="156"/>
                    </a:lnTo>
                    <a:lnTo>
                      <a:pt x="18" y="150"/>
                    </a:lnTo>
                    <a:lnTo>
                      <a:pt x="18" y="144"/>
                    </a:lnTo>
                    <a:lnTo>
                      <a:pt x="18" y="138"/>
                    </a:lnTo>
                    <a:lnTo>
                      <a:pt x="6" y="126"/>
                    </a:lnTo>
                    <a:lnTo>
                      <a:pt x="6" y="120"/>
                    </a:lnTo>
                    <a:lnTo>
                      <a:pt x="6" y="114"/>
                    </a:lnTo>
                    <a:lnTo>
                      <a:pt x="12" y="102"/>
                    </a:lnTo>
                    <a:lnTo>
                      <a:pt x="18" y="102"/>
                    </a:lnTo>
                    <a:lnTo>
                      <a:pt x="24" y="102"/>
                    </a:lnTo>
                    <a:lnTo>
                      <a:pt x="24" y="108"/>
                    </a:lnTo>
                    <a:lnTo>
                      <a:pt x="30" y="114"/>
                    </a:lnTo>
                    <a:lnTo>
                      <a:pt x="30" y="108"/>
                    </a:lnTo>
                    <a:lnTo>
                      <a:pt x="36" y="102"/>
                    </a:lnTo>
                    <a:lnTo>
                      <a:pt x="42" y="102"/>
                    </a:lnTo>
                    <a:lnTo>
                      <a:pt x="48" y="102"/>
                    </a:lnTo>
                    <a:lnTo>
                      <a:pt x="54" y="108"/>
                    </a:lnTo>
                    <a:lnTo>
                      <a:pt x="60" y="102"/>
                    </a:lnTo>
                    <a:lnTo>
                      <a:pt x="66" y="90"/>
                    </a:lnTo>
                    <a:lnTo>
                      <a:pt x="66" y="84"/>
                    </a:lnTo>
                    <a:lnTo>
                      <a:pt x="72" y="78"/>
                    </a:lnTo>
                    <a:lnTo>
                      <a:pt x="102" y="66"/>
                    </a:lnTo>
                    <a:lnTo>
                      <a:pt x="132" y="54"/>
                    </a:lnTo>
                    <a:lnTo>
                      <a:pt x="150" y="42"/>
                    </a:lnTo>
                    <a:lnTo>
                      <a:pt x="162" y="30"/>
                    </a:lnTo>
                    <a:lnTo>
                      <a:pt x="168" y="18"/>
                    </a:lnTo>
                    <a:lnTo>
                      <a:pt x="168" y="12"/>
                    </a:lnTo>
                    <a:lnTo>
                      <a:pt x="174" y="12"/>
                    </a:lnTo>
                    <a:lnTo>
                      <a:pt x="186" y="12"/>
                    </a:lnTo>
                    <a:lnTo>
                      <a:pt x="192" y="12"/>
                    </a:lnTo>
                    <a:lnTo>
                      <a:pt x="198" y="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45" name="Freeform 801">
                <a:extLst>
                  <a:ext uri="{FF2B5EF4-FFF2-40B4-BE49-F238E27FC236}">
                    <a16:creationId xmlns:a16="http://schemas.microsoft.com/office/drawing/2014/main" xmlns="" id="{9DD3AB65-5035-E743-A5E0-111BF812886F}"/>
                  </a:ext>
                </a:extLst>
              </p:cNvPr>
              <p:cNvSpPr>
                <a:spLocks/>
              </p:cNvSpPr>
              <p:nvPr/>
            </p:nvSpPr>
            <p:spPr bwMode="auto">
              <a:xfrm>
                <a:off x="10113020" y="5802761"/>
                <a:ext cx="345387" cy="253644"/>
              </a:xfrm>
              <a:custGeom>
                <a:avLst/>
                <a:gdLst/>
                <a:ahLst/>
                <a:cxnLst>
                  <a:cxn ang="0">
                    <a:pos x="36" y="48"/>
                  </a:cxn>
                  <a:cxn ang="0">
                    <a:pos x="48" y="48"/>
                  </a:cxn>
                  <a:cxn ang="0">
                    <a:pos x="48" y="66"/>
                  </a:cxn>
                  <a:cxn ang="0">
                    <a:pos x="66" y="54"/>
                  </a:cxn>
                  <a:cxn ang="0">
                    <a:pos x="84" y="36"/>
                  </a:cxn>
                  <a:cxn ang="0">
                    <a:pos x="90" y="6"/>
                  </a:cxn>
                  <a:cxn ang="0">
                    <a:pos x="120" y="0"/>
                  </a:cxn>
                  <a:cxn ang="0">
                    <a:pos x="138" y="18"/>
                  </a:cxn>
                  <a:cxn ang="0">
                    <a:pos x="168" y="12"/>
                  </a:cxn>
                  <a:cxn ang="0">
                    <a:pos x="198" y="24"/>
                  </a:cxn>
                  <a:cxn ang="0">
                    <a:pos x="228" y="36"/>
                  </a:cxn>
                  <a:cxn ang="0">
                    <a:pos x="240" y="42"/>
                  </a:cxn>
                  <a:cxn ang="0">
                    <a:pos x="258" y="54"/>
                  </a:cxn>
                  <a:cxn ang="0">
                    <a:pos x="276" y="60"/>
                  </a:cxn>
                  <a:cxn ang="0">
                    <a:pos x="288" y="48"/>
                  </a:cxn>
                  <a:cxn ang="0">
                    <a:pos x="306" y="54"/>
                  </a:cxn>
                  <a:cxn ang="0">
                    <a:pos x="312" y="72"/>
                  </a:cxn>
                  <a:cxn ang="0">
                    <a:pos x="330" y="78"/>
                  </a:cxn>
                  <a:cxn ang="0">
                    <a:pos x="342" y="90"/>
                  </a:cxn>
                  <a:cxn ang="0">
                    <a:pos x="342" y="108"/>
                  </a:cxn>
                  <a:cxn ang="0">
                    <a:pos x="360" y="126"/>
                  </a:cxn>
                  <a:cxn ang="0">
                    <a:pos x="378" y="126"/>
                  </a:cxn>
                  <a:cxn ang="0">
                    <a:pos x="384" y="138"/>
                  </a:cxn>
                  <a:cxn ang="0">
                    <a:pos x="366" y="144"/>
                  </a:cxn>
                  <a:cxn ang="0">
                    <a:pos x="342" y="138"/>
                  </a:cxn>
                  <a:cxn ang="0">
                    <a:pos x="330" y="132"/>
                  </a:cxn>
                  <a:cxn ang="0">
                    <a:pos x="306" y="126"/>
                  </a:cxn>
                  <a:cxn ang="0">
                    <a:pos x="294" y="138"/>
                  </a:cxn>
                  <a:cxn ang="0">
                    <a:pos x="276" y="216"/>
                  </a:cxn>
                  <a:cxn ang="0">
                    <a:pos x="240" y="216"/>
                  </a:cxn>
                  <a:cxn ang="0">
                    <a:pos x="228" y="204"/>
                  </a:cxn>
                  <a:cxn ang="0">
                    <a:pos x="216" y="192"/>
                  </a:cxn>
                  <a:cxn ang="0">
                    <a:pos x="192" y="228"/>
                  </a:cxn>
                  <a:cxn ang="0">
                    <a:pos x="150" y="246"/>
                  </a:cxn>
                  <a:cxn ang="0">
                    <a:pos x="132" y="270"/>
                  </a:cxn>
                  <a:cxn ang="0">
                    <a:pos x="102" y="276"/>
                  </a:cxn>
                  <a:cxn ang="0">
                    <a:pos x="84" y="252"/>
                  </a:cxn>
                  <a:cxn ang="0">
                    <a:pos x="66" y="246"/>
                  </a:cxn>
                  <a:cxn ang="0">
                    <a:pos x="60" y="264"/>
                  </a:cxn>
                  <a:cxn ang="0">
                    <a:pos x="42" y="276"/>
                  </a:cxn>
                  <a:cxn ang="0">
                    <a:pos x="24" y="276"/>
                  </a:cxn>
                  <a:cxn ang="0">
                    <a:pos x="24" y="264"/>
                  </a:cxn>
                  <a:cxn ang="0">
                    <a:pos x="24" y="234"/>
                  </a:cxn>
                  <a:cxn ang="0">
                    <a:pos x="12" y="210"/>
                  </a:cxn>
                  <a:cxn ang="0">
                    <a:pos x="24" y="192"/>
                  </a:cxn>
                  <a:cxn ang="0">
                    <a:pos x="6" y="174"/>
                  </a:cxn>
                  <a:cxn ang="0">
                    <a:pos x="0" y="150"/>
                  </a:cxn>
                </a:cxnLst>
                <a:rect l="0" t="0" r="r" b="b"/>
                <a:pathLst>
                  <a:path w="384" h="282">
                    <a:moveTo>
                      <a:pt x="0" y="150"/>
                    </a:moveTo>
                    <a:lnTo>
                      <a:pt x="30" y="48"/>
                    </a:lnTo>
                    <a:lnTo>
                      <a:pt x="36" y="48"/>
                    </a:lnTo>
                    <a:lnTo>
                      <a:pt x="42" y="42"/>
                    </a:lnTo>
                    <a:lnTo>
                      <a:pt x="48" y="42"/>
                    </a:lnTo>
                    <a:lnTo>
                      <a:pt x="48" y="48"/>
                    </a:lnTo>
                    <a:lnTo>
                      <a:pt x="42" y="54"/>
                    </a:lnTo>
                    <a:lnTo>
                      <a:pt x="42" y="60"/>
                    </a:lnTo>
                    <a:lnTo>
                      <a:pt x="48" y="66"/>
                    </a:lnTo>
                    <a:lnTo>
                      <a:pt x="54" y="66"/>
                    </a:lnTo>
                    <a:lnTo>
                      <a:pt x="54" y="60"/>
                    </a:lnTo>
                    <a:lnTo>
                      <a:pt x="66" y="54"/>
                    </a:lnTo>
                    <a:lnTo>
                      <a:pt x="72" y="48"/>
                    </a:lnTo>
                    <a:lnTo>
                      <a:pt x="78" y="42"/>
                    </a:lnTo>
                    <a:lnTo>
                      <a:pt x="84" y="36"/>
                    </a:lnTo>
                    <a:lnTo>
                      <a:pt x="84" y="24"/>
                    </a:lnTo>
                    <a:lnTo>
                      <a:pt x="84" y="12"/>
                    </a:lnTo>
                    <a:lnTo>
                      <a:pt x="90" y="6"/>
                    </a:lnTo>
                    <a:lnTo>
                      <a:pt x="96" y="0"/>
                    </a:lnTo>
                    <a:lnTo>
                      <a:pt x="108" y="0"/>
                    </a:lnTo>
                    <a:lnTo>
                      <a:pt x="120" y="0"/>
                    </a:lnTo>
                    <a:lnTo>
                      <a:pt x="120" y="6"/>
                    </a:lnTo>
                    <a:lnTo>
                      <a:pt x="132" y="12"/>
                    </a:lnTo>
                    <a:lnTo>
                      <a:pt x="138" y="18"/>
                    </a:lnTo>
                    <a:lnTo>
                      <a:pt x="144" y="12"/>
                    </a:lnTo>
                    <a:lnTo>
                      <a:pt x="150" y="12"/>
                    </a:lnTo>
                    <a:lnTo>
                      <a:pt x="168" y="12"/>
                    </a:lnTo>
                    <a:lnTo>
                      <a:pt x="180" y="12"/>
                    </a:lnTo>
                    <a:lnTo>
                      <a:pt x="192" y="18"/>
                    </a:lnTo>
                    <a:lnTo>
                      <a:pt x="198" y="24"/>
                    </a:lnTo>
                    <a:lnTo>
                      <a:pt x="204" y="30"/>
                    </a:lnTo>
                    <a:lnTo>
                      <a:pt x="210" y="36"/>
                    </a:lnTo>
                    <a:lnTo>
                      <a:pt x="228" y="36"/>
                    </a:lnTo>
                    <a:lnTo>
                      <a:pt x="234" y="36"/>
                    </a:lnTo>
                    <a:lnTo>
                      <a:pt x="240" y="36"/>
                    </a:lnTo>
                    <a:lnTo>
                      <a:pt x="240" y="42"/>
                    </a:lnTo>
                    <a:lnTo>
                      <a:pt x="246" y="42"/>
                    </a:lnTo>
                    <a:lnTo>
                      <a:pt x="258" y="48"/>
                    </a:lnTo>
                    <a:lnTo>
                      <a:pt x="258" y="54"/>
                    </a:lnTo>
                    <a:lnTo>
                      <a:pt x="264" y="60"/>
                    </a:lnTo>
                    <a:lnTo>
                      <a:pt x="270" y="66"/>
                    </a:lnTo>
                    <a:lnTo>
                      <a:pt x="276" y="60"/>
                    </a:lnTo>
                    <a:lnTo>
                      <a:pt x="282" y="54"/>
                    </a:lnTo>
                    <a:lnTo>
                      <a:pt x="288" y="54"/>
                    </a:lnTo>
                    <a:lnTo>
                      <a:pt x="288" y="48"/>
                    </a:lnTo>
                    <a:lnTo>
                      <a:pt x="294" y="42"/>
                    </a:lnTo>
                    <a:lnTo>
                      <a:pt x="294" y="48"/>
                    </a:lnTo>
                    <a:lnTo>
                      <a:pt x="306" y="54"/>
                    </a:lnTo>
                    <a:lnTo>
                      <a:pt x="306" y="60"/>
                    </a:lnTo>
                    <a:lnTo>
                      <a:pt x="306" y="66"/>
                    </a:lnTo>
                    <a:lnTo>
                      <a:pt x="312" y="72"/>
                    </a:lnTo>
                    <a:lnTo>
                      <a:pt x="318" y="78"/>
                    </a:lnTo>
                    <a:lnTo>
                      <a:pt x="324" y="78"/>
                    </a:lnTo>
                    <a:lnTo>
                      <a:pt x="330" y="78"/>
                    </a:lnTo>
                    <a:lnTo>
                      <a:pt x="342" y="78"/>
                    </a:lnTo>
                    <a:lnTo>
                      <a:pt x="342" y="84"/>
                    </a:lnTo>
                    <a:lnTo>
                      <a:pt x="342" y="90"/>
                    </a:lnTo>
                    <a:lnTo>
                      <a:pt x="336" y="90"/>
                    </a:lnTo>
                    <a:lnTo>
                      <a:pt x="336" y="96"/>
                    </a:lnTo>
                    <a:lnTo>
                      <a:pt x="342" y="108"/>
                    </a:lnTo>
                    <a:lnTo>
                      <a:pt x="342" y="114"/>
                    </a:lnTo>
                    <a:lnTo>
                      <a:pt x="348" y="120"/>
                    </a:lnTo>
                    <a:lnTo>
                      <a:pt x="360" y="126"/>
                    </a:lnTo>
                    <a:lnTo>
                      <a:pt x="366" y="126"/>
                    </a:lnTo>
                    <a:lnTo>
                      <a:pt x="372" y="126"/>
                    </a:lnTo>
                    <a:lnTo>
                      <a:pt x="378" y="126"/>
                    </a:lnTo>
                    <a:lnTo>
                      <a:pt x="378" y="132"/>
                    </a:lnTo>
                    <a:lnTo>
                      <a:pt x="378" y="138"/>
                    </a:lnTo>
                    <a:lnTo>
                      <a:pt x="384" y="138"/>
                    </a:lnTo>
                    <a:lnTo>
                      <a:pt x="378" y="144"/>
                    </a:lnTo>
                    <a:lnTo>
                      <a:pt x="372" y="144"/>
                    </a:lnTo>
                    <a:lnTo>
                      <a:pt x="366" y="144"/>
                    </a:lnTo>
                    <a:lnTo>
                      <a:pt x="354" y="144"/>
                    </a:lnTo>
                    <a:lnTo>
                      <a:pt x="354" y="138"/>
                    </a:lnTo>
                    <a:lnTo>
                      <a:pt x="342" y="138"/>
                    </a:lnTo>
                    <a:lnTo>
                      <a:pt x="336" y="138"/>
                    </a:lnTo>
                    <a:lnTo>
                      <a:pt x="330" y="138"/>
                    </a:lnTo>
                    <a:lnTo>
                      <a:pt x="330" y="132"/>
                    </a:lnTo>
                    <a:lnTo>
                      <a:pt x="324" y="126"/>
                    </a:lnTo>
                    <a:lnTo>
                      <a:pt x="312" y="126"/>
                    </a:lnTo>
                    <a:lnTo>
                      <a:pt x="306" y="126"/>
                    </a:lnTo>
                    <a:lnTo>
                      <a:pt x="294" y="126"/>
                    </a:lnTo>
                    <a:lnTo>
                      <a:pt x="294" y="132"/>
                    </a:lnTo>
                    <a:lnTo>
                      <a:pt x="294" y="138"/>
                    </a:lnTo>
                    <a:lnTo>
                      <a:pt x="294" y="144"/>
                    </a:lnTo>
                    <a:lnTo>
                      <a:pt x="270" y="180"/>
                    </a:lnTo>
                    <a:lnTo>
                      <a:pt x="276" y="216"/>
                    </a:lnTo>
                    <a:lnTo>
                      <a:pt x="270" y="222"/>
                    </a:lnTo>
                    <a:lnTo>
                      <a:pt x="252" y="222"/>
                    </a:lnTo>
                    <a:lnTo>
                      <a:pt x="240" y="216"/>
                    </a:lnTo>
                    <a:lnTo>
                      <a:pt x="228" y="216"/>
                    </a:lnTo>
                    <a:lnTo>
                      <a:pt x="228" y="210"/>
                    </a:lnTo>
                    <a:lnTo>
                      <a:pt x="228" y="204"/>
                    </a:lnTo>
                    <a:lnTo>
                      <a:pt x="228" y="198"/>
                    </a:lnTo>
                    <a:lnTo>
                      <a:pt x="222" y="192"/>
                    </a:lnTo>
                    <a:lnTo>
                      <a:pt x="216" y="192"/>
                    </a:lnTo>
                    <a:lnTo>
                      <a:pt x="204" y="204"/>
                    </a:lnTo>
                    <a:lnTo>
                      <a:pt x="198" y="216"/>
                    </a:lnTo>
                    <a:lnTo>
                      <a:pt x="192" y="228"/>
                    </a:lnTo>
                    <a:lnTo>
                      <a:pt x="174" y="240"/>
                    </a:lnTo>
                    <a:lnTo>
                      <a:pt x="162" y="240"/>
                    </a:lnTo>
                    <a:lnTo>
                      <a:pt x="150" y="246"/>
                    </a:lnTo>
                    <a:lnTo>
                      <a:pt x="144" y="258"/>
                    </a:lnTo>
                    <a:lnTo>
                      <a:pt x="138" y="264"/>
                    </a:lnTo>
                    <a:lnTo>
                      <a:pt x="132" y="270"/>
                    </a:lnTo>
                    <a:lnTo>
                      <a:pt x="126" y="276"/>
                    </a:lnTo>
                    <a:lnTo>
                      <a:pt x="108" y="276"/>
                    </a:lnTo>
                    <a:lnTo>
                      <a:pt x="102" y="276"/>
                    </a:lnTo>
                    <a:lnTo>
                      <a:pt x="96" y="270"/>
                    </a:lnTo>
                    <a:lnTo>
                      <a:pt x="90" y="258"/>
                    </a:lnTo>
                    <a:lnTo>
                      <a:pt x="84" y="252"/>
                    </a:lnTo>
                    <a:lnTo>
                      <a:pt x="72" y="252"/>
                    </a:lnTo>
                    <a:lnTo>
                      <a:pt x="72" y="246"/>
                    </a:lnTo>
                    <a:lnTo>
                      <a:pt x="66" y="246"/>
                    </a:lnTo>
                    <a:lnTo>
                      <a:pt x="60" y="252"/>
                    </a:lnTo>
                    <a:lnTo>
                      <a:pt x="60" y="258"/>
                    </a:lnTo>
                    <a:lnTo>
                      <a:pt x="60" y="264"/>
                    </a:lnTo>
                    <a:lnTo>
                      <a:pt x="54" y="270"/>
                    </a:lnTo>
                    <a:lnTo>
                      <a:pt x="48" y="270"/>
                    </a:lnTo>
                    <a:lnTo>
                      <a:pt x="42" y="276"/>
                    </a:lnTo>
                    <a:lnTo>
                      <a:pt x="36" y="276"/>
                    </a:lnTo>
                    <a:lnTo>
                      <a:pt x="24" y="282"/>
                    </a:lnTo>
                    <a:lnTo>
                      <a:pt x="24" y="276"/>
                    </a:lnTo>
                    <a:lnTo>
                      <a:pt x="30" y="270"/>
                    </a:lnTo>
                    <a:lnTo>
                      <a:pt x="30" y="264"/>
                    </a:lnTo>
                    <a:lnTo>
                      <a:pt x="24" y="264"/>
                    </a:lnTo>
                    <a:lnTo>
                      <a:pt x="18" y="252"/>
                    </a:lnTo>
                    <a:lnTo>
                      <a:pt x="24" y="246"/>
                    </a:lnTo>
                    <a:lnTo>
                      <a:pt x="24" y="234"/>
                    </a:lnTo>
                    <a:lnTo>
                      <a:pt x="24" y="228"/>
                    </a:lnTo>
                    <a:lnTo>
                      <a:pt x="18" y="216"/>
                    </a:lnTo>
                    <a:lnTo>
                      <a:pt x="12" y="210"/>
                    </a:lnTo>
                    <a:lnTo>
                      <a:pt x="18" y="204"/>
                    </a:lnTo>
                    <a:lnTo>
                      <a:pt x="18" y="198"/>
                    </a:lnTo>
                    <a:lnTo>
                      <a:pt x="24" y="192"/>
                    </a:lnTo>
                    <a:lnTo>
                      <a:pt x="18" y="186"/>
                    </a:lnTo>
                    <a:lnTo>
                      <a:pt x="6" y="180"/>
                    </a:lnTo>
                    <a:lnTo>
                      <a:pt x="6" y="174"/>
                    </a:lnTo>
                    <a:lnTo>
                      <a:pt x="6" y="168"/>
                    </a:lnTo>
                    <a:lnTo>
                      <a:pt x="0" y="156"/>
                    </a:lnTo>
                    <a:lnTo>
                      <a:pt x="0" y="15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46" name="Freeform 802">
                <a:extLst>
                  <a:ext uri="{FF2B5EF4-FFF2-40B4-BE49-F238E27FC236}">
                    <a16:creationId xmlns:a16="http://schemas.microsoft.com/office/drawing/2014/main" xmlns="" id="{9FBBC7D3-578F-BF41-A5B0-30D02BECF47A}"/>
                  </a:ext>
                </a:extLst>
              </p:cNvPr>
              <p:cNvSpPr>
                <a:spLocks/>
              </p:cNvSpPr>
              <p:nvPr/>
            </p:nvSpPr>
            <p:spPr bwMode="auto">
              <a:xfrm>
                <a:off x="10134607" y="6067198"/>
                <a:ext cx="215867" cy="302214"/>
              </a:xfrm>
              <a:custGeom>
                <a:avLst/>
                <a:gdLst/>
                <a:ahLst/>
                <a:cxnLst>
                  <a:cxn ang="0">
                    <a:pos x="30" y="60"/>
                  </a:cxn>
                  <a:cxn ang="0">
                    <a:pos x="42" y="54"/>
                  </a:cxn>
                  <a:cxn ang="0">
                    <a:pos x="36" y="36"/>
                  </a:cxn>
                  <a:cxn ang="0">
                    <a:pos x="42" y="24"/>
                  </a:cxn>
                  <a:cxn ang="0">
                    <a:pos x="54" y="18"/>
                  </a:cxn>
                  <a:cxn ang="0">
                    <a:pos x="66" y="24"/>
                  </a:cxn>
                  <a:cxn ang="0">
                    <a:pos x="78" y="12"/>
                  </a:cxn>
                  <a:cxn ang="0">
                    <a:pos x="84" y="0"/>
                  </a:cxn>
                  <a:cxn ang="0">
                    <a:pos x="102" y="6"/>
                  </a:cxn>
                  <a:cxn ang="0">
                    <a:pos x="120" y="12"/>
                  </a:cxn>
                  <a:cxn ang="0">
                    <a:pos x="132" y="30"/>
                  </a:cxn>
                  <a:cxn ang="0">
                    <a:pos x="132" y="48"/>
                  </a:cxn>
                  <a:cxn ang="0">
                    <a:pos x="126" y="54"/>
                  </a:cxn>
                  <a:cxn ang="0">
                    <a:pos x="132" y="66"/>
                  </a:cxn>
                  <a:cxn ang="0">
                    <a:pos x="144" y="66"/>
                  </a:cxn>
                  <a:cxn ang="0">
                    <a:pos x="162" y="72"/>
                  </a:cxn>
                  <a:cxn ang="0">
                    <a:pos x="168" y="84"/>
                  </a:cxn>
                  <a:cxn ang="0">
                    <a:pos x="186" y="90"/>
                  </a:cxn>
                  <a:cxn ang="0">
                    <a:pos x="198" y="96"/>
                  </a:cxn>
                  <a:cxn ang="0">
                    <a:pos x="210" y="102"/>
                  </a:cxn>
                  <a:cxn ang="0">
                    <a:pos x="216" y="108"/>
                  </a:cxn>
                  <a:cxn ang="0">
                    <a:pos x="210" y="120"/>
                  </a:cxn>
                  <a:cxn ang="0">
                    <a:pos x="204" y="126"/>
                  </a:cxn>
                  <a:cxn ang="0">
                    <a:pos x="216" y="138"/>
                  </a:cxn>
                  <a:cxn ang="0">
                    <a:pos x="222" y="156"/>
                  </a:cxn>
                  <a:cxn ang="0">
                    <a:pos x="234" y="156"/>
                  </a:cxn>
                  <a:cxn ang="0">
                    <a:pos x="240" y="162"/>
                  </a:cxn>
                  <a:cxn ang="0">
                    <a:pos x="240" y="180"/>
                  </a:cxn>
                  <a:cxn ang="0">
                    <a:pos x="240" y="198"/>
                  </a:cxn>
                  <a:cxn ang="0">
                    <a:pos x="234" y="210"/>
                  </a:cxn>
                  <a:cxn ang="0">
                    <a:pos x="228" y="216"/>
                  </a:cxn>
                  <a:cxn ang="0">
                    <a:pos x="234" y="228"/>
                  </a:cxn>
                  <a:cxn ang="0">
                    <a:pos x="222" y="234"/>
                  </a:cxn>
                  <a:cxn ang="0">
                    <a:pos x="204" y="234"/>
                  </a:cxn>
                  <a:cxn ang="0">
                    <a:pos x="198" y="252"/>
                  </a:cxn>
                  <a:cxn ang="0">
                    <a:pos x="186" y="264"/>
                  </a:cxn>
                  <a:cxn ang="0">
                    <a:pos x="138" y="288"/>
                  </a:cxn>
                  <a:cxn ang="0">
                    <a:pos x="108" y="300"/>
                  </a:cxn>
                  <a:cxn ang="0">
                    <a:pos x="102" y="312"/>
                  </a:cxn>
                  <a:cxn ang="0">
                    <a:pos x="96" y="324"/>
                  </a:cxn>
                  <a:cxn ang="0">
                    <a:pos x="90" y="330"/>
                  </a:cxn>
                  <a:cxn ang="0">
                    <a:pos x="78" y="324"/>
                  </a:cxn>
                  <a:cxn ang="0">
                    <a:pos x="66" y="336"/>
                  </a:cxn>
                  <a:cxn ang="0">
                    <a:pos x="60" y="324"/>
                  </a:cxn>
                  <a:cxn ang="0">
                    <a:pos x="48" y="324"/>
                  </a:cxn>
                  <a:cxn ang="0">
                    <a:pos x="36" y="318"/>
                  </a:cxn>
                  <a:cxn ang="0">
                    <a:pos x="30" y="294"/>
                  </a:cxn>
                  <a:cxn ang="0">
                    <a:pos x="30" y="246"/>
                  </a:cxn>
                  <a:cxn ang="0">
                    <a:pos x="24" y="234"/>
                  </a:cxn>
                  <a:cxn ang="0">
                    <a:pos x="18" y="222"/>
                  </a:cxn>
                  <a:cxn ang="0">
                    <a:pos x="12" y="222"/>
                  </a:cxn>
                  <a:cxn ang="0">
                    <a:pos x="6" y="210"/>
                  </a:cxn>
                  <a:cxn ang="0">
                    <a:pos x="12" y="198"/>
                  </a:cxn>
                  <a:cxn ang="0">
                    <a:pos x="6" y="192"/>
                  </a:cxn>
                  <a:cxn ang="0">
                    <a:pos x="6" y="180"/>
                  </a:cxn>
                  <a:cxn ang="0">
                    <a:pos x="12" y="168"/>
                  </a:cxn>
                  <a:cxn ang="0">
                    <a:pos x="6" y="162"/>
                  </a:cxn>
                  <a:cxn ang="0">
                    <a:pos x="0" y="156"/>
                  </a:cxn>
                  <a:cxn ang="0">
                    <a:pos x="0" y="120"/>
                  </a:cxn>
                  <a:cxn ang="0">
                    <a:pos x="18" y="72"/>
                  </a:cxn>
                </a:cxnLst>
                <a:rect l="0" t="0" r="r" b="b"/>
                <a:pathLst>
                  <a:path w="240" h="336">
                    <a:moveTo>
                      <a:pt x="24" y="66"/>
                    </a:moveTo>
                    <a:lnTo>
                      <a:pt x="30" y="60"/>
                    </a:lnTo>
                    <a:lnTo>
                      <a:pt x="36" y="54"/>
                    </a:lnTo>
                    <a:lnTo>
                      <a:pt x="42" y="54"/>
                    </a:lnTo>
                    <a:lnTo>
                      <a:pt x="42" y="42"/>
                    </a:lnTo>
                    <a:lnTo>
                      <a:pt x="36" y="36"/>
                    </a:lnTo>
                    <a:lnTo>
                      <a:pt x="36" y="30"/>
                    </a:lnTo>
                    <a:lnTo>
                      <a:pt x="42" y="24"/>
                    </a:lnTo>
                    <a:lnTo>
                      <a:pt x="48" y="18"/>
                    </a:lnTo>
                    <a:lnTo>
                      <a:pt x="54" y="18"/>
                    </a:lnTo>
                    <a:lnTo>
                      <a:pt x="54" y="24"/>
                    </a:lnTo>
                    <a:lnTo>
                      <a:pt x="66" y="24"/>
                    </a:lnTo>
                    <a:lnTo>
                      <a:pt x="72" y="18"/>
                    </a:lnTo>
                    <a:lnTo>
                      <a:pt x="78" y="12"/>
                    </a:lnTo>
                    <a:lnTo>
                      <a:pt x="78" y="6"/>
                    </a:lnTo>
                    <a:lnTo>
                      <a:pt x="84" y="0"/>
                    </a:lnTo>
                    <a:lnTo>
                      <a:pt x="90" y="6"/>
                    </a:lnTo>
                    <a:lnTo>
                      <a:pt x="102" y="6"/>
                    </a:lnTo>
                    <a:lnTo>
                      <a:pt x="114" y="12"/>
                    </a:lnTo>
                    <a:lnTo>
                      <a:pt x="120" y="12"/>
                    </a:lnTo>
                    <a:lnTo>
                      <a:pt x="126" y="24"/>
                    </a:lnTo>
                    <a:lnTo>
                      <a:pt x="132" y="30"/>
                    </a:lnTo>
                    <a:lnTo>
                      <a:pt x="132" y="42"/>
                    </a:lnTo>
                    <a:lnTo>
                      <a:pt x="132" y="48"/>
                    </a:lnTo>
                    <a:lnTo>
                      <a:pt x="126" y="48"/>
                    </a:lnTo>
                    <a:lnTo>
                      <a:pt x="126" y="54"/>
                    </a:lnTo>
                    <a:lnTo>
                      <a:pt x="132" y="60"/>
                    </a:lnTo>
                    <a:lnTo>
                      <a:pt x="132" y="66"/>
                    </a:lnTo>
                    <a:lnTo>
                      <a:pt x="138" y="66"/>
                    </a:lnTo>
                    <a:lnTo>
                      <a:pt x="144" y="66"/>
                    </a:lnTo>
                    <a:lnTo>
                      <a:pt x="156" y="66"/>
                    </a:lnTo>
                    <a:lnTo>
                      <a:pt x="162" y="72"/>
                    </a:lnTo>
                    <a:lnTo>
                      <a:pt x="162" y="78"/>
                    </a:lnTo>
                    <a:lnTo>
                      <a:pt x="168" y="84"/>
                    </a:lnTo>
                    <a:lnTo>
                      <a:pt x="174" y="84"/>
                    </a:lnTo>
                    <a:lnTo>
                      <a:pt x="186" y="90"/>
                    </a:lnTo>
                    <a:lnTo>
                      <a:pt x="192" y="90"/>
                    </a:lnTo>
                    <a:lnTo>
                      <a:pt x="198" y="96"/>
                    </a:lnTo>
                    <a:lnTo>
                      <a:pt x="204" y="102"/>
                    </a:lnTo>
                    <a:lnTo>
                      <a:pt x="210" y="102"/>
                    </a:lnTo>
                    <a:lnTo>
                      <a:pt x="216" y="102"/>
                    </a:lnTo>
                    <a:lnTo>
                      <a:pt x="216" y="108"/>
                    </a:lnTo>
                    <a:lnTo>
                      <a:pt x="210" y="114"/>
                    </a:lnTo>
                    <a:lnTo>
                      <a:pt x="210" y="120"/>
                    </a:lnTo>
                    <a:lnTo>
                      <a:pt x="204" y="120"/>
                    </a:lnTo>
                    <a:lnTo>
                      <a:pt x="204" y="126"/>
                    </a:lnTo>
                    <a:lnTo>
                      <a:pt x="210" y="132"/>
                    </a:lnTo>
                    <a:lnTo>
                      <a:pt x="216" y="138"/>
                    </a:lnTo>
                    <a:lnTo>
                      <a:pt x="216" y="150"/>
                    </a:lnTo>
                    <a:lnTo>
                      <a:pt x="222" y="156"/>
                    </a:lnTo>
                    <a:lnTo>
                      <a:pt x="228" y="156"/>
                    </a:lnTo>
                    <a:lnTo>
                      <a:pt x="234" y="156"/>
                    </a:lnTo>
                    <a:lnTo>
                      <a:pt x="240" y="156"/>
                    </a:lnTo>
                    <a:lnTo>
                      <a:pt x="240" y="162"/>
                    </a:lnTo>
                    <a:lnTo>
                      <a:pt x="240" y="168"/>
                    </a:lnTo>
                    <a:lnTo>
                      <a:pt x="240" y="180"/>
                    </a:lnTo>
                    <a:lnTo>
                      <a:pt x="240" y="186"/>
                    </a:lnTo>
                    <a:lnTo>
                      <a:pt x="240" y="198"/>
                    </a:lnTo>
                    <a:lnTo>
                      <a:pt x="240" y="204"/>
                    </a:lnTo>
                    <a:lnTo>
                      <a:pt x="234" y="210"/>
                    </a:lnTo>
                    <a:lnTo>
                      <a:pt x="228" y="210"/>
                    </a:lnTo>
                    <a:lnTo>
                      <a:pt x="228" y="216"/>
                    </a:lnTo>
                    <a:lnTo>
                      <a:pt x="234" y="222"/>
                    </a:lnTo>
                    <a:lnTo>
                      <a:pt x="234" y="228"/>
                    </a:lnTo>
                    <a:lnTo>
                      <a:pt x="228" y="234"/>
                    </a:lnTo>
                    <a:lnTo>
                      <a:pt x="222" y="234"/>
                    </a:lnTo>
                    <a:lnTo>
                      <a:pt x="210" y="234"/>
                    </a:lnTo>
                    <a:lnTo>
                      <a:pt x="204" y="234"/>
                    </a:lnTo>
                    <a:lnTo>
                      <a:pt x="204" y="240"/>
                    </a:lnTo>
                    <a:lnTo>
                      <a:pt x="198" y="252"/>
                    </a:lnTo>
                    <a:lnTo>
                      <a:pt x="192" y="258"/>
                    </a:lnTo>
                    <a:lnTo>
                      <a:pt x="186" y="264"/>
                    </a:lnTo>
                    <a:lnTo>
                      <a:pt x="168" y="276"/>
                    </a:lnTo>
                    <a:lnTo>
                      <a:pt x="138" y="288"/>
                    </a:lnTo>
                    <a:lnTo>
                      <a:pt x="126" y="294"/>
                    </a:lnTo>
                    <a:lnTo>
                      <a:pt x="108" y="300"/>
                    </a:lnTo>
                    <a:lnTo>
                      <a:pt x="102" y="306"/>
                    </a:lnTo>
                    <a:lnTo>
                      <a:pt x="102" y="312"/>
                    </a:lnTo>
                    <a:lnTo>
                      <a:pt x="102" y="318"/>
                    </a:lnTo>
                    <a:lnTo>
                      <a:pt x="96" y="324"/>
                    </a:lnTo>
                    <a:lnTo>
                      <a:pt x="96" y="330"/>
                    </a:lnTo>
                    <a:lnTo>
                      <a:pt x="90" y="330"/>
                    </a:lnTo>
                    <a:lnTo>
                      <a:pt x="84" y="324"/>
                    </a:lnTo>
                    <a:lnTo>
                      <a:pt x="78" y="324"/>
                    </a:lnTo>
                    <a:lnTo>
                      <a:pt x="72" y="324"/>
                    </a:lnTo>
                    <a:lnTo>
                      <a:pt x="66" y="336"/>
                    </a:lnTo>
                    <a:lnTo>
                      <a:pt x="60" y="330"/>
                    </a:lnTo>
                    <a:lnTo>
                      <a:pt x="60" y="324"/>
                    </a:lnTo>
                    <a:lnTo>
                      <a:pt x="54" y="324"/>
                    </a:lnTo>
                    <a:lnTo>
                      <a:pt x="48" y="324"/>
                    </a:lnTo>
                    <a:lnTo>
                      <a:pt x="36" y="324"/>
                    </a:lnTo>
                    <a:lnTo>
                      <a:pt x="36" y="318"/>
                    </a:lnTo>
                    <a:lnTo>
                      <a:pt x="36" y="306"/>
                    </a:lnTo>
                    <a:lnTo>
                      <a:pt x="30" y="294"/>
                    </a:lnTo>
                    <a:lnTo>
                      <a:pt x="24" y="246"/>
                    </a:lnTo>
                    <a:lnTo>
                      <a:pt x="30" y="246"/>
                    </a:lnTo>
                    <a:lnTo>
                      <a:pt x="30" y="240"/>
                    </a:lnTo>
                    <a:lnTo>
                      <a:pt x="24" y="234"/>
                    </a:lnTo>
                    <a:lnTo>
                      <a:pt x="24" y="222"/>
                    </a:lnTo>
                    <a:lnTo>
                      <a:pt x="18" y="222"/>
                    </a:lnTo>
                    <a:lnTo>
                      <a:pt x="18" y="216"/>
                    </a:lnTo>
                    <a:lnTo>
                      <a:pt x="12" y="222"/>
                    </a:lnTo>
                    <a:lnTo>
                      <a:pt x="6" y="216"/>
                    </a:lnTo>
                    <a:lnTo>
                      <a:pt x="6" y="210"/>
                    </a:lnTo>
                    <a:lnTo>
                      <a:pt x="12" y="204"/>
                    </a:lnTo>
                    <a:lnTo>
                      <a:pt x="12" y="198"/>
                    </a:lnTo>
                    <a:lnTo>
                      <a:pt x="12" y="192"/>
                    </a:lnTo>
                    <a:lnTo>
                      <a:pt x="6" y="192"/>
                    </a:lnTo>
                    <a:lnTo>
                      <a:pt x="0" y="186"/>
                    </a:lnTo>
                    <a:lnTo>
                      <a:pt x="6" y="180"/>
                    </a:lnTo>
                    <a:lnTo>
                      <a:pt x="6" y="174"/>
                    </a:lnTo>
                    <a:lnTo>
                      <a:pt x="12" y="168"/>
                    </a:lnTo>
                    <a:lnTo>
                      <a:pt x="12" y="162"/>
                    </a:lnTo>
                    <a:lnTo>
                      <a:pt x="6" y="162"/>
                    </a:lnTo>
                    <a:lnTo>
                      <a:pt x="6" y="156"/>
                    </a:lnTo>
                    <a:lnTo>
                      <a:pt x="0" y="156"/>
                    </a:lnTo>
                    <a:lnTo>
                      <a:pt x="0" y="150"/>
                    </a:lnTo>
                    <a:lnTo>
                      <a:pt x="0" y="120"/>
                    </a:lnTo>
                    <a:lnTo>
                      <a:pt x="30" y="90"/>
                    </a:lnTo>
                    <a:lnTo>
                      <a:pt x="18" y="72"/>
                    </a:lnTo>
                    <a:lnTo>
                      <a:pt x="24" y="66"/>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47" name="Freeform 803">
                <a:extLst>
                  <a:ext uri="{FF2B5EF4-FFF2-40B4-BE49-F238E27FC236}">
                    <a16:creationId xmlns:a16="http://schemas.microsoft.com/office/drawing/2014/main" xmlns="" id="{5BDB1A13-2077-074A-B92F-1C7285B8D453}"/>
                  </a:ext>
                </a:extLst>
              </p:cNvPr>
              <p:cNvSpPr>
                <a:spLocks/>
              </p:cNvSpPr>
              <p:nvPr/>
            </p:nvSpPr>
            <p:spPr bwMode="auto">
              <a:xfrm>
                <a:off x="10355871" y="5916091"/>
                <a:ext cx="237454" cy="237454"/>
              </a:xfrm>
              <a:custGeom>
                <a:avLst/>
                <a:gdLst/>
                <a:ahLst/>
                <a:cxnLst>
                  <a:cxn ang="0">
                    <a:pos x="6" y="90"/>
                  </a:cxn>
                  <a:cxn ang="0">
                    <a:pos x="24" y="18"/>
                  </a:cxn>
                  <a:cxn ang="0">
                    <a:pos x="24" y="6"/>
                  </a:cxn>
                  <a:cxn ang="0">
                    <a:pos x="30" y="0"/>
                  </a:cxn>
                  <a:cxn ang="0">
                    <a:pos x="42" y="0"/>
                  </a:cxn>
                  <a:cxn ang="0">
                    <a:pos x="60" y="6"/>
                  </a:cxn>
                  <a:cxn ang="0">
                    <a:pos x="66" y="12"/>
                  </a:cxn>
                  <a:cxn ang="0">
                    <a:pos x="84" y="12"/>
                  </a:cxn>
                  <a:cxn ang="0">
                    <a:pos x="96" y="18"/>
                  </a:cxn>
                  <a:cxn ang="0">
                    <a:pos x="108" y="18"/>
                  </a:cxn>
                  <a:cxn ang="0">
                    <a:pos x="126" y="24"/>
                  </a:cxn>
                  <a:cxn ang="0">
                    <a:pos x="150" y="24"/>
                  </a:cxn>
                  <a:cxn ang="0">
                    <a:pos x="180" y="30"/>
                  </a:cxn>
                  <a:cxn ang="0">
                    <a:pos x="192" y="48"/>
                  </a:cxn>
                  <a:cxn ang="0">
                    <a:pos x="192" y="60"/>
                  </a:cxn>
                  <a:cxn ang="0">
                    <a:pos x="186" y="66"/>
                  </a:cxn>
                  <a:cxn ang="0">
                    <a:pos x="186" y="78"/>
                  </a:cxn>
                  <a:cxn ang="0">
                    <a:pos x="198" y="78"/>
                  </a:cxn>
                  <a:cxn ang="0">
                    <a:pos x="216" y="66"/>
                  </a:cxn>
                  <a:cxn ang="0">
                    <a:pos x="228" y="66"/>
                  </a:cxn>
                  <a:cxn ang="0">
                    <a:pos x="234" y="90"/>
                  </a:cxn>
                  <a:cxn ang="0">
                    <a:pos x="228" y="114"/>
                  </a:cxn>
                  <a:cxn ang="0">
                    <a:pos x="234" y="132"/>
                  </a:cxn>
                  <a:cxn ang="0">
                    <a:pos x="240" y="144"/>
                  </a:cxn>
                  <a:cxn ang="0">
                    <a:pos x="240" y="156"/>
                  </a:cxn>
                  <a:cxn ang="0">
                    <a:pos x="258" y="168"/>
                  </a:cxn>
                  <a:cxn ang="0">
                    <a:pos x="252" y="186"/>
                  </a:cxn>
                  <a:cxn ang="0">
                    <a:pos x="234" y="192"/>
                  </a:cxn>
                  <a:cxn ang="0">
                    <a:pos x="210" y="192"/>
                  </a:cxn>
                  <a:cxn ang="0">
                    <a:pos x="198" y="192"/>
                  </a:cxn>
                  <a:cxn ang="0">
                    <a:pos x="186" y="198"/>
                  </a:cxn>
                  <a:cxn ang="0">
                    <a:pos x="168" y="210"/>
                  </a:cxn>
                  <a:cxn ang="0">
                    <a:pos x="168" y="222"/>
                  </a:cxn>
                  <a:cxn ang="0">
                    <a:pos x="150" y="234"/>
                  </a:cxn>
                  <a:cxn ang="0">
                    <a:pos x="132" y="246"/>
                  </a:cxn>
                  <a:cxn ang="0">
                    <a:pos x="120" y="264"/>
                  </a:cxn>
                  <a:cxn ang="0">
                    <a:pos x="108" y="264"/>
                  </a:cxn>
                  <a:cxn ang="0">
                    <a:pos x="90" y="252"/>
                  </a:cxn>
                  <a:cxn ang="0">
                    <a:pos x="78" y="240"/>
                  </a:cxn>
                  <a:cxn ang="0">
                    <a:pos x="60" y="228"/>
                  </a:cxn>
                  <a:cxn ang="0">
                    <a:pos x="42" y="216"/>
                  </a:cxn>
                  <a:cxn ang="0">
                    <a:pos x="30" y="222"/>
                  </a:cxn>
                  <a:cxn ang="0">
                    <a:pos x="12" y="222"/>
                  </a:cxn>
                  <a:cxn ang="0">
                    <a:pos x="12" y="210"/>
                  </a:cxn>
                  <a:cxn ang="0">
                    <a:pos x="12" y="186"/>
                  </a:cxn>
                  <a:cxn ang="0">
                    <a:pos x="18" y="168"/>
                  </a:cxn>
                  <a:cxn ang="0">
                    <a:pos x="18" y="156"/>
                  </a:cxn>
                </a:cxnLst>
                <a:rect l="0" t="0" r="r" b="b"/>
                <a:pathLst>
                  <a:path w="264" h="264">
                    <a:moveTo>
                      <a:pt x="18" y="144"/>
                    </a:moveTo>
                    <a:lnTo>
                      <a:pt x="6" y="90"/>
                    </a:lnTo>
                    <a:lnTo>
                      <a:pt x="0" y="54"/>
                    </a:lnTo>
                    <a:lnTo>
                      <a:pt x="24" y="18"/>
                    </a:lnTo>
                    <a:lnTo>
                      <a:pt x="24" y="12"/>
                    </a:lnTo>
                    <a:lnTo>
                      <a:pt x="24" y="6"/>
                    </a:lnTo>
                    <a:lnTo>
                      <a:pt x="24" y="0"/>
                    </a:lnTo>
                    <a:lnTo>
                      <a:pt x="30" y="0"/>
                    </a:lnTo>
                    <a:lnTo>
                      <a:pt x="36" y="0"/>
                    </a:lnTo>
                    <a:lnTo>
                      <a:pt x="42" y="0"/>
                    </a:lnTo>
                    <a:lnTo>
                      <a:pt x="54" y="0"/>
                    </a:lnTo>
                    <a:lnTo>
                      <a:pt x="60" y="6"/>
                    </a:lnTo>
                    <a:lnTo>
                      <a:pt x="60" y="12"/>
                    </a:lnTo>
                    <a:lnTo>
                      <a:pt x="66" y="12"/>
                    </a:lnTo>
                    <a:lnTo>
                      <a:pt x="72" y="12"/>
                    </a:lnTo>
                    <a:lnTo>
                      <a:pt x="84" y="12"/>
                    </a:lnTo>
                    <a:lnTo>
                      <a:pt x="84" y="18"/>
                    </a:lnTo>
                    <a:lnTo>
                      <a:pt x="96" y="18"/>
                    </a:lnTo>
                    <a:lnTo>
                      <a:pt x="102" y="18"/>
                    </a:lnTo>
                    <a:lnTo>
                      <a:pt x="108" y="18"/>
                    </a:lnTo>
                    <a:lnTo>
                      <a:pt x="114" y="12"/>
                    </a:lnTo>
                    <a:lnTo>
                      <a:pt x="126" y="24"/>
                    </a:lnTo>
                    <a:lnTo>
                      <a:pt x="126" y="30"/>
                    </a:lnTo>
                    <a:lnTo>
                      <a:pt x="150" y="24"/>
                    </a:lnTo>
                    <a:lnTo>
                      <a:pt x="174" y="30"/>
                    </a:lnTo>
                    <a:lnTo>
                      <a:pt x="180" y="30"/>
                    </a:lnTo>
                    <a:lnTo>
                      <a:pt x="186" y="36"/>
                    </a:lnTo>
                    <a:lnTo>
                      <a:pt x="192" y="48"/>
                    </a:lnTo>
                    <a:lnTo>
                      <a:pt x="192" y="54"/>
                    </a:lnTo>
                    <a:lnTo>
                      <a:pt x="192" y="60"/>
                    </a:lnTo>
                    <a:lnTo>
                      <a:pt x="186" y="60"/>
                    </a:lnTo>
                    <a:lnTo>
                      <a:pt x="186" y="66"/>
                    </a:lnTo>
                    <a:lnTo>
                      <a:pt x="186" y="72"/>
                    </a:lnTo>
                    <a:lnTo>
                      <a:pt x="186" y="78"/>
                    </a:lnTo>
                    <a:lnTo>
                      <a:pt x="192" y="84"/>
                    </a:lnTo>
                    <a:lnTo>
                      <a:pt x="198" y="78"/>
                    </a:lnTo>
                    <a:lnTo>
                      <a:pt x="210" y="72"/>
                    </a:lnTo>
                    <a:lnTo>
                      <a:pt x="216" y="66"/>
                    </a:lnTo>
                    <a:lnTo>
                      <a:pt x="222" y="66"/>
                    </a:lnTo>
                    <a:lnTo>
                      <a:pt x="228" y="66"/>
                    </a:lnTo>
                    <a:lnTo>
                      <a:pt x="234" y="78"/>
                    </a:lnTo>
                    <a:lnTo>
                      <a:pt x="234" y="90"/>
                    </a:lnTo>
                    <a:lnTo>
                      <a:pt x="234" y="102"/>
                    </a:lnTo>
                    <a:lnTo>
                      <a:pt x="228" y="114"/>
                    </a:lnTo>
                    <a:lnTo>
                      <a:pt x="228" y="126"/>
                    </a:lnTo>
                    <a:lnTo>
                      <a:pt x="234" y="132"/>
                    </a:lnTo>
                    <a:lnTo>
                      <a:pt x="240" y="138"/>
                    </a:lnTo>
                    <a:lnTo>
                      <a:pt x="240" y="144"/>
                    </a:lnTo>
                    <a:lnTo>
                      <a:pt x="240" y="150"/>
                    </a:lnTo>
                    <a:lnTo>
                      <a:pt x="240" y="156"/>
                    </a:lnTo>
                    <a:lnTo>
                      <a:pt x="246" y="162"/>
                    </a:lnTo>
                    <a:lnTo>
                      <a:pt x="258" y="168"/>
                    </a:lnTo>
                    <a:lnTo>
                      <a:pt x="264" y="174"/>
                    </a:lnTo>
                    <a:lnTo>
                      <a:pt x="252" y="186"/>
                    </a:lnTo>
                    <a:lnTo>
                      <a:pt x="246" y="192"/>
                    </a:lnTo>
                    <a:lnTo>
                      <a:pt x="234" y="192"/>
                    </a:lnTo>
                    <a:lnTo>
                      <a:pt x="222" y="192"/>
                    </a:lnTo>
                    <a:lnTo>
                      <a:pt x="210" y="192"/>
                    </a:lnTo>
                    <a:lnTo>
                      <a:pt x="204" y="192"/>
                    </a:lnTo>
                    <a:lnTo>
                      <a:pt x="198" y="192"/>
                    </a:lnTo>
                    <a:lnTo>
                      <a:pt x="192" y="198"/>
                    </a:lnTo>
                    <a:lnTo>
                      <a:pt x="186" y="198"/>
                    </a:lnTo>
                    <a:lnTo>
                      <a:pt x="180" y="198"/>
                    </a:lnTo>
                    <a:lnTo>
                      <a:pt x="168" y="210"/>
                    </a:lnTo>
                    <a:lnTo>
                      <a:pt x="168" y="216"/>
                    </a:lnTo>
                    <a:lnTo>
                      <a:pt x="168" y="222"/>
                    </a:lnTo>
                    <a:lnTo>
                      <a:pt x="156" y="228"/>
                    </a:lnTo>
                    <a:lnTo>
                      <a:pt x="150" y="234"/>
                    </a:lnTo>
                    <a:lnTo>
                      <a:pt x="138" y="240"/>
                    </a:lnTo>
                    <a:lnTo>
                      <a:pt x="132" y="246"/>
                    </a:lnTo>
                    <a:lnTo>
                      <a:pt x="126" y="252"/>
                    </a:lnTo>
                    <a:lnTo>
                      <a:pt x="120" y="264"/>
                    </a:lnTo>
                    <a:lnTo>
                      <a:pt x="114" y="264"/>
                    </a:lnTo>
                    <a:lnTo>
                      <a:pt x="108" y="264"/>
                    </a:lnTo>
                    <a:lnTo>
                      <a:pt x="102" y="258"/>
                    </a:lnTo>
                    <a:lnTo>
                      <a:pt x="90" y="252"/>
                    </a:lnTo>
                    <a:lnTo>
                      <a:pt x="90" y="240"/>
                    </a:lnTo>
                    <a:lnTo>
                      <a:pt x="78" y="240"/>
                    </a:lnTo>
                    <a:lnTo>
                      <a:pt x="72" y="234"/>
                    </a:lnTo>
                    <a:lnTo>
                      <a:pt x="60" y="228"/>
                    </a:lnTo>
                    <a:lnTo>
                      <a:pt x="48" y="222"/>
                    </a:lnTo>
                    <a:lnTo>
                      <a:pt x="42" y="216"/>
                    </a:lnTo>
                    <a:lnTo>
                      <a:pt x="36" y="222"/>
                    </a:lnTo>
                    <a:lnTo>
                      <a:pt x="30" y="222"/>
                    </a:lnTo>
                    <a:lnTo>
                      <a:pt x="18" y="228"/>
                    </a:lnTo>
                    <a:lnTo>
                      <a:pt x="12" y="222"/>
                    </a:lnTo>
                    <a:lnTo>
                      <a:pt x="12" y="216"/>
                    </a:lnTo>
                    <a:lnTo>
                      <a:pt x="12" y="210"/>
                    </a:lnTo>
                    <a:lnTo>
                      <a:pt x="12" y="198"/>
                    </a:lnTo>
                    <a:lnTo>
                      <a:pt x="12" y="186"/>
                    </a:lnTo>
                    <a:lnTo>
                      <a:pt x="12" y="180"/>
                    </a:lnTo>
                    <a:lnTo>
                      <a:pt x="18" y="168"/>
                    </a:lnTo>
                    <a:lnTo>
                      <a:pt x="18" y="162"/>
                    </a:lnTo>
                    <a:lnTo>
                      <a:pt x="18" y="156"/>
                    </a:lnTo>
                    <a:lnTo>
                      <a:pt x="18" y="144"/>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48" name="Freeform 804">
                <a:extLst>
                  <a:ext uri="{FF2B5EF4-FFF2-40B4-BE49-F238E27FC236}">
                    <a16:creationId xmlns:a16="http://schemas.microsoft.com/office/drawing/2014/main" xmlns="" id="{ABDBEE3A-A1B7-DF4E-B940-363925B8D7C2}"/>
                  </a:ext>
                </a:extLst>
              </p:cNvPr>
              <p:cNvSpPr>
                <a:spLocks/>
              </p:cNvSpPr>
              <p:nvPr/>
            </p:nvSpPr>
            <p:spPr bwMode="auto">
              <a:xfrm>
                <a:off x="9929533" y="5797364"/>
                <a:ext cx="210470" cy="156503"/>
              </a:xfrm>
              <a:custGeom>
                <a:avLst/>
                <a:gdLst/>
                <a:ahLst/>
                <a:cxnLst>
                  <a:cxn ang="0">
                    <a:pos x="0" y="138"/>
                  </a:cxn>
                  <a:cxn ang="0">
                    <a:pos x="18" y="156"/>
                  </a:cxn>
                  <a:cxn ang="0">
                    <a:pos x="36" y="168"/>
                  </a:cxn>
                  <a:cxn ang="0">
                    <a:pos x="54" y="174"/>
                  </a:cxn>
                  <a:cxn ang="0">
                    <a:pos x="72" y="174"/>
                  </a:cxn>
                  <a:cxn ang="0">
                    <a:pos x="84" y="174"/>
                  </a:cxn>
                  <a:cxn ang="0">
                    <a:pos x="96" y="168"/>
                  </a:cxn>
                  <a:cxn ang="0">
                    <a:pos x="102" y="162"/>
                  </a:cxn>
                  <a:cxn ang="0">
                    <a:pos x="102" y="156"/>
                  </a:cxn>
                  <a:cxn ang="0">
                    <a:pos x="108" y="150"/>
                  </a:cxn>
                  <a:cxn ang="0">
                    <a:pos x="114" y="150"/>
                  </a:cxn>
                  <a:cxn ang="0">
                    <a:pos x="120" y="156"/>
                  </a:cxn>
                  <a:cxn ang="0">
                    <a:pos x="126" y="162"/>
                  </a:cxn>
                  <a:cxn ang="0">
                    <a:pos x="132" y="162"/>
                  </a:cxn>
                  <a:cxn ang="0">
                    <a:pos x="144" y="156"/>
                  </a:cxn>
                  <a:cxn ang="0">
                    <a:pos x="150" y="144"/>
                  </a:cxn>
                  <a:cxn ang="0">
                    <a:pos x="156" y="138"/>
                  </a:cxn>
                  <a:cxn ang="0">
                    <a:pos x="156" y="132"/>
                  </a:cxn>
                  <a:cxn ang="0">
                    <a:pos x="162" y="132"/>
                  </a:cxn>
                  <a:cxn ang="0">
                    <a:pos x="168" y="132"/>
                  </a:cxn>
                  <a:cxn ang="0">
                    <a:pos x="168" y="138"/>
                  </a:cxn>
                  <a:cxn ang="0">
                    <a:pos x="174" y="138"/>
                  </a:cxn>
                  <a:cxn ang="0">
                    <a:pos x="174" y="144"/>
                  </a:cxn>
                  <a:cxn ang="0">
                    <a:pos x="174" y="150"/>
                  </a:cxn>
                  <a:cxn ang="0">
                    <a:pos x="174" y="156"/>
                  </a:cxn>
                  <a:cxn ang="0">
                    <a:pos x="180" y="156"/>
                  </a:cxn>
                  <a:cxn ang="0">
                    <a:pos x="186" y="150"/>
                  </a:cxn>
                  <a:cxn ang="0">
                    <a:pos x="192" y="150"/>
                  </a:cxn>
                  <a:cxn ang="0">
                    <a:pos x="198" y="156"/>
                  </a:cxn>
                  <a:cxn ang="0">
                    <a:pos x="204" y="162"/>
                  </a:cxn>
                  <a:cxn ang="0">
                    <a:pos x="234" y="54"/>
                  </a:cxn>
                  <a:cxn ang="0">
                    <a:pos x="174" y="36"/>
                  </a:cxn>
                  <a:cxn ang="0">
                    <a:pos x="168" y="24"/>
                  </a:cxn>
                  <a:cxn ang="0">
                    <a:pos x="120" y="0"/>
                  </a:cxn>
                  <a:cxn ang="0">
                    <a:pos x="108" y="0"/>
                  </a:cxn>
                  <a:cxn ang="0">
                    <a:pos x="102" y="6"/>
                  </a:cxn>
                  <a:cxn ang="0">
                    <a:pos x="90" y="12"/>
                  </a:cxn>
                  <a:cxn ang="0">
                    <a:pos x="60" y="30"/>
                  </a:cxn>
                  <a:cxn ang="0">
                    <a:pos x="54" y="36"/>
                  </a:cxn>
                  <a:cxn ang="0">
                    <a:pos x="48" y="42"/>
                  </a:cxn>
                  <a:cxn ang="0">
                    <a:pos x="54" y="48"/>
                  </a:cxn>
                  <a:cxn ang="0">
                    <a:pos x="54" y="54"/>
                  </a:cxn>
                  <a:cxn ang="0">
                    <a:pos x="60" y="60"/>
                  </a:cxn>
                  <a:cxn ang="0">
                    <a:pos x="60" y="66"/>
                  </a:cxn>
                  <a:cxn ang="0">
                    <a:pos x="54" y="66"/>
                  </a:cxn>
                  <a:cxn ang="0">
                    <a:pos x="48" y="66"/>
                  </a:cxn>
                  <a:cxn ang="0">
                    <a:pos x="36" y="66"/>
                  </a:cxn>
                  <a:cxn ang="0">
                    <a:pos x="36" y="78"/>
                  </a:cxn>
                  <a:cxn ang="0">
                    <a:pos x="30" y="84"/>
                  </a:cxn>
                  <a:cxn ang="0">
                    <a:pos x="0" y="138"/>
                  </a:cxn>
                </a:cxnLst>
                <a:rect l="0" t="0" r="r" b="b"/>
                <a:pathLst>
                  <a:path w="234" h="174">
                    <a:moveTo>
                      <a:pt x="0" y="138"/>
                    </a:moveTo>
                    <a:lnTo>
                      <a:pt x="18" y="156"/>
                    </a:lnTo>
                    <a:lnTo>
                      <a:pt x="36" y="168"/>
                    </a:lnTo>
                    <a:lnTo>
                      <a:pt x="54" y="174"/>
                    </a:lnTo>
                    <a:lnTo>
                      <a:pt x="72" y="174"/>
                    </a:lnTo>
                    <a:lnTo>
                      <a:pt x="84" y="174"/>
                    </a:lnTo>
                    <a:lnTo>
                      <a:pt x="96" y="168"/>
                    </a:lnTo>
                    <a:lnTo>
                      <a:pt x="102" y="162"/>
                    </a:lnTo>
                    <a:lnTo>
                      <a:pt x="102" y="156"/>
                    </a:lnTo>
                    <a:lnTo>
                      <a:pt x="108" y="150"/>
                    </a:lnTo>
                    <a:lnTo>
                      <a:pt x="114" y="150"/>
                    </a:lnTo>
                    <a:lnTo>
                      <a:pt x="120" y="156"/>
                    </a:lnTo>
                    <a:lnTo>
                      <a:pt x="126" y="162"/>
                    </a:lnTo>
                    <a:lnTo>
                      <a:pt x="132" y="162"/>
                    </a:lnTo>
                    <a:lnTo>
                      <a:pt x="144" y="156"/>
                    </a:lnTo>
                    <a:lnTo>
                      <a:pt x="150" y="144"/>
                    </a:lnTo>
                    <a:lnTo>
                      <a:pt x="156" y="138"/>
                    </a:lnTo>
                    <a:lnTo>
                      <a:pt x="156" y="132"/>
                    </a:lnTo>
                    <a:lnTo>
                      <a:pt x="162" y="132"/>
                    </a:lnTo>
                    <a:lnTo>
                      <a:pt x="168" y="132"/>
                    </a:lnTo>
                    <a:lnTo>
                      <a:pt x="168" y="138"/>
                    </a:lnTo>
                    <a:lnTo>
                      <a:pt x="174" y="138"/>
                    </a:lnTo>
                    <a:lnTo>
                      <a:pt x="174" y="144"/>
                    </a:lnTo>
                    <a:lnTo>
                      <a:pt x="174" y="150"/>
                    </a:lnTo>
                    <a:lnTo>
                      <a:pt x="174" y="156"/>
                    </a:lnTo>
                    <a:lnTo>
                      <a:pt x="180" y="156"/>
                    </a:lnTo>
                    <a:lnTo>
                      <a:pt x="186" y="150"/>
                    </a:lnTo>
                    <a:lnTo>
                      <a:pt x="192" y="150"/>
                    </a:lnTo>
                    <a:lnTo>
                      <a:pt x="198" y="156"/>
                    </a:lnTo>
                    <a:lnTo>
                      <a:pt x="204" y="162"/>
                    </a:lnTo>
                    <a:lnTo>
                      <a:pt x="234" y="54"/>
                    </a:lnTo>
                    <a:lnTo>
                      <a:pt x="174" y="36"/>
                    </a:lnTo>
                    <a:lnTo>
                      <a:pt x="168" y="24"/>
                    </a:lnTo>
                    <a:lnTo>
                      <a:pt x="120" y="0"/>
                    </a:lnTo>
                    <a:lnTo>
                      <a:pt x="108" y="0"/>
                    </a:lnTo>
                    <a:lnTo>
                      <a:pt x="102" y="6"/>
                    </a:lnTo>
                    <a:lnTo>
                      <a:pt x="90" y="12"/>
                    </a:lnTo>
                    <a:lnTo>
                      <a:pt x="60" y="30"/>
                    </a:lnTo>
                    <a:lnTo>
                      <a:pt x="54" y="36"/>
                    </a:lnTo>
                    <a:lnTo>
                      <a:pt x="48" y="42"/>
                    </a:lnTo>
                    <a:lnTo>
                      <a:pt x="54" y="48"/>
                    </a:lnTo>
                    <a:lnTo>
                      <a:pt x="54" y="54"/>
                    </a:lnTo>
                    <a:lnTo>
                      <a:pt x="60" y="60"/>
                    </a:lnTo>
                    <a:lnTo>
                      <a:pt x="60" y="66"/>
                    </a:lnTo>
                    <a:lnTo>
                      <a:pt x="54" y="66"/>
                    </a:lnTo>
                    <a:lnTo>
                      <a:pt x="48" y="66"/>
                    </a:lnTo>
                    <a:lnTo>
                      <a:pt x="36" y="66"/>
                    </a:lnTo>
                    <a:lnTo>
                      <a:pt x="36" y="78"/>
                    </a:lnTo>
                    <a:lnTo>
                      <a:pt x="30" y="84"/>
                    </a:lnTo>
                    <a:lnTo>
                      <a:pt x="0" y="138"/>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49" name="Freeform 806">
                <a:extLst>
                  <a:ext uri="{FF2B5EF4-FFF2-40B4-BE49-F238E27FC236}">
                    <a16:creationId xmlns:a16="http://schemas.microsoft.com/office/drawing/2014/main" xmlns="" id="{42E2EBDF-3D94-2141-B229-0D5C3A740D90}"/>
                  </a:ext>
                </a:extLst>
              </p:cNvPr>
              <p:cNvSpPr>
                <a:spLocks/>
              </p:cNvSpPr>
              <p:nvPr/>
            </p:nvSpPr>
            <p:spPr bwMode="auto">
              <a:xfrm>
                <a:off x="10037467" y="5694827"/>
                <a:ext cx="253644" cy="167297"/>
              </a:xfrm>
              <a:custGeom>
                <a:avLst/>
                <a:gdLst/>
                <a:ahLst/>
                <a:cxnLst>
                  <a:cxn ang="0">
                    <a:pos x="48" y="30"/>
                  </a:cxn>
                  <a:cxn ang="0">
                    <a:pos x="48" y="18"/>
                  </a:cxn>
                  <a:cxn ang="0">
                    <a:pos x="60" y="24"/>
                  </a:cxn>
                  <a:cxn ang="0">
                    <a:pos x="78" y="24"/>
                  </a:cxn>
                  <a:cxn ang="0">
                    <a:pos x="84" y="30"/>
                  </a:cxn>
                  <a:cxn ang="0">
                    <a:pos x="102" y="24"/>
                  </a:cxn>
                  <a:cxn ang="0">
                    <a:pos x="108" y="12"/>
                  </a:cxn>
                  <a:cxn ang="0">
                    <a:pos x="126" y="0"/>
                  </a:cxn>
                  <a:cxn ang="0">
                    <a:pos x="150" y="12"/>
                  </a:cxn>
                  <a:cxn ang="0">
                    <a:pos x="156" y="18"/>
                  </a:cxn>
                  <a:cxn ang="0">
                    <a:pos x="156" y="30"/>
                  </a:cxn>
                  <a:cxn ang="0">
                    <a:pos x="168" y="30"/>
                  </a:cxn>
                  <a:cxn ang="0">
                    <a:pos x="192" y="30"/>
                  </a:cxn>
                  <a:cxn ang="0">
                    <a:pos x="216" y="48"/>
                  </a:cxn>
                  <a:cxn ang="0">
                    <a:pos x="228" y="60"/>
                  </a:cxn>
                  <a:cxn ang="0">
                    <a:pos x="222" y="72"/>
                  </a:cxn>
                  <a:cxn ang="0">
                    <a:pos x="228" y="78"/>
                  </a:cxn>
                  <a:cxn ang="0">
                    <a:pos x="246" y="84"/>
                  </a:cxn>
                  <a:cxn ang="0">
                    <a:pos x="258" y="90"/>
                  </a:cxn>
                  <a:cxn ang="0">
                    <a:pos x="264" y="108"/>
                  </a:cxn>
                  <a:cxn ang="0">
                    <a:pos x="276" y="114"/>
                  </a:cxn>
                  <a:cxn ang="0">
                    <a:pos x="276" y="120"/>
                  </a:cxn>
                  <a:cxn ang="0">
                    <a:pos x="276" y="132"/>
                  </a:cxn>
                  <a:cxn ang="0">
                    <a:pos x="264" y="132"/>
                  </a:cxn>
                  <a:cxn ang="0">
                    <a:pos x="234" y="132"/>
                  </a:cxn>
                  <a:cxn ang="0">
                    <a:pos x="222" y="138"/>
                  </a:cxn>
                  <a:cxn ang="0">
                    <a:pos x="204" y="126"/>
                  </a:cxn>
                  <a:cxn ang="0">
                    <a:pos x="192" y="120"/>
                  </a:cxn>
                  <a:cxn ang="0">
                    <a:pos x="174" y="126"/>
                  </a:cxn>
                  <a:cxn ang="0">
                    <a:pos x="168" y="144"/>
                  </a:cxn>
                  <a:cxn ang="0">
                    <a:pos x="162" y="162"/>
                  </a:cxn>
                  <a:cxn ang="0">
                    <a:pos x="138" y="180"/>
                  </a:cxn>
                  <a:cxn ang="0">
                    <a:pos x="132" y="186"/>
                  </a:cxn>
                  <a:cxn ang="0">
                    <a:pos x="126" y="174"/>
                  </a:cxn>
                  <a:cxn ang="0">
                    <a:pos x="132" y="162"/>
                  </a:cxn>
                  <a:cxn ang="0">
                    <a:pos x="120" y="168"/>
                  </a:cxn>
                  <a:cxn ang="0">
                    <a:pos x="54" y="150"/>
                  </a:cxn>
                  <a:cxn ang="0">
                    <a:pos x="0" y="114"/>
                  </a:cxn>
                  <a:cxn ang="0">
                    <a:pos x="0" y="114"/>
                  </a:cxn>
                </a:cxnLst>
                <a:rect l="0" t="0" r="r" b="b"/>
                <a:pathLst>
                  <a:path w="282" h="186">
                    <a:moveTo>
                      <a:pt x="42" y="30"/>
                    </a:moveTo>
                    <a:lnTo>
                      <a:pt x="48" y="30"/>
                    </a:lnTo>
                    <a:lnTo>
                      <a:pt x="48" y="24"/>
                    </a:lnTo>
                    <a:lnTo>
                      <a:pt x="48" y="18"/>
                    </a:lnTo>
                    <a:lnTo>
                      <a:pt x="54" y="24"/>
                    </a:lnTo>
                    <a:lnTo>
                      <a:pt x="60" y="24"/>
                    </a:lnTo>
                    <a:lnTo>
                      <a:pt x="66" y="24"/>
                    </a:lnTo>
                    <a:lnTo>
                      <a:pt x="78" y="24"/>
                    </a:lnTo>
                    <a:lnTo>
                      <a:pt x="78" y="30"/>
                    </a:lnTo>
                    <a:lnTo>
                      <a:pt x="84" y="30"/>
                    </a:lnTo>
                    <a:lnTo>
                      <a:pt x="90" y="30"/>
                    </a:lnTo>
                    <a:lnTo>
                      <a:pt x="102" y="24"/>
                    </a:lnTo>
                    <a:lnTo>
                      <a:pt x="108" y="18"/>
                    </a:lnTo>
                    <a:lnTo>
                      <a:pt x="108" y="12"/>
                    </a:lnTo>
                    <a:lnTo>
                      <a:pt x="108" y="6"/>
                    </a:lnTo>
                    <a:lnTo>
                      <a:pt x="126" y="0"/>
                    </a:lnTo>
                    <a:lnTo>
                      <a:pt x="132" y="6"/>
                    </a:lnTo>
                    <a:lnTo>
                      <a:pt x="150" y="12"/>
                    </a:lnTo>
                    <a:lnTo>
                      <a:pt x="156" y="12"/>
                    </a:lnTo>
                    <a:lnTo>
                      <a:pt x="156" y="18"/>
                    </a:lnTo>
                    <a:lnTo>
                      <a:pt x="156" y="24"/>
                    </a:lnTo>
                    <a:lnTo>
                      <a:pt x="156" y="30"/>
                    </a:lnTo>
                    <a:lnTo>
                      <a:pt x="162" y="30"/>
                    </a:lnTo>
                    <a:lnTo>
                      <a:pt x="168" y="30"/>
                    </a:lnTo>
                    <a:lnTo>
                      <a:pt x="180" y="30"/>
                    </a:lnTo>
                    <a:lnTo>
                      <a:pt x="192" y="30"/>
                    </a:lnTo>
                    <a:lnTo>
                      <a:pt x="204" y="42"/>
                    </a:lnTo>
                    <a:lnTo>
                      <a:pt x="216" y="48"/>
                    </a:lnTo>
                    <a:lnTo>
                      <a:pt x="228" y="54"/>
                    </a:lnTo>
                    <a:lnTo>
                      <a:pt x="228" y="60"/>
                    </a:lnTo>
                    <a:lnTo>
                      <a:pt x="228" y="66"/>
                    </a:lnTo>
                    <a:lnTo>
                      <a:pt x="222" y="72"/>
                    </a:lnTo>
                    <a:lnTo>
                      <a:pt x="228" y="72"/>
                    </a:lnTo>
                    <a:lnTo>
                      <a:pt x="228" y="78"/>
                    </a:lnTo>
                    <a:lnTo>
                      <a:pt x="240" y="78"/>
                    </a:lnTo>
                    <a:lnTo>
                      <a:pt x="246" y="84"/>
                    </a:lnTo>
                    <a:lnTo>
                      <a:pt x="252" y="84"/>
                    </a:lnTo>
                    <a:lnTo>
                      <a:pt x="258" y="90"/>
                    </a:lnTo>
                    <a:lnTo>
                      <a:pt x="258" y="102"/>
                    </a:lnTo>
                    <a:lnTo>
                      <a:pt x="264" y="108"/>
                    </a:lnTo>
                    <a:lnTo>
                      <a:pt x="270" y="108"/>
                    </a:lnTo>
                    <a:lnTo>
                      <a:pt x="276" y="114"/>
                    </a:lnTo>
                    <a:lnTo>
                      <a:pt x="282" y="114"/>
                    </a:lnTo>
                    <a:lnTo>
                      <a:pt x="276" y="120"/>
                    </a:lnTo>
                    <a:lnTo>
                      <a:pt x="276" y="126"/>
                    </a:lnTo>
                    <a:lnTo>
                      <a:pt x="276" y="132"/>
                    </a:lnTo>
                    <a:lnTo>
                      <a:pt x="276" y="138"/>
                    </a:lnTo>
                    <a:lnTo>
                      <a:pt x="264" y="132"/>
                    </a:lnTo>
                    <a:lnTo>
                      <a:pt x="252" y="132"/>
                    </a:lnTo>
                    <a:lnTo>
                      <a:pt x="234" y="132"/>
                    </a:lnTo>
                    <a:lnTo>
                      <a:pt x="228" y="132"/>
                    </a:lnTo>
                    <a:lnTo>
                      <a:pt x="222" y="138"/>
                    </a:lnTo>
                    <a:lnTo>
                      <a:pt x="216" y="132"/>
                    </a:lnTo>
                    <a:lnTo>
                      <a:pt x="204" y="126"/>
                    </a:lnTo>
                    <a:lnTo>
                      <a:pt x="204" y="120"/>
                    </a:lnTo>
                    <a:lnTo>
                      <a:pt x="192" y="120"/>
                    </a:lnTo>
                    <a:lnTo>
                      <a:pt x="180" y="120"/>
                    </a:lnTo>
                    <a:lnTo>
                      <a:pt x="174" y="126"/>
                    </a:lnTo>
                    <a:lnTo>
                      <a:pt x="168" y="132"/>
                    </a:lnTo>
                    <a:lnTo>
                      <a:pt x="168" y="144"/>
                    </a:lnTo>
                    <a:lnTo>
                      <a:pt x="168" y="156"/>
                    </a:lnTo>
                    <a:lnTo>
                      <a:pt x="162" y="162"/>
                    </a:lnTo>
                    <a:lnTo>
                      <a:pt x="150" y="174"/>
                    </a:lnTo>
                    <a:lnTo>
                      <a:pt x="138" y="180"/>
                    </a:lnTo>
                    <a:lnTo>
                      <a:pt x="138" y="186"/>
                    </a:lnTo>
                    <a:lnTo>
                      <a:pt x="132" y="186"/>
                    </a:lnTo>
                    <a:lnTo>
                      <a:pt x="126" y="180"/>
                    </a:lnTo>
                    <a:lnTo>
                      <a:pt x="126" y="174"/>
                    </a:lnTo>
                    <a:lnTo>
                      <a:pt x="132" y="168"/>
                    </a:lnTo>
                    <a:lnTo>
                      <a:pt x="132" y="162"/>
                    </a:lnTo>
                    <a:lnTo>
                      <a:pt x="126" y="162"/>
                    </a:lnTo>
                    <a:lnTo>
                      <a:pt x="120" y="168"/>
                    </a:lnTo>
                    <a:lnTo>
                      <a:pt x="114" y="168"/>
                    </a:lnTo>
                    <a:lnTo>
                      <a:pt x="54" y="150"/>
                    </a:lnTo>
                    <a:lnTo>
                      <a:pt x="48" y="138"/>
                    </a:lnTo>
                    <a:lnTo>
                      <a:pt x="0" y="114"/>
                    </a:lnTo>
                    <a:lnTo>
                      <a:pt x="42" y="30"/>
                    </a:lnTo>
                    <a:lnTo>
                      <a:pt x="0" y="114"/>
                    </a:lnTo>
                    <a:lnTo>
                      <a:pt x="42" y="3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50" name="Freeform 809">
                <a:extLst>
                  <a:ext uri="{FF2B5EF4-FFF2-40B4-BE49-F238E27FC236}">
                    <a16:creationId xmlns:a16="http://schemas.microsoft.com/office/drawing/2014/main" xmlns="" id="{7D3407F1-2916-C94A-8101-90E57D343359}"/>
                  </a:ext>
                </a:extLst>
              </p:cNvPr>
              <p:cNvSpPr>
                <a:spLocks/>
              </p:cNvSpPr>
              <p:nvPr/>
            </p:nvSpPr>
            <p:spPr bwMode="auto">
              <a:xfrm>
                <a:off x="10129210" y="5975454"/>
                <a:ext cx="307611" cy="307610"/>
              </a:xfrm>
              <a:custGeom>
                <a:avLst/>
                <a:gdLst/>
                <a:ahLst/>
                <a:cxnLst>
                  <a:cxn ang="0">
                    <a:pos x="24" y="84"/>
                  </a:cxn>
                  <a:cxn ang="0">
                    <a:pos x="42" y="72"/>
                  </a:cxn>
                  <a:cxn ang="0">
                    <a:pos x="48" y="54"/>
                  </a:cxn>
                  <a:cxn ang="0">
                    <a:pos x="66" y="60"/>
                  </a:cxn>
                  <a:cxn ang="0">
                    <a:pos x="78" y="78"/>
                  </a:cxn>
                  <a:cxn ang="0">
                    <a:pos x="108" y="84"/>
                  </a:cxn>
                  <a:cxn ang="0">
                    <a:pos x="126" y="66"/>
                  </a:cxn>
                  <a:cxn ang="0">
                    <a:pos x="156" y="48"/>
                  </a:cxn>
                  <a:cxn ang="0">
                    <a:pos x="180" y="24"/>
                  </a:cxn>
                  <a:cxn ang="0">
                    <a:pos x="204" y="0"/>
                  </a:cxn>
                  <a:cxn ang="0">
                    <a:pos x="210" y="24"/>
                  </a:cxn>
                  <a:cxn ang="0">
                    <a:pos x="234" y="30"/>
                  </a:cxn>
                  <a:cxn ang="0">
                    <a:pos x="270" y="78"/>
                  </a:cxn>
                  <a:cxn ang="0">
                    <a:pos x="270" y="102"/>
                  </a:cxn>
                  <a:cxn ang="0">
                    <a:pos x="264" y="144"/>
                  </a:cxn>
                  <a:cxn ang="0">
                    <a:pos x="270" y="162"/>
                  </a:cxn>
                  <a:cxn ang="0">
                    <a:pos x="294" y="150"/>
                  </a:cxn>
                  <a:cxn ang="0">
                    <a:pos x="330" y="174"/>
                  </a:cxn>
                  <a:cxn ang="0">
                    <a:pos x="342" y="192"/>
                  </a:cxn>
                  <a:cxn ang="0">
                    <a:pos x="324" y="204"/>
                  </a:cxn>
                  <a:cxn ang="0">
                    <a:pos x="318" y="210"/>
                  </a:cxn>
                  <a:cxn ang="0">
                    <a:pos x="318" y="228"/>
                  </a:cxn>
                  <a:cxn ang="0">
                    <a:pos x="306" y="246"/>
                  </a:cxn>
                  <a:cxn ang="0">
                    <a:pos x="324" y="276"/>
                  </a:cxn>
                  <a:cxn ang="0">
                    <a:pos x="312" y="288"/>
                  </a:cxn>
                  <a:cxn ang="0">
                    <a:pos x="306" y="306"/>
                  </a:cxn>
                  <a:cxn ang="0">
                    <a:pos x="318" y="318"/>
                  </a:cxn>
                  <a:cxn ang="0">
                    <a:pos x="306" y="330"/>
                  </a:cxn>
                  <a:cxn ang="0">
                    <a:pos x="282" y="342"/>
                  </a:cxn>
                  <a:cxn ang="0">
                    <a:pos x="264" y="336"/>
                  </a:cxn>
                  <a:cxn ang="0">
                    <a:pos x="246" y="324"/>
                  </a:cxn>
                  <a:cxn ang="0">
                    <a:pos x="234" y="312"/>
                  </a:cxn>
                  <a:cxn ang="0">
                    <a:pos x="246" y="288"/>
                  </a:cxn>
                  <a:cxn ang="0">
                    <a:pos x="246" y="264"/>
                  </a:cxn>
                  <a:cxn ang="0">
                    <a:pos x="234" y="258"/>
                  </a:cxn>
                  <a:cxn ang="0">
                    <a:pos x="222" y="240"/>
                  </a:cxn>
                  <a:cxn ang="0">
                    <a:pos x="216" y="222"/>
                  </a:cxn>
                  <a:cxn ang="0">
                    <a:pos x="222" y="204"/>
                  </a:cxn>
                  <a:cxn ang="0">
                    <a:pos x="204" y="198"/>
                  </a:cxn>
                  <a:cxn ang="0">
                    <a:pos x="180" y="186"/>
                  </a:cxn>
                  <a:cxn ang="0">
                    <a:pos x="168" y="174"/>
                  </a:cxn>
                  <a:cxn ang="0">
                    <a:pos x="150" y="168"/>
                  </a:cxn>
                  <a:cxn ang="0">
                    <a:pos x="138" y="162"/>
                  </a:cxn>
                  <a:cxn ang="0">
                    <a:pos x="138" y="150"/>
                  </a:cxn>
                  <a:cxn ang="0">
                    <a:pos x="132" y="126"/>
                  </a:cxn>
                  <a:cxn ang="0">
                    <a:pos x="108" y="108"/>
                  </a:cxn>
                  <a:cxn ang="0">
                    <a:pos x="84" y="108"/>
                  </a:cxn>
                  <a:cxn ang="0">
                    <a:pos x="72" y="126"/>
                  </a:cxn>
                  <a:cxn ang="0">
                    <a:pos x="54" y="120"/>
                  </a:cxn>
                  <a:cxn ang="0">
                    <a:pos x="42" y="138"/>
                  </a:cxn>
                  <a:cxn ang="0">
                    <a:pos x="36" y="162"/>
                  </a:cxn>
                  <a:cxn ang="0">
                    <a:pos x="18" y="150"/>
                  </a:cxn>
                  <a:cxn ang="0">
                    <a:pos x="6" y="114"/>
                  </a:cxn>
                  <a:cxn ang="0">
                    <a:pos x="0" y="96"/>
                  </a:cxn>
                </a:cxnLst>
                <a:rect l="0" t="0" r="r" b="b"/>
                <a:pathLst>
                  <a:path w="342" h="342">
                    <a:moveTo>
                      <a:pt x="6" y="90"/>
                    </a:moveTo>
                    <a:lnTo>
                      <a:pt x="18" y="84"/>
                    </a:lnTo>
                    <a:lnTo>
                      <a:pt x="24" y="84"/>
                    </a:lnTo>
                    <a:lnTo>
                      <a:pt x="30" y="84"/>
                    </a:lnTo>
                    <a:lnTo>
                      <a:pt x="36" y="78"/>
                    </a:lnTo>
                    <a:lnTo>
                      <a:pt x="42" y="72"/>
                    </a:lnTo>
                    <a:lnTo>
                      <a:pt x="42" y="66"/>
                    </a:lnTo>
                    <a:lnTo>
                      <a:pt x="42" y="60"/>
                    </a:lnTo>
                    <a:lnTo>
                      <a:pt x="48" y="54"/>
                    </a:lnTo>
                    <a:lnTo>
                      <a:pt x="54" y="54"/>
                    </a:lnTo>
                    <a:lnTo>
                      <a:pt x="54" y="60"/>
                    </a:lnTo>
                    <a:lnTo>
                      <a:pt x="66" y="60"/>
                    </a:lnTo>
                    <a:lnTo>
                      <a:pt x="72" y="66"/>
                    </a:lnTo>
                    <a:lnTo>
                      <a:pt x="78" y="72"/>
                    </a:lnTo>
                    <a:lnTo>
                      <a:pt x="78" y="78"/>
                    </a:lnTo>
                    <a:lnTo>
                      <a:pt x="84" y="84"/>
                    </a:lnTo>
                    <a:lnTo>
                      <a:pt x="90" y="84"/>
                    </a:lnTo>
                    <a:lnTo>
                      <a:pt x="108" y="84"/>
                    </a:lnTo>
                    <a:lnTo>
                      <a:pt x="114" y="78"/>
                    </a:lnTo>
                    <a:lnTo>
                      <a:pt x="120" y="72"/>
                    </a:lnTo>
                    <a:lnTo>
                      <a:pt x="126" y="66"/>
                    </a:lnTo>
                    <a:lnTo>
                      <a:pt x="132" y="54"/>
                    </a:lnTo>
                    <a:lnTo>
                      <a:pt x="144" y="48"/>
                    </a:lnTo>
                    <a:lnTo>
                      <a:pt x="156" y="48"/>
                    </a:lnTo>
                    <a:lnTo>
                      <a:pt x="174" y="36"/>
                    </a:lnTo>
                    <a:lnTo>
                      <a:pt x="180" y="30"/>
                    </a:lnTo>
                    <a:lnTo>
                      <a:pt x="180" y="24"/>
                    </a:lnTo>
                    <a:lnTo>
                      <a:pt x="186" y="12"/>
                    </a:lnTo>
                    <a:lnTo>
                      <a:pt x="198" y="0"/>
                    </a:lnTo>
                    <a:lnTo>
                      <a:pt x="204" y="0"/>
                    </a:lnTo>
                    <a:lnTo>
                      <a:pt x="210" y="6"/>
                    </a:lnTo>
                    <a:lnTo>
                      <a:pt x="210" y="12"/>
                    </a:lnTo>
                    <a:lnTo>
                      <a:pt x="210" y="24"/>
                    </a:lnTo>
                    <a:lnTo>
                      <a:pt x="216" y="24"/>
                    </a:lnTo>
                    <a:lnTo>
                      <a:pt x="222" y="24"/>
                    </a:lnTo>
                    <a:lnTo>
                      <a:pt x="234" y="30"/>
                    </a:lnTo>
                    <a:lnTo>
                      <a:pt x="252" y="30"/>
                    </a:lnTo>
                    <a:lnTo>
                      <a:pt x="258" y="24"/>
                    </a:lnTo>
                    <a:lnTo>
                      <a:pt x="270" y="78"/>
                    </a:lnTo>
                    <a:lnTo>
                      <a:pt x="270" y="90"/>
                    </a:lnTo>
                    <a:lnTo>
                      <a:pt x="270" y="96"/>
                    </a:lnTo>
                    <a:lnTo>
                      <a:pt x="270" y="102"/>
                    </a:lnTo>
                    <a:lnTo>
                      <a:pt x="264" y="114"/>
                    </a:lnTo>
                    <a:lnTo>
                      <a:pt x="264" y="132"/>
                    </a:lnTo>
                    <a:lnTo>
                      <a:pt x="264" y="144"/>
                    </a:lnTo>
                    <a:lnTo>
                      <a:pt x="264" y="150"/>
                    </a:lnTo>
                    <a:lnTo>
                      <a:pt x="264" y="156"/>
                    </a:lnTo>
                    <a:lnTo>
                      <a:pt x="270" y="162"/>
                    </a:lnTo>
                    <a:lnTo>
                      <a:pt x="282" y="156"/>
                    </a:lnTo>
                    <a:lnTo>
                      <a:pt x="288" y="156"/>
                    </a:lnTo>
                    <a:lnTo>
                      <a:pt x="294" y="150"/>
                    </a:lnTo>
                    <a:lnTo>
                      <a:pt x="300" y="156"/>
                    </a:lnTo>
                    <a:lnTo>
                      <a:pt x="324" y="168"/>
                    </a:lnTo>
                    <a:lnTo>
                      <a:pt x="330" y="174"/>
                    </a:lnTo>
                    <a:lnTo>
                      <a:pt x="342" y="174"/>
                    </a:lnTo>
                    <a:lnTo>
                      <a:pt x="342" y="186"/>
                    </a:lnTo>
                    <a:lnTo>
                      <a:pt x="342" y="192"/>
                    </a:lnTo>
                    <a:lnTo>
                      <a:pt x="336" y="204"/>
                    </a:lnTo>
                    <a:lnTo>
                      <a:pt x="330" y="204"/>
                    </a:lnTo>
                    <a:lnTo>
                      <a:pt x="324" y="204"/>
                    </a:lnTo>
                    <a:lnTo>
                      <a:pt x="318" y="204"/>
                    </a:lnTo>
                    <a:lnTo>
                      <a:pt x="312" y="204"/>
                    </a:lnTo>
                    <a:lnTo>
                      <a:pt x="318" y="210"/>
                    </a:lnTo>
                    <a:lnTo>
                      <a:pt x="324" y="216"/>
                    </a:lnTo>
                    <a:lnTo>
                      <a:pt x="324" y="222"/>
                    </a:lnTo>
                    <a:lnTo>
                      <a:pt x="318" y="228"/>
                    </a:lnTo>
                    <a:lnTo>
                      <a:pt x="312" y="240"/>
                    </a:lnTo>
                    <a:lnTo>
                      <a:pt x="306" y="240"/>
                    </a:lnTo>
                    <a:lnTo>
                      <a:pt x="306" y="246"/>
                    </a:lnTo>
                    <a:lnTo>
                      <a:pt x="312" y="258"/>
                    </a:lnTo>
                    <a:lnTo>
                      <a:pt x="318" y="264"/>
                    </a:lnTo>
                    <a:lnTo>
                      <a:pt x="324" y="276"/>
                    </a:lnTo>
                    <a:lnTo>
                      <a:pt x="324" y="288"/>
                    </a:lnTo>
                    <a:lnTo>
                      <a:pt x="318" y="288"/>
                    </a:lnTo>
                    <a:lnTo>
                      <a:pt x="312" y="288"/>
                    </a:lnTo>
                    <a:lnTo>
                      <a:pt x="306" y="294"/>
                    </a:lnTo>
                    <a:lnTo>
                      <a:pt x="306" y="300"/>
                    </a:lnTo>
                    <a:lnTo>
                      <a:pt x="306" y="306"/>
                    </a:lnTo>
                    <a:lnTo>
                      <a:pt x="312" y="306"/>
                    </a:lnTo>
                    <a:lnTo>
                      <a:pt x="318" y="312"/>
                    </a:lnTo>
                    <a:lnTo>
                      <a:pt x="318" y="318"/>
                    </a:lnTo>
                    <a:lnTo>
                      <a:pt x="318" y="324"/>
                    </a:lnTo>
                    <a:lnTo>
                      <a:pt x="312" y="324"/>
                    </a:lnTo>
                    <a:lnTo>
                      <a:pt x="306" y="330"/>
                    </a:lnTo>
                    <a:lnTo>
                      <a:pt x="294" y="336"/>
                    </a:lnTo>
                    <a:lnTo>
                      <a:pt x="288" y="342"/>
                    </a:lnTo>
                    <a:lnTo>
                      <a:pt x="282" y="342"/>
                    </a:lnTo>
                    <a:lnTo>
                      <a:pt x="276" y="336"/>
                    </a:lnTo>
                    <a:lnTo>
                      <a:pt x="270" y="336"/>
                    </a:lnTo>
                    <a:lnTo>
                      <a:pt x="264" y="336"/>
                    </a:lnTo>
                    <a:lnTo>
                      <a:pt x="258" y="330"/>
                    </a:lnTo>
                    <a:lnTo>
                      <a:pt x="252" y="324"/>
                    </a:lnTo>
                    <a:lnTo>
                      <a:pt x="246" y="324"/>
                    </a:lnTo>
                    <a:lnTo>
                      <a:pt x="240" y="324"/>
                    </a:lnTo>
                    <a:lnTo>
                      <a:pt x="234" y="318"/>
                    </a:lnTo>
                    <a:lnTo>
                      <a:pt x="234" y="312"/>
                    </a:lnTo>
                    <a:lnTo>
                      <a:pt x="240" y="312"/>
                    </a:lnTo>
                    <a:lnTo>
                      <a:pt x="246" y="300"/>
                    </a:lnTo>
                    <a:lnTo>
                      <a:pt x="246" y="288"/>
                    </a:lnTo>
                    <a:lnTo>
                      <a:pt x="246" y="282"/>
                    </a:lnTo>
                    <a:lnTo>
                      <a:pt x="246" y="270"/>
                    </a:lnTo>
                    <a:lnTo>
                      <a:pt x="246" y="264"/>
                    </a:lnTo>
                    <a:lnTo>
                      <a:pt x="246" y="258"/>
                    </a:lnTo>
                    <a:lnTo>
                      <a:pt x="240" y="258"/>
                    </a:lnTo>
                    <a:lnTo>
                      <a:pt x="234" y="258"/>
                    </a:lnTo>
                    <a:lnTo>
                      <a:pt x="228" y="258"/>
                    </a:lnTo>
                    <a:lnTo>
                      <a:pt x="222" y="252"/>
                    </a:lnTo>
                    <a:lnTo>
                      <a:pt x="222" y="240"/>
                    </a:lnTo>
                    <a:lnTo>
                      <a:pt x="216" y="234"/>
                    </a:lnTo>
                    <a:lnTo>
                      <a:pt x="210" y="228"/>
                    </a:lnTo>
                    <a:lnTo>
                      <a:pt x="216" y="222"/>
                    </a:lnTo>
                    <a:lnTo>
                      <a:pt x="216" y="216"/>
                    </a:lnTo>
                    <a:lnTo>
                      <a:pt x="222" y="210"/>
                    </a:lnTo>
                    <a:lnTo>
                      <a:pt x="222" y="204"/>
                    </a:lnTo>
                    <a:lnTo>
                      <a:pt x="216" y="204"/>
                    </a:lnTo>
                    <a:lnTo>
                      <a:pt x="210" y="204"/>
                    </a:lnTo>
                    <a:lnTo>
                      <a:pt x="204" y="198"/>
                    </a:lnTo>
                    <a:lnTo>
                      <a:pt x="198" y="192"/>
                    </a:lnTo>
                    <a:lnTo>
                      <a:pt x="192" y="192"/>
                    </a:lnTo>
                    <a:lnTo>
                      <a:pt x="180" y="186"/>
                    </a:lnTo>
                    <a:lnTo>
                      <a:pt x="174" y="186"/>
                    </a:lnTo>
                    <a:lnTo>
                      <a:pt x="168" y="180"/>
                    </a:lnTo>
                    <a:lnTo>
                      <a:pt x="168" y="174"/>
                    </a:lnTo>
                    <a:lnTo>
                      <a:pt x="162" y="168"/>
                    </a:lnTo>
                    <a:lnTo>
                      <a:pt x="156" y="168"/>
                    </a:lnTo>
                    <a:lnTo>
                      <a:pt x="150" y="168"/>
                    </a:lnTo>
                    <a:lnTo>
                      <a:pt x="144" y="168"/>
                    </a:lnTo>
                    <a:lnTo>
                      <a:pt x="138" y="168"/>
                    </a:lnTo>
                    <a:lnTo>
                      <a:pt x="138" y="162"/>
                    </a:lnTo>
                    <a:lnTo>
                      <a:pt x="132" y="156"/>
                    </a:lnTo>
                    <a:lnTo>
                      <a:pt x="132" y="150"/>
                    </a:lnTo>
                    <a:lnTo>
                      <a:pt x="138" y="150"/>
                    </a:lnTo>
                    <a:lnTo>
                      <a:pt x="138" y="144"/>
                    </a:lnTo>
                    <a:lnTo>
                      <a:pt x="138" y="132"/>
                    </a:lnTo>
                    <a:lnTo>
                      <a:pt x="132" y="126"/>
                    </a:lnTo>
                    <a:lnTo>
                      <a:pt x="126" y="114"/>
                    </a:lnTo>
                    <a:lnTo>
                      <a:pt x="120" y="114"/>
                    </a:lnTo>
                    <a:lnTo>
                      <a:pt x="108" y="108"/>
                    </a:lnTo>
                    <a:lnTo>
                      <a:pt x="96" y="108"/>
                    </a:lnTo>
                    <a:lnTo>
                      <a:pt x="90" y="102"/>
                    </a:lnTo>
                    <a:lnTo>
                      <a:pt x="84" y="108"/>
                    </a:lnTo>
                    <a:lnTo>
                      <a:pt x="84" y="114"/>
                    </a:lnTo>
                    <a:lnTo>
                      <a:pt x="78" y="120"/>
                    </a:lnTo>
                    <a:lnTo>
                      <a:pt x="72" y="126"/>
                    </a:lnTo>
                    <a:lnTo>
                      <a:pt x="60" y="126"/>
                    </a:lnTo>
                    <a:lnTo>
                      <a:pt x="60" y="120"/>
                    </a:lnTo>
                    <a:lnTo>
                      <a:pt x="54" y="120"/>
                    </a:lnTo>
                    <a:lnTo>
                      <a:pt x="48" y="126"/>
                    </a:lnTo>
                    <a:lnTo>
                      <a:pt x="42" y="132"/>
                    </a:lnTo>
                    <a:lnTo>
                      <a:pt x="42" y="138"/>
                    </a:lnTo>
                    <a:lnTo>
                      <a:pt x="48" y="144"/>
                    </a:lnTo>
                    <a:lnTo>
                      <a:pt x="48" y="156"/>
                    </a:lnTo>
                    <a:lnTo>
                      <a:pt x="36" y="162"/>
                    </a:lnTo>
                    <a:lnTo>
                      <a:pt x="30" y="168"/>
                    </a:lnTo>
                    <a:lnTo>
                      <a:pt x="30" y="150"/>
                    </a:lnTo>
                    <a:lnTo>
                      <a:pt x="18" y="150"/>
                    </a:lnTo>
                    <a:lnTo>
                      <a:pt x="12" y="126"/>
                    </a:lnTo>
                    <a:lnTo>
                      <a:pt x="12" y="120"/>
                    </a:lnTo>
                    <a:lnTo>
                      <a:pt x="6" y="114"/>
                    </a:lnTo>
                    <a:lnTo>
                      <a:pt x="6" y="108"/>
                    </a:lnTo>
                    <a:lnTo>
                      <a:pt x="6" y="102"/>
                    </a:lnTo>
                    <a:lnTo>
                      <a:pt x="0" y="96"/>
                    </a:lnTo>
                    <a:lnTo>
                      <a:pt x="6" y="9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51" name="Freeform 813">
                <a:extLst>
                  <a:ext uri="{FF2B5EF4-FFF2-40B4-BE49-F238E27FC236}">
                    <a16:creationId xmlns:a16="http://schemas.microsoft.com/office/drawing/2014/main" xmlns="" id="{77E20D3E-AB1F-5E43-A1AF-FA9145AD73DB}"/>
                  </a:ext>
                </a:extLst>
              </p:cNvPr>
              <p:cNvSpPr>
                <a:spLocks/>
              </p:cNvSpPr>
              <p:nvPr/>
            </p:nvSpPr>
            <p:spPr bwMode="auto">
              <a:xfrm>
                <a:off x="9470816" y="6331634"/>
                <a:ext cx="302214" cy="253644"/>
              </a:xfrm>
              <a:custGeom>
                <a:avLst/>
                <a:gdLst/>
                <a:ahLst/>
                <a:cxnLst>
                  <a:cxn ang="0">
                    <a:pos x="252" y="0"/>
                  </a:cxn>
                  <a:cxn ang="0">
                    <a:pos x="270" y="6"/>
                  </a:cxn>
                  <a:cxn ang="0">
                    <a:pos x="276" y="12"/>
                  </a:cxn>
                  <a:cxn ang="0">
                    <a:pos x="288" y="6"/>
                  </a:cxn>
                  <a:cxn ang="0">
                    <a:pos x="288" y="12"/>
                  </a:cxn>
                  <a:cxn ang="0">
                    <a:pos x="288" y="24"/>
                  </a:cxn>
                  <a:cxn ang="0">
                    <a:pos x="282" y="36"/>
                  </a:cxn>
                  <a:cxn ang="0">
                    <a:pos x="276" y="42"/>
                  </a:cxn>
                  <a:cxn ang="0">
                    <a:pos x="270" y="48"/>
                  </a:cxn>
                  <a:cxn ang="0">
                    <a:pos x="270" y="54"/>
                  </a:cxn>
                  <a:cxn ang="0">
                    <a:pos x="276" y="60"/>
                  </a:cxn>
                  <a:cxn ang="0">
                    <a:pos x="276" y="72"/>
                  </a:cxn>
                  <a:cxn ang="0">
                    <a:pos x="276" y="78"/>
                  </a:cxn>
                  <a:cxn ang="0">
                    <a:pos x="270" y="84"/>
                  </a:cxn>
                  <a:cxn ang="0">
                    <a:pos x="264" y="96"/>
                  </a:cxn>
                  <a:cxn ang="0">
                    <a:pos x="252" y="114"/>
                  </a:cxn>
                  <a:cxn ang="0">
                    <a:pos x="252" y="126"/>
                  </a:cxn>
                  <a:cxn ang="0">
                    <a:pos x="252" y="132"/>
                  </a:cxn>
                  <a:cxn ang="0">
                    <a:pos x="258" y="138"/>
                  </a:cxn>
                  <a:cxn ang="0">
                    <a:pos x="264" y="138"/>
                  </a:cxn>
                  <a:cxn ang="0">
                    <a:pos x="270" y="144"/>
                  </a:cxn>
                  <a:cxn ang="0">
                    <a:pos x="276" y="150"/>
                  </a:cxn>
                  <a:cxn ang="0">
                    <a:pos x="276" y="162"/>
                  </a:cxn>
                  <a:cxn ang="0">
                    <a:pos x="276" y="174"/>
                  </a:cxn>
                  <a:cxn ang="0">
                    <a:pos x="276" y="192"/>
                  </a:cxn>
                  <a:cxn ang="0">
                    <a:pos x="288" y="216"/>
                  </a:cxn>
                  <a:cxn ang="0">
                    <a:pos x="294" y="234"/>
                  </a:cxn>
                  <a:cxn ang="0">
                    <a:pos x="306" y="246"/>
                  </a:cxn>
                  <a:cxn ang="0">
                    <a:pos x="318" y="252"/>
                  </a:cxn>
                  <a:cxn ang="0">
                    <a:pos x="330" y="264"/>
                  </a:cxn>
                  <a:cxn ang="0">
                    <a:pos x="336" y="282"/>
                  </a:cxn>
                  <a:cxn ang="0">
                    <a:pos x="0" y="282"/>
                  </a:cxn>
                  <a:cxn ang="0">
                    <a:pos x="60" y="174"/>
                  </a:cxn>
                  <a:cxn ang="0">
                    <a:pos x="60" y="168"/>
                  </a:cxn>
                  <a:cxn ang="0">
                    <a:pos x="60" y="156"/>
                  </a:cxn>
                  <a:cxn ang="0">
                    <a:pos x="66" y="156"/>
                  </a:cxn>
                  <a:cxn ang="0">
                    <a:pos x="72" y="150"/>
                  </a:cxn>
                  <a:cxn ang="0">
                    <a:pos x="84" y="150"/>
                  </a:cxn>
                  <a:cxn ang="0">
                    <a:pos x="90" y="144"/>
                  </a:cxn>
                  <a:cxn ang="0">
                    <a:pos x="84" y="132"/>
                  </a:cxn>
                  <a:cxn ang="0">
                    <a:pos x="90" y="126"/>
                  </a:cxn>
                  <a:cxn ang="0">
                    <a:pos x="102" y="120"/>
                  </a:cxn>
                  <a:cxn ang="0">
                    <a:pos x="108" y="120"/>
                  </a:cxn>
                  <a:cxn ang="0">
                    <a:pos x="114" y="114"/>
                  </a:cxn>
                  <a:cxn ang="0">
                    <a:pos x="114" y="108"/>
                  </a:cxn>
                  <a:cxn ang="0">
                    <a:pos x="114" y="102"/>
                  </a:cxn>
                  <a:cxn ang="0">
                    <a:pos x="114" y="90"/>
                  </a:cxn>
                  <a:cxn ang="0">
                    <a:pos x="108" y="78"/>
                  </a:cxn>
                  <a:cxn ang="0">
                    <a:pos x="114" y="72"/>
                  </a:cxn>
                  <a:cxn ang="0">
                    <a:pos x="126" y="66"/>
                  </a:cxn>
                  <a:cxn ang="0">
                    <a:pos x="162" y="42"/>
                  </a:cxn>
                  <a:cxn ang="0">
                    <a:pos x="216" y="12"/>
                  </a:cxn>
                  <a:cxn ang="0">
                    <a:pos x="234" y="6"/>
                  </a:cxn>
                  <a:cxn ang="0">
                    <a:pos x="252" y="0"/>
                  </a:cxn>
                </a:cxnLst>
                <a:rect l="0" t="0" r="r" b="b"/>
                <a:pathLst>
                  <a:path w="336" h="282">
                    <a:moveTo>
                      <a:pt x="252" y="0"/>
                    </a:moveTo>
                    <a:lnTo>
                      <a:pt x="270" y="6"/>
                    </a:lnTo>
                    <a:lnTo>
                      <a:pt x="276" y="12"/>
                    </a:lnTo>
                    <a:lnTo>
                      <a:pt x="288" y="6"/>
                    </a:lnTo>
                    <a:lnTo>
                      <a:pt x="288" y="12"/>
                    </a:lnTo>
                    <a:lnTo>
                      <a:pt x="288" y="24"/>
                    </a:lnTo>
                    <a:lnTo>
                      <a:pt x="282" y="36"/>
                    </a:lnTo>
                    <a:lnTo>
                      <a:pt x="276" y="42"/>
                    </a:lnTo>
                    <a:lnTo>
                      <a:pt x="270" y="48"/>
                    </a:lnTo>
                    <a:lnTo>
                      <a:pt x="270" y="54"/>
                    </a:lnTo>
                    <a:lnTo>
                      <a:pt x="276" y="60"/>
                    </a:lnTo>
                    <a:lnTo>
                      <a:pt x="276" y="72"/>
                    </a:lnTo>
                    <a:lnTo>
                      <a:pt x="276" y="78"/>
                    </a:lnTo>
                    <a:lnTo>
                      <a:pt x="270" y="84"/>
                    </a:lnTo>
                    <a:lnTo>
                      <a:pt x="264" y="96"/>
                    </a:lnTo>
                    <a:lnTo>
                      <a:pt x="252" y="114"/>
                    </a:lnTo>
                    <a:lnTo>
                      <a:pt x="252" y="126"/>
                    </a:lnTo>
                    <a:lnTo>
                      <a:pt x="252" y="132"/>
                    </a:lnTo>
                    <a:lnTo>
                      <a:pt x="258" y="138"/>
                    </a:lnTo>
                    <a:lnTo>
                      <a:pt x="264" y="138"/>
                    </a:lnTo>
                    <a:lnTo>
                      <a:pt x="270" y="144"/>
                    </a:lnTo>
                    <a:lnTo>
                      <a:pt x="276" y="150"/>
                    </a:lnTo>
                    <a:lnTo>
                      <a:pt x="276" y="162"/>
                    </a:lnTo>
                    <a:lnTo>
                      <a:pt x="276" y="174"/>
                    </a:lnTo>
                    <a:lnTo>
                      <a:pt x="276" y="192"/>
                    </a:lnTo>
                    <a:lnTo>
                      <a:pt x="288" y="216"/>
                    </a:lnTo>
                    <a:lnTo>
                      <a:pt x="294" y="234"/>
                    </a:lnTo>
                    <a:lnTo>
                      <a:pt x="306" y="246"/>
                    </a:lnTo>
                    <a:lnTo>
                      <a:pt x="318" y="252"/>
                    </a:lnTo>
                    <a:lnTo>
                      <a:pt x="330" y="264"/>
                    </a:lnTo>
                    <a:lnTo>
                      <a:pt x="336" y="282"/>
                    </a:lnTo>
                    <a:lnTo>
                      <a:pt x="0" y="282"/>
                    </a:lnTo>
                    <a:lnTo>
                      <a:pt x="60" y="174"/>
                    </a:lnTo>
                    <a:lnTo>
                      <a:pt x="60" y="168"/>
                    </a:lnTo>
                    <a:lnTo>
                      <a:pt x="60" y="156"/>
                    </a:lnTo>
                    <a:lnTo>
                      <a:pt x="66" y="156"/>
                    </a:lnTo>
                    <a:lnTo>
                      <a:pt x="72" y="150"/>
                    </a:lnTo>
                    <a:lnTo>
                      <a:pt x="84" y="150"/>
                    </a:lnTo>
                    <a:lnTo>
                      <a:pt x="90" y="144"/>
                    </a:lnTo>
                    <a:lnTo>
                      <a:pt x="84" y="132"/>
                    </a:lnTo>
                    <a:lnTo>
                      <a:pt x="90" y="126"/>
                    </a:lnTo>
                    <a:lnTo>
                      <a:pt x="102" y="120"/>
                    </a:lnTo>
                    <a:lnTo>
                      <a:pt x="108" y="120"/>
                    </a:lnTo>
                    <a:lnTo>
                      <a:pt x="114" y="114"/>
                    </a:lnTo>
                    <a:lnTo>
                      <a:pt x="114" y="108"/>
                    </a:lnTo>
                    <a:lnTo>
                      <a:pt x="114" y="102"/>
                    </a:lnTo>
                    <a:lnTo>
                      <a:pt x="114" y="90"/>
                    </a:lnTo>
                    <a:lnTo>
                      <a:pt x="108" y="78"/>
                    </a:lnTo>
                    <a:lnTo>
                      <a:pt x="114" y="72"/>
                    </a:lnTo>
                    <a:lnTo>
                      <a:pt x="126" y="66"/>
                    </a:lnTo>
                    <a:lnTo>
                      <a:pt x="162" y="42"/>
                    </a:lnTo>
                    <a:lnTo>
                      <a:pt x="216" y="12"/>
                    </a:lnTo>
                    <a:lnTo>
                      <a:pt x="234" y="6"/>
                    </a:lnTo>
                    <a:lnTo>
                      <a:pt x="252" y="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52" name="Freeform 815">
                <a:extLst>
                  <a:ext uri="{FF2B5EF4-FFF2-40B4-BE49-F238E27FC236}">
                    <a16:creationId xmlns:a16="http://schemas.microsoft.com/office/drawing/2014/main" xmlns="" id="{E440D11E-C8FF-2442-A037-C059558C305B}"/>
                  </a:ext>
                </a:extLst>
              </p:cNvPr>
              <p:cNvSpPr>
                <a:spLocks/>
              </p:cNvSpPr>
              <p:nvPr/>
            </p:nvSpPr>
            <p:spPr bwMode="auto">
              <a:xfrm>
                <a:off x="9843187" y="6256081"/>
                <a:ext cx="291420" cy="253644"/>
              </a:xfrm>
              <a:custGeom>
                <a:avLst/>
                <a:gdLst/>
                <a:ahLst/>
                <a:cxnLst>
                  <a:cxn ang="0">
                    <a:pos x="294" y="72"/>
                  </a:cxn>
                  <a:cxn ang="0">
                    <a:pos x="276" y="72"/>
                  </a:cxn>
                  <a:cxn ang="0">
                    <a:pos x="264" y="60"/>
                  </a:cxn>
                  <a:cxn ang="0">
                    <a:pos x="252" y="54"/>
                  </a:cxn>
                  <a:cxn ang="0">
                    <a:pos x="240" y="48"/>
                  </a:cxn>
                  <a:cxn ang="0">
                    <a:pos x="228" y="42"/>
                  </a:cxn>
                  <a:cxn ang="0">
                    <a:pos x="216" y="36"/>
                  </a:cxn>
                  <a:cxn ang="0">
                    <a:pos x="210" y="18"/>
                  </a:cxn>
                  <a:cxn ang="0">
                    <a:pos x="192" y="12"/>
                  </a:cxn>
                  <a:cxn ang="0">
                    <a:pos x="168" y="18"/>
                  </a:cxn>
                  <a:cxn ang="0">
                    <a:pos x="162" y="24"/>
                  </a:cxn>
                  <a:cxn ang="0">
                    <a:pos x="162" y="12"/>
                  </a:cxn>
                  <a:cxn ang="0">
                    <a:pos x="138" y="0"/>
                  </a:cxn>
                  <a:cxn ang="0">
                    <a:pos x="120" y="12"/>
                  </a:cxn>
                  <a:cxn ang="0">
                    <a:pos x="102" y="18"/>
                  </a:cxn>
                  <a:cxn ang="0">
                    <a:pos x="96" y="30"/>
                  </a:cxn>
                  <a:cxn ang="0">
                    <a:pos x="96" y="42"/>
                  </a:cxn>
                  <a:cxn ang="0">
                    <a:pos x="96" y="54"/>
                  </a:cxn>
                  <a:cxn ang="0">
                    <a:pos x="78" y="60"/>
                  </a:cxn>
                  <a:cxn ang="0">
                    <a:pos x="66" y="60"/>
                  </a:cxn>
                  <a:cxn ang="0">
                    <a:pos x="42" y="54"/>
                  </a:cxn>
                  <a:cxn ang="0">
                    <a:pos x="24" y="60"/>
                  </a:cxn>
                  <a:cxn ang="0">
                    <a:pos x="0" y="84"/>
                  </a:cxn>
                  <a:cxn ang="0">
                    <a:pos x="0" y="102"/>
                  </a:cxn>
                  <a:cxn ang="0">
                    <a:pos x="6" y="120"/>
                  </a:cxn>
                  <a:cxn ang="0">
                    <a:pos x="12" y="132"/>
                  </a:cxn>
                  <a:cxn ang="0">
                    <a:pos x="18" y="144"/>
                  </a:cxn>
                  <a:cxn ang="0">
                    <a:pos x="18" y="156"/>
                  </a:cxn>
                  <a:cxn ang="0">
                    <a:pos x="42" y="180"/>
                  </a:cxn>
                  <a:cxn ang="0">
                    <a:pos x="60" y="198"/>
                  </a:cxn>
                  <a:cxn ang="0">
                    <a:pos x="72" y="204"/>
                  </a:cxn>
                  <a:cxn ang="0">
                    <a:pos x="72" y="216"/>
                  </a:cxn>
                  <a:cxn ang="0">
                    <a:pos x="84" y="234"/>
                  </a:cxn>
                  <a:cxn ang="0">
                    <a:pos x="84" y="252"/>
                  </a:cxn>
                  <a:cxn ang="0">
                    <a:pos x="138" y="276"/>
                  </a:cxn>
                  <a:cxn ang="0">
                    <a:pos x="144" y="264"/>
                  </a:cxn>
                  <a:cxn ang="0">
                    <a:pos x="156" y="264"/>
                  </a:cxn>
                  <a:cxn ang="0">
                    <a:pos x="168" y="252"/>
                  </a:cxn>
                  <a:cxn ang="0">
                    <a:pos x="162" y="246"/>
                  </a:cxn>
                  <a:cxn ang="0">
                    <a:pos x="180" y="234"/>
                  </a:cxn>
                  <a:cxn ang="0">
                    <a:pos x="180" y="222"/>
                  </a:cxn>
                  <a:cxn ang="0">
                    <a:pos x="186" y="204"/>
                  </a:cxn>
                  <a:cxn ang="0">
                    <a:pos x="192" y="192"/>
                  </a:cxn>
                  <a:cxn ang="0">
                    <a:pos x="210" y="198"/>
                  </a:cxn>
                  <a:cxn ang="0">
                    <a:pos x="222" y="192"/>
                  </a:cxn>
                  <a:cxn ang="0">
                    <a:pos x="228" y="174"/>
                  </a:cxn>
                  <a:cxn ang="0">
                    <a:pos x="252" y="150"/>
                  </a:cxn>
                  <a:cxn ang="0">
                    <a:pos x="264" y="144"/>
                  </a:cxn>
                  <a:cxn ang="0">
                    <a:pos x="276" y="138"/>
                  </a:cxn>
                  <a:cxn ang="0">
                    <a:pos x="282" y="126"/>
                  </a:cxn>
                  <a:cxn ang="0">
                    <a:pos x="306" y="114"/>
                  </a:cxn>
                  <a:cxn ang="0">
                    <a:pos x="318" y="102"/>
                  </a:cxn>
                  <a:cxn ang="0">
                    <a:pos x="324" y="90"/>
                  </a:cxn>
                  <a:cxn ang="0">
                    <a:pos x="312" y="84"/>
                  </a:cxn>
                  <a:cxn ang="0">
                    <a:pos x="306" y="72"/>
                  </a:cxn>
                </a:cxnLst>
                <a:rect l="0" t="0" r="r" b="b"/>
                <a:pathLst>
                  <a:path w="324" h="282">
                    <a:moveTo>
                      <a:pt x="306" y="72"/>
                    </a:moveTo>
                    <a:lnTo>
                      <a:pt x="294" y="72"/>
                    </a:lnTo>
                    <a:lnTo>
                      <a:pt x="288" y="72"/>
                    </a:lnTo>
                    <a:lnTo>
                      <a:pt x="276" y="72"/>
                    </a:lnTo>
                    <a:lnTo>
                      <a:pt x="270" y="60"/>
                    </a:lnTo>
                    <a:lnTo>
                      <a:pt x="264" y="60"/>
                    </a:lnTo>
                    <a:lnTo>
                      <a:pt x="258" y="60"/>
                    </a:lnTo>
                    <a:lnTo>
                      <a:pt x="252" y="54"/>
                    </a:lnTo>
                    <a:lnTo>
                      <a:pt x="246" y="54"/>
                    </a:lnTo>
                    <a:lnTo>
                      <a:pt x="240" y="48"/>
                    </a:lnTo>
                    <a:lnTo>
                      <a:pt x="234" y="42"/>
                    </a:lnTo>
                    <a:lnTo>
                      <a:pt x="228" y="42"/>
                    </a:lnTo>
                    <a:lnTo>
                      <a:pt x="222" y="42"/>
                    </a:lnTo>
                    <a:lnTo>
                      <a:pt x="216" y="36"/>
                    </a:lnTo>
                    <a:lnTo>
                      <a:pt x="216" y="24"/>
                    </a:lnTo>
                    <a:lnTo>
                      <a:pt x="210" y="18"/>
                    </a:lnTo>
                    <a:lnTo>
                      <a:pt x="204" y="12"/>
                    </a:lnTo>
                    <a:lnTo>
                      <a:pt x="192" y="12"/>
                    </a:lnTo>
                    <a:lnTo>
                      <a:pt x="180" y="12"/>
                    </a:lnTo>
                    <a:lnTo>
                      <a:pt x="168" y="18"/>
                    </a:lnTo>
                    <a:lnTo>
                      <a:pt x="168" y="24"/>
                    </a:lnTo>
                    <a:lnTo>
                      <a:pt x="162" y="24"/>
                    </a:lnTo>
                    <a:lnTo>
                      <a:pt x="156" y="18"/>
                    </a:lnTo>
                    <a:lnTo>
                      <a:pt x="162" y="12"/>
                    </a:lnTo>
                    <a:lnTo>
                      <a:pt x="156" y="6"/>
                    </a:lnTo>
                    <a:lnTo>
                      <a:pt x="138" y="0"/>
                    </a:lnTo>
                    <a:lnTo>
                      <a:pt x="132" y="0"/>
                    </a:lnTo>
                    <a:lnTo>
                      <a:pt x="120" y="12"/>
                    </a:lnTo>
                    <a:lnTo>
                      <a:pt x="108" y="12"/>
                    </a:lnTo>
                    <a:lnTo>
                      <a:pt x="102" y="18"/>
                    </a:lnTo>
                    <a:lnTo>
                      <a:pt x="96" y="24"/>
                    </a:lnTo>
                    <a:lnTo>
                      <a:pt x="96" y="30"/>
                    </a:lnTo>
                    <a:lnTo>
                      <a:pt x="96" y="36"/>
                    </a:lnTo>
                    <a:lnTo>
                      <a:pt x="96" y="42"/>
                    </a:lnTo>
                    <a:lnTo>
                      <a:pt x="96" y="48"/>
                    </a:lnTo>
                    <a:lnTo>
                      <a:pt x="96" y="54"/>
                    </a:lnTo>
                    <a:lnTo>
                      <a:pt x="90" y="60"/>
                    </a:lnTo>
                    <a:lnTo>
                      <a:pt x="78" y="60"/>
                    </a:lnTo>
                    <a:lnTo>
                      <a:pt x="72" y="60"/>
                    </a:lnTo>
                    <a:lnTo>
                      <a:pt x="66" y="60"/>
                    </a:lnTo>
                    <a:lnTo>
                      <a:pt x="48" y="54"/>
                    </a:lnTo>
                    <a:lnTo>
                      <a:pt x="42" y="54"/>
                    </a:lnTo>
                    <a:lnTo>
                      <a:pt x="36" y="54"/>
                    </a:lnTo>
                    <a:lnTo>
                      <a:pt x="24" y="60"/>
                    </a:lnTo>
                    <a:lnTo>
                      <a:pt x="12" y="66"/>
                    </a:lnTo>
                    <a:lnTo>
                      <a:pt x="0" y="84"/>
                    </a:lnTo>
                    <a:lnTo>
                      <a:pt x="0" y="90"/>
                    </a:lnTo>
                    <a:lnTo>
                      <a:pt x="0" y="102"/>
                    </a:lnTo>
                    <a:lnTo>
                      <a:pt x="6" y="108"/>
                    </a:lnTo>
                    <a:lnTo>
                      <a:pt x="6" y="120"/>
                    </a:lnTo>
                    <a:lnTo>
                      <a:pt x="12" y="126"/>
                    </a:lnTo>
                    <a:lnTo>
                      <a:pt x="12" y="132"/>
                    </a:lnTo>
                    <a:lnTo>
                      <a:pt x="18" y="138"/>
                    </a:lnTo>
                    <a:lnTo>
                      <a:pt x="18" y="144"/>
                    </a:lnTo>
                    <a:lnTo>
                      <a:pt x="18" y="150"/>
                    </a:lnTo>
                    <a:lnTo>
                      <a:pt x="18" y="156"/>
                    </a:lnTo>
                    <a:lnTo>
                      <a:pt x="30" y="168"/>
                    </a:lnTo>
                    <a:lnTo>
                      <a:pt x="42" y="180"/>
                    </a:lnTo>
                    <a:lnTo>
                      <a:pt x="48" y="192"/>
                    </a:lnTo>
                    <a:lnTo>
                      <a:pt x="60" y="198"/>
                    </a:lnTo>
                    <a:lnTo>
                      <a:pt x="66" y="198"/>
                    </a:lnTo>
                    <a:lnTo>
                      <a:pt x="72" y="204"/>
                    </a:lnTo>
                    <a:lnTo>
                      <a:pt x="72" y="210"/>
                    </a:lnTo>
                    <a:lnTo>
                      <a:pt x="72" y="216"/>
                    </a:lnTo>
                    <a:lnTo>
                      <a:pt x="78" y="228"/>
                    </a:lnTo>
                    <a:lnTo>
                      <a:pt x="84" y="234"/>
                    </a:lnTo>
                    <a:lnTo>
                      <a:pt x="84" y="246"/>
                    </a:lnTo>
                    <a:lnTo>
                      <a:pt x="84" y="252"/>
                    </a:lnTo>
                    <a:lnTo>
                      <a:pt x="138" y="282"/>
                    </a:lnTo>
                    <a:lnTo>
                      <a:pt x="138" y="276"/>
                    </a:lnTo>
                    <a:lnTo>
                      <a:pt x="138" y="270"/>
                    </a:lnTo>
                    <a:lnTo>
                      <a:pt x="144" y="264"/>
                    </a:lnTo>
                    <a:lnTo>
                      <a:pt x="150" y="264"/>
                    </a:lnTo>
                    <a:lnTo>
                      <a:pt x="156" y="264"/>
                    </a:lnTo>
                    <a:lnTo>
                      <a:pt x="162" y="264"/>
                    </a:lnTo>
                    <a:lnTo>
                      <a:pt x="168" y="252"/>
                    </a:lnTo>
                    <a:lnTo>
                      <a:pt x="168" y="246"/>
                    </a:lnTo>
                    <a:lnTo>
                      <a:pt x="162" y="246"/>
                    </a:lnTo>
                    <a:lnTo>
                      <a:pt x="168" y="240"/>
                    </a:lnTo>
                    <a:lnTo>
                      <a:pt x="180" y="234"/>
                    </a:lnTo>
                    <a:lnTo>
                      <a:pt x="180" y="228"/>
                    </a:lnTo>
                    <a:lnTo>
                      <a:pt x="180" y="222"/>
                    </a:lnTo>
                    <a:lnTo>
                      <a:pt x="180" y="216"/>
                    </a:lnTo>
                    <a:lnTo>
                      <a:pt x="186" y="204"/>
                    </a:lnTo>
                    <a:lnTo>
                      <a:pt x="186" y="198"/>
                    </a:lnTo>
                    <a:lnTo>
                      <a:pt x="192" y="192"/>
                    </a:lnTo>
                    <a:lnTo>
                      <a:pt x="198" y="198"/>
                    </a:lnTo>
                    <a:lnTo>
                      <a:pt x="210" y="198"/>
                    </a:lnTo>
                    <a:lnTo>
                      <a:pt x="216" y="198"/>
                    </a:lnTo>
                    <a:lnTo>
                      <a:pt x="222" y="192"/>
                    </a:lnTo>
                    <a:lnTo>
                      <a:pt x="222" y="186"/>
                    </a:lnTo>
                    <a:lnTo>
                      <a:pt x="228" y="174"/>
                    </a:lnTo>
                    <a:lnTo>
                      <a:pt x="240" y="168"/>
                    </a:lnTo>
                    <a:lnTo>
                      <a:pt x="252" y="150"/>
                    </a:lnTo>
                    <a:lnTo>
                      <a:pt x="258" y="144"/>
                    </a:lnTo>
                    <a:lnTo>
                      <a:pt x="264" y="144"/>
                    </a:lnTo>
                    <a:lnTo>
                      <a:pt x="270" y="144"/>
                    </a:lnTo>
                    <a:lnTo>
                      <a:pt x="276" y="138"/>
                    </a:lnTo>
                    <a:lnTo>
                      <a:pt x="276" y="132"/>
                    </a:lnTo>
                    <a:lnTo>
                      <a:pt x="282" y="126"/>
                    </a:lnTo>
                    <a:lnTo>
                      <a:pt x="294" y="114"/>
                    </a:lnTo>
                    <a:lnTo>
                      <a:pt x="306" y="114"/>
                    </a:lnTo>
                    <a:lnTo>
                      <a:pt x="312" y="108"/>
                    </a:lnTo>
                    <a:lnTo>
                      <a:pt x="318" y="102"/>
                    </a:lnTo>
                    <a:lnTo>
                      <a:pt x="324" y="96"/>
                    </a:lnTo>
                    <a:lnTo>
                      <a:pt x="324" y="90"/>
                    </a:lnTo>
                    <a:lnTo>
                      <a:pt x="318" y="84"/>
                    </a:lnTo>
                    <a:lnTo>
                      <a:pt x="312" y="84"/>
                    </a:lnTo>
                    <a:lnTo>
                      <a:pt x="306" y="78"/>
                    </a:lnTo>
                    <a:lnTo>
                      <a:pt x="306" y="72"/>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53" name="Freeform 816">
                <a:extLst>
                  <a:ext uri="{FF2B5EF4-FFF2-40B4-BE49-F238E27FC236}">
                    <a16:creationId xmlns:a16="http://schemas.microsoft.com/office/drawing/2014/main" xmlns="" id="{C396B831-9AA1-FC43-9490-FF95E90D3CAE}"/>
                  </a:ext>
                </a:extLst>
              </p:cNvPr>
              <p:cNvSpPr>
                <a:spLocks/>
              </p:cNvSpPr>
              <p:nvPr/>
            </p:nvSpPr>
            <p:spPr bwMode="auto">
              <a:xfrm>
                <a:off x="9697476" y="6320841"/>
                <a:ext cx="269834" cy="264437"/>
              </a:xfrm>
              <a:custGeom>
                <a:avLst/>
                <a:gdLst/>
                <a:ahLst/>
                <a:cxnLst>
                  <a:cxn ang="0">
                    <a:pos x="228" y="288"/>
                  </a:cxn>
                  <a:cxn ang="0">
                    <a:pos x="270" y="276"/>
                  </a:cxn>
                  <a:cxn ang="0">
                    <a:pos x="264" y="258"/>
                  </a:cxn>
                  <a:cxn ang="0">
                    <a:pos x="252" y="246"/>
                  </a:cxn>
                  <a:cxn ang="0">
                    <a:pos x="300" y="210"/>
                  </a:cxn>
                  <a:cxn ang="0">
                    <a:pos x="246" y="174"/>
                  </a:cxn>
                  <a:cxn ang="0">
                    <a:pos x="240" y="156"/>
                  </a:cxn>
                  <a:cxn ang="0">
                    <a:pos x="234" y="138"/>
                  </a:cxn>
                  <a:cxn ang="0">
                    <a:pos x="228" y="126"/>
                  </a:cxn>
                  <a:cxn ang="0">
                    <a:pos x="210" y="120"/>
                  </a:cxn>
                  <a:cxn ang="0">
                    <a:pos x="192" y="96"/>
                  </a:cxn>
                  <a:cxn ang="0">
                    <a:pos x="180" y="78"/>
                  </a:cxn>
                  <a:cxn ang="0">
                    <a:pos x="180" y="66"/>
                  </a:cxn>
                  <a:cxn ang="0">
                    <a:pos x="168" y="48"/>
                  </a:cxn>
                  <a:cxn ang="0">
                    <a:pos x="168" y="36"/>
                  </a:cxn>
                  <a:cxn ang="0">
                    <a:pos x="162" y="18"/>
                  </a:cxn>
                  <a:cxn ang="0">
                    <a:pos x="156" y="12"/>
                  </a:cxn>
                  <a:cxn ang="0">
                    <a:pos x="144" y="0"/>
                  </a:cxn>
                  <a:cxn ang="0">
                    <a:pos x="132" y="0"/>
                  </a:cxn>
                  <a:cxn ang="0">
                    <a:pos x="120" y="12"/>
                  </a:cxn>
                  <a:cxn ang="0">
                    <a:pos x="102" y="18"/>
                  </a:cxn>
                  <a:cxn ang="0">
                    <a:pos x="78" y="18"/>
                  </a:cxn>
                  <a:cxn ang="0">
                    <a:pos x="72" y="18"/>
                  </a:cxn>
                  <a:cxn ang="0">
                    <a:pos x="60" y="6"/>
                  </a:cxn>
                  <a:cxn ang="0">
                    <a:pos x="48" y="6"/>
                  </a:cxn>
                  <a:cxn ang="0">
                    <a:pos x="36" y="18"/>
                  </a:cxn>
                  <a:cxn ang="0">
                    <a:pos x="36" y="36"/>
                  </a:cxn>
                  <a:cxn ang="0">
                    <a:pos x="24" y="54"/>
                  </a:cxn>
                  <a:cxn ang="0">
                    <a:pos x="18" y="66"/>
                  </a:cxn>
                  <a:cxn ang="0">
                    <a:pos x="24" y="84"/>
                  </a:cxn>
                  <a:cxn ang="0">
                    <a:pos x="18" y="96"/>
                  </a:cxn>
                  <a:cxn ang="0">
                    <a:pos x="0" y="126"/>
                  </a:cxn>
                  <a:cxn ang="0">
                    <a:pos x="0" y="144"/>
                  </a:cxn>
                  <a:cxn ang="0">
                    <a:pos x="12" y="150"/>
                  </a:cxn>
                  <a:cxn ang="0">
                    <a:pos x="24" y="162"/>
                  </a:cxn>
                  <a:cxn ang="0">
                    <a:pos x="24" y="186"/>
                  </a:cxn>
                  <a:cxn ang="0">
                    <a:pos x="36" y="228"/>
                  </a:cxn>
                  <a:cxn ang="0">
                    <a:pos x="54" y="258"/>
                  </a:cxn>
                  <a:cxn ang="0">
                    <a:pos x="78" y="276"/>
                  </a:cxn>
                </a:cxnLst>
                <a:rect l="0" t="0" r="r" b="b"/>
                <a:pathLst>
                  <a:path w="300" h="294">
                    <a:moveTo>
                      <a:pt x="84" y="294"/>
                    </a:moveTo>
                    <a:lnTo>
                      <a:pt x="228" y="288"/>
                    </a:lnTo>
                    <a:lnTo>
                      <a:pt x="270" y="288"/>
                    </a:lnTo>
                    <a:lnTo>
                      <a:pt x="270" y="276"/>
                    </a:lnTo>
                    <a:lnTo>
                      <a:pt x="270" y="264"/>
                    </a:lnTo>
                    <a:lnTo>
                      <a:pt x="264" y="258"/>
                    </a:lnTo>
                    <a:lnTo>
                      <a:pt x="252" y="252"/>
                    </a:lnTo>
                    <a:lnTo>
                      <a:pt x="252" y="246"/>
                    </a:lnTo>
                    <a:lnTo>
                      <a:pt x="300" y="216"/>
                    </a:lnTo>
                    <a:lnTo>
                      <a:pt x="300" y="210"/>
                    </a:lnTo>
                    <a:lnTo>
                      <a:pt x="246" y="180"/>
                    </a:lnTo>
                    <a:lnTo>
                      <a:pt x="246" y="174"/>
                    </a:lnTo>
                    <a:lnTo>
                      <a:pt x="246" y="162"/>
                    </a:lnTo>
                    <a:lnTo>
                      <a:pt x="240" y="156"/>
                    </a:lnTo>
                    <a:lnTo>
                      <a:pt x="234" y="144"/>
                    </a:lnTo>
                    <a:lnTo>
                      <a:pt x="234" y="138"/>
                    </a:lnTo>
                    <a:lnTo>
                      <a:pt x="234" y="132"/>
                    </a:lnTo>
                    <a:lnTo>
                      <a:pt x="228" y="126"/>
                    </a:lnTo>
                    <a:lnTo>
                      <a:pt x="222" y="126"/>
                    </a:lnTo>
                    <a:lnTo>
                      <a:pt x="210" y="120"/>
                    </a:lnTo>
                    <a:lnTo>
                      <a:pt x="204" y="108"/>
                    </a:lnTo>
                    <a:lnTo>
                      <a:pt x="192" y="96"/>
                    </a:lnTo>
                    <a:lnTo>
                      <a:pt x="180" y="84"/>
                    </a:lnTo>
                    <a:lnTo>
                      <a:pt x="180" y="78"/>
                    </a:lnTo>
                    <a:lnTo>
                      <a:pt x="180" y="72"/>
                    </a:lnTo>
                    <a:lnTo>
                      <a:pt x="180" y="66"/>
                    </a:lnTo>
                    <a:lnTo>
                      <a:pt x="174" y="60"/>
                    </a:lnTo>
                    <a:lnTo>
                      <a:pt x="168" y="48"/>
                    </a:lnTo>
                    <a:lnTo>
                      <a:pt x="168" y="42"/>
                    </a:lnTo>
                    <a:lnTo>
                      <a:pt x="168" y="36"/>
                    </a:lnTo>
                    <a:lnTo>
                      <a:pt x="162" y="30"/>
                    </a:lnTo>
                    <a:lnTo>
                      <a:pt x="162" y="18"/>
                    </a:lnTo>
                    <a:lnTo>
                      <a:pt x="162" y="12"/>
                    </a:lnTo>
                    <a:lnTo>
                      <a:pt x="156" y="12"/>
                    </a:lnTo>
                    <a:lnTo>
                      <a:pt x="150" y="6"/>
                    </a:lnTo>
                    <a:lnTo>
                      <a:pt x="144" y="0"/>
                    </a:lnTo>
                    <a:lnTo>
                      <a:pt x="138" y="0"/>
                    </a:lnTo>
                    <a:lnTo>
                      <a:pt x="132" y="0"/>
                    </a:lnTo>
                    <a:lnTo>
                      <a:pt x="126" y="0"/>
                    </a:lnTo>
                    <a:lnTo>
                      <a:pt x="120" y="12"/>
                    </a:lnTo>
                    <a:lnTo>
                      <a:pt x="114" y="18"/>
                    </a:lnTo>
                    <a:lnTo>
                      <a:pt x="102" y="18"/>
                    </a:lnTo>
                    <a:lnTo>
                      <a:pt x="90" y="18"/>
                    </a:lnTo>
                    <a:lnTo>
                      <a:pt x="78" y="18"/>
                    </a:lnTo>
                    <a:lnTo>
                      <a:pt x="72" y="24"/>
                    </a:lnTo>
                    <a:lnTo>
                      <a:pt x="72" y="18"/>
                    </a:lnTo>
                    <a:lnTo>
                      <a:pt x="66" y="12"/>
                    </a:lnTo>
                    <a:lnTo>
                      <a:pt x="60" y="6"/>
                    </a:lnTo>
                    <a:lnTo>
                      <a:pt x="54" y="6"/>
                    </a:lnTo>
                    <a:lnTo>
                      <a:pt x="48" y="6"/>
                    </a:lnTo>
                    <a:lnTo>
                      <a:pt x="42" y="12"/>
                    </a:lnTo>
                    <a:lnTo>
                      <a:pt x="36" y="18"/>
                    </a:lnTo>
                    <a:lnTo>
                      <a:pt x="36" y="24"/>
                    </a:lnTo>
                    <a:lnTo>
                      <a:pt x="36" y="36"/>
                    </a:lnTo>
                    <a:lnTo>
                      <a:pt x="30" y="48"/>
                    </a:lnTo>
                    <a:lnTo>
                      <a:pt x="24" y="54"/>
                    </a:lnTo>
                    <a:lnTo>
                      <a:pt x="18" y="60"/>
                    </a:lnTo>
                    <a:lnTo>
                      <a:pt x="18" y="66"/>
                    </a:lnTo>
                    <a:lnTo>
                      <a:pt x="24" y="72"/>
                    </a:lnTo>
                    <a:lnTo>
                      <a:pt x="24" y="84"/>
                    </a:lnTo>
                    <a:lnTo>
                      <a:pt x="24" y="90"/>
                    </a:lnTo>
                    <a:lnTo>
                      <a:pt x="18" y="96"/>
                    </a:lnTo>
                    <a:lnTo>
                      <a:pt x="12" y="108"/>
                    </a:lnTo>
                    <a:lnTo>
                      <a:pt x="0" y="126"/>
                    </a:lnTo>
                    <a:lnTo>
                      <a:pt x="0" y="138"/>
                    </a:lnTo>
                    <a:lnTo>
                      <a:pt x="0" y="144"/>
                    </a:lnTo>
                    <a:lnTo>
                      <a:pt x="6" y="150"/>
                    </a:lnTo>
                    <a:lnTo>
                      <a:pt x="12" y="150"/>
                    </a:lnTo>
                    <a:lnTo>
                      <a:pt x="18" y="156"/>
                    </a:lnTo>
                    <a:lnTo>
                      <a:pt x="24" y="162"/>
                    </a:lnTo>
                    <a:lnTo>
                      <a:pt x="24" y="174"/>
                    </a:lnTo>
                    <a:lnTo>
                      <a:pt x="24" y="186"/>
                    </a:lnTo>
                    <a:lnTo>
                      <a:pt x="24" y="204"/>
                    </a:lnTo>
                    <a:lnTo>
                      <a:pt x="36" y="228"/>
                    </a:lnTo>
                    <a:lnTo>
                      <a:pt x="42" y="246"/>
                    </a:lnTo>
                    <a:lnTo>
                      <a:pt x="54" y="258"/>
                    </a:lnTo>
                    <a:lnTo>
                      <a:pt x="66" y="264"/>
                    </a:lnTo>
                    <a:lnTo>
                      <a:pt x="78" y="276"/>
                    </a:lnTo>
                    <a:lnTo>
                      <a:pt x="84" y="294"/>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54" name="Freeform 817">
                <a:extLst>
                  <a:ext uri="{FF2B5EF4-FFF2-40B4-BE49-F238E27FC236}">
                    <a16:creationId xmlns:a16="http://schemas.microsoft.com/office/drawing/2014/main" xmlns="" id="{69FB8193-DE14-BC4F-8AC5-6374791338F4}"/>
                  </a:ext>
                </a:extLst>
              </p:cNvPr>
              <p:cNvSpPr>
                <a:spLocks/>
              </p:cNvSpPr>
              <p:nvPr/>
            </p:nvSpPr>
            <p:spPr bwMode="auto">
              <a:xfrm>
                <a:off x="9902550" y="6045611"/>
                <a:ext cx="259040" cy="286023"/>
              </a:xfrm>
              <a:custGeom>
                <a:avLst/>
                <a:gdLst/>
                <a:ahLst/>
                <a:cxnLst>
                  <a:cxn ang="0">
                    <a:pos x="114" y="6"/>
                  </a:cxn>
                  <a:cxn ang="0">
                    <a:pos x="114" y="18"/>
                  </a:cxn>
                  <a:cxn ang="0">
                    <a:pos x="102" y="24"/>
                  </a:cxn>
                  <a:cxn ang="0">
                    <a:pos x="78" y="30"/>
                  </a:cxn>
                  <a:cxn ang="0">
                    <a:pos x="54" y="48"/>
                  </a:cxn>
                  <a:cxn ang="0">
                    <a:pos x="42" y="78"/>
                  </a:cxn>
                  <a:cxn ang="0">
                    <a:pos x="30" y="78"/>
                  </a:cxn>
                  <a:cxn ang="0">
                    <a:pos x="18" y="78"/>
                  </a:cxn>
                  <a:cxn ang="0">
                    <a:pos x="18" y="102"/>
                  </a:cxn>
                  <a:cxn ang="0">
                    <a:pos x="18" y="132"/>
                  </a:cxn>
                  <a:cxn ang="0">
                    <a:pos x="6" y="144"/>
                  </a:cxn>
                  <a:cxn ang="0">
                    <a:pos x="0" y="150"/>
                  </a:cxn>
                  <a:cxn ang="0">
                    <a:pos x="12" y="168"/>
                  </a:cxn>
                  <a:cxn ang="0">
                    <a:pos x="30" y="192"/>
                  </a:cxn>
                  <a:cxn ang="0">
                    <a:pos x="48" y="192"/>
                  </a:cxn>
                  <a:cxn ang="0">
                    <a:pos x="66" y="192"/>
                  </a:cxn>
                  <a:cxn ang="0">
                    <a:pos x="72" y="204"/>
                  </a:cxn>
                  <a:cxn ang="0">
                    <a:pos x="66" y="216"/>
                  </a:cxn>
                  <a:cxn ang="0">
                    <a:pos x="54" y="222"/>
                  </a:cxn>
                  <a:cxn ang="0">
                    <a:pos x="60" y="228"/>
                  </a:cxn>
                  <a:cxn ang="0">
                    <a:pos x="66" y="234"/>
                  </a:cxn>
                  <a:cxn ang="0">
                    <a:pos x="90" y="240"/>
                  </a:cxn>
                  <a:cxn ang="0">
                    <a:pos x="90" y="246"/>
                  </a:cxn>
                  <a:cxn ang="0">
                    <a:pos x="96" y="258"/>
                  </a:cxn>
                  <a:cxn ang="0">
                    <a:pos x="102" y="252"/>
                  </a:cxn>
                  <a:cxn ang="0">
                    <a:pos x="126" y="246"/>
                  </a:cxn>
                  <a:cxn ang="0">
                    <a:pos x="144" y="252"/>
                  </a:cxn>
                  <a:cxn ang="0">
                    <a:pos x="150" y="270"/>
                  </a:cxn>
                  <a:cxn ang="0">
                    <a:pos x="162" y="276"/>
                  </a:cxn>
                  <a:cxn ang="0">
                    <a:pos x="174" y="282"/>
                  </a:cxn>
                  <a:cxn ang="0">
                    <a:pos x="186" y="288"/>
                  </a:cxn>
                  <a:cxn ang="0">
                    <a:pos x="198" y="294"/>
                  </a:cxn>
                  <a:cxn ang="0">
                    <a:pos x="210" y="306"/>
                  </a:cxn>
                  <a:cxn ang="0">
                    <a:pos x="228" y="306"/>
                  </a:cxn>
                  <a:cxn ang="0">
                    <a:pos x="282" y="318"/>
                  </a:cxn>
                  <a:cxn ang="0">
                    <a:pos x="282" y="270"/>
                  </a:cxn>
                  <a:cxn ang="0">
                    <a:pos x="288" y="264"/>
                  </a:cxn>
                  <a:cxn ang="0">
                    <a:pos x="282" y="246"/>
                  </a:cxn>
                  <a:cxn ang="0">
                    <a:pos x="276" y="240"/>
                  </a:cxn>
                  <a:cxn ang="0">
                    <a:pos x="264" y="240"/>
                  </a:cxn>
                  <a:cxn ang="0">
                    <a:pos x="270" y="228"/>
                  </a:cxn>
                  <a:cxn ang="0">
                    <a:pos x="270" y="216"/>
                  </a:cxn>
                  <a:cxn ang="0">
                    <a:pos x="258" y="210"/>
                  </a:cxn>
                  <a:cxn ang="0">
                    <a:pos x="264" y="198"/>
                  </a:cxn>
                  <a:cxn ang="0">
                    <a:pos x="270" y="186"/>
                  </a:cxn>
                  <a:cxn ang="0">
                    <a:pos x="264" y="180"/>
                  </a:cxn>
                  <a:cxn ang="0">
                    <a:pos x="258" y="174"/>
                  </a:cxn>
                  <a:cxn ang="0">
                    <a:pos x="288" y="114"/>
                  </a:cxn>
                  <a:cxn ang="0">
                    <a:pos x="282" y="90"/>
                  </a:cxn>
                  <a:cxn ang="0">
                    <a:pos x="270" y="72"/>
                  </a:cxn>
                  <a:cxn ang="0">
                    <a:pos x="246" y="60"/>
                  </a:cxn>
                  <a:cxn ang="0">
                    <a:pos x="240" y="48"/>
                  </a:cxn>
                  <a:cxn ang="0">
                    <a:pos x="228" y="48"/>
                  </a:cxn>
                  <a:cxn ang="0">
                    <a:pos x="216" y="36"/>
                  </a:cxn>
                  <a:cxn ang="0">
                    <a:pos x="210" y="24"/>
                  </a:cxn>
                  <a:cxn ang="0">
                    <a:pos x="204" y="12"/>
                  </a:cxn>
                  <a:cxn ang="0">
                    <a:pos x="198" y="0"/>
                  </a:cxn>
                  <a:cxn ang="0">
                    <a:pos x="186" y="0"/>
                  </a:cxn>
                  <a:cxn ang="0">
                    <a:pos x="174" y="12"/>
                  </a:cxn>
                  <a:cxn ang="0">
                    <a:pos x="108" y="6"/>
                  </a:cxn>
                </a:cxnLst>
                <a:rect l="0" t="0" r="r" b="b"/>
                <a:pathLst>
                  <a:path w="288" h="318">
                    <a:moveTo>
                      <a:pt x="108" y="6"/>
                    </a:moveTo>
                    <a:lnTo>
                      <a:pt x="114" y="6"/>
                    </a:lnTo>
                    <a:lnTo>
                      <a:pt x="114" y="12"/>
                    </a:lnTo>
                    <a:lnTo>
                      <a:pt x="114" y="18"/>
                    </a:lnTo>
                    <a:lnTo>
                      <a:pt x="108" y="24"/>
                    </a:lnTo>
                    <a:lnTo>
                      <a:pt x="102" y="24"/>
                    </a:lnTo>
                    <a:lnTo>
                      <a:pt x="90" y="24"/>
                    </a:lnTo>
                    <a:lnTo>
                      <a:pt x="78" y="30"/>
                    </a:lnTo>
                    <a:lnTo>
                      <a:pt x="66" y="42"/>
                    </a:lnTo>
                    <a:lnTo>
                      <a:pt x="54" y="48"/>
                    </a:lnTo>
                    <a:lnTo>
                      <a:pt x="42" y="72"/>
                    </a:lnTo>
                    <a:lnTo>
                      <a:pt x="42" y="78"/>
                    </a:lnTo>
                    <a:lnTo>
                      <a:pt x="36" y="78"/>
                    </a:lnTo>
                    <a:lnTo>
                      <a:pt x="30" y="78"/>
                    </a:lnTo>
                    <a:lnTo>
                      <a:pt x="24" y="78"/>
                    </a:lnTo>
                    <a:lnTo>
                      <a:pt x="18" y="78"/>
                    </a:lnTo>
                    <a:lnTo>
                      <a:pt x="18" y="84"/>
                    </a:lnTo>
                    <a:lnTo>
                      <a:pt x="18" y="102"/>
                    </a:lnTo>
                    <a:lnTo>
                      <a:pt x="18" y="120"/>
                    </a:lnTo>
                    <a:lnTo>
                      <a:pt x="18" y="132"/>
                    </a:lnTo>
                    <a:lnTo>
                      <a:pt x="12" y="138"/>
                    </a:lnTo>
                    <a:lnTo>
                      <a:pt x="6" y="144"/>
                    </a:lnTo>
                    <a:lnTo>
                      <a:pt x="0" y="144"/>
                    </a:lnTo>
                    <a:lnTo>
                      <a:pt x="0" y="150"/>
                    </a:lnTo>
                    <a:lnTo>
                      <a:pt x="6" y="162"/>
                    </a:lnTo>
                    <a:lnTo>
                      <a:pt x="12" y="168"/>
                    </a:lnTo>
                    <a:lnTo>
                      <a:pt x="24" y="186"/>
                    </a:lnTo>
                    <a:lnTo>
                      <a:pt x="30" y="192"/>
                    </a:lnTo>
                    <a:lnTo>
                      <a:pt x="42" y="192"/>
                    </a:lnTo>
                    <a:lnTo>
                      <a:pt x="48" y="192"/>
                    </a:lnTo>
                    <a:lnTo>
                      <a:pt x="54" y="186"/>
                    </a:lnTo>
                    <a:lnTo>
                      <a:pt x="66" y="192"/>
                    </a:lnTo>
                    <a:lnTo>
                      <a:pt x="66" y="198"/>
                    </a:lnTo>
                    <a:lnTo>
                      <a:pt x="72" y="204"/>
                    </a:lnTo>
                    <a:lnTo>
                      <a:pt x="72" y="210"/>
                    </a:lnTo>
                    <a:lnTo>
                      <a:pt x="66" y="216"/>
                    </a:lnTo>
                    <a:lnTo>
                      <a:pt x="60" y="216"/>
                    </a:lnTo>
                    <a:lnTo>
                      <a:pt x="54" y="222"/>
                    </a:lnTo>
                    <a:lnTo>
                      <a:pt x="54" y="228"/>
                    </a:lnTo>
                    <a:lnTo>
                      <a:pt x="60" y="228"/>
                    </a:lnTo>
                    <a:lnTo>
                      <a:pt x="66" y="228"/>
                    </a:lnTo>
                    <a:lnTo>
                      <a:pt x="66" y="234"/>
                    </a:lnTo>
                    <a:lnTo>
                      <a:pt x="72" y="234"/>
                    </a:lnTo>
                    <a:lnTo>
                      <a:pt x="90" y="240"/>
                    </a:lnTo>
                    <a:lnTo>
                      <a:pt x="96" y="246"/>
                    </a:lnTo>
                    <a:lnTo>
                      <a:pt x="90" y="246"/>
                    </a:lnTo>
                    <a:lnTo>
                      <a:pt x="90" y="252"/>
                    </a:lnTo>
                    <a:lnTo>
                      <a:pt x="96" y="258"/>
                    </a:lnTo>
                    <a:lnTo>
                      <a:pt x="102" y="258"/>
                    </a:lnTo>
                    <a:lnTo>
                      <a:pt x="102" y="252"/>
                    </a:lnTo>
                    <a:lnTo>
                      <a:pt x="114" y="246"/>
                    </a:lnTo>
                    <a:lnTo>
                      <a:pt x="126" y="246"/>
                    </a:lnTo>
                    <a:lnTo>
                      <a:pt x="138" y="246"/>
                    </a:lnTo>
                    <a:lnTo>
                      <a:pt x="144" y="252"/>
                    </a:lnTo>
                    <a:lnTo>
                      <a:pt x="150" y="258"/>
                    </a:lnTo>
                    <a:lnTo>
                      <a:pt x="150" y="270"/>
                    </a:lnTo>
                    <a:lnTo>
                      <a:pt x="156" y="276"/>
                    </a:lnTo>
                    <a:lnTo>
                      <a:pt x="162" y="276"/>
                    </a:lnTo>
                    <a:lnTo>
                      <a:pt x="168" y="276"/>
                    </a:lnTo>
                    <a:lnTo>
                      <a:pt x="174" y="282"/>
                    </a:lnTo>
                    <a:lnTo>
                      <a:pt x="180" y="288"/>
                    </a:lnTo>
                    <a:lnTo>
                      <a:pt x="186" y="288"/>
                    </a:lnTo>
                    <a:lnTo>
                      <a:pt x="192" y="294"/>
                    </a:lnTo>
                    <a:lnTo>
                      <a:pt x="198" y="294"/>
                    </a:lnTo>
                    <a:lnTo>
                      <a:pt x="204" y="294"/>
                    </a:lnTo>
                    <a:lnTo>
                      <a:pt x="210" y="306"/>
                    </a:lnTo>
                    <a:lnTo>
                      <a:pt x="222" y="306"/>
                    </a:lnTo>
                    <a:lnTo>
                      <a:pt x="228" y="306"/>
                    </a:lnTo>
                    <a:lnTo>
                      <a:pt x="240" y="306"/>
                    </a:lnTo>
                    <a:lnTo>
                      <a:pt x="282" y="318"/>
                    </a:lnTo>
                    <a:lnTo>
                      <a:pt x="288" y="318"/>
                    </a:lnTo>
                    <a:lnTo>
                      <a:pt x="282" y="270"/>
                    </a:lnTo>
                    <a:lnTo>
                      <a:pt x="288" y="270"/>
                    </a:lnTo>
                    <a:lnTo>
                      <a:pt x="288" y="264"/>
                    </a:lnTo>
                    <a:lnTo>
                      <a:pt x="282" y="258"/>
                    </a:lnTo>
                    <a:lnTo>
                      <a:pt x="282" y="246"/>
                    </a:lnTo>
                    <a:lnTo>
                      <a:pt x="276" y="246"/>
                    </a:lnTo>
                    <a:lnTo>
                      <a:pt x="276" y="240"/>
                    </a:lnTo>
                    <a:lnTo>
                      <a:pt x="270" y="246"/>
                    </a:lnTo>
                    <a:lnTo>
                      <a:pt x="264" y="240"/>
                    </a:lnTo>
                    <a:lnTo>
                      <a:pt x="264" y="234"/>
                    </a:lnTo>
                    <a:lnTo>
                      <a:pt x="270" y="228"/>
                    </a:lnTo>
                    <a:lnTo>
                      <a:pt x="270" y="222"/>
                    </a:lnTo>
                    <a:lnTo>
                      <a:pt x="270" y="216"/>
                    </a:lnTo>
                    <a:lnTo>
                      <a:pt x="264" y="216"/>
                    </a:lnTo>
                    <a:lnTo>
                      <a:pt x="258" y="210"/>
                    </a:lnTo>
                    <a:lnTo>
                      <a:pt x="264" y="204"/>
                    </a:lnTo>
                    <a:lnTo>
                      <a:pt x="264" y="198"/>
                    </a:lnTo>
                    <a:lnTo>
                      <a:pt x="270" y="192"/>
                    </a:lnTo>
                    <a:lnTo>
                      <a:pt x="270" y="186"/>
                    </a:lnTo>
                    <a:lnTo>
                      <a:pt x="264" y="186"/>
                    </a:lnTo>
                    <a:lnTo>
                      <a:pt x="264" y="180"/>
                    </a:lnTo>
                    <a:lnTo>
                      <a:pt x="258" y="180"/>
                    </a:lnTo>
                    <a:lnTo>
                      <a:pt x="258" y="174"/>
                    </a:lnTo>
                    <a:lnTo>
                      <a:pt x="258" y="144"/>
                    </a:lnTo>
                    <a:lnTo>
                      <a:pt x="288" y="114"/>
                    </a:lnTo>
                    <a:lnTo>
                      <a:pt x="276" y="96"/>
                    </a:lnTo>
                    <a:lnTo>
                      <a:pt x="282" y="90"/>
                    </a:lnTo>
                    <a:lnTo>
                      <a:pt x="282" y="72"/>
                    </a:lnTo>
                    <a:lnTo>
                      <a:pt x="270" y="72"/>
                    </a:lnTo>
                    <a:lnTo>
                      <a:pt x="264" y="66"/>
                    </a:lnTo>
                    <a:lnTo>
                      <a:pt x="246" y="60"/>
                    </a:lnTo>
                    <a:lnTo>
                      <a:pt x="246" y="54"/>
                    </a:lnTo>
                    <a:lnTo>
                      <a:pt x="240" y="48"/>
                    </a:lnTo>
                    <a:lnTo>
                      <a:pt x="234" y="48"/>
                    </a:lnTo>
                    <a:lnTo>
                      <a:pt x="228" y="48"/>
                    </a:lnTo>
                    <a:lnTo>
                      <a:pt x="222" y="42"/>
                    </a:lnTo>
                    <a:lnTo>
                      <a:pt x="216" y="36"/>
                    </a:lnTo>
                    <a:lnTo>
                      <a:pt x="210" y="30"/>
                    </a:lnTo>
                    <a:lnTo>
                      <a:pt x="210" y="24"/>
                    </a:lnTo>
                    <a:lnTo>
                      <a:pt x="204" y="18"/>
                    </a:lnTo>
                    <a:lnTo>
                      <a:pt x="204" y="12"/>
                    </a:lnTo>
                    <a:lnTo>
                      <a:pt x="204" y="6"/>
                    </a:lnTo>
                    <a:lnTo>
                      <a:pt x="198" y="0"/>
                    </a:lnTo>
                    <a:lnTo>
                      <a:pt x="192" y="0"/>
                    </a:lnTo>
                    <a:lnTo>
                      <a:pt x="186" y="0"/>
                    </a:lnTo>
                    <a:lnTo>
                      <a:pt x="180" y="6"/>
                    </a:lnTo>
                    <a:lnTo>
                      <a:pt x="174" y="12"/>
                    </a:lnTo>
                    <a:lnTo>
                      <a:pt x="114" y="6"/>
                    </a:lnTo>
                    <a:lnTo>
                      <a:pt x="108" y="6"/>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55" name="Freeform 818">
                <a:extLst>
                  <a:ext uri="{FF2B5EF4-FFF2-40B4-BE49-F238E27FC236}">
                    <a16:creationId xmlns:a16="http://schemas.microsoft.com/office/drawing/2014/main" xmlns="" id="{F79F3BA9-7E1F-284E-9BC8-4F1CF1D2E093}"/>
                  </a:ext>
                </a:extLst>
              </p:cNvPr>
              <p:cNvSpPr>
                <a:spLocks/>
              </p:cNvSpPr>
              <p:nvPr/>
            </p:nvSpPr>
            <p:spPr bwMode="auto">
              <a:xfrm>
                <a:off x="9611130" y="5932281"/>
                <a:ext cx="199677" cy="253644"/>
              </a:xfrm>
              <a:custGeom>
                <a:avLst/>
                <a:gdLst/>
                <a:ahLst/>
                <a:cxnLst>
                  <a:cxn ang="0">
                    <a:pos x="0" y="162"/>
                  </a:cxn>
                  <a:cxn ang="0">
                    <a:pos x="30" y="42"/>
                  </a:cxn>
                  <a:cxn ang="0">
                    <a:pos x="72" y="48"/>
                  </a:cxn>
                  <a:cxn ang="0">
                    <a:pos x="84" y="30"/>
                  </a:cxn>
                  <a:cxn ang="0">
                    <a:pos x="78" y="18"/>
                  </a:cxn>
                  <a:cxn ang="0">
                    <a:pos x="90" y="0"/>
                  </a:cxn>
                  <a:cxn ang="0">
                    <a:pos x="102" y="0"/>
                  </a:cxn>
                  <a:cxn ang="0">
                    <a:pos x="108" y="0"/>
                  </a:cxn>
                  <a:cxn ang="0">
                    <a:pos x="114" y="0"/>
                  </a:cxn>
                  <a:cxn ang="0">
                    <a:pos x="120" y="0"/>
                  </a:cxn>
                  <a:cxn ang="0">
                    <a:pos x="132" y="6"/>
                  </a:cxn>
                  <a:cxn ang="0">
                    <a:pos x="150" y="6"/>
                  </a:cxn>
                  <a:cxn ang="0">
                    <a:pos x="156" y="12"/>
                  </a:cxn>
                  <a:cxn ang="0">
                    <a:pos x="168" y="12"/>
                  </a:cxn>
                  <a:cxn ang="0">
                    <a:pos x="180" y="6"/>
                  </a:cxn>
                  <a:cxn ang="0">
                    <a:pos x="174" y="12"/>
                  </a:cxn>
                  <a:cxn ang="0">
                    <a:pos x="174" y="24"/>
                  </a:cxn>
                  <a:cxn ang="0">
                    <a:pos x="180" y="30"/>
                  </a:cxn>
                  <a:cxn ang="0">
                    <a:pos x="186" y="42"/>
                  </a:cxn>
                  <a:cxn ang="0">
                    <a:pos x="186" y="60"/>
                  </a:cxn>
                  <a:cxn ang="0">
                    <a:pos x="192" y="66"/>
                  </a:cxn>
                  <a:cxn ang="0">
                    <a:pos x="192" y="72"/>
                  </a:cxn>
                  <a:cxn ang="0">
                    <a:pos x="198" y="78"/>
                  </a:cxn>
                  <a:cxn ang="0">
                    <a:pos x="204" y="84"/>
                  </a:cxn>
                  <a:cxn ang="0">
                    <a:pos x="204" y="90"/>
                  </a:cxn>
                  <a:cxn ang="0">
                    <a:pos x="204" y="96"/>
                  </a:cxn>
                  <a:cxn ang="0">
                    <a:pos x="204" y="102"/>
                  </a:cxn>
                  <a:cxn ang="0">
                    <a:pos x="198" y="108"/>
                  </a:cxn>
                  <a:cxn ang="0">
                    <a:pos x="198" y="114"/>
                  </a:cxn>
                  <a:cxn ang="0">
                    <a:pos x="204" y="120"/>
                  </a:cxn>
                  <a:cxn ang="0">
                    <a:pos x="210" y="120"/>
                  </a:cxn>
                  <a:cxn ang="0">
                    <a:pos x="216" y="126"/>
                  </a:cxn>
                  <a:cxn ang="0">
                    <a:pos x="222" y="126"/>
                  </a:cxn>
                  <a:cxn ang="0">
                    <a:pos x="222" y="132"/>
                  </a:cxn>
                  <a:cxn ang="0">
                    <a:pos x="222" y="138"/>
                  </a:cxn>
                  <a:cxn ang="0">
                    <a:pos x="222" y="144"/>
                  </a:cxn>
                  <a:cxn ang="0">
                    <a:pos x="222" y="150"/>
                  </a:cxn>
                  <a:cxn ang="0">
                    <a:pos x="216" y="150"/>
                  </a:cxn>
                  <a:cxn ang="0">
                    <a:pos x="216" y="156"/>
                  </a:cxn>
                  <a:cxn ang="0">
                    <a:pos x="222" y="162"/>
                  </a:cxn>
                  <a:cxn ang="0">
                    <a:pos x="222" y="168"/>
                  </a:cxn>
                  <a:cxn ang="0">
                    <a:pos x="216" y="180"/>
                  </a:cxn>
                  <a:cxn ang="0">
                    <a:pos x="210" y="180"/>
                  </a:cxn>
                  <a:cxn ang="0">
                    <a:pos x="204" y="180"/>
                  </a:cxn>
                  <a:cxn ang="0">
                    <a:pos x="198" y="174"/>
                  </a:cxn>
                  <a:cxn ang="0">
                    <a:pos x="192" y="174"/>
                  </a:cxn>
                  <a:cxn ang="0">
                    <a:pos x="186" y="186"/>
                  </a:cxn>
                  <a:cxn ang="0">
                    <a:pos x="180" y="192"/>
                  </a:cxn>
                  <a:cxn ang="0">
                    <a:pos x="180" y="210"/>
                  </a:cxn>
                  <a:cxn ang="0">
                    <a:pos x="180" y="216"/>
                  </a:cxn>
                  <a:cxn ang="0">
                    <a:pos x="174" y="222"/>
                  </a:cxn>
                  <a:cxn ang="0">
                    <a:pos x="162" y="234"/>
                  </a:cxn>
                  <a:cxn ang="0">
                    <a:pos x="156" y="234"/>
                  </a:cxn>
                  <a:cxn ang="0">
                    <a:pos x="150" y="240"/>
                  </a:cxn>
                  <a:cxn ang="0">
                    <a:pos x="144" y="246"/>
                  </a:cxn>
                  <a:cxn ang="0">
                    <a:pos x="138" y="252"/>
                  </a:cxn>
                  <a:cxn ang="0">
                    <a:pos x="138" y="258"/>
                  </a:cxn>
                  <a:cxn ang="0">
                    <a:pos x="138" y="264"/>
                  </a:cxn>
                  <a:cxn ang="0">
                    <a:pos x="144" y="270"/>
                  </a:cxn>
                  <a:cxn ang="0">
                    <a:pos x="138" y="276"/>
                  </a:cxn>
                  <a:cxn ang="0">
                    <a:pos x="132" y="282"/>
                  </a:cxn>
                  <a:cxn ang="0">
                    <a:pos x="120" y="282"/>
                  </a:cxn>
                  <a:cxn ang="0">
                    <a:pos x="0" y="162"/>
                  </a:cxn>
                </a:cxnLst>
                <a:rect l="0" t="0" r="r" b="b"/>
                <a:pathLst>
                  <a:path w="222" h="282">
                    <a:moveTo>
                      <a:pt x="0" y="162"/>
                    </a:moveTo>
                    <a:lnTo>
                      <a:pt x="30" y="42"/>
                    </a:lnTo>
                    <a:lnTo>
                      <a:pt x="72" y="48"/>
                    </a:lnTo>
                    <a:lnTo>
                      <a:pt x="84" y="30"/>
                    </a:lnTo>
                    <a:lnTo>
                      <a:pt x="78" y="18"/>
                    </a:lnTo>
                    <a:lnTo>
                      <a:pt x="90" y="0"/>
                    </a:lnTo>
                    <a:lnTo>
                      <a:pt x="102" y="0"/>
                    </a:lnTo>
                    <a:lnTo>
                      <a:pt x="108" y="0"/>
                    </a:lnTo>
                    <a:lnTo>
                      <a:pt x="114" y="0"/>
                    </a:lnTo>
                    <a:lnTo>
                      <a:pt x="120" y="0"/>
                    </a:lnTo>
                    <a:lnTo>
                      <a:pt x="132" y="6"/>
                    </a:lnTo>
                    <a:lnTo>
                      <a:pt x="150" y="6"/>
                    </a:lnTo>
                    <a:lnTo>
                      <a:pt x="156" y="12"/>
                    </a:lnTo>
                    <a:lnTo>
                      <a:pt x="168" y="12"/>
                    </a:lnTo>
                    <a:lnTo>
                      <a:pt x="180" y="6"/>
                    </a:lnTo>
                    <a:lnTo>
                      <a:pt x="174" y="12"/>
                    </a:lnTo>
                    <a:lnTo>
                      <a:pt x="174" y="24"/>
                    </a:lnTo>
                    <a:lnTo>
                      <a:pt x="180" y="30"/>
                    </a:lnTo>
                    <a:lnTo>
                      <a:pt x="186" y="42"/>
                    </a:lnTo>
                    <a:lnTo>
                      <a:pt x="186" y="60"/>
                    </a:lnTo>
                    <a:lnTo>
                      <a:pt x="192" y="66"/>
                    </a:lnTo>
                    <a:lnTo>
                      <a:pt x="192" y="72"/>
                    </a:lnTo>
                    <a:lnTo>
                      <a:pt x="198" y="78"/>
                    </a:lnTo>
                    <a:lnTo>
                      <a:pt x="204" y="84"/>
                    </a:lnTo>
                    <a:lnTo>
                      <a:pt x="204" y="90"/>
                    </a:lnTo>
                    <a:lnTo>
                      <a:pt x="204" y="96"/>
                    </a:lnTo>
                    <a:lnTo>
                      <a:pt x="204" y="102"/>
                    </a:lnTo>
                    <a:lnTo>
                      <a:pt x="198" y="108"/>
                    </a:lnTo>
                    <a:lnTo>
                      <a:pt x="198" y="114"/>
                    </a:lnTo>
                    <a:lnTo>
                      <a:pt x="204" y="120"/>
                    </a:lnTo>
                    <a:lnTo>
                      <a:pt x="210" y="120"/>
                    </a:lnTo>
                    <a:lnTo>
                      <a:pt x="216" y="126"/>
                    </a:lnTo>
                    <a:lnTo>
                      <a:pt x="222" y="126"/>
                    </a:lnTo>
                    <a:lnTo>
                      <a:pt x="222" y="132"/>
                    </a:lnTo>
                    <a:lnTo>
                      <a:pt x="222" y="138"/>
                    </a:lnTo>
                    <a:lnTo>
                      <a:pt x="222" y="144"/>
                    </a:lnTo>
                    <a:lnTo>
                      <a:pt x="222" y="150"/>
                    </a:lnTo>
                    <a:lnTo>
                      <a:pt x="216" y="150"/>
                    </a:lnTo>
                    <a:lnTo>
                      <a:pt x="216" y="156"/>
                    </a:lnTo>
                    <a:lnTo>
                      <a:pt x="222" y="162"/>
                    </a:lnTo>
                    <a:lnTo>
                      <a:pt x="222" y="168"/>
                    </a:lnTo>
                    <a:lnTo>
                      <a:pt x="216" y="180"/>
                    </a:lnTo>
                    <a:lnTo>
                      <a:pt x="210" y="180"/>
                    </a:lnTo>
                    <a:lnTo>
                      <a:pt x="204" y="180"/>
                    </a:lnTo>
                    <a:lnTo>
                      <a:pt x="198" y="174"/>
                    </a:lnTo>
                    <a:lnTo>
                      <a:pt x="192" y="174"/>
                    </a:lnTo>
                    <a:lnTo>
                      <a:pt x="186" y="186"/>
                    </a:lnTo>
                    <a:lnTo>
                      <a:pt x="180" y="192"/>
                    </a:lnTo>
                    <a:lnTo>
                      <a:pt x="180" y="210"/>
                    </a:lnTo>
                    <a:lnTo>
                      <a:pt x="180" y="216"/>
                    </a:lnTo>
                    <a:lnTo>
                      <a:pt x="174" y="222"/>
                    </a:lnTo>
                    <a:lnTo>
                      <a:pt x="162" y="234"/>
                    </a:lnTo>
                    <a:lnTo>
                      <a:pt x="156" y="234"/>
                    </a:lnTo>
                    <a:lnTo>
                      <a:pt x="150" y="240"/>
                    </a:lnTo>
                    <a:lnTo>
                      <a:pt x="144" y="246"/>
                    </a:lnTo>
                    <a:lnTo>
                      <a:pt x="138" y="252"/>
                    </a:lnTo>
                    <a:lnTo>
                      <a:pt x="138" y="258"/>
                    </a:lnTo>
                    <a:lnTo>
                      <a:pt x="138" y="264"/>
                    </a:lnTo>
                    <a:lnTo>
                      <a:pt x="144" y="270"/>
                    </a:lnTo>
                    <a:lnTo>
                      <a:pt x="138" y="276"/>
                    </a:lnTo>
                    <a:lnTo>
                      <a:pt x="132" y="282"/>
                    </a:lnTo>
                    <a:lnTo>
                      <a:pt x="120" y="282"/>
                    </a:lnTo>
                    <a:lnTo>
                      <a:pt x="0" y="162"/>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56" name="Freeform 819">
                <a:extLst>
                  <a:ext uri="{FF2B5EF4-FFF2-40B4-BE49-F238E27FC236}">
                    <a16:creationId xmlns:a16="http://schemas.microsoft.com/office/drawing/2014/main" xmlns="" id="{E2A7FA2D-8AA1-F543-B7E1-B7B544620033}"/>
                  </a:ext>
                </a:extLst>
              </p:cNvPr>
              <p:cNvSpPr>
                <a:spLocks/>
              </p:cNvSpPr>
              <p:nvPr/>
            </p:nvSpPr>
            <p:spPr bwMode="auto">
              <a:xfrm>
                <a:off x="9308916" y="6310048"/>
                <a:ext cx="264437" cy="275230"/>
              </a:xfrm>
              <a:custGeom>
                <a:avLst/>
                <a:gdLst/>
                <a:ahLst/>
                <a:cxnLst>
                  <a:cxn ang="0">
                    <a:pos x="288" y="102"/>
                  </a:cxn>
                  <a:cxn ang="0">
                    <a:pos x="294" y="126"/>
                  </a:cxn>
                  <a:cxn ang="0">
                    <a:pos x="294" y="138"/>
                  </a:cxn>
                  <a:cxn ang="0">
                    <a:pos x="282" y="144"/>
                  </a:cxn>
                  <a:cxn ang="0">
                    <a:pos x="264" y="156"/>
                  </a:cxn>
                  <a:cxn ang="0">
                    <a:pos x="264" y="174"/>
                  </a:cxn>
                  <a:cxn ang="0">
                    <a:pos x="246" y="180"/>
                  </a:cxn>
                  <a:cxn ang="0">
                    <a:pos x="240" y="192"/>
                  </a:cxn>
                  <a:cxn ang="0">
                    <a:pos x="180" y="306"/>
                  </a:cxn>
                  <a:cxn ang="0">
                    <a:pos x="48" y="288"/>
                  </a:cxn>
                  <a:cxn ang="0">
                    <a:pos x="36" y="276"/>
                  </a:cxn>
                  <a:cxn ang="0">
                    <a:pos x="42" y="258"/>
                  </a:cxn>
                  <a:cxn ang="0">
                    <a:pos x="36" y="240"/>
                  </a:cxn>
                  <a:cxn ang="0">
                    <a:pos x="24" y="222"/>
                  </a:cxn>
                  <a:cxn ang="0">
                    <a:pos x="30" y="204"/>
                  </a:cxn>
                  <a:cxn ang="0">
                    <a:pos x="36" y="186"/>
                  </a:cxn>
                  <a:cxn ang="0">
                    <a:pos x="24" y="150"/>
                  </a:cxn>
                  <a:cxn ang="0">
                    <a:pos x="6" y="138"/>
                  </a:cxn>
                  <a:cxn ang="0">
                    <a:pos x="0" y="120"/>
                  </a:cxn>
                  <a:cxn ang="0">
                    <a:pos x="36" y="78"/>
                  </a:cxn>
                  <a:cxn ang="0">
                    <a:pos x="60" y="48"/>
                  </a:cxn>
                  <a:cxn ang="0">
                    <a:pos x="66" y="36"/>
                  </a:cxn>
                  <a:cxn ang="0">
                    <a:pos x="78" y="30"/>
                  </a:cxn>
                  <a:cxn ang="0">
                    <a:pos x="90" y="42"/>
                  </a:cxn>
                  <a:cxn ang="0">
                    <a:pos x="168" y="12"/>
                  </a:cxn>
                  <a:cxn ang="0">
                    <a:pos x="174" y="30"/>
                  </a:cxn>
                  <a:cxn ang="0">
                    <a:pos x="192" y="30"/>
                  </a:cxn>
                  <a:cxn ang="0">
                    <a:pos x="210" y="18"/>
                  </a:cxn>
                  <a:cxn ang="0">
                    <a:pos x="216" y="12"/>
                  </a:cxn>
                  <a:cxn ang="0">
                    <a:pos x="234" y="12"/>
                  </a:cxn>
                  <a:cxn ang="0">
                    <a:pos x="246" y="24"/>
                  </a:cxn>
                  <a:cxn ang="0">
                    <a:pos x="258" y="60"/>
                  </a:cxn>
                  <a:cxn ang="0">
                    <a:pos x="276" y="84"/>
                  </a:cxn>
                  <a:cxn ang="0">
                    <a:pos x="288" y="84"/>
                  </a:cxn>
                  <a:cxn ang="0">
                    <a:pos x="294" y="96"/>
                  </a:cxn>
                </a:cxnLst>
                <a:rect l="0" t="0" r="r" b="b"/>
                <a:pathLst>
                  <a:path w="294" h="306">
                    <a:moveTo>
                      <a:pt x="294" y="96"/>
                    </a:moveTo>
                    <a:lnTo>
                      <a:pt x="288" y="102"/>
                    </a:lnTo>
                    <a:lnTo>
                      <a:pt x="294" y="114"/>
                    </a:lnTo>
                    <a:lnTo>
                      <a:pt x="294" y="126"/>
                    </a:lnTo>
                    <a:lnTo>
                      <a:pt x="294" y="132"/>
                    </a:lnTo>
                    <a:lnTo>
                      <a:pt x="294" y="138"/>
                    </a:lnTo>
                    <a:lnTo>
                      <a:pt x="288" y="144"/>
                    </a:lnTo>
                    <a:lnTo>
                      <a:pt x="282" y="144"/>
                    </a:lnTo>
                    <a:lnTo>
                      <a:pt x="270" y="150"/>
                    </a:lnTo>
                    <a:lnTo>
                      <a:pt x="264" y="156"/>
                    </a:lnTo>
                    <a:lnTo>
                      <a:pt x="270" y="168"/>
                    </a:lnTo>
                    <a:lnTo>
                      <a:pt x="264" y="174"/>
                    </a:lnTo>
                    <a:lnTo>
                      <a:pt x="252" y="174"/>
                    </a:lnTo>
                    <a:lnTo>
                      <a:pt x="246" y="180"/>
                    </a:lnTo>
                    <a:lnTo>
                      <a:pt x="240" y="180"/>
                    </a:lnTo>
                    <a:lnTo>
                      <a:pt x="240" y="192"/>
                    </a:lnTo>
                    <a:lnTo>
                      <a:pt x="240" y="198"/>
                    </a:lnTo>
                    <a:lnTo>
                      <a:pt x="180" y="306"/>
                    </a:lnTo>
                    <a:lnTo>
                      <a:pt x="54" y="294"/>
                    </a:lnTo>
                    <a:lnTo>
                      <a:pt x="48" y="288"/>
                    </a:lnTo>
                    <a:lnTo>
                      <a:pt x="42" y="282"/>
                    </a:lnTo>
                    <a:lnTo>
                      <a:pt x="36" y="276"/>
                    </a:lnTo>
                    <a:lnTo>
                      <a:pt x="42" y="276"/>
                    </a:lnTo>
                    <a:lnTo>
                      <a:pt x="42" y="258"/>
                    </a:lnTo>
                    <a:lnTo>
                      <a:pt x="42" y="252"/>
                    </a:lnTo>
                    <a:lnTo>
                      <a:pt x="36" y="240"/>
                    </a:lnTo>
                    <a:lnTo>
                      <a:pt x="24" y="228"/>
                    </a:lnTo>
                    <a:lnTo>
                      <a:pt x="24" y="222"/>
                    </a:lnTo>
                    <a:lnTo>
                      <a:pt x="30" y="216"/>
                    </a:lnTo>
                    <a:lnTo>
                      <a:pt x="30" y="204"/>
                    </a:lnTo>
                    <a:lnTo>
                      <a:pt x="36" y="198"/>
                    </a:lnTo>
                    <a:lnTo>
                      <a:pt x="36" y="186"/>
                    </a:lnTo>
                    <a:lnTo>
                      <a:pt x="30" y="168"/>
                    </a:lnTo>
                    <a:lnTo>
                      <a:pt x="24" y="150"/>
                    </a:lnTo>
                    <a:lnTo>
                      <a:pt x="12" y="138"/>
                    </a:lnTo>
                    <a:lnTo>
                      <a:pt x="6" y="138"/>
                    </a:lnTo>
                    <a:lnTo>
                      <a:pt x="0" y="132"/>
                    </a:lnTo>
                    <a:lnTo>
                      <a:pt x="0" y="120"/>
                    </a:lnTo>
                    <a:lnTo>
                      <a:pt x="0" y="114"/>
                    </a:lnTo>
                    <a:lnTo>
                      <a:pt x="36" y="78"/>
                    </a:lnTo>
                    <a:lnTo>
                      <a:pt x="60" y="66"/>
                    </a:lnTo>
                    <a:lnTo>
                      <a:pt x="60" y="48"/>
                    </a:lnTo>
                    <a:lnTo>
                      <a:pt x="60" y="36"/>
                    </a:lnTo>
                    <a:lnTo>
                      <a:pt x="66" y="36"/>
                    </a:lnTo>
                    <a:lnTo>
                      <a:pt x="72" y="30"/>
                    </a:lnTo>
                    <a:lnTo>
                      <a:pt x="78" y="30"/>
                    </a:lnTo>
                    <a:lnTo>
                      <a:pt x="90" y="36"/>
                    </a:lnTo>
                    <a:lnTo>
                      <a:pt x="90" y="42"/>
                    </a:lnTo>
                    <a:lnTo>
                      <a:pt x="138" y="0"/>
                    </a:lnTo>
                    <a:lnTo>
                      <a:pt x="168" y="12"/>
                    </a:lnTo>
                    <a:lnTo>
                      <a:pt x="168" y="24"/>
                    </a:lnTo>
                    <a:lnTo>
                      <a:pt x="174" y="30"/>
                    </a:lnTo>
                    <a:lnTo>
                      <a:pt x="186" y="36"/>
                    </a:lnTo>
                    <a:lnTo>
                      <a:pt x="192" y="30"/>
                    </a:lnTo>
                    <a:lnTo>
                      <a:pt x="204" y="24"/>
                    </a:lnTo>
                    <a:lnTo>
                      <a:pt x="210" y="18"/>
                    </a:lnTo>
                    <a:lnTo>
                      <a:pt x="210" y="12"/>
                    </a:lnTo>
                    <a:lnTo>
                      <a:pt x="216" y="12"/>
                    </a:lnTo>
                    <a:lnTo>
                      <a:pt x="222" y="12"/>
                    </a:lnTo>
                    <a:lnTo>
                      <a:pt x="234" y="12"/>
                    </a:lnTo>
                    <a:lnTo>
                      <a:pt x="240" y="18"/>
                    </a:lnTo>
                    <a:lnTo>
                      <a:pt x="246" y="24"/>
                    </a:lnTo>
                    <a:lnTo>
                      <a:pt x="258" y="36"/>
                    </a:lnTo>
                    <a:lnTo>
                      <a:pt x="258" y="60"/>
                    </a:lnTo>
                    <a:lnTo>
                      <a:pt x="270" y="78"/>
                    </a:lnTo>
                    <a:lnTo>
                      <a:pt x="276" y="84"/>
                    </a:lnTo>
                    <a:lnTo>
                      <a:pt x="282" y="90"/>
                    </a:lnTo>
                    <a:lnTo>
                      <a:pt x="288" y="84"/>
                    </a:lnTo>
                    <a:lnTo>
                      <a:pt x="294" y="90"/>
                    </a:lnTo>
                    <a:lnTo>
                      <a:pt x="294" y="96"/>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57" name="Freeform 830">
                <a:extLst>
                  <a:ext uri="{FF2B5EF4-FFF2-40B4-BE49-F238E27FC236}">
                    <a16:creationId xmlns:a16="http://schemas.microsoft.com/office/drawing/2014/main" xmlns="" id="{9F7591D6-CDDC-0346-A8ED-53060CDD8EB6}"/>
                  </a:ext>
                </a:extLst>
              </p:cNvPr>
              <p:cNvSpPr>
                <a:spLocks/>
              </p:cNvSpPr>
              <p:nvPr/>
            </p:nvSpPr>
            <p:spPr bwMode="auto">
              <a:xfrm>
                <a:off x="9190189" y="6185925"/>
                <a:ext cx="242850" cy="248247"/>
              </a:xfrm>
              <a:custGeom>
                <a:avLst/>
                <a:gdLst/>
                <a:ahLst/>
                <a:cxnLst>
                  <a:cxn ang="0">
                    <a:pos x="264" y="138"/>
                  </a:cxn>
                  <a:cxn ang="0">
                    <a:pos x="270" y="138"/>
                  </a:cxn>
                  <a:cxn ang="0">
                    <a:pos x="222" y="180"/>
                  </a:cxn>
                  <a:cxn ang="0">
                    <a:pos x="222" y="174"/>
                  </a:cxn>
                  <a:cxn ang="0">
                    <a:pos x="210" y="168"/>
                  </a:cxn>
                  <a:cxn ang="0">
                    <a:pos x="204" y="168"/>
                  </a:cxn>
                  <a:cxn ang="0">
                    <a:pos x="198" y="174"/>
                  </a:cxn>
                  <a:cxn ang="0">
                    <a:pos x="192" y="174"/>
                  </a:cxn>
                  <a:cxn ang="0">
                    <a:pos x="192" y="186"/>
                  </a:cxn>
                  <a:cxn ang="0">
                    <a:pos x="192" y="204"/>
                  </a:cxn>
                  <a:cxn ang="0">
                    <a:pos x="168" y="216"/>
                  </a:cxn>
                  <a:cxn ang="0">
                    <a:pos x="132" y="252"/>
                  </a:cxn>
                  <a:cxn ang="0">
                    <a:pos x="96" y="276"/>
                  </a:cxn>
                  <a:cxn ang="0">
                    <a:pos x="48" y="240"/>
                  </a:cxn>
                  <a:cxn ang="0">
                    <a:pos x="30" y="228"/>
                  </a:cxn>
                  <a:cxn ang="0">
                    <a:pos x="24" y="234"/>
                  </a:cxn>
                  <a:cxn ang="0">
                    <a:pos x="36" y="246"/>
                  </a:cxn>
                  <a:cxn ang="0">
                    <a:pos x="36" y="252"/>
                  </a:cxn>
                  <a:cxn ang="0">
                    <a:pos x="30" y="258"/>
                  </a:cxn>
                  <a:cxn ang="0">
                    <a:pos x="24" y="252"/>
                  </a:cxn>
                  <a:cxn ang="0">
                    <a:pos x="18" y="252"/>
                  </a:cxn>
                  <a:cxn ang="0">
                    <a:pos x="18" y="246"/>
                  </a:cxn>
                  <a:cxn ang="0">
                    <a:pos x="18" y="240"/>
                  </a:cxn>
                  <a:cxn ang="0">
                    <a:pos x="12" y="234"/>
                  </a:cxn>
                  <a:cxn ang="0">
                    <a:pos x="6" y="228"/>
                  </a:cxn>
                  <a:cxn ang="0">
                    <a:pos x="0" y="222"/>
                  </a:cxn>
                  <a:cxn ang="0">
                    <a:pos x="24" y="198"/>
                  </a:cxn>
                  <a:cxn ang="0">
                    <a:pos x="42" y="144"/>
                  </a:cxn>
                  <a:cxn ang="0">
                    <a:pos x="66" y="114"/>
                  </a:cxn>
                  <a:cxn ang="0">
                    <a:pos x="138" y="0"/>
                  </a:cxn>
                  <a:cxn ang="0">
                    <a:pos x="162" y="30"/>
                  </a:cxn>
                  <a:cxn ang="0">
                    <a:pos x="192" y="60"/>
                  </a:cxn>
                  <a:cxn ang="0">
                    <a:pos x="216" y="54"/>
                  </a:cxn>
                  <a:cxn ang="0">
                    <a:pos x="228" y="48"/>
                  </a:cxn>
                  <a:cxn ang="0">
                    <a:pos x="222" y="72"/>
                  </a:cxn>
                  <a:cxn ang="0">
                    <a:pos x="222" y="102"/>
                  </a:cxn>
                  <a:cxn ang="0">
                    <a:pos x="252" y="132"/>
                  </a:cxn>
                  <a:cxn ang="0">
                    <a:pos x="264" y="138"/>
                  </a:cxn>
                </a:cxnLst>
                <a:rect l="0" t="0" r="r" b="b"/>
                <a:pathLst>
                  <a:path w="270" h="276">
                    <a:moveTo>
                      <a:pt x="264" y="138"/>
                    </a:moveTo>
                    <a:lnTo>
                      <a:pt x="270" y="138"/>
                    </a:lnTo>
                    <a:lnTo>
                      <a:pt x="222" y="180"/>
                    </a:lnTo>
                    <a:lnTo>
                      <a:pt x="222" y="174"/>
                    </a:lnTo>
                    <a:lnTo>
                      <a:pt x="210" y="168"/>
                    </a:lnTo>
                    <a:lnTo>
                      <a:pt x="204" y="168"/>
                    </a:lnTo>
                    <a:lnTo>
                      <a:pt x="198" y="174"/>
                    </a:lnTo>
                    <a:lnTo>
                      <a:pt x="192" y="174"/>
                    </a:lnTo>
                    <a:lnTo>
                      <a:pt x="192" y="186"/>
                    </a:lnTo>
                    <a:lnTo>
                      <a:pt x="192" y="204"/>
                    </a:lnTo>
                    <a:lnTo>
                      <a:pt x="168" y="216"/>
                    </a:lnTo>
                    <a:lnTo>
                      <a:pt x="132" y="252"/>
                    </a:lnTo>
                    <a:lnTo>
                      <a:pt x="96" y="276"/>
                    </a:lnTo>
                    <a:lnTo>
                      <a:pt x="48" y="240"/>
                    </a:lnTo>
                    <a:lnTo>
                      <a:pt x="30" y="228"/>
                    </a:lnTo>
                    <a:lnTo>
                      <a:pt x="24" y="234"/>
                    </a:lnTo>
                    <a:lnTo>
                      <a:pt x="36" y="246"/>
                    </a:lnTo>
                    <a:lnTo>
                      <a:pt x="36" y="252"/>
                    </a:lnTo>
                    <a:lnTo>
                      <a:pt x="30" y="258"/>
                    </a:lnTo>
                    <a:lnTo>
                      <a:pt x="24" y="252"/>
                    </a:lnTo>
                    <a:lnTo>
                      <a:pt x="18" y="252"/>
                    </a:lnTo>
                    <a:lnTo>
                      <a:pt x="18" y="246"/>
                    </a:lnTo>
                    <a:lnTo>
                      <a:pt x="18" y="240"/>
                    </a:lnTo>
                    <a:lnTo>
                      <a:pt x="12" y="234"/>
                    </a:lnTo>
                    <a:lnTo>
                      <a:pt x="6" y="228"/>
                    </a:lnTo>
                    <a:lnTo>
                      <a:pt x="0" y="222"/>
                    </a:lnTo>
                    <a:lnTo>
                      <a:pt x="24" y="198"/>
                    </a:lnTo>
                    <a:lnTo>
                      <a:pt x="42" y="144"/>
                    </a:lnTo>
                    <a:lnTo>
                      <a:pt x="66" y="114"/>
                    </a:lnTo>
                    <a:lnTo>
                      <a:pt x="138" y="0"/>
                    </a:lnTo>
                    <a:lnTo>
                      <a:pt x="162" y="30"/>
                    </a:lnTo>
                    <a:lnTo>
                      <a:pt x="192" y="60"/>
                    </a:lnTo>
                    <a:lnTo>
                      <a:pt x="216" y="54"/>
                    </a:lnTo>
                    <a:lnTo>
                      <a:pt x="228" y="48"/>
                    </a:lnTo>
                    <a:lnTo>
                      <a:pt x="222" y="72"/>
                    </a:lnTo>
                    <a:lnTo>
                      <a:pt x="222" y="102"/>
                    </a:lnTo>
                    <a:lnTo>
                      <a:pt x="252" y="132"/>
                    </a:lnTo>
                    <a:lnTo>
                      <a:pt x="264" y="138"/>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58" name="Freeform 853">
                <a:extLst>
                  <a:ext uri="{FF2B5EF4-FFF2-40B4-BE49-F238E27FC236}">
                    <a16:creationId xmlns:a16="http://schemas.microsoft.com/office/drawing/2014/main" xmlns="" id="{917AE035-6777-C546-B4F7-BF2FC513B3E0}"/>
                  </a:ext>
                </a:extLst>
              </p:cNvPr>
              <p:cNvSpPr>
                <a:spLocks/>
              </p:cNvSpPr>
              <p:nvPr/>
            </p:nvSpPr>
            <p:spPr bwMode="auto">
              <a:xfrm>
                <a:off x="8531795" y="6088784"/>
                <a:ext cx="226660" cy="194280"/>
              </a:xfrm>
              <a:custGeom>
                <a:avLst/>
                <a:gdLst/>
                <a:ahLst/>
                <a:cxnLst>
                  <a:cxn ang="0">
                    <a:pos x="156" y="6"/>
                  </a:cxn>
                  <a:cxn ang="0">
                    <a:pos x="162" y="6"/>
                  </a:cxn>
                  <a:cxn ang="0">
                    <a:pos x="174" y="6"/>
                  </a:cxn>
                  <a:cxn ang="0">
                    <a:pos x="186" y="0"/>
                  </a:cxn>
                  <a:cxn ang="0">
                    <a:pos x="252" y="90"/>
                  </a:cxn>
                  <a:cxn ang="0">
                    <a:pos x="252" y="132"/>
                  </a:cxn>
                  <a:cxn ang="0">
                    <a:pos x="240" y="216"/>
                  </a:cxn>
                  <a:cxn ang="0">
                    <a:pos x="216" y="210"/>
                  </a:cxn>
                  <a:cxn ang="0">
                    <a:pos x="168" y="198"/>
                  </a:cxn>
                  <a:cxn ang="0">
                    <a:pos x="150" y="180"/>
                  </a:cxn>
                  <a:cxn ang="0">
                    <a:pos x="138" y="186"/>
                  </a:cxn>
                  <a:cxn ang="0">
                    <a:pos x="126" y="192"/>
                  </a:cxn>
                  <a:cxn ang="0">
                    <a:pos x="114" y="198"/>
                  </a:cxn>
                  <a:cxn ang="0">
                    <a:pos x="42" y="132"/>
                  </a:cxn>
                  <a:cxn ang="0">
                    <a:pos x="0" y="12"/>
                  </a:cxn>
                  <a:cxn ang="0">
                    <a:pos x="156" y="6"/>
                  </a:cxn>
                </a:cxnLst>
                <a:rect l="0" t="0" r="r" b="b"/>
                <a:pathLst>
                  <a:path w="252" h="216">
                    <a:moveTo>
                      <a:pt x="156" y="6"/>
                    </a:moveTo>
                    <a:lnTo>
                      <a:pt x="162" y="6"/>
                    </a:lnTo>
                    <a:lnTo>
                      <a:pt x="174" y="6"/>
                    </a:lnTo>
                    <a:lnTo>
                      <a:pt x="186" y="0"/>
                    </a:lnTo>
                    <a:lnTo>
                      <a:pt x="252" y="90"/>
                    </a:lnTo>
                    <a:lnTo>
                      <a:pt x="252" y="132"/>
                    </a:lnTo>
                    <a:lnTo>
                      <a:pt x="240" y="216"/>
                    </a:lnTo>
                    <a:lnTo>
                      <a:pt x="216" y="210"/>
                    </a:lnTo>
                    <a:lnTo>
                      <a:pt x="168" y="198"/>
                    </a:lnTo>
                    <a:lnTo>
                      <a:pt x="150" y="180"/>
                    </a:lnTo>
                    <a:lnTo>
                      <a:pt x="138" y="186"/>
                    </a:lnTo>
                    <a:lnTo>
                      <a:pt x="126" y="192"/>
                    </a:lnTo>
                    <a:lnTo>
                      <a:pt x="114" y="198"/>
                    </a:lnTo>
                    <a:lnTo>
                      <a:pt x="42" y="132"/>
                    </a:lnTo>
                    <a:lnTo>
                      <a:pt x="0" y="12"/>
                    </a:lnTo>
                    <a:lnTo>
                      <a:pt x="156" y="6"/>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59" name="Freeform 764">
                <a:extLst>
                  <a:ext uri="{FF2B5EF4-FFF2-40B4-BE49-F238E27FC236}">
                    <a16:creationId xmlns:a16="http://schemas.microsoft.com/office/drawing/2014/main" xmlns="" id="{E8E548E5-EAD2-974C-A797-F0B98E9A1C35}"/>
                  </a:ext>
                </a:extLst>
              </p:cNvPr>
              <p:cNvSpPr>
                <a:spLocks/>
              </p:cNvSpPr>
              <p:nvPr/>
            </p:nvSpPr>
            <p:spPr bwMode="auto">
              <a:xfrm>
                <a:off x="9767633" y="5192937"/>
                <a:ext cx="129520" cy="118727"/>
              </a:xfrm>
              <a:custGeom>
                <a:avLst/>
                <a:gdLst/>
                <a:ahLst/>
                <a:cxnLst>
                  <a:cxn ang="0">
                    <a:pos x="102" y="6"/>
                  </a:cxn>
                  <a:cxn ang="0">
                    <a:pos x="108" y="6"/>
                  </a:cxn>
                  <a:cxn ang="0">
                    <a:pos x="120" y="12"/>
                  </a:cxn>
                  <a:cxn ang="0">
                    <a:pos x="126" y="48"/>
                  </a:cxn>
                  <a:cxn ang="0">
                    <a:pos x="138" y="72"/>
                  </a:cxn>
                  <a:cxn ang="0">
                    <a:pos x="144" y="78"/>
                  </a:cxn>
                  <a:cxn ang="0">
                    <a:pos x="114" y="114"/>
                  </a:cxn>
                  <a:cxn ang="0">
                    <a:pos x="114" y="120"/>
                  </a:cxn>
                  <a:cxn ang="0">
                    <a:pos x="114" y="126"/>
                  </a:cxn>
                  <a:cxn ang="0">
                    <a:pos x="108" y="132"/>
                  </a:cxn>
                  <a:cxn ang="0">
                    <a:pos x="102" y="132"/>
                  </a:cxn>
                  <a:cxn ang="0">
                    <a:pos x="96" y="120"/>
                  </a:cxn>
                  <a:cxn ang="0">
                    <a:pos x="90" y="120"/>
                  </a:cxn>
                  <a:cxn ang="0">
                    <a:pos x="84" y="120"/>
                  </a:cxn>
                  <a:cxn ang="0">
                    <a:pos x="78" y="120"/>
                  </a:cxn>
                  <a:cxn ang="0">
                    <a:pos x="72" y="120"/>
                  </a:cxn>
                  <a:cxn ang="0">
                    <a:pos x="66" y="114"/>
                  </a:cxn>
                  <a:cxn ang="0">
                    <a:pos x="60" y="108"/>
                  </a:cxn>
                  <a:cxn ang="0">
                    <a:pos x="42" y="108"/>
                  </a:cxn>
                  <a:cxn ang="0">
                    <a:pos x="36" y="102"/>
                  </a:cxn>
                  <a:cxn ang="0">
                    <a:pos x="36" y="96"/>
                  </a:cxn>
                  <a:cxn ang="0">
                    <a:pos x="30" y="96"/>
                  </a:cxn>
                  <a:cxn ang="0">
                    <a:pos x="24" y="96"/>
                  </a:cxn>
                  <a:cxn ang="0">
                    <a:pos x="18" y="96"/>
                  </a:cxn>
                  <a:cxn ang="0">
                    <a:pos x="12" y="96"/>
                  </a:cxn>
                  <a:cxn ang="0">
                    <a:pos x="6" y="90"/>
                  </a:cxn>
                  <a:cxn ang="0">
                    <a:pos x="6" y="84"/>
                  </a:cxn>
                  <a:cxn ang="0">
                    <a:pos x="0" y="78"/>
                  </a:cxn>
                  <a:cxn ang="0">
                    <a:pos x="0" y="66"/>
                  </a:cxn>
                  <a:cxn ang="0">
                    <a:pos x="0" y="48"/>
                  </a:cxn>
                  <a:cxn ang="0">
                    <a:pos x="0" y="36"/>
                  </a:cxn>
                  <a:cxn ang="0">
                    <a:pos x="12" y="42"/>
                  </a:cxn>
                  <a:cxn ang="0">
                    <a:pos x="18" y="36"/>
                  </a:cxn>
                  <a:cxn ang="0">
                    <a:pos x="24" y="30"/>
                  </a:cxn>
                  <a:cxn ang="0">
                    <a:pos x="30" y="24"/>
                  </a:cxn>
                  <a:cxn ang="0">
                    <a:pos x="36" y="18"/>
                  </a:cxn>
                  <a:cxn ang="0">
                    <a:pos x="42" y="6"/>
                  </a:cxn>
                  <a:cxn ang="0">
                    <a:pos x="48" y="0"/>
                  </a:cxn>
                  <a:cxn ang="0">
                    <a:pos x="54" y="0"/>
                  </a:cxn>
                  <a:cxn ang="0">
                    <a:pos x="60" y="0"/>
                  </a:cxn>
                  <a:cxn ang="0">
                    <a:pos x="78" y="0"/>
                  </a:cxn>
                  <a:cxn ang="0">
                    <a:pos x="90" y="6"/>
                  </a:cxn>
                  <a:cxn ang="0">
                    <a:pos x="96" y="12"/>
                  </a:cxn>
                  <a:cxn ang="0">
                    <a:pos x="102" y="12"/>
                  </a:cxn>
                  <a:cxn ang="0">
                    <a:pos x="102" y="6"/>
                  </a:cxn>
                </a:cxnLst>
                <a:rect l="0" t="0" r="r" b="b"/>
                <a:pathLst>
                  <a:path w="144" h="132">
                    <a:moveTo>
                      <a:pt x="102" y="6"/>
                    </a:moveTo>
                    <a:lnTo>
                      <a:pt x="108" y="6"/>
                    </a:lnTo>
                    <a:lnTo>
                      <a:pt x="120" y="12"/>
                    </a:lnTo>
                    <a:lnTo>
                      <a:pt x="126" y="48"/>
                    </a:lnTo>
                    <a:lnTo>
                      <a:pt x="138" y="72"/>
                    </a:lnTo>
                    <a:lnTo>
                      <a:pt x="144" y="78"/>
                    </a:lnTo>
                    <a:lnTo>
                      <a:pt x="114" y="114"/>
                    </a:lnTo>
                    <a:lnTo>
                      <a:pt x="114" y="120"/>
                    </a:lnTo>
                    <a:lnTo>
                      <a:pt x="114" y="126"/>
                    </a:lnTo>
                    <a:lnTo>
                      <a:pt x="108" y="132"/>
                    </a:lnTo>
                    <a:lnTo>
                      <a:pt x="102" y="132"/>
                    </a:lnTo>
                    <a:lnTo>
                      <a:pt x="96" y="120"/>
                    </a:lnTo>
                    <a:lnTo>
                      <a:pt x="90" y="120"/>
                    </a:lnTo>
                    <a:lnTo>
                      <a:pt x="84" y="120"/>
                    </a:lnTo>
                    <a:lnTo>
                      <a:pt x="78" y="120"/>
                    </a:lnTo>
                    <a:lnTo>
                      <a:pt x="72" y="120"/>
                    </a:lnTo>
                    <a:lnTo>
                      <a:pt x="66" y="114"/>
                    </a:lnTo>
                    <a:lnTo>
                      <a:pt x="60" y="108"/>
                    </a:lnTo>
                    <a:lnTo>
                      <a:pt x="42" y="108"/>
                    </a:lnTo>
                    <a:lnTo>
                      <a:pt x="36" y="102"/>
                    </a:lnTo>
                    <a:lnTo>
                      <a:pt x="36" y="96"/>
                    </a:lnTo>
                    <a:lnTo>
                      <a:pt x="30" y="96"/>
                    </a:lnTo>
                    <a:lnTo>
                      <a:pt x="24" y="96"/>
                    </a:lnTo>
                    <a:lnTo>
                      <a:pt x="18" y="96"/>
                    </a:lnTo>
                    <a:lnTo>
                      <a:pt x="12" y="96"/>
                    </a:lnTo>
                    <a:lnTo>
                      <a:pt x="6" y="90"/>
                    </a:lnTo>
                    <a:lnTo>
                      <a:pt x="6" y="84"/>
                    </a:lnTo>
                    <a:lnTo>
                      <a:pt x="0" y="78"/>
                    </a:lnTo>
                    <a:lnTo>
                      <a:pt x="0" y="66"/>
                    </a:lnTo>
                    <a:lnTo>
                      <a:pt x="0" y="48"/>
                    </a:lnTo>
                    <a:lnTo>
                      <a:pt x="0" y="36"/>
                    </a:lnTo>
                    <a:lnTo>
                      <a:pt x="12" y="42"/>
                    </a:lnTo>
                    <a:lnTo>
                      <a:pt x="18" y="36"/>
                    </a:lnTo>
                    <a:lnTo>
                      <a:pt x="24" y="30"/>
                    </a:lnTo>
                    <a:lnTo>
                      <a:pt x="30" y="24"/>
                    </a:lnTo>
                    <a:lnTo>
                      <a:pt x="36" y="18"/>
                    </a:lnTo>
                    <a:lnTo>
                      <a:pt x="42" y="6"/>
                    </a:lnTo>
                    <a:lnTo>
                      <a:pt x="48" y="0"/>
                    </a:lnTo>
                    <a:lnTo>
                      <a:pt x="54" y="0"/>
                    </a:lnTo>
                    <a:lnTo>
                      <a:pt x="60" y="0"/>
                    </a:lnTo>
                    <a:lnTo>
                      <a:pt x="78" y="0"/>
                    </a:lnTo>
                    <a:lnTo>
                      <a:pt x="90" y="6"/>
                    </a:lnTo>
                    <a:lnTo>
                      <a:pt x="96" y="12"/>
                    </a:lnTo>
                    <a:lnTo>
                      <a:pt x="102" y="12"/>
                    </a:lnTo>
                    <a:lnTo>
                      <a:pt x="102" y="6"/>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60" name="Freeform 810">
                <a:extLst>
                  <a:ext uri="{FF2B5EF4-FFF2-40B4-BE49-F238E27FC236}">
                    <a16:creationId xmlns:a16="http://schemas.microsoft.com/office/drawing/2014/main" xmlns="" id="{F272AA29-2EB3-6C4E-8E84-558F81C47C67}"/>
                  </a:ext>
                </a:extLst>
              </p:cNvPr>
              <p:cNvSpPr>
                <a:spLocks/>
              </p:cNvSpPr>
              <p:nvPr/>
            </p:nvSpPr>
            <p:spPr bwMode="auto">
              <a:xfrm>
                <a:off x="9945724" y="5916091"/>
                <a:ext cx="199677" cy="194280"/>
              </a:xfrm>
              <a:custGeom>
                <a:avLst/>
                <a:gdLst/>
                <a:ahLst/>
                <a:cxnLst>
                  <a:cxn ang="0">
                    <a:pos x="216" y="210"/>
                  </a:cxn>
                  <a:cxn ang="0">
                    <a:pos x="198" y="198"/>
                  </a:cxn>
                  <a:cxn ang="0">
                    <a:pos x="186" y="192"/>
                  </a:cxn>
                  <a:cxn ang="0">
                    <a:pos x="174" y="186"/>
                  </a:cxn>
                  <a:cxn ang="0">
                    <a:pos x="162" y="174"/>
                  </a:cxn>
                  <a:cxn ang="0">
                    <a:pos x="156" y="162"/>
                  </a:cxn>
                  <a:cxn ang="0">
                    <a:pos x="156" y="150"/>
                  </a:cxn>
                  <a:cxn ang="0">
                    <a:pos x="144" y="144"/>
                  </a:cxn>
                  <a:cxn ang="0">
                    <a:pos x="132" y="150"/>
                  </a:cxn>
                  <a:cxn ang="0">
                    <a:pos x="66" y="150"/>
                  </a:cxn>
                  <a:cxn ang="0">
                    <a:pos x="48" y="132"/>
                  </a:cxn>
                  <a:cxn ang="0">
                    <a:pos x="24" y="84"/>
                  </a:cxn>
                  <a:cxn ang="0">
                    <a:pos x="12" y="72"/>
                  </a:cxn>
                  <a:cxn ang="0">
                    <a:pos x="0" y="36"/>
                  </a:cxn>
                  <a:cxn ang="0">
                    <a:pos x="18" y="36"/>
                  </a:cxn>
                  <a:cxn ang="0">
                    <a:pos x="54" y="42"/>
                  </a:cxn>
                  <a:cxn ang="0">
                    <a:pos x="78" y="36"/>
                  </a:cxn>
                  <a:cxn ang="0">
                    <a:pos x="84" y="24"/>
                  </a:cxn>
                  <a:cxn ang="0">
                    <a:pos x="96" y="18"/>
                  </a:cxn>
                  <a:cxn ang="0">
                    <a:pos x="108" y="30"/>
                  </a:cxn>
                  <a:cxn ang="0">
                    <a:pos x="126" y="24"/>
                  </a:cxn>
                  <a:cxn ang="0">
                    <a:pos x="138" y="6"/>
                  </a:cxn>
                  <a:cxn ang="0">
                    <a:pos x="144" y="0"/>
                  </a:cxn>
                  <a:cxn ang="0">
                    <a:pos x="150" y="6"/>
                  </a:cxn>
                  <a:cxn ang="0">
                    <a:pos x="156" y="12"/>
                  </a:cxn>
                  <a:cxn ang="0">
                    <a:pos x="156" y="24"/>
                  </a:cxn>
                  <a:cxn ang="0">
                    <a:pos x="168" y="18"/>
                  </a:cxn>
                  <a:cxn ang="0">
                    <a:pos x="174" y="24"/>
                  </a:cxn>
                  <a:cxn ang="0">
                    <a:pos x="186" y="24"/>
                  </a:cxn>
                  <a:cxn ang="0">
                    <a:pos x="192" y="42"/>
                  </a:cxn>
                  <a:cxn ang="0">
                    <a:pos x="192" y="54"/>
                  </a:cxn>
                  <a:cxn ang="0">
                    <a:pos x="210" y="66"/>
                  </a:cxn>
                  <a:cxn ang="0">
                    <a:pos x="204" y="78"/>
                  </a:cxn>
                  <a:cxn ang="0">
                    <a:pos x="204" y="90"/>
                  </a:cxn>
                  <a:cxn ang="0">
                    <a:pos x="210" y="108"/>
                  </a:cxn>
                  <a:cxn ang="0">
                    <a:pos x="204" y="126"/>
                  </a:cxn>
                  <a:cxn ang="0">
                    <a:pos x="216" y="144"/>
                  </a:cxn>
                  <a:cxn ang="0">
                    <a:pos x="210" y="150"/>
                  </a:cxn>
                  <a:cxn ang="0">
                    <a:pos x="204" y="162"/>
                  </a:cxn>
                  <a:cxn ang="0">
                    <a:pos x="210" y="174"/>
                  </a:cxn>
                  <a:cxn ang="0">
                    <a:pos x="216" y="186"/>
                  </a:cxn>
                  <a:cxn ang="0">
                    <a:pos x="222" y="216"/>
                  </a:cxn>
                </a:cxnLst>
                <a:rect l="0" t="0" r="r" b="b"/>
                <a:pathLst>
                  <a:path w="222" h="216">
                    <a:moveTo>
                      <a:pt x="222" y="216"/>
                    </a:moveTo>
                    <a:lnTo>
                      <a:pt x="216" y="210"/>
                    </a:lnTo>
                    <a:lnTo>
                      <a:pt x="198" y="204"/>
                    </a:lnTo>
                    <a:lnTo>
                      <a:pt x="198" y="198"/>
                    </a:lnTo>
                    <a:lnTo>
                      <a:pt x="192" y="192"/>
                    </a:lnTo>
                    <a:lnTo>
                      <a:pt x="186" y="192"/>
                    </a:lnTo>
                    <a:lnTo>
                      <a:pt x="180" y="192"/>
                    </a:lnTo>
                    <a:lnTo>
                      <a:pt x="174" y="186"/>
                    </a:lnTo>
                    <a:lnTo>
                      <a:pt x="168" y="180"/>
                    </a:lnTo>
                    <a:lnTo>
                      <a:pt x="162" y="174"/>
                    </a:lnTo>
                    <a:lnTo>
                      <a:pt x="162" y="168"/>
                    </a:lnTo>
                    <a:lnTo>
                      <a:pt x="156" y="162"/>
                    </a:lnTo>
                    <a:lnTo>
                      <a:pt x="156" y="156"/>
                    </a:lnTo>
                    <a:lnTo>
                      <a:pt x="156" y="150"/>
                    </a:lnTo>
                    <a:lnTo>
                      <a:pt x="150" y="144"/>
                    </a:lnTo>
                    <a:lnTo>
                      <a:pt x="144" y="144"/>
                    </a:lnTo>
                    <a:lnTo>
                      <a:pt x="138" y="144"/>
                    </a:lnTo>
                    <a:lnTo>
                      <a:pt x="132" y="150"/>
                    </a:lnTo>
                    <a:lnTo>
                      <a:pt x="126" y="156"/>
                    </a:lnTo>
                    <a:lnTo>
                      <a:pt x="66" y="150"/>
                    </a:lnTo>
                    <a:lnTo>
                      <a:pt x="60" y="150"/>
                    </a:lnTo>
                    <a:lnTo>
                      <a:pt x="48" y="132"/>
                    </a:lnTo>
                    <a:lnTo>
                      <a:pt x="30" y="96"/>
                    </a:lnTo>
                    <a:lnTo>
                      <a:pt x="24" y="84"/>
                    </a:lnTo>
                    <a:lnTo>
                      <a:pt x="24" y="78"/>
                    </a:lnTo>
                    <a:lnTo>
                      <a:pt x="12" y="72"/>
                    </a:lnTo>
                    <a:lnTo>
                      <a:pt x="0" y="54"/>
                    </a:lnTo>
                    <a:lnTo>
                      <a:pt x="0" y="36"/>
                    </a:lnTo>
                    <a:lnTo>
                      <a:pt x="0" y="24"/>
                    </a:lnTo>
                    <a:lnTo>
                      <a:pt x="18" y="36"/>
                    </a:lnTo>
                    <a:lnTo>
                      <a:pt x="36" y="42"/>
                    </a:lnTo>
                    <a:lnTo>
                      <a:pt x="54" y="42"/>
                    </a:lnTo>
                    <a:lnTo>
                      <a:pt x="66" y="42"/>
                    </a:lnTo>
                    <a:lnTo>
                      <a:pt x="78" y="36"/>
                    </a:lnTo>
                    <a:lnTo>
                      <a:pt x="84" y="30"/>
                    </a:lnTo>
                    <a:lnTo>
                      <a:pt x="84" y="24"/>
                    </a:lnTo>
                    <a:lnTo>
                      <a:pt x="90" y="18"/>
                    </a:lnTo>
                    <a:lnTo>
                      <a:pt x="96" y="18"/>
                    </a:lnTo>
                    <a:lnTo>
                      <a:pt x="102" y="24"/>
                    </a:lnTo>
                    <a:lnTo>
                      <a:pt x="108" y="30"/>
                    </a:lnTo>
                    <a:lnTo>
                      <a:pt x="114" y="30"/>
                    </a:lnTo>
                    <a:lnTo>
                      <a:pt x="126" y="24"/>
                    </a:lnTo>
                    <a:lnTo>
                      <a:pt x="132" y="12"/>
                    </a:lnTo>
                    <a:lnTo>
                      <a:pt x="138" y="6"/>
                    </a:lnTo>
                    <a:lnTo>
                      <a:pt x="138" y="0"/>
                    </a:lnTo>
                    <a:lnTo>
                      <a:pt x="144" y="0"/>
                    </a:lnTo>
                    <a:lnTo>
                      <a:pt x="150" y="0"/>
                    </a:lnTo>
                    <a:lnTo>
                      <a:pt x="150" y="6"/>
                    </a:lnTo>
                    <a:lnTo>
                      <a:pt x="156" y="6"/>
                    </a:lnTo>
                    <a:lnTo>
                      <a:pt x="156" y="12"/>
                    </a:lnTo>
                    <a:lnTo>
                      <a:pt x="156" y="18"/>
                    </a:lnTo>
                    <a:lnTo>
                      <a:pt x="156" y="24"/>
                    </a:lnTo>
                    <a:lnTo>
                      <a:pt x="162" y="24"/>
                    </a:lnTo>
                    <a:lnTo>
                      <a:pt x="168" y="18"/>
                    </a:lnTo>
                    <a:lnTo>
                      <a:pt x="174" y="18"/>
                    </a:lnTo>
                    <a:lnTo>
                      <a:pt x="174" y="24"/>
                    </a:lnTo>
                    <a:lnTo>
                      <a:pt x="180" y="30"/>
                    </a:lnTo>
                    <a:lnTo>
                      <a:pt x="186" y="24"/>
                    </a:lnTo>
                    <a:lnTo>
                      <a:pt x="186" y="30"/>
                    </a:lnTo>
                    <a:lnTo>
                      <a:pt x="192" y="42"/>
                    </a:lnTo>
                    <a:lnTo>
                      <a:pt x="192" y="48"/>
                    </a:lnTo>
                    <a:lnTo>
                      <a:pt x="192" y="54"/>
                    </a:lnTo>
                    <a:lnTo>
                      <a:pt x="204" y="60"/>
                    </a:lnTo>
                    <a:lnTo>
                      <a:pt x="210" y="66"/>
                    </a:lnTo>
                    <a:lnTo>
                      <a:pt x="204" y="72"/>
                    </a:lnTo>
                    <a:lnTo>
                      <a:pt x="204" y="78"/>
                    </a:lnTo>
                    <a:lnTo>
                      <a:pt x="198" y="84"/>
                    </a:lnTo>
                    <a:lnTo>
                      <a:pt x="204" y="90"/>
                    </a:lnTo>
                    <a:lnTo>
                      <a:pt x="210" y="102"/>
                    </a:lnTo>
                    <a:lnTo>
                      <a:pt x="210" y="108"/>
                    </a:lnTo>
                    <a:lnTo>
                      <a:pt x="210" y="120"/>
                    </a:lnTo>
                    <a:lnTo>
                      <a:pt x="204" y="126"/>
                    </a:lnTo>
                    <a:lnTo>
                      <a:pt x="210" y="138"/>
                    </a:lnTo>
                    <a:lnTo>
                      <a:pt x="216" y="144"/>
                    </a:lnTo>
                    <a:lnTo>
                      <a:pt x="216" y="150"/>
                    </a:lnTo>
                    <a:lnTo>
                      <a:pt x="210" y="150"/>
                    </a:lnTo>
                    <a:lnTo>
                      <a:pt x="210" y="156"/>
                    </a:lnTo>
                    <a:lnTo>
                      <a:pt x="204" y="162"/>
                    </a:lnTo>
                    <a:lnTo>
                      <a:pt x="210" y="168"/>
                    </a:lnTo>
                    <a:lnTo>
                      <a:pt x="210" y="174"/>
                    </a:lnTo>
                    <a:lnTo>
                      <a:pt x="210" y="180"/>
                    </a:lnTo>
                    <a:lnTo>
                      <a:pt x="216" y="186"/>
                    </a:lnTo>
                    <a:lnTo>
                      <a:pt x="216" y="192"/>
                    </a:lnTo>
                    <a:lnTo>
                      <a:pt x="222" y="216"/>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61" name="TextBox 260">
                <a:extLst>
                  <a:ext uri="{FF2B5EF4-FFF2-40B4-BE49-F238E27FC236}">
                    <a16:creationId xmlns:a16="http://schemas.microsoft.com/office/drawing/2014/main" xmlns="" id="{764ABB6D-4994-FF4D-8B2A-1CBD53FD8208}"/>
                  </a:ext>
                </a:extLst>
              </p:cNvPr>
              <p:cNvSpPr txBox="1"/>
              <p:nvPr/>
            </p:nvSpPr>
            <p:spPr>
              <a:xfrm>
                <a:off x="5807771" y="4523853"/>
                <a:ext cx="2703038" cy="1384995"/>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Individuals enrolled from </a:t>
                </a:r>
                <a:r>
                  <a:rPr lang="en-US" sz="3600" b="1" dirty="0">
                    <a:latin typeface="Arial" panose="020B0604020202020204" pitchFamily="34" charset="0"/>
                    <a:cs typeface="Arial" panose="020B0604020202020204" pitchFamily="34" charset="0"/>
                  </a:rPr>
                  <a:t>105/120</a:t>
                </a:r>
                <a:r>
                  <a:rPr lang="en-US" sz="1600" b="1" dirty="0">
                    <a:latin typeface="Arial" panose="020B0604020202020204" pitchFamily="34" charset="0"/>
                    <a:cs typeface="Arial" panose="020B0604020202020204" pitchFamily="34" charset="0"/>
                  </a:rPr>
                  <a:t> </a:t>
                </a:r>
              </a:p>
              <a:p>
                <a:pPr algn="ctr"/>
                <a:r>
                  <a:rPr lang="en-US" sz="1600" b="1" dirty="0">
                    <a:latin typeface="Arial" panose="020B0604020202020204" pitchFamily="34" charset="0"/>
                    <a:cs typeface="Arial" panose="020B0604020202020204" pitchFamily="34" charset="0"/>
                  </a:rPr>
                  <a:t>Kentucky counties</a:t>
                </a:r>
              </a:p>
              <a:p>
                <a:pPr algn="ctr"/>
                <a:r>
                  <a:rPr lang="en-US" sz="1600" b="1" dirty="0">
                    <a:latin typeface="Arial" panose="020B0604020202020204" pitchFamily="34" charset="0"/>
                    <a:cs typeface="Arial" panose="020B0604020202020204" pitchFamily="34" charset="0"/>
                  </a:rPr>
                  <a:t>in 2020</a:t>
                </a:r>
              </a:p>
            </p:txBody>
          </p:sp>
        </p:grpSp>
      </p:grpSp>
      <p:grpSp>
        <p:nvGrpSpPr>
          <p:cNvPr id="315" name="Group 314">
            <a:extLst>
              <a:ext uri="{FF2B5EF4-FFF2-40B4-BE49-F238E27FC236}">
                <a16:creationId xmlns:a16="http://schemas.microsoft.com/office/drawing/2014/main" xmlns="" id="{7D2C980C-E874-C24E-A713-41204B6F6D4C}"/>
              </a:ext>
            </a:extLst>
          </p:cNvPr>
          <p:cNvGrpSpPr/>
          <p:nvPr userDrawn="1"/>
        </p:nvGrpSpPr>
        <p:grpSpPr>
          <a:xfrm>
            <a:off x="3497951" y="1165067"/>
            <a:ext cx="5295900" cy="2688617"/>
            <a:chOff x="355600" y="3958919"/>
            <a:chExt cx="5295900" cy="2688617"/>
          </a:xfrm>
        </p:grpSpPr>
        <p:sp>
          <p:nvSpPr>
            <p:cNvPr id="316" name="Rectangle 315">
              <a:extLst>
                <a:ext uri="{FF2B5EF4-FFF2-40B4-BE49-F238E27FC236}">
                  <a16:creationId xmlns:a16="http://schemas.microsoft.com/office/drawing/2014/main" xmlns="" id="{631B9F00-E45B-7047-BEC9-4B730A8C35E1}"/>
                </a:ext>
              </a:extLst>
            </p:cNvPr>
            <p:cNvSpPr/>
            <p:nvPr/>
          </p:nvSpPr>
          <p:spPr>
            <a:xfrm>
              <a:off x="355600" y="3958919"/>
              <a:ext cx="5295900" cy="26886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17" name="Group 316">
              <a:extLst>
                <a:ext uri="{FF2B5EF4-FFF2-40B4-BE49-F238E27FC236}">
                  <a16:creationId xmlns:a16="http://schemas.microsoft.com/office/drawing/2014/main" xmlns="" id="{402D508D-3C81-FC46-9FCA-EC52F0265347}"/>
                </a:ext>
              </a:extLst>
            </p:cNvPr>
            <p:cNvGrpSpPr/>
            <p:nvPr/>
          </p:nvGrpSpPr>
          <p:grpSpPr>
            <a:xfrm>
              <a:off x="816691" y="4005908"/>
              <a:ext cx="4373719" cy="2604036"/>
              <a:chOff x="870486" y="4095648"/>
              <a:chExt cx="4373719" cy="2604036"/>
            </a:xfrm>
          </p:grpSpPr>
          <p:grpSp>
            <p:nvGrpSpPr>
              <p:cNvPr id="319" name="Group 318">
                <a:extLst>
                  <a:ext uri="{FF2B5EF4-FFF2-40B4-BE49-F238E27FC236}">
                    <a16:creationId xmlns:a16="http://schemas.microsoft.com/office/drawing/2014/main" xmlns="" id="{D4F181A3-7EC6-1045-B85B-235C19C1BDF1}"/>
                  </a:ext>
                </a:extLst>
              </p:cNvPr>
              <p:cNvGrpSpPr/>
              <p:nvPr/>
            </p:nvGrpSpPr>
            <p:grpSpPr>
              <a:xfrm>
                <a:off x="870486" y="4716497"/>
                <a:ext cx="4373719" cy="1983187"/>
                <a:chOff x="582257" y="4223558"/>
                <a:chExt cx="4373719" cy="1983187"/>
              </a:xfrm>
            </p:grpSpPr>
            <p:pic>
              <p:nvPicPr>
                <p:cNvPr id="321" name="Picture 320">
                  <a:extLst>
                    <a:ext uri="{FF2B5EF4-FFF2-40B4-BE49-F238E27FC236}">
                      <a16:creationId xmlns:a16="http://schemas.microsoft.com/office/drawing/2014/main" xmlns="" id="{B66AAC24-7C55-0940-8B00-F02B42534C0B}"/>
                    </a:ext>
                  </a:extLst>
                </p:cNvPr>
                <p:cNvPicPr>
                  <a:picLocks noChangeAspect="1"/>
                </p:cNvPicPr>
                <p:nvPr/>
              </p:nvPicPr>
              <p:blipFill>
                <a:blip r:embed="rId2" cstate="hqprint">
                  <a:clrChange>
                    <a:clrFrom>
                      <a:srgbClr val="FFFFFF"/>
                    </a:clrFrom>
                    <a:clrTo>
                      <a:srgbClr val="FFFFFF">
                        <a:alpha val="0"/>
                      </a:srgbClr>
                    </a:clrTo>
                  </a:clrChange>
                  <a:grayscl/>
                  <a:extLst>
                    <a:ext uri="{28A0092B-C50C-407E-A947-70E740481C1C}">
                      <a14:useLocalDpi xmlns:a14="http://schemas.microsoft.com/office/drawing/2010/main"/>
                    </a:ext>
                  </a:extLst>
                </a:blip>
                <a:stretch>
                  <a:fillRect/>
                </a:stretch>
              </p:blipFill>
              <p:spPr>
                <a:xfrm>
                  <a:off x="582257" y="4223558"/>
                  <a:ext cx="4373719" cy="1983187"/>
                </a:xfrm>
                <a:prstGeom prst="rect">
                  <a:avLst/>
                </a:prstGeom>
                <a:ln>
                  <a:noFill/>
                </a:ln>
              </p:spPr>
            </p:pic>
            <p:grpSp>
              <p:nvGrpSpPr>
                <p:cNvPr id="322" name="Group 321">
                  <a:extLst>
                    <a:ext uri="{FF2B5EF4-FFF2-40B4-BE49-F238E27FC236}">
                      <a16:creationId xmlns:a16="http://schemas.microsoft.com/office/drawing/2014/main" xmlns="" id="{B9C1956C-DB46-9941-A6A2-8D7A0A0DCAA3}"/>
                    </a:ext>
                  </a:extLst>
                </p:cNvPr>
                <p:cNvGrpSpPr/>
                <p:nvPr/>
              </p:nvGrpSpPr>
              <p:grpSpPr>
                <a:xfrm>
                  <a:off x="1211891" y="4362734"/>
                  <a:ext cx="3391029" cy="1582835"/>
                  <a:chOff x="1211891" y="4362734"/>
                  <a:chExt cx="3391029" cy="1582835"/>
                </a:xfrm>
              </p:grpSpPr>
              <p:cxnSp>
                <p:nvCxnSpPr>
                  <p:cNvPr id="349" name="Straight Arrow Connector 348">
                    <a:extLst>
                      <a:ext uri="{FF2B5EF4-FFF2-40B4-BE49-F238E27FC236}">
                        <a16:creationId xmlns:a16="http://schemas.microsoft.com/office/drawing/2014/main" xmlns="" id="{77BACDB0-D87E-EE41-B8B6-EA695C6A51B1}"/>
                      </a:ext>
                    </a:extLst>
                  </p:cNvPr>
                  <p:cNvCxnSpPr>
                    <a:cxnSpLocks/>
                  </p:cNvCxnSpPr>
                  <p:nvPr/>
                </p:nvCxnSpPr>
                <p:spPr>
                  <a:xfrm flipH="1">
                    <a:off x="3543221" y="4695011"/>
                    <a:ext cx="869297" cy="334487"/>
                  </a:xfrm>
                  <a:prstGeom prst="straightConnector1">
                    <a:avLst/>
                  </a:prstGeom>
                  <a:ln w="9525" cmpd="sng">
                    <a:solidFill>
                      <a:schemeClr val="accent2"/>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50" name="Straight Arrow Connector 349">
                    <a:extLst>
                      <a:ext uri="{FF2B5EF4-FFF2-40B4-BE49-F238E27FC236}">
                        <a16:creationId xmlns:a16="http://schemas.microsoft.com/office/drawing/2014/main" xmlns="" id="{A0349957-9761-F94C-B1B8-00C030356EF7}"/>
                      </a:ext>
                    </a:extLst>
                  </p:cNvPr>
                  <p:cNvCxnSpPr/>
                  <p:nvPr/>
                </p:nvCxnSpPr>
                <p:spPr>
                  <a:xfrm flipH="1" flipV="1">
                    <a:off x="3422466" y="4855390"/>
                    <a:ext cx="46627" cy="163579"/>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51" name="Straight Arrow Connector 350">
                    <a:extLst>
                      <a:ext uri="{FF2B5EF4-FFF2-40B4-BE49-F238E27FC236}">
                        <a16:creationId xmlns:a16="http://schemas.microsoft.com/office/drawing/2014/main" xmlns="" id="{CA53FA01-EC7F-ED4E-AE73-97821BF43AE5}"/>
                      </a:ext>
                    </a:extLst>
                  </p:cNvPr>
                  <p:cNvCxnSpPr/>
                  <p:nvPr/>
                </p:nvCxnSpPr>
                <p:spPr>
                  <a:xfrm flipV="1">
                    <a:off x="3481380" y="4791470"/>
                    <a:ext cx="59086" cy="227500"/>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52" name="Straight Arrow Connector 351">
                    <a:extLst>
                      <a:ext uri="{FF2B5EF4-FFF2-40B4-BE49-F238E27FC236}">
                        <a16:creationId xmlns:a16="http://schemas.microsoft.com/office/drawing/2014/main" xmlns="" id="{7B6F9F56-C4F8-874F-97DA-1DACE5E90188}"/>
                      </a:ext>
                    </a:extLst>
                  </p:cNvPr>
                  <p:cNvCxnSpPr/>
                  <p:nvPr/>
                </p:nvCxnSpPr>
                <p:spPr>
                  <a:xfrm>
                    <a:off x="3494674" y="5032263"/>
                    <a:ext cx="1108246" cy="214187"/>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53" name="Straight Arrow Connector 352">
                    <a:extLst>
                      <a:ext uri="{FF2B5EF4-FFF2-40B4-BE49-F238E27FC236}">
                        <a16:creationId xmlns:a16="http://schemas.microsoft.com/office/drawing/2014/main" xmlns="" id="{02653E8D-83D2-EB44-BAE4-0F084D0E0CD2}"/>
                      </a:ext>
                    </a:extLst>
                  </p:cNvPr>
                  <p:cNvCxnSpPr/>
                  <p:nvPr/>
                </p:nvCxnSpPr>
                <p:spPr>
                  <a:xfrm>
                    <a:off x="3490781" y="5041664"/>
                    <a:ext cx="654059" cy="493418"/>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54" name="Straight Arrow Connector 353">
                    <a:extLst>
                      <a:ext uri="{FF2B5EF4-FFF2-40B4-BE49-F238E27FC236}">
                        <a16:creationId xmlns:a16="http://schemas.microsoft.com/office/drawing/2014/main" xmlns="" id="{40ED0A31-9AD1-B04C-8B0E-D114B4A75674}"/>
                      </a:ext>
                    </a:extLst>
                  </p:cNvPr>
                  <p:cNvCxnSpPr>
                    <a:cxnSpLocks/>
                    <a:endCxn id="333" idx="1"/>
                  </p:cNvCxnSpPr>
                  <p:nvPr/>
                </p:nvCxnSpPr>
                <p:spPr>
                  <a:xfrm>
                    <a:off x="3490781" y="5041664"/>
                    <a:ext cx="656563" cy="755395"/>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55" name="Straight Arrow Connector 354">
                    <a:extLst>
                      <a:ext uri="{FF2B5EF4-FFF2-40B4-BE49-F238E27FC236}">
                        <a16:creationId xmlns:a16="http://schemas.microsoft.com/office/drawing/2014/main" xmlns="" id="{D9CFF725-CF31-2146-94B5-D43A2872891E}"/>
                      </a:ext>
                    </a:extLst>
                  </p:cNvPr>
                  <p:cNvCxnSpPr/>
                  <p:nvPr/>
                </p:nvCxnSpPr>
                <p:spPr>
                  <a:xfrm>
                    <a:off x="3481380" y="5045557"/>
                    <a:ext cx="86782" cy="401063"/>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56" name="Straight Arrow Connector 355">
                    <a:extLst>
                      <a:ext uri="{FF2B5EF4-FFF2-40B4-BE49-F238E27FC236}">
                        <a16:creationId xmlns:a16="http://schemas.microsoft.com/office/drawing/2014/main" xmlns="" id="{4CEEB240-8E77-1348-9968-1C75D76E2D55}"/>
                      </a:ext>
                    </a:extLst>
                  </p:cNvPr>
                  <p:cNvCxnSpPr>
                    <a:cxnSpLocks/>
                    <a:endCxn id="325" idx="1"/>
                  </p:cNvCxnSpPr>
                  <p:nvPr/>
                </p:nvCxnSpPr>
                <p:spPr>
                  <a:xfrm>
                    <a:off x="3468087" y="4995386"/>
                    <a:ext cx="416198" cy="950183"/>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57" name="Straight Arrow Connector 356">
                    <a:extLst>
                      <a:ext uri="{FF2B5EF4-FFF2-40B4-BE49-F238E27FC236}">
                        <a16:creationId xmlns:a16="http://schemas.microsoft.com/office/drawing/2014/main" xmlns="" id="{D3CA7B18-D40F-3D48-B532-0028711C0E74}"/>
                      </a:ext>
                    </a:extLst>
                  </p:cNvPr>
                  <p:cNvCxnSpPr/>
                  <p:nvPr/>
                </p:nvCxnSpPr>
                <p:spPr>
                  <a:xfrm flipH="1">
                    <a:off x="2466674" y="5041664"/>
                    <a:ext cx="1005307" cy="698468"/>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58" name="Straight Arrow Connector 357">
                    <a:extLst>
                      <a:ext uri="{FF2B5EF4-FFF2-40B4-BE49-F238E27FC236}">
                        <a16:creationId xmlns:a16="http://schemas.microsoft.com/office/drawing/2014/main" xmlns="" id="{9EB2E9D6-9034-D84D-AD21-04F1CA5F6EDA}"/>
                      </a:ext>
                    </a:extLst>
                  </p:cNvPr>
                  <p:cNvCxnSpPr/>
                  <p:nvPr/>
                </p:nvCxnSpPr>
                <p:spPr>
                  <a:xfrm flipH="1">
                    <a:off x="2729870" y="5041664"/>
                    <a:ext cx="742110" cy="708435"/>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59" name="Straight Arrow Connector 358">
                    <a:extLst>
                      <a:ext uri="{FF2B5EF4-FFF2-40B4-BE49-F238E27FC236}">
                        <a16:creationId xmlns:a16="http://schemas.microsoft.com/office/drawing/2014/main" xmlns="" id="{02FEBC87-A3E8-EE4E-ABD4-178592F01A19}"/>
                      </a:ext>
                    </a:extLst>
                  </p:cNvPr>
                  <p:cNvCxnSpPr/>
                  <p:nvPr/>
                </p:nvCxnSpPr>
                <p:spPr>
                  <a:xfrm>
                    <a:off x="3494674" y="5032263"/>
                    <a:ext cx="875596" cy="271425"/>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60" name="Straight Arrow Connector 359">
                    <a:extLst>
                      <a:ext uri="{FF2B5EF4-FFF2-40B4-BE49-F238E27FC236}">
                        <a16:creationId xmlns:a16="http://schemas.microsoft.com/office/drawing/2014/main" xmlns="" id="{CCF91115-35AD-A84B-AE30-A50A94316DAF}"/>
                      </a:ext>
                    </a:extLst>
                  </p:cNvPr>
                  <p:cNvCxnSpPr/>
                  <p:nvPr/>
                </p:nvCxnSpPr>
                <p:spPr>
                  <a:xfrm flipH="1">
                    <a:off x="3448144" y="5045557"/>
                    <a:ext cx="33235" cy="576475"/>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61" name="Straight Arrow Connector 360">
                    <a:extLst>
                      <a:ext uri="{FF2B5EF4-FFF2-40B4-BE49-F238E27FC236}">
                        <a16:creationId xmlns:a16="http://schemas.microsoft.com/office/drawing/2014/main" xmlns="" id="{D3BF081B-0395-F04B-B8A6-016AA9F4FFE9}"/>
                      </a:ext>
                    </a:extLst>
                  </p:cNvPr>
                  <p:cNvCxnSpPr/>
                  <p:nvPr/>
                </p:nvCxnSpPr>
                <p:spPr>
                  <a:xfrm>
                    <a:off x="3494674" y="5032263"/>
                    <a:ext cx="207519" cy="22157"/>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62" name="Straight Arrow Connector 361">
                    <a:extLst>
                      <a:ext uri="{FF2B5EF4-FFF2-40B4-BE49-F238E27FC236}">
                        <a16:creationId xmlns:a16="http://schemas.microsoft.com/office/drawing/2014/main" xmlns="" id="{0E3C5BFB-D698-1548-9455-72B307FAFA90}"/>
                      </a:ext>
                    </a:extLst>
                  </p:cNvPr>
                  <p:cNvCxnSpPr>
                    <a:cxnSpLocks/>
                    <a:endCxn id="341" idx="2"/>
                  </p:cNvCxnSpPr>
                  <p:nvPr/>
                </p:nvCxnSpPr>
                <p:spPr>
                  <a:xfrm flipV="1">
                    <a:off x="3493335" y="4952316"/>
                    <a:ext cx="520548" cy="72774"/>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63" name="Straight Arrow Connector 362">
                    <a:extLst>
                      <a:ext uri="{FF2B5EF4-FFF2-40B4-BE49-F238E27FC236}">
                        <a16:creationId xmlns:a16="http://schemas.microsoft.com/office/drawing/2014/main" xmlns="" id="{11FB21CA-BC9C-A945-812A-2A8D62B0FD37}"/>
                      </a:ext>
                    </a:extLst>
                  </p:cNvPr>
                  <p:cNvCxnSpPr>
                    <a:cxnSpLocks/>
                  </p:cNvCxnSpPr>
                  <p:nvPr/>
                </p:nvCxnSpPr>
                <p:spPr>
                  <a:xfrm flipH="1">
                    <a:off x="2089562" y="5036381"/>
                    <a:ext cx="1385921" cy="200430"/>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64" name="Straight Arrow Connector 363">
                    <a:extLst>
                      <a:ext uri="{FF2B5EF4-FFF2-40B4-BE49-F238E27FC236}">
                        <a16:creationId xmlns:a16="http://schemas.microsoft.com/office/drawing/2014/main" xmlns="" id="{B8887F85-E6CA-3D4E-B2B6-3949CFFF0D30}"/>
                      </a:ext>
                    </a:extLst>
                  </p:cNvPr>
                  <p:cNvCxnSpPr>
                    <a:cxnSpLocks/>
                  </p:cNvCxnSpPr>
                  <p:nvPr/>
                </p:nvCxnSpPr>
                <p:spPr>
                  <a:xfrm flipH="1" flipV="1">
                    <a:off x="3401557" y="4362734"/>
                    <a:ext cx="87105" cy="688751"/>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65" name="Straight Arrow Connector 364">
                    <a:extLst>
                      <a:ext uri="{FF2B5EF4-FFF2-40B4-BE49-F238E27FC236}">
                        <a16:creationId xmlns:a16="http://schemas.microsoft.com/office/drawing/2014/main" xmlns="" id="{E9166FFB-01F9-4C42-9392-8B5E1BC42D28}"/>
                      </a:ext>
                    </a:extLst>
                  </p:cNvPr>
                  <p:cNvCxnSpPr>
                    <a:cxnSpLocks/>
                  </p:cNvCxnSpPr>
                  <p:nvPr/>
                </p:nvCxnSpPr>
                <p:spPr>
                  <a:xfrm flipH="1">
                    <a:off x="1211891" y="5072888"/>
                    <a:ext cx="2215045" cy="686353"/>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66" name="Straight Arrow Connector 365">
                    <a:extLst>
                      <a:ext uri="{FF2B5EF4-FFF2-40B4-BE49-F238E27FC236}">
                        <a16:creationId xmlns:a16="http://schemas.microsoft.com/office/drawing/2014/main" xmlns="" id="{F16D1F44-5BAD-A040-B5D2-00AF3C626948}"/>
                      </a:ext>
                    </a:extLst>
                  </p:cNvPr>
                  <p:cNvCxnSpPr>
                    <a:cxnSpLocks/>
                  </p:cNvCxnSpPr>
                  <p:nvPr/>
                </p:nvCxnSpPr>
                <p:spPr>
                  <a:xfrm flipH="1">
                    <a:off x="3052670" y="5064209"/>
                    <a:ext cx="422470" cy="467914"/>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67" name="Straight Arrow Connector 366">
                    <a:extLst>
                      <a:ext uri="{FF2B5EF4-FFF2-40B4-BE49-F238E27FC236}">
                        <a16:creationId xmlns:a16="http://schemas.microsoft.com/office/drawing/2014/main" xmlns="" id="{1E0D764A-FE44-2840-9FFB-F2D3D6F1008A}"/>
                      </a:ext>
                    </a:extLst>
                  </p:cNvPr>
                  <p:cNvCxnSpPr>
                    <a:cxnSpLocks/>
                  </p:cNvCxnSpPr>
                  <p:nvPr/>
                </p:nvCxnSpPr>
                <p:spPr>
                  <a:xfrm flipV="1">
                    <a:off x="3476216" y="4559234"/>
                    <a:ext cx="362192" cy="467857"/>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323" name="Group 322">
                  <a:extLst>
                    <a:ext uri="{FF2B5EF4-FFF2-40B4-BE49-F238E27FC236}">
                      <a16:creationId xmlns:a16="http://schemas.microsoft.com/office/drawing/2014/main" xmlns="" id="{DC1B91AC-E60A-3A49-9F08-4157566B1EB1}"/>
                    </a:ext>
                  </a:extLst>
                </p:cNvPr>
                <p:cNvGrpSpPr/>
                <p:nvPr/>
              </p:nvGrpSpPr>
              <p:grpSpPr>
                <a:xfrm>
                  <a:off x="1173053" y="4308379"/>
                  <a:ext cx="3516982" cy="1711546"/>
                  <a:chOff x="1173053" y="4308379"/>
                  <a:chExt cx="3516982" cy="1711546"/>
                </a:xfrm>
              </p:grpSpPr>
              <p:sp>
                <p:nvSpPr>
                  <p:cNvPr id="325" name="Oval 324">
                    <a:extLst>
                      <a:ext uri="{FF2B5EF4-FFF2-40B4-BE49-F238E27FC236}">
                        <a16:creationId xmlns:a16="http://schemas.microsoft.com/office/drawing/2014/main" xmlns="" id="{A35FEB10-2B1E-7542-87F7-A1BE8F6D1DDE}"/>
                      </a:ext>
                    </a:extLst>
                  </p:cNvPr>
                  <p:cNvSpPr/>
                  <p:nvPr/>
                </p:nvSpPr>
                <p:spPr>
                  <a:xfrm>
                    <a:off x="3871527" y="5932811"/>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326" name="Oval 325">
                    <a:extLst>
                      <a:ext uri="{FF2B5EF4-FFF2-40B4-BE49-F238E27FC236}">
                        <a16:creationId xmlns:a16="http://schemas.microsoft.com/office/drawing/2014/main" xmlns="" id="{16459B85-945C-D24B-ADF6-D32020D81D50}"/>
                      </a:ext>
                    </a:extLst>
                  </p:cNvPr>
                  <p:cNvSpPr/>
                  <p:nvPr/>
                </p:nvSpPr>
                <p:spPr>
                  <a:xfrm>
                    <a:off x="2392317" y="5727374"/>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327" name="Oval 326">
                    <a:extLst>
                      <a:ext uri="{FF2B5EF4-FFF2-40B4-BE49-F238E27FC236}">
                        <a16:creationId xmlns:a16="http://schemas.microsoft.com/office/drawing/2014/main" xmlns="" id="{8E56A79A-AA82-BC47-9335-D229AA9D2119}"/>
                      </a:ext>
                    </a:extLst>
                  </p:cNvPr>
                  <p:cNvSpPr/>
                  <p:nvPr/>
                </p:nvSpPr>
                <p:spPr>
                  <a:xfrm>
                    <a:off x="2655514" y="5737341"/>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dirty="0"/>
                  </a:p>
                </p:txBody>
              </p:sp>
              <p:sp>
                <p:nvSpPr>
                  <p:cNvPr id="328" name="Oval 327">
                    <a:extLst>
                      <a:ext uri="{FF2B5EF4-FFF2-40B4-BE49-F238E27FC236}">
                        <a16:creationId xmlns:a16="http://schemas.microsoft.com/office/drawing/2014/main" xmlns="" id="{1900EFFD-A5B8-154B-B798-1BC09B82A5C3}"/>
                      </a:ext>
                    </a:extLst>
                  </p:cNvPr>
                  <p:cNvSpPr/>
                  <p:nvPr/>
                </p:nvSpPr>
                <p:spPr>
                  <a:xfrm>
                    <a:off x="3360397" y="4781034"/>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329" name="Oval 328">
                    <a:extLst>
                      <a:ext uri="{FF2B5EF4-FFF2-40B4-BE49-F238E27FC236}">
                        <a16:creationId xmlns:a16="http://schemas.microsoft.com/office/drawing/2014/main" xmlns="" id="{DCA892DF-CE77-8F48-90F2-EEF0AD544BA5}"/>
                      </a:ext>
                    </a:extLst>
                  </p:cNvPr>
                  <p:cNvSpPr/>
                  <p:nvPr/>
                </p:nvSpPr>
                <p:spPr>
                  <a:xfrm>
                    <a:off x="3496909" y="4704356"/>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330" name="Oval 329">
                    <a:extLst>
                      <a:ext uri="{FF2B5EF4-FFF2-40B4-BE49-F238E27FC236}">
                        <a16:creationId xmlns:a16="http://schemas.microsoft.com/office/drawing/2014/main" xmlns="" id="{8205E679-30C9-8D40-A67E-2E7C2844929A}"/>
                      </a:ext>
                    </a:extLst>
                  </p:cNvPr>
                  <p:cNvSpPr/>
                  <p:nvPr/>
                </p:nvSpPr>
                <p:spPr>
                  <a:xfrm>
                    <a:off x="4602921" y="5202892"/>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331" name="Oval 330">
                    <a:extLst>
                      <a:ext uri="{FF2B5EF4-FFF2-40B4-BE49-F238E27FC236}">
                        <a16:creationId xmlns:a16="http://schemas.microsoft.com/office/drawing/2014/main" xmlns="" id="{6F27BB03-FEC6-EF49-AED6-F7A5E75FC5F9}"/>
                      </a:ext>
                    </a:extLst>
                  </p:cNvPr>
                  <p:cNvSpPr/>
                  <p:nvPr/>
                </p:nvSpPr>
                <p:spPr>
                  <a:xfrm>
                    <a:off x="4370271" y="5260132"/>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332" name="Oval 331">
                    <a:extLst>
                      <a:ext uri="{FF2B5EF4-FFF2-40B4-BE49-F238E27FC236}">
                        <a16:creationId xmlns:a16="http://schemas.microsoft.com/office/drawing/2014/main" xmlns="" id="{9D336DC7-F7AB-BA4A-A0C2-164CEC828ABC}"/>
                      </a:ext>
                    </a:extLst>
                  </p:cNvPr>
                  <p:cNvSpPr/>
                  <p:nvPr/>
                </p:nvSpPr>
                <p:spPr>
                  <a:xfrm>
                    <a:off x="4144452" y="5497582"/>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333" name="Oval 332">
                    <a:extLst>
                      <a:ext uri="{FF2B5EF4-FFF2-40B4-BE49-F238E27FC236}">
                        <a16:creationId xmlns:a16="http://schemas.microsoft.com/office/drawing/2014/main" xmlns="" id="{1C16AF56-03D6-5A4B-916F-232EEEEAB975}"/>
                      </a:ext>
                    </a:extLst>
                  </p:cNvPr>
                  <p:cNvSpPr/>
                  <p:nvPr/>
                </p:nvSpPr>
                <p:spPr>
                  <a:xfrm>
                    <a:off x="4134586" y="5784301"/>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334" name="Oval 333">
                    <a:extLst>
                      <a:ext uri="{FF2B5EF4-FFF2-40B4-BE49-F238E27FC236}">
                        <a16:creationId xmlns:a16="http://schemas.microsoft.com/office/drawing/2014/main" xmlns="" id="{4A504D91-F733-754C-B00D-D47F48B6DD8A}"/>
                      </a:ext>
                    </a:extLst>
                  </p:cNvPr>
                  <p:cNvSpPr/>
                  <p:nvPr/>
                </p:nvSpPr>
                <p:spPr>
                  <a:xfrm>
                    <a:off x="3524605" y="5446621"/>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335" name="Oval 334">
                    <a:extLst>
                      <a:ext uri="{FF2B5EF4-FFF2-40B4-BE49-F238E27FC236}">
                        <a16:creationId xmlns:a16="http://schemas.microsoft.com/office/drawing/2014/main" xmlns="" id="{28CBAF7E-9CD6-E642-8503-0F86C3FFCAAD}"/>
                      </a:ext>
                    </a:extLst>
                  </p:cNvPr>
                  <p:cNvSpPr/>
                  <p:nvPr/>
                </p:nvSpPr>
                <p:spPr>
                  <a:xfrm>
                    <a:off x="3404587" y="5622032"/>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336" name="Oval 335">
                    <a:extLst>
                      <a:ext uri="{FF2B5EF4-FFF2-40B4-BE49-F238E27FC236}">
                        <a16:creationId xmlns:a16="http://schemas.microsoft.com/office/drawing/2014/main" xmlns="" id="{7E7B9BD6-3C63-D042-963C-D7606695500B}"/>
                      </a:ext>
                    </a:extLst>
                  </p:cNvPr>
                  <p:cNvSpPr/>
                  <p:nvPr/>
                </p:nvSpPr>
                <p:spPr>
                  <a:xfrm>
                    <a:off x="3348045" y="4308379"/>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337" name="Oval 336">
                    <a:extLst>
                      <a:ext uri="{FF2B5EF4-FFF2-40B4-BE49-F238E27FC236}">
                        <a16:creationId xmlns:a16="http://schemas.microsoft.com/office/drawing/2014/main" xmlns="" id="{27FDD95D-C2EE-8D4B-B080-255405AEB232}"/>
                      </a:ext>
                    </a:extLst>
                  </p:cNvPr>
                  <p:cNvSpPr/>
                  <p:nvPr/>
                </p:nvSpPr>
                <p:spPr>
                  <a:xfrm>
                    <a:off x="2026371" y="5196280"/>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338" name="Oval 337">
                    <a:extLst>
                      <a:ext uri="{FF2B5EF4-FFF2-40B4-BE49-F238E27FC236}">
                        <a16:creationId xmlns:a16="http://schemas.microsoft.com/office/drawing/2014/main" xmlns="" id="{AF8A1B6A-82C1-384A-A2A0-0B14172FA92A}"/>
                      </a:ext>
                    </a:extLst>
                  </p:cNvPr>
                  <p:cNvSpPr/>
                  <p:nvPr/>
                </p:nvSpPr>
                <p:spPr>
                  <a:xfrm>
                    <a:off x="3017956" y="5479397"/>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339" name="Oval 338">
                    <a:extLst>
                      <a:ext uri="{FF2B5EF4-FFF2-40B4-BE49-F238E27FC236}">
                        <a16:creationId xmlns:a16="http://schemas.microsoft.com/office/drawing/2014/main" xmlns="" id="{2F3E2736-2491-0B4A-A59C-1366BC20A8ED}"/>
                      </a:ext>
                    </a:extLst>
                  </p:cNvPr>
                  <p:cNvSpPr/>
                  <p:nvPr/>
                </p:nvSpPr>
                <p:spPr>
                  <a:xfrm>
                    <a:off x="1173053" y="5713496"/>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340" name="Oval 339">
                    <a:extLst>
                      <a:ext uri="{FF2B5EF4-FFF2-40B4-BE49-F238E27FC236}">
                        <a16:creationId xmlns:a16="http://schemas.microsoft.com/office/drawing/2014/main" xmlns="" id="{0CB0B238-1276-B74E-ACD0-9F9D77354941}"/>
                      </a:ext>
                    </a:extLst>
                  </p:cNvPr>
                  <p:cNvSpPr/>
                  <p:nvPr/>
                </p:nvSpPr>
                <p:spPr>
                  <a:xfrm>
                    <a:off x="3794226" y="4519073"/>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341" name="Oval 340">
                    <a:extLst>
                      <a:ext uri="{FF2B5EF4-FFF2-40B4-BE49-F238E27FC236}">
                        <a16:creationId xmlns:a16="http://schemas.microsoft.com/office/drawing/2014/main" xmlns="" id="{2CB6F54E-B7A8-E64B-AF55-705891605EC8}"/>
                      </a:ext>
                    </a:extLst>
                  </p:cNvPr>
                  <p:cNvSpPr/>
                  <p:nvPr/>
                </p:nvSpPr>
                <p:spPr>
                  <a:xfrm>
                    <a:off x="4013885" y="4908762"/>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342" name="Oval 341">
                    <a:extLst>
                      <a:ext uri="{FF2B5EF4-FFF2-40B4-BE49-F238E27FC236}">
                        <a16:creationId xmlns:a16="http://schemas.microsoft.com/office/drawing/2014/main" xmlns="" id="{D0DDC590-6D80-304F-A524-2A0254ABED85}"/>
                      </a:ext>
                    </a:extLst>
                  </p:cNvPr>
                  <p:cNvSpPr/>
                  <p:nvPr/>
                </p:nvSpPr>
                <p:spPr>
                  <a:xfrm>
                    <a:off x="3615090" y="5010869"/>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343" name="Oval 342">
                    <a:extLst>
                      <a:ext uri="{FF2B5EF4-FFF2-40B4-BE49-F238E27FC236}">
                        <a16:creationId xmlns:a16="http://schemas.microsoft.com/office/drawing/2014/main" xmlns="" id="{77B4BBD1-FA7E-FA4C-A9D8-5FAFD862B3DF}"/>
                      </a:ext>
                    </a:extLst>
                  </p:cNvPr>
                  <p:cNvSpPr/>
                  <p:nvPr/>
                </p:nvSpPr>
                <p:spPr>
                  <a:xfrm>
                    <a:off x="4388205" y="4651005"/>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344" name="Oval 343">
                    <a:extLst>
                      <a:ext uri="{FF2B5EF4-FFF2-40B4-BE49-F238E27FC236}">
                        <a16:creationId xmlns:a16="http://schemas.microsoft.com/office/drawing/2014/main" xmlns="" id="{CEBF4AAF-6644-6642-9A8E-55D3CD8E9F9A}"/>
                      </a:ext>
                    </a:extLst>
                  </p:cNvPr>
                  <p:cNvSpPr/>
                  <p:nvPr/>
                </p:nvSpPr>
                <p:spPr>
                  <a:xfrm>
                    <a:off x="2021753" y="5237843"/>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345" name="Oval 344">
                    <a:extLst>
                      <a:ext uri="{FF2B5EF4-FFF2-40B4-BE49-F238E27FC236}">
                        <a16:creationId xmlns:a16="http://schemas.microsoft.com/office/drawing/2014/main" xmlns="" id="{47B82BEB-2B87-B742-A10F-B88D63407D7F}"/>
                      </a:ext>
                    </a:extLst>
                  </p:cNvPr>
                  <p:cNvSpPr/>
                  <p:nvPr/>
                </p:nvSpPr>
                <p:spPr>
                  <a:xfrm>
                    <a:off x="2456971" y="5722756"/>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346" name="Oval 345">
                    <a:extLst>
                      <a:ext uri="{FF2B5EF4-FFF2-40B4-BE49-F238E27FC236}">
                        <a16:creationId xmlns:a16="http://schemas.microsoft.com/office/drawing/2014/main" xmlns="" id="{31299DC4-4BE4-D646-A156-057F399B06C0}"/>
                      </a:ext>
                    </a:extLst>
                  </p:cNvPr>
                  <p:cNvSpPr/>
                  <p:nvPr/>
                </p:nvSpPr>
                <p:spPr>
                  <a:xfrm>
                    <a:off x="4036922" y="4862581"/>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347" name="Oval 346">
                    <a:extLst>
                      <a:ext uri="{FF2B5EF4-FFF2-40B4-BE49-F238E27FC236}">
                        <a16:creationId xmlns:a16="http://schemas.microsoft.com/office/drawing/2014/main" xmlns="" id="{07D6927D-CD7D-4847-B1FE-0C7B10EC6C51}"/>
                      </a:ext>
                    </a:extLst>
                  </p:cNvPr>
                  <p:cNvSpPr/>
                  <p:nvPr/>
                </p:nvSpPr>
                <p:spPr>
                  <a:xfrm>
                    <a:off x="4342023" y="4618677"/>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348" name="Oval 347">
                    <a:extLst>
                      <a:ext uri="{FF2B5EF4-FFF2-40B4-BE49-F238E27FC236}">
                        <a16:creationId xmlns:a16="http://schemas.microsoft.com/office/drawing/2014/main" xmlns="" id="{8F7A00E5-4167-924E-AEF1-72B82632EB17}"/>
                      </a:ext>
                    </a:extLst>
                  </p:cNvPr>
                  <p:cNvSpPr/>
                  <p:nvPr/>
                </p:nvSpPr>
                <p:spPr>
                  <a:xfrm>
                    <a:off x="3392678" y="4327858"/>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grpSp>
            <p:sp>
              <p:nvSpPr>
                <p:cNvPr id="324" name="Oval 323">
                  <a:extLst>
                    <a:ext uri="{FF2B5EF4-FFF2-40B4-BE49-F238E27FC236}">
                      <a16:creationId xmlns:a16="http://schemas.microsoft.com/office/drawing/2014/main" xmlns="" id="{B3A291E8-D6B5-104D-B4AF-D0F0FF37F4BB}"/>
                    </a:ext>
                  </a:extLst>
                </p:cNvPr>
                <p:cNvSpPr/>
                <p:nvPr/>
              </p:nvSpPr>
              <p:spPr>
                <a:xfrm>
                  <a:off x="3436235" y="4984308"/>
                  <a:ext cx="118065" cy="118065"/>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grpSp>
          <p:sp>
            <p:nvSpPr>
              <p:cNvPr id="320" name="TextBox 319">
                <a:extLst>
                  <a:ext uri="{FF2B5EF4-FFF2-40B4-BE49-F238E27FC236}">
                    <a16:creationId xmlns:a16="http://schemas.microsoft.com/office/drawing/2014/main" xmlns="" id="{087821E8-1B5B-584E-A1ED-380C6517DAC6}"/>
                  </a:ext>
                </a:extLst>
              </p:cNvPr>
              <p:cNvSpPr txBox="1"/>
              <p:nvPr/>
            </p:nvSpPr>
            <p:spPr>
              <a:xfrm>
                <a:off x="1811598" y="4095648"/>
                <a:ext cx="2698175" cy="369332"/>
              </a:xfrm>
              <a:prstGeom prst="rect">
                <a:avLst/>
              </a:prstGeom>
              <a:noFill/>
            </p:spPr>
            <p:txBody>
              <a:bodyPr wrap="none" rtlCol="0">
                <a:spAutoFit/>
              </a:bodyPr>
              <a:lstStyle/>
              <a:p>
                <a:pPr algn="ctr"/>
                <a:r>
                  <a:rPr lang="en-US" b="1" dirty="0">
                    <a:latin typeface="Arial" panose="020B0604020202020204" pitchFamily="34" charset="0"/>
                    <a:cs typeface="Arial" panose="020B0604020202020204" pitchFamily="34" charset="0"/>
                  </a:rPr>
                  <a:t>MCC NETWORK SITES</a:t>
                </a:r>
              </a:p>
            </p:txBody>
          </p:sp>
        </p:grpSp>
        <p:sp>
          <p:nvSpPr>
            <p:cNvPr id="318" name="TextBox 317">
              <a:extLst>
                <a:ext uri="{FF2B5EF4-FFF2-40B4-BE49-F238E27FC236}">
                  <a16:creationId xmlns:a16="http://schemas.microsoft.com/office/drawing/2014/main" xmlns="" id="{65B7F0F6-081A-F742-A67D-D4E9AEF712E7}"/>
                </a:ext>
              </a:extLst>
            </p:cNvPr>
            <p:cNvSpPr txBox="1"/>
            <p:nvPr/>
          </p:nvSpPr>
          <p:spPr>
            <a:xfrm>
              <a:off x="628073" y="4387274"/>
              <a:ext cx="2641600" cy="1077218"/>
            </a:xfrm>
            <a:prstGeom prst="rect">
              <a:avLst/>
            </a:prstGeom>
            <a:noFill/>
          </p:spPr>
          <p:txBody>
            <a:bodyPr wrap="square" rtlCol="0">
              <a:spAutoFit/>
            </a:bodyPr>
            <a:lstStyle/>
            <a:p>
              <a:r>
                <a:rPr lang="en-US" sz="1600" b="1" dirty="0"/>
                <a:t>~47% of all new cancer cases in KY (2019) were directly or indirectly cared for by MCC</a:t>
              </a:r>
            </a:p>
          </p:txBody>
        </p:sp>
      </p:grpSp>
    </p:spTree>
    <p:extLst>
      <p:ext uri="{BB962C8B-B14F-4D97-AF65-F5344CB8AC3E}">
        <p14:creationId xmlns:p14="http://schemas.microsoft.com/office/powerpoint/2010/main" val="3089654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5770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xmlns="" id="{1009536B-B96C-EC4F-8891-71790B877F9D}"/>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100633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CIENCE">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xmlns="" id="{E5AD2D83-5078-DF40-B60A-ABCA8F6782CB}"/>
              </a:ext>
            </a:extLst>
          </p:cNvPr>
          <p:cNvSpPr>
            <a:spLocks noGrp="1"/>
          </p:cNvSpPr>
          <p:nvPr>
            <p:ph idx="14"/>
          </p:nvPr>
        </p:nvSpPr>
        <p:spPr>
          <a:xfrm>
            <a:off x="0" y="1"/>
            <a:ext cx="2803358" cy="6858000"/>
          </a:xfrm>
          <a:solidFill>
            <a:srgbClr val="DCDDE1"/>
          </a:solidFill>
        </p:spPr>
        <p:txBody>
          <a:bodyPr wrap="square" anchor="b">
            <a:noAutofit/>
          </a:bodyPr>
          <a:lstStyle>
            <a:lvl1pPr marL="0" indent="0">
              <a:spcBef>
                <a:spcPts val="0"/>
              </a:spcBef>
              <a:buNone/>
              <a:defRPr sz="1400" b="0" i="0">
                <a:solidFill>
                  <a:schemeClr val="tx1"/>
                </a:solidFill>
                <a:latin typeface="Arial" panose="020B0604020202020204" pitchFamily="34" charset="0"/>
                <a:cs typeface="Arial" panose="020B0604020202020204" pitchFamily="34" charset="0"/>
              </a:defRPr>
            </a:lvl1pPr>
            <a:lvl2pPr marL="7938" indent="0">
              <a:spcBef>
                <a:spcPts val="0"/>
              </a:spcBef>
              <a:buNone/>
              <a:tabLst/>
              <a:defRPr sz="1400">
                <a:solidFill>
                  <a:schemeClr val="bg1"/>
                </a:solidFill>
              </a:defRPr>
            </a:lvl2pPr>
            <a:lvl5pPr>
              <a:defRPr/>
            </a:lvl5pPr>
          </a:lstStyle>
          <a:p>
            <a:pPr lvl="0"/>
            <a:r>
              <a:rPr lang="en-US" dirty="0"/>
              <a:t>Click to edit Master text styles</a:t>
            </a:r>
          </a:p>
        </p:txBody>
      </p:sp>
      <p:sp>
        <p:nvSpPr>
          <p:cNvPr id="14" name="Content Placeholder 2"/>
          <p:cNvSpPr>
            <a:spLocks noGrp="1"/>
          </p:cNvSpPr>
          <p:nvPr>
            <p:ph idx="1"/>
          </p:nvPr>
        </p:nvSpPr>
        <p:spPr>
          <a:xfrm>
            <a:off x="2803359" y="1081836"/>
            <a:ext cx="9235206" cy="5439392"/>
          </a:xfrm>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9" name="Title Placeholder 1">
            <a:extLst>
              <a:ext uri="{FF2B5EF4-FFF2-40B4-BE49-F238E27FC236}">
                <a16:creationId xmlns:a16="http://schemas.microsoft.com/office/drawing/2014/main" xmlns="" id="{5787BC8D-DE44-5645-9248-4E9101DEAB30}"/>
              </a:ext>
            </a:extLst>
          </p:cNvPr>
          <p:cNvSpPr>
            <a:spLocks noGrp="1"/>
          </p:cNvSpPr>
          <p:nvPr>
            <p:ph type="title"/>
          </p:nvPr>
        </p:nvSpPr>
        <p:spPr>
          <a:xfrm>
            <a:off x="2803358" y="0"/>
            <a:ext cx="9388642" cy="719700"/>
          </a:xfrm>
          <a:prstGeom prst="rect">
            <a:avLst/>
          </a:prstGeom>
        </p:spPr>
        <p:txBody>
          <a:bodyPr vert="horz" lIns="91440" tIns="45720" rIns="91440" bIns="45720" rtlCol="0" anchor="t" anchorCtr="0">
            <a:noAutofit/>
          </a:bodyPr>
          <a:lstStyle>
            <a:lvl1pPr marL="238125" indent="0" algn="l">
              <a:tabLst/>
              <a:defRPr/>
            </a:lvl1pPr>
          </a:lstStyle>
          <a:p>
            <a:r>
              <a:rPr lang="en-US" dirty="0"/>
              <a:t>Click to edit Master title style</a:t>
            </a:r>
            <a:endParaRPr dirty="0"/>
          </a:p>
        </p:txBody>
      </p:sp>
      <p:sp>
        <p:nvSpPr>
          <p:cNvPr id="3" name="Content Placeholder 2">
            <a:extLst>
              <a:ext uri="{FF2B5EF4-FFF2-40B4-BE49-F238E27FC236}">
                <a16:creationId xmlns:a16="http://schemas.microsoft.com/office/drawing/2014/main" xmlns="" id="{163DC866-6DDD-994B-8CBE-F9696A1BE14C}"/>
              </a:ext>
            </a:extLst>
          </p:cNvPr>
          <p:cNvSpPr>
            <a:spLocks noGrp="1"/>
          </p:cNvSpPr>
          <p:nvPr>
            <p:ph sz="quarter" idx="15" hasCustomPrompt="1"/>
          </p:nvPr>
        </p:nvSpPr>
        <p:spPr>
          <a:xfrm>
            <a:off x="0" y="0"/>
            <a:ext cx="2803525" cy="357041"/>
          </a:xfrm>
          <a:solidFill>
            <a:schemeClr val="accent2"/>
          </a:solidFill>
        </p:spPr>
        <p:txBody>
          <a:bodyPr anchor="ctr">
            <a:normAutofit/>
          </a:bodyPr>
          <a:lstStyle>
            <a:lvl1pPr marL="0" indent="0">
              <a:buNone/>
              <a:defRPr kumimoji="0" lang="en-US" sz="1400" b="1" i="0" u="none" strike="noStrike" kern="1200" cap="none" spc="0" normalizeH="0" baseline="0" noProof="0" smtClean="0">
                <a:ln>
                  <a:noFill/>
                </a:ln>
                <a:solidFill>
                  <a:srgbClr val="FFFFFF"/>
                </a:solidFill>
                <a:effectLst/>
                <a:uLnTx/>
                <a:uFillTx/>
                <a:latin typeface="Arial" panose="020B0604020202020204" pitchFamily="34" charset="0"/>
                <a:cs typeface="Arial" panose="020B0604020202020204" pitchFamily="34" charset="0"/>
              </a:defRPr>
            </a:lvl1pPr>
            <a:lvl2pPr marL="228600" indent="0">
              <a:buNone/>
              <a:defRPr/>
            </a:lvl2pPr>
            <a:lvl3pPr marL="457200" indent="0">
              <a:buNone/>
              <a:defRPr/>
            </a:lvl3pPr>
            <a:lvl4pPr marL="685800" indent="0">
              <a:buNone/>
              <a:defRPr/>
            </a:lvl4pPr>
            <a:lvl5pPr marL="914400" indent="0">
              <a:buNone/>
              <a:defRPr/>
            </a:lvl5pPr>
          </a:lstStyle>
          <a:p>
            <a:pPr lvl="0"/>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AIM 1:</a:t>
            </a:r>
            <a:endParaRPr lang="en-US" dirty="0"/>
          </a:p>
        </p:txBody>
      </p:sp>
    </p:spTree>
    <p:extLst>
      <p:ext uri="{BB962C8B-B14F-4D97-AF65-F5344CB8AC3E}">
        <p14:creationId xmlns:p14="http://schemas.microsoft.com/office/powerpoint/2010/main" val="1515188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797080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xmlns="" id="{CA4380CF-9D77-6441-B040-5B1EC6CAF542}"/>
              </a:ext>
            </a:extLst>
          </p:cNvPr>
          <p:cNvGraphicFramePr>
            <a:graphicFrameLocks noGrp="1"/>
          </p:cNvGraphicFramePr>
          <p:nvPr userDrawn="1">
            <p:extLst>
              <p:ext uri="{D42A27DB-BD31-4B8C-83A1-F6EECF244321}">
                <p14:modId xmlns:p14="http://schemas.microsoft.com/office/powerpoint/2010/main" val="2918050850"/>
              </p:ext>
            </p:extLst>
          </p:nvPr>
        </p:nvGraphicFramePr>
        <p:xfrm>
          <a:off x="1134" y="0"/>
          <a:ext cx="12190866" cy="6858000"/>
        </p:xfrm>
        <a:graphic>
          <a:graphicData uri="http://schemas.openxmlformats.org/drawingml/2006/table">
            <a:tbl>
              <a:tblPr>
                <a:tableStyleId>{5C22544A-7EE6-4342-B048-85BDC9FD1C3A}</a:tableStyleId>
              </a:tblPr>
              <a:tblGrid>
                <a:gridCol w="963142">
                  <a:extLst>
                    <a:ext uri="{9D8B030D-6E8A-4147-A177-3AD203B41FA5}">
                      <a16:colId xmlns:a16="http://schemas.microsoft.com/office/drawing/2014/main" xmlns="" val="1976439684"/>
                    </a:ext>
                  </a:extLst>
                </a:gridCol>
                <a:gridCol w="11227724">
                  <a:extLst>
                    <a:ext uri="{9D8B030D-6E8A-4147-A177-3AD203B41FA5}">
                      <a16:colId xmlns:a16="http://schemas.microsoft.com/office/drawing/2014/main" xmlns="" val="765312218"/>
                    </a:ext>
                  </a:extLst>
                </a:gridCol>
              </a:tblGrid>
              <a:tr h="857250">
                <a:tc gridSpan="2">
                  <a:txBody>
                    <a:bodyPr/>
                    <a:lstStyle/>
                    <a:p>
                      <a:pPr marL="457200" marR="0" lvl="0" indent="0" algn="l" defTabSz="914400" rtl="0" eaLnBrk="1" fontAlgn="auto" latinLnBrk="0" hangingPunct="1">
                        <a:lnSpc>
                          <a:spcPct val="100000"/>
                        </a:lnSpc>
                        <a:spcBef>
                          <a:spcPts val="0"/>
                        </a:spcBef>
                        <a:spcAft>
                          <a:spcPts val="0"/>
                        </a:spcAft>
                        <a:buClrTx/>
                        <a:buSzTx/>
                        <a:buFontTx/>
                        <a:buNone/>
                        <a:tabLst/>
                        <a:defRPr/>
                      </a:pPr>
                      <a:r>
                        <a:rPr lang="en-US" sz="2800" b="1" i="0" kern="1200" dirty="0">
                          <a:solidFill>
                            <a:schemeClr val="tx2"/>
                          </a:solidFill>
                          <a:latin typeface="Arial Narrow" panose="020B0604020202020204" pitchFamily="34" charset="0"/>
                          <a:ea typeface="+mn-ea"/>
                          <a:cs typeface="Arial Narrow" panose="020B0604020202020204" pitchFamily="34" charset="0"/>
                        </a:rPr>
                        <a:t>Six Essential Characteristics</a:t>
                      </a:r>
                    </a:p>
                  </a:txBody>
                  <a:tcPr anchor="b">
                    <a:lnL w="12700" cmpd="sng">
                      <a:noFill/>
                    </a:lnL>
                    <a:lnR w="12700" cmpd="sng">
                      <a:noFill/>
                    </a:lnR>
                    <a:lnT w="28575" cap="flat" cmpd="sng" algn="ctr">
                      <a:no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457200" marR="0" lvl="0" indent="0" algn="l" defTabSz="914400" rtl="0" eaLnBrk="1" fontAlgn="auto" latinLnBrk="0" hangingPunct="1">
                        <a:lnSpc>
                          <a:spcPct val="100000"/>
                        </a:lnSpc>
                        <a:spcBef>
                          <a:spcPts val="0"/>
                        </a:spcBef>
                        <a:spcAft>
                          <a:spcPts val="0"/>
                        </a:spcAft>
                        <a:buClrTx/>
                        <a:buSzTx/>
                        <a:buFontTx/>
                        <a:buNone/>
                        <a:tabLst/>
                        <a:defRPr/>
                      </a:pPr>
                      <a:r>
                        <a:rPr lang="en-US" sz="4000" b="1" i="0" kern="1200" dirty="0">
                          <a:solidFill>
                            <a:schemeClr val="tx2"/>
                          </a:solidFill>
                          <a:latin typeface="Arial Narrow" panose="020B0604020202020204" pitchFamily="34" charset="0"/>
                          <a:ea typeface="+mn-ea"/>
                          <a:cs typeface="Arial Narrow" panose="020B0604020202020204" pitchFamily="34" charset="0"/>
                        </a:rPr>
                        <a:t> </a:t>
                      </a:r>
                    </a:p>
                  </a:txBody>
                  <a:tcPr anchor="ctr">
                    <a:lnL w="12700" cmpd="sng">
                      <a:noFill/>
                    </a:lnL>
                    <a:lnR w="12700" cmpd="sng">
                      <a:noFill/>
                    </a:lnR>
                    <a:lnT w="28575" cap="flat" cmpd="sng" algn="ctr">
                      <a:no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8F7F5"/>
                    </a:solidFill>
                  </a:tcPr>
                </a:tc>
                <a:extLst>
                  <a:ext uri="{0D108BD9-81ED-4DB2-BD59-A6C34878D82A}">
                    <a16:rowId xmlns:a16="http://schemas.microsoft.com/office/drawing/2014/main" xmlns="" val="2840911464"/>
                  </a:ext>
                </a:extLst>
              </a:tr>
              <a:tr h="857250">
                <a:tc>
                  <a:txBody>
                    <a:bodyPr/>
                    <a:lstStyle/>
                    <a:p>
                      <a:pPr marL="914400" marR="0" lvl="0" indent="0" algn="l" defTabSz="914400" rtl="0" eaLnBrk="1" fontAlgn="auto" latinLnBrk="0" hangingPunct="1">
                        <a:lnSpc>
                          <a:spcPct val="100000"/>
                        </a:lnSpc>
                        <a:spcBef>
                          <a:spcPts val="0"/>
                        </a:spcBef>
                        <a:spcAft>
                          <a:spcPts val="0"/>
                        </a:spcAft>
                        <a:buClrTx/>
                        <a:buSzTx/>
                        <a:buFontTx/>
                        <a:buNone/>
                        <a:tabLst/>
                        <a:defRPr/>
                      </a:pPr>
                      <a:endParaRPr lang="en-US" sz="4000" b="0" i="0" kern="1200" dirty="0">
                        <a:solidFill>
                          <a:schemeClr val="accent1">
                            <a:lumMod val="50000"/>
                          </a:schemeClr>
                        </a:solidFill>
                        <a:latin typeface="Arial Narrow" panose="020B0604020202020204" pitchFamily="34" charset="0"/>
                        <a:ea typeface="+mn-ea"/>
                        <a:cs typeface="Arial Narrow" panose="020B0604020202020204" pitchFamily="34" charset="0"/>
                      </a:endParaRPr>
                    </a:p>
                  </a:txBody>
                  <a:tcPr anchor="ctr">
                    <a:lnL w="12700" cmpd="sng">
                      <a:noFill/>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kern="1200" dirty="0">
                          <a:solidFill>
                            <a:schemeClr val="accent3"/>
                          </a:solidFill>
                          <a:latin typeface="Arial Narrow" panose="020B0604020202020204" pitchFamily="34" charset="0"/>
                          <a:ea typeface="+mn-ea"/>
                          <a:cs typeface="Arial Narrow" panose="020B0604020202020204" pitchFamily="34" charset="0"/>
                        </a:rPr>
                        <a:t>Physical Space</a:t>
                      </a:r>
                    </a:p>
                  </a:txBody>
                  <a:tcPr anchor="ctr">
                    <a:lnL w="28575" cap="flat" cmpd="sng" algn="ctr">
                      <a:solidFill>
                        <a:schemeClr val="accent3"/>
                      </a:solidFill>
                      <a:prstDash val="solid"/>
                      <a:round/>
                      <a:headEnd type="none" w="med" len="med"/>
                      <a:tailEnd type="none" w="med" len="med"/>
                    </a:lnL>
                    <a:lnR w="12700" cmpd="sng">
                      <a:noFill/>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479233895"/>
                  </a:ext>
                </a:extLst>
              </a:tr>
              <a:tr h="857250">
                <a:tc>
                  <a:txBody>
                    <a:bodyPr/>
                    <a:lstStyle/>
                    <a:p>
                      <a:pPr marL="914400" marR="0" lvl="0" indent="0" algn="l" defTabSz="914400" rtl="0" eaLnBrk="1" fontAlgn="auto" latinLnBrk="0" hangingPunct="1">
                        <a:lnSpc>
                          <a:spcPct val="100000"/>
                        </a:lnSpc>
                        <a:spcBef>
                          <a:spcPts val="0"/>
                        </a:spcBef>
                        <a:spcAft>
                          <a:spcPts val="0"/>
                        </a:spcAft>
                        <a:buClrTx/>
                        <a:buSzTx/>
                        <a:buFontTx/>
                        <a:buNone/>
                        <a:tabLst/>
                        <a:defRPr/>
                      </a:pPr>
                      <a:endParaRPr lang="en-US" sz="4000" b="0" i="0" kern="1200" dirty="0">
                        <a:solidFill>
                          <a:schemeClr val="accent1">
                            <a:lumMod val="50000"/>
                          </a:schemeClr>
                        </a:solidFill>
                        <a:latin typeface="Arial Narrow" panose="020B0604020202020204" pitchFamily="34" charset="0"/>
                        <a:ea typeface="+mn-ea"/>
                        <a:cs typeface="Arial Narrow" panose="020B0604020202020204" pitchFamily="34" charset="0"/>
                      </a:endParaRPr>
                    </a:p>
                  </a:txBody>
                  <a:tcPr anchor="ctr">
                    <a:lnL w="12700" cmpd="sng">
                      <a:noFill/>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kern="1200" dirty="0">
                          <a:solidFill>
                            <a:schemeClr val="accent3"/>
                          </a:solidFill>
                          <a:latin typeface="Arial Narrow" panose="020B0604020202020204" pitchFamily="34" charset="0"/>
                          <a:ea typeface="+mn-ea"/>
                          <a:cs typeface="Arial Narrow" panose="020B0604020202020204" pitchFamily="34" charset="0"/>
                        </a:rPr>
                        <a:t>Organizational Structure</a:t>
                      </a:r>
                    </a:p>
                  </a:txBody>
                  <a:tcPr anchor="ctr">
                    <a:lnL w="28575" cap="flat" cmpd="sng" algn="ctr">
                      <a:solidFill>
                        <a:schemeClr val="accent3"/>
                      </a:solidFill>
                      <a:prstDash val="solid"/>
                      <a:round/>
                      <a:headEnd type="none" w="med" len="med"/>
                      <a:tailEnd type="none" w="med" len="med"/>
                    </a:lnL>
                    <a:lnR w="12700" cmpd="sng">
                      <a:noFill/>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221725886"/>
                  </a:ext>
                </a:extLst>
              </a:tr>
              <a:tr h="857250">
                <a:tc>
                  <a:txBody>
                    <a:bodyPr/>
                    <a:lstStyle/>
                    <a:p>
                      <a:pPr marL="914400" marR="0" lvl="0" indent="0" algn="l" defTabSz="914400" rtl="0" eaLnBrk="1" fontAlgn="auto" latinLnBrk="0" hangingPunct="1">
                        <a:lnSpc>
                          <a:spcPct val="100000"/>
                        </a:lnSpc>
                        <a:spcBef>
                          <a:spcPts val="0"/>
                        </a:spcBef>
                        <a:spcAft>
                          <a:spcPts val="0"/>
                        </a:spcAft>
                        <a:buClrTx/>
                        <a:buSzTx/>
                        <a:buFontTx/>
                        <a:buNone/>
                        <a:tabLst/>
                        <a:defRPr/>
                      </a:pPr>
                      <a:endParaRPr lang="en-US" sz="4000" b="0" i="0" kern="1200" dirty="0">
                        <a:solidFill>
                          <a:schemeClr val="accent1">
                            <a:lumMod val="50000"/>
                          </a:schemeClr>
                        </a:solidFill>
                        <a:latin typeface="Arial Narrow" panose="020B0604020202020204" pitchFamily="34" charset="0"/>
                        <a:ea typeface="+mn-ea"/>
                        <a:cs typeface="Arial Narrow" panose="020B0604020202020204" pitchFamily="34" charset="0"/>
                      </a:endParaRPr>
                    </a:p>
                  </a:txBody>
                  <a:tcPr anchor="ctr">
                    <a:lnL w="12700" cmpd="sng">
                      <a:noFill/>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kern="1200" dirty="0">
                          <a:solidFill>
                            <a:schemeClr val="accent3"/>
                          </a:solidFill>
                          <a:latin typeface="Arial Narrow" panose="020B0604020202020204" pitchFamily="34" charset="0"/>
                          <a:ea typeface="+mn-ea"/>
                          <a:cs typeface="Arial Narrow" panose="020B0604020202020204" pitchFamily="34" charset="0"/>
                        </a:rPr>
                        <a:t>Transdisciplinary Collaboration</a:t>
                      </a:r>
                    </a:p>
                  </a:txBody>
                  <a:tcPr anchor="ctr">
                    <a:lnL w="28575" cap="flat" cmpd="sng" algn="ctr">
                      <a:solidFill>
                        <a:schemeClr val="accent3"/>
                      </a:solidFill>
                      <a:prstDash val="solid"/>
                      <a:round/>
                      <a:headEnd type="none" w="med" len="med"/>
                      <a:tailEnd type="none" w="med" len="med"/>
                    </a:lnL>
                    <a:lnR w="12700" cmpd="sng">
                      <a:noFill/>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040777359"/>
                  </a:ext>
                </a:extLst>
              </a:tr>
              <a:tr h="857250">
                <a:tc>
                  <a:txBody>
                    <a:bodyPr/>
                    <a:lstStyle/>
                    <a:p>
                      <a:pPr marL="914400" marR="0" lvl="0" indent="0" algn="l" defTabSz="914400" rtl="0" eaLnBrk="1" fontAlgn="auto" latinLnBrk="0" hangingPunct="1">
                        <a:lnSpc>
                          <a:spcPct val="100000"/>
                        </a:lnSpc>
                        <a:spcBef>
                          <a:spcPts val="0"/>
                        </a:spcBef>
                        <a:spcAft>
                          <a:spcPts val="0"/>
                        </a:spcAft>
                        <a:buClrTx/>
                        <a:buSzTx/>
                        <a:buFontTx/>
                        <a:buNone/>
                        <a:tabLst/>
                        <a:defRPr/>
                      </a:pPr>
                      <a:endParaRPr lang="en-US" sz="4000" b="0" i="0" kern="1200" dirty="0">
                        <a:solidFill>
                          <a:schemeClr val="accent1">
                            <a:lumMod val="50000"/>
                          </a:schemeClr>
                        </a:solidFill>
                        <a:latin typeface="Arial Narrow" panose="020B0604020202020204" pitchFamily="34" charset="0"/>
                        <a:ea typeface="+mn-ea"/>
                        <a:cs typeface="Arial Narrow" panose="020B0604020202020204" pitchFamily="34" charset="0"/>
                      </a:endParaRPr>
                    </a:p>
                  </a:txBody>
                  <a:tcPr anchor="ctr">
                    <a:lnL w="12700" cmpd="sng">
                      <a:noFill/>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kern="1200" dirty="0">
                          <a:solidFill>
                            <a:schemeClr val="accent3"/>
                          </a:solidFill>
                          <a:latin typeface="Arial Narrow" panose="020B0604020202020204" pitchFamily="34" charset="0"/>
                          <a:ea typeface="+mn-ea"/>
                          <a:cs typeface="Arial Narrow" panose="020B0604020202020204" pitchFamily="34" charset="0"/>
                        </a:rPr>
                        <a:t>Cancer Focus</a:t>
                      </a:r>
                    </a:p>
                  </a:txBody>
                  <a:tcPr anchor="ctr">
                    <a:lnL w="28575" cap="flat" cmpd="sng" algn="ctr">
                      <a:solidFill>
                        <a:schemeClr val="accent3"/>
                      </a:solidFill>
                      <a:prstDash val="solid"/>
                      <a:round/>
                      <a:headEnd type="none" w="med" len="med"/>
                      <a:tailEnd type="none" w="med" len="med"/>
                    </a:lnL>
                    <a:lnR w="12700" cmpd="sng">
                      <a:noFill/>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635130086"/>
                  </a:ext>
                </a:extLst>
              </a:tr>
              <a:tr h="857250">
                <a:tc>
                  <a:txBody>
                    <a:bodyPr/>
                    <a:lstStyle/>
                    <a:p>
                      <a:pPr marL="914400" marR="0" lvl="0" indent="0" algn="l" defTabSz="914400" rtl="0" eaLnBrk="1" fontAlgn="auto" latinLnBrk="0" hangingPunct="1">
                        <a:lnSpc>
                          <a:spcPct val="100000"/>
                        </a:lnSpc>
                        <a:spcBef>
                          <a:spcPts val="0"/>
                        </a:spcBef>
                        <a:spcAft>
                          <a:spcPts val="0"/>
                        </a:spcAft>
                        <a:buClrTx/>
                        <a:buSzTx/>
                        <a:buFontTx/>
                        <a:buNone/>
                        <a:tabLst/>
                        <a:defRPr/>
                      </a:pPr>
                      <a:endParaRPr lang="en-US" sz="4000" b="0" i="0" kern="1200" dirty="0">
                        <a:solidFill>
                          <a:schemeClr val="accent1">
                            <a:lumMod val="50000"/>
                          </a:schemeClr>
                        </a:solidFill>
                        <a:latin typeface="Arial Narrow" panose="020B0604020202020204" pitchFamily="34" charset="0"/>
                        <a:ea typeface="+mn-ea"/>
                        <a:cs typeface="Arial Narrow" panose="020B0604020202020204" pitchFamily="34" charset="0"/>
                      </a:endParaRPr>
                    </a:p>
                  </a:txBody>
                  <a:tcPr anchor="ctr">
                    <a:lnL w="12700" cmpd="sng">
                      <a:noFill/>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kern="1200" dirty="0">
                          <a:solidFill>
                            <a:schemeClr val="accent3"/>
                          </a:solidFill>
                          <a:latin typeface="Arial Narrow" panose="020B0604020202020204" pitchFamily="34" charset="0"/>
                          <a:ea typeface="+mn-ea"/>
                          <a:cs typeface="Arial Narrow" panose="020B0604020202020204" pitchFamily="34" charset="0"/>
                        </a:rPr>
                        <a:t>Institutional Commitment</a:t>
                      </a:r>
                    </a:p>
                  </a:txBody>
                  <a:tcPr anchor="ctr">
                    <a:lnL w="28575" cap="flat" cmpd="sng" algn="ctr">
                      <a:solidFill>
                        <a:schemeClr val="accent3"/>
                      </a:solidFill>
                      <a:prstDash val="solid"/>
                      <a:round/>
                      <a:headEnd type="none" w="med" len="med"/>
                      <a:tailEnd type="none" w="med" len="med"/>
                    </a:lnL>
                    <a:lnR w="12700" cmpd="sng">
                      <a:noFill/>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877922"/>
                  </a:ext>
                </a:extLst>
              </a:tr>
              <a:tr h="857250">
                <a:tc>
                  <a:txBody>
                    <a:bodyPr/>
                    <a:lstStyle/>
                    <a:p>
                      <a:pPr marL="914400" marR="0" lvl="0" indent="0" algn="l" defTabSz="914400" rtl="0" eaLnBrk="1" fontAlgn="auto" latinLnBrk="0" hangingPunct="1">
                        <a:lnSpc>
                          <a:spcPct val="100000"/>
                        </a:lnSpc>
                        <a:spcBef>
                          <a:spcPts val="0"/>
                        </a:spcBef>
                        <a:spcAft>
                          <a:spcPts val="0"/>
                        </a:spcAft>
                        <a:buClrTx/>
                        <a:buSzTx/>
                        <a:buFontTx/>
                        <a:buNone/>
                        <a:tabLst/>
                        <a:defRPr/>
                      </a:pPr>
                      <a:endParaRPr lang="en-US" sz="4000" b="0" i="0" kern="1200" dirty="0">
                        <a:solidFill>
                          <a:schemeClr val="accent1">
                            <a:lumMod val="50000"/>
                          </a:schemeClr>
                        </a:solidFill>
                        <a:latin typeface="Arial Narrow" panose="020B0604020202020204" pitchFamily="34" charset="0"/>
                        <a:ea typeface="+mn-ea"/>
                        <a:cs typeface="Arial Narrow" panose="020B0604020202020204" pitchFamily="34" charset="0"/>
                      </a:endParaRPr>
                    </a:p>
                  </a:txBody>
                  <a:tcPr anchor="ctr">
                    <a:lnL w="12700" cmpd="sng">
                      <a:noFill/>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kern="1200" dirty="0">
                          <a:solidFill>
                            <a:schemeClr val="accent3"/>
                          </a:solidFill>
                          <a:latin typeface="Arial Narrow" panose="020B0604020202020204" pitchFamily="34" charset="0"/>
                          <a:ea typeface="+mn-ea"/>
                          <a:cs typeface="Arial Narrow" panose="020B0604020202020204" pitchFamily="34" charset="0"/>
                        </a:rPr>
                        <a:t>Center Director</a:t>
                      </a:r>
                    </a:p>
                  </a:txBody>
                  <a:tcPr anchor="ctr">
                    <a:lnL w="28575" cap="flat" cmpd="sng" algn="ctr">
                      <a:solidFill>
                        <a:schemeClr val="accent3"/>
                      </a:solidFill>
                      <a:prstDash val="solid"/>
                      <a:round/>
                      <a:headEnd type="none" w="med" len="med"/>
                      <a:tailEnd type="none" w="med" len="med"/>
                    </a:lnL>
                    <a:lnR w="12700" cmpd="sng">
                      <a:noFill/>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188574797"/>
                  </a:ext>
                </a:extLst>
              </a:tr>
              <a:tr h="857250">
                <a:tc>
                  <a:txBody>
                    <a:bodyPr/>
                    <a:lstStyle/>
                    <a:p>
                      <a:pPr marL="914400" marR="0" lvl="0" indent="0" algn="l" defTabSz="914400" rtl="0" eaLnBrk="1" fontAlgn="auto" latinLnBrk="0" hangingPunct="1">
                        <a:lnSpc>
                          <a:spcPct val="100000"/>
                        </a:lnSpc>
                        <a:spcBef>
                          <a:spcPts val="0"/>
                        </a:spcBef>
                        <a:spcAft>
                          <a:spcPts val="0"/>
                        </a:spcAft>
                        <a:buClrTx/>
                        <a:buSzTx/>
                        <a:buFontTx/>
                        <a:buNone/>
                        <a:tabLst/>
                        <a:defRPr/>
                      </a:pPr>
                      <a:endParaRPr lang="en-US" sz="4000" b="0" i="0" kern="1200" dirty="0">
                        <a:solidFill>
                          <a:schemeClr val="accent1">
                            <a:lumMod val="50000"/>
                          </a:schemeClr>
                        </a:solidFill>
                        <a:latin typeface="Arial Narrow" panose="020B0604020202020204" pitchFamily="34" charset="0"/>
                        <a:ea typeface="+mn-ea"/>
                        <a:cs typeface="Arial Narrow" panose="020B0604020202020204" pitchFamily="34" charset="0"/>
                      </a:endParaRPr>
                    </a:p>
                  </a:txBody>
                  <a:tcPr anchor="ctr">
                    <a:lnL w="12700" cmpd="sng">
                      <a:noFill/>
                    </a:lnL>
                    <a:lnR w="12700" cmpd="sng">
                      <a:noFill/>
                    </a:lnR>
                    <a:lnT w="28575" cap="flat" cmpd="sng" algn="ctr">
                      <a:solidFill>
                        <a:schemeClr val="accent3"/>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0" marR="0" lvl="0" indent="0" algn="l" defTabSz="914400" rtl="0" eaLnBrk="1" fontAlgn="auto" latinLnBrk="0" hangingPunct="1">
                        <a:lnSpc>
                          <a:spcPct val="100000"/>
                        </a:lnSpc>
                        <a:spcBef>
                          <a:spcPts val="0"/>
                        </a:spcBef>
                        <a:spcAft>
                          <a:spcPts val="0"/>
                        </a:spcAft>
                        <a:buClrTx/>
                        <a:buSzTx/>
                        <a:buFontTx/>
                        <a:buNone/>
                        <a:tabLst/>
                        <a:defRPr/>
                      </a:pPr>
                      <a:endParaRPr lang="en-US" sz="4000" b="0" i="0" kern="1200" dirty="0">
                        <a:solidFill>
                          <a:schemeClr val="accent1">
                            <a:lumMod val="50000"/>
                          </a:schemeClr>
                        </a:solidFill>
                        <a:latin typeface="Arial Narrow" panose="020B0604020202020204" pitchFamily="34" charset="0"/>
                        <a:ea typeface="+mn-ea"/>
                        <a:cs typeface="Arial Narrow" panose="020B0604020202020204" pitchFamily="34" charset="0"/>
                      </a:endParaRPr>
                    </a:p>
                  </a:txBody>
                  <a:tcPr anchor="ctr">
                    <a:lnL w="12700" cmpd="sng">
                      <a:noFill/>
                    </a:lnL>
                    <a:lnR w="12700" cmpd="sng">
                      <a:noFill/>
                    </a:lnR>
                    <a:lnT w="28575" cap="flat" cmpd="sng" algn="ctr">
                      <a:solidFill>
                        <a:schemeClr val="accent3"/>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470306802"/>
                  </a:ext>
                </a:extLst>
              </a:tr>
            </a:tbl>
          </a:graphicData>
        </a:graphic>
      </p:graphicFrame>
      <p:sp>
        <p:nvSpPr>
          <p:cNvPr id="4" name="Rectangle 3">
            <a:extLst>
              <a:ext uri="{FF2B5EF4-FFF2-40B4-BE49-F238E27FC236}">
                <a16:creationId xmlns:a16="http://schemas.microsoft.com/office/drawing/2014/main" xmlns="" id="{E6D28C2E-0D5A-CE4C-84A9-AE8A2BE75E19}"/>
              </a:ext>
            </a:extLst>
          </p:cNvPr>
          <p:cNvSpPr/>
          <p:nvPr userDrawn="1"/>
        </p:nvSpPr>
        <p:spPr>
          <a:xfrm>
            <a:off x="7506587" y="-1"/>
            <a:ext cx="4684280" cy="600178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60077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2.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 y="16628"/>
            <a:ext cx="12191999" cy="1116106"/>
          </a:xfrm>
          <a:prstGeom prst="rect">
            <a:avLst/>
          </a:prstGeom>
        </p:spPr>
        <p:txBody>
          <a:bodyPr vert="horz" lIns="91440" tIns="45720" rIns="91440" bIns="45720" rtlCol="0" anchor="ctr" anchorCtr="0">
            <a:noAutofit/>
          </a:bodyPr>
          <a:lstStyle/>
          <a:p>
            <a:r>
              <a:rPr lang="en-US" dirty="0"/>
              <a:t>Click to edit Master title style</a:t>
            </a:r>
            <a:endParaRPr dirty="0"/>
          </a:p>
        </p:txBody>
      </p:sp>
      <p:sp>
        <p:nvSpPr>
          <p:cNvPr id="3" name="Text Placeholder 2"/>
          <p:cNvSpPr>
            <a:spLocks noGrp="1"/>
          </p:cNvSpPr>
          <p:nvPr>
            <p:ph type="body" idx="1"/>
          </p:nvPr>
        </p:nvSpPr>
        <p:spPr>
          <a:xfrm>
            <a:off x="380808" y="1589809"/>
            <a:ext cx="11430385" cy="453635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Tree>
    <p:extLst>
      <p:ext uri="{BB962C8B-B14F-4D97-AF65-F5344CB8AC3E}">
        <p14:creationId xmlns:p14="http://schemas.microsoft.com/office/powerpoint/2010/main" val="245919443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52" r:id="rId3"/>
    <p:sldLayoutId id="2147483751" r:id="rId4"/>
    <p:sldLayoutId id="2147483706" r:id="rId5"/>
    <p:sldLayoutId id="2147483753" r:id="rId6"/>
    <p:sldLayoutId id="2147483735" r:id="rId7"/>
    <p:sldLayoutId id="2147483740" r:id="rId8"/>
    <p:sldLayoutId id="2147483749" r:id="rId9"/>
  </p:sldLayoutIdLst>
  <p:txStyles>
    <p:titleStyle>
      <a:lvl1pPr algn="ctr" defTabSz="914400" rtl="0" eaLnBrk="1" latinLnBrk="0" hangingPunct="1">
        <a:spcBef>
          <a:spcPct val="0"/>
        </a:spcBef>
        <a:buNone/>
        <a:defRPr sz="3600" b="1" i="0" kern="1200">
          <a:solidFill>
            <a:srgbClr val="0033A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spcBef>
          <a:spcPts val="2000"/>
        </a:spcBef>
        <a:buClr>
          <a:srgbClr val="0033A0"/>
        </a:buClr>
        <a:buSzPct val="75000"/>
        <a:buFont typeface="Wingdings" pitchFamily="2" charset="2"/>
        <a:buChar char="n"/>
        <a:defRPr sz="2000" b="0" i="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57200" indent="-228600" algn="l" defTabSz="914400" rtl="0" eaLnBrk="1" latinLnBrk="0" hangingPunct="1">
        <a:spcBef>
          <a:spcPts val="600"/>
        </a:spcBef>
        <a:buClr>
          <a:srgbClr val="0033A0"/>
        </a:buClr>
        <a:buSzPct val="75000"/>
        <a:buFont typeface="PingFangSC-Regular" charset="-122"/>
        <a:buChar char="－"/>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685800" indent="-228600" algn="l" defTabSz="914400" rtl="0" eaLnBrk="1" latinLnBrk="0" hangingPunct="1">
        <a:spcBef>
          <a:spcPts val="600"/>
        </a:spcBef>
        <a:buClr>
          <a:srgbClr val="0033A0"/>
        </a:buClr>
        <a:buSzPct val="75000"/>
        <a:buFont typeface="Wingdings" pitchFamily="2" charset="2"/>
        <a:buChar char="n"/>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914400" indent="-228600" algn="l" defTabSz="914400" rtl="0" eaLnBrk="1" latinLnBrk="0" hangingPunct="1">
        <a:spcBef>
          <a:spcPts val="600"/>
        </a:spcBef>
        <a:buClr>
          <a:srgbClr val="0033A0"/>
        </a:buClr>
        <a:buSzPct val="75000"/>
        <a:buFont typeface="Arial" charset="0"/>
        <a:buChar char="•"/>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1143000" indent="-228600" algn="l" defTabSz="914400" rtl="0" eaLnBrk="1" latinLnBrk="0" hangingPunct="1">
        <a:spcBef>
          <a:spcPts val="600"/>
        </a:spcBef>
        <a:buClr>
          <a:srgbClr val="0033A0"/>
        </a:buClr>
        <a:buSzPct val="75000"/>
        <a:buFont typeface="Courier New" charset="0"/>
        <a:buChar char="o"/>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 y="182883"/>
            <a:ext cx="12191999" cy="1116106"/>
          </a:xfrm>
          <a:prstGeom prst="rect">
            <a:avLst/>
          </a:prstGeom>
        </p:spPr>
        <p:txBody>
          <a:bodyPr vert="horz" lIns="91440" tIns="45720" rIns="91440" bIns="45720" rtlCol="0" anchor="t" anchorCtr="0">
            <a:noAutofit/>
          </a:bodyPr>
          <a:lstStyle/>
          <a:p>
            <a:r>
              <a:rPr lang="en-US" dirty="0"/>
              <a:t>Click to edit Master title style</a:t>
            </a:r>
            <a:endParaRPr dirty="0"/>
          </a:p>
        </p:txBody>
      </p:sp>
      <p:sp>
        <p:nvSpPr>
          <p:cNvPr id="3" name="Text Placeholder 2"/>
          <p:cNvSpPr>
            <a:spLocks noGrp="1"/>
          </p:cNvSpPr>
          <p:nvPr>
            <p:ph type="body" idx="1"/>
          </p:nvPr>
        </p:nvSpPr>
        <p:spPr>
          <a:xfrm>
            <a:off x="664633" y="1981201"/>
            <a:ext cx="10075084" cy="4144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7" name="Rectangle 6"/>
          <p:cNvSpPr/>
          <p:nvPr userDrawn="1"/>
        </p:nvSpPr>
        <p:spPr>
          <a:xfrm rot="16200000">
            <a:off x="6056376" y="-6056378"/>
            <a:ext cx="91442" cy="12204195"/>
          </a:xfrm>
          <a:prstGeom prst="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b="0" i="0" dirty="0">
              <a:solidFill>
                <a:srgbClr val="005294"/>
              </a:solidFill>
              <a:latin typeface="Franklin Gothic Medium Regular" charset="0"/>
            </a:endParaRPr>
          </a:p>
        </p:txBody>
      </p:sp>
      <p:sp>
        <p:nvSpPr>
          <p:cNvPr id="8" name="Rectangle 7"/>
          <p:cNvSpPr/>
          <p:nvPr userDrawn="1"/>
        </p:nvSpPr>
        <p:spPr>
          <a:xfrm rot="16200000">
            <a:off x="6056374" y="-5964934"/>
            <a:ext cx="91441" cy="12204192"/>
          </a:xfrm>
          <a:prstGeom prst="rect">
            <a:avLst/>
          </a:prstGeom>
          <a:solidFill>
            <a:srgbClr val="656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b="0" i="0" dirty="0">
              <a:solidFill>
                <a:srgbClr val="005294"/>
              </a:solidFill>
              <a:latin typeface="Franklin Gothic Medium Regular" charset="0"/>
            </a:endParaRPr>
          </a:p>
        </p:txBody>
      </p:sp>
    </p:spTree>
    <p:extLst>
      <p:ext uri="{BB962C8B-B14F-4D97-AF65-F5344CB8AC3E}">
        <p14:creationId xmlns:p14="http://schemas.microsoft.com/office/powerpoint/2010/main" val="3977593821"/>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60" r:id="rId5"/>
  </p:sldLayoutIdLst>
  <p:txStyles>
    <p:titleStyle>
      <a:lvl1pPr algn="ctr" defTabSz="914400" rtl="0" eaLnBrk="1" latinLnBrk="0" hangingPunct="1">
        <a:spcBef>
          <a:spcPct val="0"/>
        </a:spcBef>
        <a:buNone/>
        <a:defRPr sz="3600" b="0" i="0" kern="1200">
          <a:solidFill>
            <a:srgbClr val="0033A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spcBef>
          <a:spcPts val="2000"/>
        </a:spcBef>
        <a:buClr>
          <a:srgbClr val="0033A0"/>
        </a:buClr>
        <a:buSzPct val="75000"/>
        <a:buFont typeface="Wingdings" pitchFamily="2" charset="2"/>
        <a:buChar char="n"/>
        <a:defRPr sz="2000" b="0" i="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57200" indent="-228600" algn="l" defTabSz="914400" rtl="0" eaLnBrk="1" latinLnBrk="0" hangingPunct="1">
        <a:spcBef>
          <a:spcPts val="600"/>
        </a:spcBef>
        <a:buClr>
          <a:srgbClr val="0033A0"/>
        </a:buClr>
        <a:buSzPct val="75000"/>
        <a:buFont typeface="PingFangSC-Regular" charset="-122"/>
        <a:buChar char="－"/>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685800" indent="-228600" algn="l" defTabSz="914400" rtl="0" eaLnBrk="1" latinLnBrk="0" hangingPunct="1">
        <a:spcBef>
          <a:spcPts val="600"/>
        </a:spcBef>
        <a:buClr>
          <a:srgbClr val="0033A0"/>
        </a:buClr>
        <a:buSzPct val="75000"/>
        <a:buFont typeface="Wingdings" pitchFamily="2" charset="2"/>
        <a:buChar char="n"/>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914400" indent="-228600" algn="l" defTabSz="914400" rtl="0" eaLnBrk="1" latinLnBrk="0" hangingPunct="1">
        <a:spcBef>
          <a:spcPts val="600"/>
        </a:spcBef>
        <a:buClr>
          <a:srgbClr val="0033A0"/>
        </a:buClr>
        <a:buSzPct val="75000"/>
        <a:buFont typeface="Arial" charset="0"/>
        <a:buChar char="•"/>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1143000" indent="-228600" algn="l" defTabSz="914400" rtl="0" eaLnBrk="1" latinLnBrk="0" hangingPunct="1">
        <a:spcBef>
          <a:spcPts val="600"/>
        </a:spcBef>
        <a:buClr>
          <a:srgbClr val="0033A0"/>
        </a:buClr>
        <a:buSzPct val="75000"/>
        <a:buFont typeface="Courier New" charset="0"/>
        <a:buChar char="o"/>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2.jpg"/><Relationship Id="rId1" Type="http://schemas.openxmlformats.org/officeDocument/2006/relationships/slideLayout" Target="../slideLayouts/slideLayout5.xml"/><Relationship Id="rId4" Type="http://schemas.openxmlformats.org/officeDocument/2006/relationships/image" Target="../media/image73.png"/></Relationships>
</file>

<file path=ppt/slides/_rels/slide1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14.xml"/><Relationship Id="rId4" Type="http://schemas.openxmlformats.org/officeDocument/2006/relationships/image" Target="../media/image105.jpeg"/></Relationships>
</file>

<file path=ppt/slides/_rels/slide1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108.jpeg"/><Relationship Id="rId4" Type="http://schemas.openxmlformats.org/officeDocument/2006/relationships/image" Target="../media/image107.jpeg"/></Relationships>
</file>

<file path=ppt/slides/_rels/slide1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11.xml"/><Relationship Id="rId4" Type="http://schemas.openxmlformats.org/officeDocument/2006/relationships/image" Target="../media/image111.jpeg"/></Relationships>
</file>

<file path=ppt/slides/_rels/slide15.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image" Target="../media/image112.jpeg"/><Relationship Id="rId7" Type="http://schemas.openxmlformats.org/officeDocument/2006/relationships/image" Target="../media/image116.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16.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119.png"/><Relationship Id="rId7" Type="http://schemas.openxmlformats.org/officeDocument/2006/relationships/image" Target="../media/image123.jpeg"/><Relationship Id="rId12" Type="http://schemas.openxmlformats.org/officeDocument/2006/relationships/image" Target="../media/image127.png"/><Relationship Id="rId2" Type="http://schemas.openxmlformats.org/officeDocument/2006/relationships/image" Target="../media/image118.jpeg"/><Relationship Id="rId1" Type="http://schemas.openxmlformats.org/officeDocument/2006/relationships/slideLayout" Target="../slideLayouts/slideLayout2.xml"/><Relationship Id="rId6" Type="http://schemas.openxmlformats.org/officeDocument/2006/relationships/image" Target="../media/image122.jpeg"/><Relationship Id="rId11" Type="http://schemas.openxmlformats.org/officeDocument/2006/relationships/image" Target="../media/image126.png"/><Relationship Id="rId5" Type="http://schemas.openxmlformats.org/officeDocument/2006/relationships/image" Target="../media/image121.jpeg"/><Relationship Id="rId10" Type="http://schemas.openxmlformats.org/officeDocument/2006/relationships/image" Target="../media/image35.gif"/><Relationship Id="rId4" Type="http://schemas.openxmlformats.org/officeDocument/2006/relationships/image" Target="../media/image120.jpeg"/><Relationship Id="rId9" Type="http://schemas.openxmlformats.org/officeDocument/2006/relationships/image" Target="../media/image125.jpeg"/></Relationships>
</file>

<file path=ppt/slides/_rels/slide17.xml.rels><?xml version="1.0" encoding="UTF-8" standalone="yes"?>
<Relationships xmlns="http://schemas.openxmlformats.org/package/2006/relationships"><Relationship Id="rId8" Type="http://schemas.openxmlformats.org/officeDocument/2006/relationships/image" Target="../media/image133.jpeg"/><Relationship Id="rId3" Type="http://schemas.openxmlformats.org/officeDocument/2006/relationships/image" Target="../media/image128.png"/><Relationship Id="rId7" Type="http://schemas.openxmlformats.org/officeDocument/2006/relationships/image" Target="../media/image13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1.jpeg"/><Relationship Id="rId11" Type="http://schemas.openxmlformats.org/officeDocument/2006/relationships/image" Target="../media/image135.png"/><Relationship Id="rId5" Type="http://schemas.openxmlformats.org/officeDocument/2006/relationships/image" Target="../media/image130.jpeg"/><Relationship Id="rId10" Type="http://schemas.openxmlformats.org/officeDocument/2006/relationships/image" Target="../media/image134.png"/><Relationship Id="rId4" Type="http://schemas.openxmlformats.org/officeDocument/2006/relationships/image" Target="../media/image129.emf"/><Relationship Id="rId9"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138.png"/><Relationship Id="rId4" Type="http://schemas.openxmlformats.org/officeDocument/2006/relationships/image" Target="../media/image137.png"/></Relationships>
</file>

<file path=ppt/slides/_rels/slide19.xml.rels><?xml version="1.0" encoding="UTF-8" standalone="yes"?>
<Relationships xmlns="http://schemas.openxmlformats.org/package/2006/relationships"><Relationship Id="rId8" Type="http://schemas.openxmlformats.org/officeDocument/2006/relationships/image" Target="../media/image144.jpeg"/><Relationship Id="rId13" Type="http://schemas.openxmlformats.org/officeDocument/2006/relationships/image" Target="file:////C:/var/folders/v6/3n01bv6j0z9260k0j53c1cxw0000gp/T/com.microsoft.Word/WebArchiveCopyPasteTempFiles/ueland_frederick-7_use_this_one.jpg" TargetMode="External"/><Relationship Id="rId3" Type="http://schemas.openxmlformats.org/officeDocument/2006/relationships/image" Target="../media/image139.jpeg"/><Relationship Id="rId7" Type="http://schemas.openxmlformats.org/officeDocument/2006/relationships/image" Target="../media/image143.jpeg"/><Relationship Id="rId12" Type="http://schemas.openxmlformats.org/officeDocument/2006/relationships/image" Target="../media/image148.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42.jpeg"/><Relationship Id="rId11" Type="http://schemas.openxmlformats.org/officeDocument/2006/relationships/image" Target="../media/image147.jpeg"/><Relationship Id="rId5" Type="http://schemas.openxmlformats.org/officeDocument/2006/relationships/image" Target="../media/image141.jpeg"/><Relationship Id="rId10" Type="http://schemas.openxmlformats.org/officeDocument/2006/relationships/image" Target="../media/image146.jpeg"/><Relationship Id="rId4" Type="http://schemas.openxmlformats.org/officeDocument/2006/relationships/image" Target="../media/image140.jpeg"/><Relationship Id="rId9" Type="http://schemas.openxmlformats.org/officeDocument/2006/relationships/image" Target="../media/image145.jpeg"/><Relationship Id="rId14" Type="http://schemas.openxmlformats.org/officeDocument/2006/relationships/image" Target="../media/image67.jpeg"/></Relationships>
</file>

<file path=ppt/slides/_rels/slide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jpeg"/></Relationships>
</file>

<file path=ppt/slides/_rels/slide20.xml.rels><?xml version="1.0" encoding="UTF-8" standalone="yes"?>
<Relationships xmlns="http://schemas.openxmlformats.org/package/2006/relationships"><Relationship Id="rId3" Type="http://schemas.openxmlformats.org/officeDocument/2006/relationships/image" Target="../media/image149.tiff"/><Relationship Id="rId7" Type="http://schemas.openxmlformats.org/officeDocument/2006/relationships/image" Target="../media/image153.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52.png"/><Relationship Id="rId5" Type="http://schemas.openxmlformats.org/officeDocument/2006/relationships/image" Target="../media/image151.jpeg"/><Relationship Id="rId4" Type="http://schemas.openxmlformats.org/officeDocument/2006/relationships/image" Target="../media/image150.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7.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 Id="rId14" Type="http://schemas.openxmlformats.org/officeDocument/2006/relationships/image" Target="../media/image89.png"/></Relationships>
</file>

<file path=ppt/slides/_rels/slide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93.jpeg"/><Relationship Id="rId4" Type="http://schemas.openxmlformats.org/officeDocument/2006/relationships/image" Target="../media/image92.jpeg"/></Relationships>
</file>

<file path=ppt/slides/_rels/slide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4.xml"/><Relationship Id="rId5" Type="http://schemas.openxmlformats.org/officeDocument/2006/relationships/image" Target="../media/image96.jpg"/><Relationship Id="rId4" Type="http://schemas.openxmlformats.org/officeDocument/2006/relationships/image" Target="../media/image71.png"/></Relationships>
</file>

<file path=ppt/slides/_rels/slide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00.jpeg"/><Relationship Id="rId5" Type="http://schemas.openxmlformats.org/officeDocument/2006/relationships/image" Target="../media/image99.png"/><Relationship Id="rId4" Type="http://schemas.openxmlformats.org/officeDocument/2006/relationships/image" Target="../media/image98.jpeg"/></Relationships>
</file>

<file path=ppt/slides/_rels/slide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person, indoor&#10;&#10;Description automatically generated">
            <a:extLst>
              <a:ext uri="{FF2B5EF4-FFF2-40B4-BE49-F238E27FC236}">
                <a16:creationId xmlns:a16="http://schemas.microsoft.com/office/drawing/2014/main" xmlns="" id="{A903929E-5EF1-3944-B8EC-71DFA42E1E84}"/>
              </a:ext>
            </a:extLst>
          </p:cNvPr>
          <p:cNvPicPr>
            <a:picLocks noChangeAspect="1"/>
          </p:cNvPicPr>
          <p:nvPr/>
        </p:nvPicPr>
        <p:blipFill>
          <a:blip r:embed="rId2"/>
          <a:stretch>
            <a:fillRect/>
          </a:stretch>
        </p:blipFill>
        <p:spPr>
          <a:xfrm>
            <a:off x="1920607" y="-54050"/>
            <a:ext cx="10401308" cy="6931697"/>
          </a:xfrm>
          <a:prstGeom prst="rect">
            <a:avLst/>
          </a:prstGeom>
        </p:spPr>
      </p:pic>
      <p:sp>
        <p:nvSpPr>
          <p:cNvPr id="5" name="Rectangle 4">
            <a:extLst>
              <a:ext uri="{FF2B5EF4-FFF2-40B4-BE49-F238E27FC236}">
                <a16:creationId xmlns:a16="http://schemas.microsoft.com/office/drawing/2014/main" xmlns="" id="{45FF97B7-009B-0949-89BB-66909591E95E}"/>
              </a:ext>
            </a:extLst>
          </p:cNvPr>
          <p:cNvSpPr/>
          <p:nvPr/>
        </p:nvSpPr>
        <p:spPr>
          <a:xfrm>
            <a:off x="0" y="0"/>
            <a:ext cx="8401052" cy="6886575"/>
          </a:xfrm>
          <a:custGeom>
            <a:avLst/>
            <a:gdLst>
              <a:gd name="connsiteX0" fmla="*/ 0 w 7043738"/>
              <a:gd name="connsiteY0" fmla="*/ 0 h 6457950"/>
              <a:gd name="connsiteX1" fmla="*/ 7043738 w 7043738"/>
              <a:gd name="connsiteY1" fmla="*/ 0 h 6457950"/>
              <a:gd name="connsiteX2" fmla="*/ 7043738 w 7043738"/>
              <a:gd name="connsiteY2" fmla="*/ 6457950 h 6457950"/>
              <a:gd name="connsiteX3" fmla="*/ 0 w 7043738"/>
              <a:gd name="connsiteY3" fmla="*/ 6457950 h 6457950"/>
              <a:gd name="connsiteX4" fmla="*/ 0 w 7043738"/>
              <a:gd name="connsiteY4" fmla="*/ 0 h 6457950"/>
              <a:gd name="connsiteX0" fmla="*/ 0 w 8601076"/>
              <a:gd name="connsiteY0" fmla="*/ 828675 h 6457950"/>
              <a:gd name="connsiteX1" fmla="*/ 8601076 w 8601076"/>
              <a:gd name="connsiteY1" fmla="*/ 0 h 6457950"/>
              <a:gd name="connsiteX2" fmla="*/ 8601076 w 8601076"/>
              <a:gd name="connsiteY2" fmla="*/ 6457950 h 6457950"/>
              <a:gd name="connsiteX3" fmla="*/ 1557338 w 8601076"/>
              <a:gd name="connsiteY3" fmla="*/ 6457950 h 6457950"/>
              <a:gd name="connsiteX4" fmla="*/ 0 w 8601076"/>
              <a:gd name="connsiteY4" fmla="*/ 828675 h 6457950"/>
              <a:gd name="connsiteX0" fmla="*/ 0 w 8601076"/>
              <a:gd name="connsiteY0" fmla="*/ 828675 h 7715250"/>
              <a:gd name="connsiteX1" fmla="*/ 8601076 w 8601076"/>
              <a:gd name="connsiteY1" fmla="*/ 0 h 7715250"/>
              <a:gd name="connsiteX2" fmla="*/ 8601076 w 8601076"/>
              <a:gd name="connsiteY2" fmla="*/ 6457950 h 7715250"/>
              <a:gd name="connsiteX3" fmla="*/ 42862 w 8601076"/>
              <a:gd name="connsiteY3" fmla="*/ 7715250 h 7715250"/>
              <a:gd name="connsiteX4" fmla="*/ 0 w 8601076"/>
              <a:gd name="connsiteY4" fmla="*/ 828675 h 7715250"/>
              <a:gd name="connsiteX0" fmla="*/ 0 w 8601076"/>
              <a:gd name="connsiteY0" fmla="*/ 14287 h 6900862"/>
              <a:gd name="connsiteX1" fmla="*/ 8172451 w 8601076"/>
              <a:gd name="connsiteY1" fmla="*/ 0 h 6900862"/>
              <a:gd name="connsiteX2" fmla="*/ 8601076 w 8601076"/>
              <a:gd name="connsiteY2" fmla="*/ 5643562 h 6900862"/>
              <a:gd name="connsiteX3" fmla="*/ 42862 w 8601076"/>
              <a:gd name="connsiteY3" fmla="*/ 6900862 h 6900862"/>
              <a:gd name="connsiteX4" fmla="*/ 0 w 8601076"/>
              <a:gd name="connsiteY4" fmla="*/ 14287 h 6900862"/>
              <a:gd name="connsiteX0" fmla="*/ 0 w 8172451"/>
              <a:gd name="connsiteY0" fmla="*/ 14287 h 6900862"/>
              <a:gd name="connsiteX1" fmla="*/ 8172451 w 8172451"/>
              <a:gd name="connsiteY1" fmla="*/ 0 h 6900862"/>
              <a:gd name="connsiteX2" fmla="*/ 3214689 w 8172451"/>
              <a:gd name="connsiteY2" fmla="*/ 6858000 h 6900862"/>
              <a:gd name="connsiteX3" fmla="*/ 42862 w 8172451"/>
              <a:gd name="connsiteY3" fmla="*/ 6900862 h 6900862"/>
              <a:gd name="connsiteX4" fmla="*/ 0 w 8172451"/>
              <a:gd name="connsiteY4" fmla="*/ 14287 h 6900862"/>
              <a:gd name="connsiteX0" fmla="*/ 0 w 8329614"/>
              <a:gd name="connsiteY0" fmla="*/ 0 h 6886575"/>
              <a:gd name="connsiteX1" fmla="*/ 8329614 w 8329614"/>
              <a:gd name="connsiteY1" fmla="*/ 1 h 6886575"/>
              <a:gd name="connsiteX2" fmla="*/ 3214689 w 8329614"/>
              <a:gd name="connsiteY2" fmla="*/ 6843713 h 6886575"/>
              <a:gd name="connsiteX3" fmla="*/ 42862 w 8329614"/>
              <a:gd name="connsiteY3" fmla="*/ 6886575 h 6886575"/>
              <a:gd name="connsiteX4" fmla="*/ 0 w 8329614"/>
              <a:gd name="connsiteY4" fmla="*/ 0 h 6886575"/>
              <a:gd name="connsiteX0" fmla="*/ 0 w 8329614"/>
              <a:gd name="connsiteY0" fmla="*/ 0 h 6886575"/>
              <a:gd name="connsiteX1" fmla="*/ 8329614 w 8329614"/>
              <a:gd name="connsiteY1" fmla="*/ 1 h 6886575"/>
              <a:gd name="connsiteX2" fmla="*/ 3228977 w 8329614"/>
              <a:gd name="connsiteY2" fmla="*/ 6843713 h 6886575"/>
              <a:gd name="connsiteX3" fmla="*/ 42862 w 8329614"/>
              <a:gd name="connsiteY3" fmla="*/ 6886575 h 6886575"/>
              <a:gd name="connsiteX4" fmla="*/ 0 w 8329614"/>
              <a:gd name="connsiteY4" fmla="*/ 0 h 6886575"/>
              <a:gd name="connsiteX0" fmla="*/ 0 w 8329614"/>
              <a:gd name="connsiteY0" fmla="*/ 0 h 6886575"/>
              <a:gd name="connsiteX1" fmla="*/ 8329614 w 8329614"/>
              <a:gd name="connsiteY1" fmla="*/ 1 h 6886575"/>
              <a:gd name="connsiteX2" fmla="*/ 3300414 w 8329614"/>
              <a:gd name="connsiteY2" fmla="*/ 6886575 h 6886575"/>
              <a:gd name="connsiteX3" fmla="*/ 42862 w 8329614"/>
              <a:gd name="connsiteY3" fmla="*/ 6886575 h 6886575"/>
              <a:gd name="connsiteX4" fmla="*/ 0 w 8329614"/>
              <a:gd name="connsiteY4" fmla="*/ 0 h 6886575"/>
              <a:gd name="connsiteX0" fmla="*/ 0 w 8429627"/>
              <a:gd name="connsiteY0" fmla="*/ 0 h 6886575"/>
              <a:gd name="connsiteX1" fmla="*/ 8429627 w 8429627"/>
              <a:gd name="connsiteY1" fmla="*/ 28577 h 6886575"/>
              <a:gd name="connsiteX2" fmla="*/ 3300414 w 8429627"/>
              <a:gd name="connsiteY2" fmla="*/ 6886575 h 6886575"/>
              <a:gd name="connsiteX3" fmla="*/ 42862 w 8429627"/>
              <a:gd name="connsiteY3" fmla="*/ 6886575 h 6886575"/>
              <a:gd name="connsiteX4" fmla="*/ 0 w 8429627"/>
              <a:gd name="connsiteY4" fmla="*/ 0 h 6886575"/>
              <a:gd name="connsiteX0" fmla="*/ 0 w 8401052"/>
              <a:gd name="connsiteY0" fmla="*/ 0 h 6886575"/>
              <a:gd name="connsiteX1" fmla="*/ 8401052 w 8401052"/>
              <a:gd name="connsiteY1" fmla="*/ 14290 h 6886575"/>
              <a:gd name="connsiteX2" fmla="*/ 3300414 w 8401052"/>
              <a:gd name="connsiteY2" fmla="*/ 6886575 h 6886575"/>
              <a:gd name="connsiteX3" fmla="*/ 42862 w 8401052"/>
              <a:gd name="connsiteY3" fmla="*/ 6886575 h 6886575"/>
              <a:gd name="connsiteX4" fmla="*/ 0 w 8401052"/>
              <a:gd name="connsiteY4" fmla="*/ 0 h 6886575"/>
              <a:gd name="connsiteX0" fmla="*/ 0 w 8401052"/>
              <a:gd name="connsiteY0" fmla="*/ 0 h 6886575"/>
              <a:gd name="connsiteX1" fmla="*/ 8401052 w 8401052"/>
              <a:gd name="connsiteY1" fmla="*/ 14290 h 6886575"/>
              <a:gd name="connsiteX2" fmla="*/ 3386139 w 8401052"/>
              <a:gd name="connsiteY2" fmla="*/ 6872287 h 6886575"/>
              <a:gd name="connsiteX3" fmla="*/ 42862 w 8401052"/>
              <a:gd name="connsiteY3" fmla="*/ 6886575 h 6886575"/>
              <a:gd name="connsiteX4" fmla="*/ 0 w 8401052"/>
              <a:gd name="connsiteY4" fmla="*/ 0 h 688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01052" h="6886575">
                <a:moveTo>
                  <a:pt x="0" y="0"/>
                </a:moveTo>
                <a:lnTo>
                  <a:pt x="8401052" y="14290"/>
                </a:lnTo>
                <a:lnTo>
                  <a:pt x="3386139" y="6872287"/>
                </a:lnTo>
                <a:lnTo>
                  <a:pt x="42862" y="6886575"/>
                </a:lnTo>
                <a:lnTo>
                  <a:pt x="0" y="0"/>
                </a:lnTo>
                <a:close/>
              </a:path>
            </a:pathLst>
          </a:cu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cxnSp>
        <p:nvCxnSpPr>
          <p:cNvPr id="3" name="Straight Connector 2">
            <a:extLst>
              <a:ext uri="{FF2B5EF4-FFF2-40B4-BE49-F238E27FC236}">
                <a16:creationId xmlns:a16="http://schemas.microsoft.com/office/drawing/2014/main" xmlns="" id="{40408469-2428-324B-8AF2-BBFDCCD2FF80}"/>
              </a:ext>
            </a:extLst>
          </p:cNvPr>
          <p:cNvCxnSpPr/>
          <p:nvPr/>
        </p:nvCxnSpPr>
        <p:spPr>
          <a:xfrm flipH="1">
            <a:off x="2243138" y="-1071563"/>
            <a:ext cx="6986587" cy="9286876"/>
          </a:xfrm>
          <a:prstGeom prst="line">
            <a:avLst/>
          </a:prstGeom>
          <a:ln w="228600">
            <a:solidFill>
              <a:schemeClr val="tx2"/>
            </a:solidFill>
          </a:ln>
        </p:spPr>
        <p:style>
          <a:lnRef idx="2">
            <a:schemeClr val="dk1"/>
          </a:lnRef>
          <a:fillRef idx="0">
            <a:schemeClr val="dk1"/>
          </a:fillRef>
          <a:effectRef idx="1">
            <a:schemeClr val="dk1"/>
          </a:effectRef>
          <a:fontRef idx="minor">
            <a:schemeClr val="tx1"/>
          </a:fontRef>
        </p:style>
      </p:cxnSp>
      <p:pic>
        <p:nvPicPr>
          <p:cNvPr id="6" name="Picture 5">
            <a:extLst>
              <a:ext uri="{FF2B5EF4-FFF2-40B4-BE49-F238E27FC236}">
                <a16:creationId xmlns:a16="http://schemas.microsoft.com/office/drawing/2014/main" xmlns="" id="{173E6F9C-3034-A74D-BDAA-CE1308DEF2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0729" y="5722284"/>
            <a:ext cx="1798530" cy="719412"/>
          </a:xfrm>
          <a:prstGeom prst="rect">
            <a:avLst/>
          </a:prstGeom>
        </p:spPr>
      </p:pic>
      <p:pic>
        <p:nvPicPr>
          <p:cNvPr id="7" name="Picture 6">
            <a:extLst>
              <a:ext uri="{FF2B5EF4-FFF2-40B4-BE49-F238E27FC236}">
                <a16:creationId xmlns:a16="http://schemas.microsoft.com/office/drawing/2014/main" xmlns="" id="{0FAB8CA3-66EE-7742-BE36-6FD8B9C0B55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6666" y="4977677"/>
            <a:ext cx="2365609" cy="643519"/>
          </a:xfrm>
          <a:prstGeom prst="rect">
            <a:avLst/>
          </a:prstGeom>
        </p:spPr>
      </p:pic>
      <p:sp>
        <p:nvSpPr>
          <p:cNvPr id="8" name="Title 3">
            <a:extLst>
              <a:ext uri="{FF2B5EF4-FFF2-40B4-BE49-F238E27FC236}">
                <a16:creationId xmlns:a16="http://schemas.microsoft.com/office/drawing/2014/main" xmlns="" id="{5FAE4548-B73C-7C4D-9B23-9C2E44ADEEB2}"/>
              </a:ext>
            </a:extLst>
          </p:cNvPr>
          <p:cNvSpPr txBox="1">
            <a:spLocks/>
          </p:cNvSpPr>
          <p:nvPr/>
        </p:nvSpPr>
        <p:spPr>
          <a:xfrm>
            <a:off x="596666" y="787127"/>
            <a:ext cx="8049698" cy="1289335"/>
          </a:xfrm>
          <a:prstGeom prst="rect">
            <a:avLst/>
          </a:prstGeom>
        </p:spPr>
        <p:txBody>
          <a:bodyPr vert="horz" lIns="91440" tIns="45720" rIns="91440" bIns="45720" rtlCol="0" anchor="t" anchorCtr="0">
            <a:normAutofit fontScale="92500" lnSpcReduction="10000"/>
          </a:bodyPr>
          <a:lstStyle>
            <a:lvl1pPr algn="ctr" defTabSz="914400" rtl="0" eaLnBrk="1" latinLnBrk="0" hangingPunct="1">
              <a:spcBef>
                <a:spcPct val="0"/>
              </a:spcBef>
              <a:buNone/>
              <a:defRPr sz="3600" b="1" i="0" kern="1200">
                <a:solidFill>
                  <a:srgbClr val="0033A0"/>
                </a:solidFill>
                <a:latin typeface="Calibri" panose="020F0502020204030204" pitchFamily="34" charset="0"/>
                <a:ea typeface="+mj-ea"/>
                <a:cs typeface="Calibri" panose="020F0502020204030204" pitchFamily="34" charset="0"/>
              </a:defRPr>
            </a:lvl1pPr>
          </a:lstStyle>
          <a:p>
            <a:pPr algn="l"/>
            <a:r>
              <a:rPr lang="en-US" sz="4400" dirty="0">
                <a:latin typeface="+mj-lt"/>
              </a:rPr>
              <a:t>Tobacco Settlement</a:t>
            </a:r>
            <a:br>
              <a:rPr lang="en-US" sz="4400" dirty="0">
                <a:latin typeface="+mj-lt"/>
              </a:rPr>
            </a:br>
            <a:r>
              <a:rPr lang="en-US" sz="4400" dirty="0">
                <a:latin typeface="+mj-lt"/>
              </a:rPr>
              <a:t>Fund Update</a:t>
            </a:r>
            <a:endParaRPr lang="en-US" sz="4400" dirty="0">
              <a:solidFill>
                <a:schemeClr val="tx2"/>
              </a:solidFill>
              <a:latin typeface="+mj-lt"/>
              <a:cs typeface="Arial" panose="020B0604020202020204" pitchFamily="34" charset="0"/>
            </a:endParaRPr>
          </a:p>
        </p:txBody>
      </p:sp>
      <p:sp>
        <p:nvSpPr>
          <p:cNvPr id="14" name="Subtitle 22">
            <a:extLst>
              <a:ext uri="{FF2B5EF4-FFF2-40B4-BE49-F238E27FC236}">
                <a16:creationId xmlns:a16="http://schemas.microsoft.com/office/drawing/2014/main" xmlns="" id="{CC60905A-5650-014F-BE5C-47480C3E8780}"/>
              </a:ext>
            </a:extLst>
          </p:cNvPr>
          <p:cNvSpPr txBox="1">
            <a:spLocks/>
          </p:cNvSpPr>
          <p:nvPr/>
        </p:nvSpPr>
        <p:spPr>
          <a:xfrm>
            <a:off x="596666" y="2629816"/>
            <a:ext cx="4506913" cy="522288"/>
          </a:xfrm>
          <a:prstGeom prst="rect">
            <a:avLst/>
          </a:prstGeom>
        </p:spPr>
        <p:txBody>
          <a:bodyPr>
            <a:spAutoFit/>
          </a:bodyPr>
          <a:lstStyle>
            <a:lvl1pPr marL="228600" indent="-228600" algn="l" defTabSz="914400" rtl="0" eaLnBrk="1" latinLnBrk="0" hangingPunct="1">
              <a:spcBef>
                <a:spcPts val="2000"/>
              </a:spcBef>
              <a:buClr>
                <a:srgbClr val="0033A0"/>
              </a:buClr>
              <a:buSzPct val="75000"/>
              <a:buFont typeface="Wingdings" pitchFamily="2" charset="2"/>
              <a:buChar char="n"/>
              <a:defRPr sz="2000" b="0" i="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57200" indent="-228600" algn="l" defTabSz="914400" rtl="0" eaLnBrk="1" latinLnBrk="0" hangingPunct="1">
              <a:spcBef>
                <a:spcPts val="600"/>
              </a:spcBef>
              <a:buClr>
                <a:srgbClr val="0033A0"/>
              </a:buClr>
              <a:buSzPct val="75000"/>
              <a:buFont typeface="PingFangSC-Regular" charset="-122"/>
              <a:buChar char="－"/>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685800" indent="-228600" algn="l" defTabSz="914400" rtl="0" eaLnBrk="1" latinLnBrk="0" hangingPunct="1">
              <a:spcBef>
                <a:spcPts val="600"/>
              </a:spcBef>
              <a:buClr>
                <a:srgbClr val="0033A0"/>
              </a:buClr>
              <a:buSzPct val="75000"/>
              <a:buFont typeface="Wingdings" pitchFamily="2" charset="2"/>
              <a:buChar char="n"/>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914400" indent="-228600" algn="l" defTabSz="914400" rtl="0" eaLnBrk="1" latinLnBrk="0" hangingPunct="1">
              <a:spcBef>
                <a:spcPts val="600"/>
              </a:spcBef>
              <a:buClr>
                <a:srgbClr val="0033A0"/>
              </a:buClr>
              <a:buSzPct val="75000"/>
              <a:buFont typeface="Arial" charset="0"/>
              <a:buChar char="•"/>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1143000" indent="-228600" algn="l" defTabSz="914400" rtl="0" eaLnBrk="1" latinLnBrk="0" hangingPunct="1">
              <a:spcBef>
                <a:spcPts val="600"/>
              </a:spcBef>
              <a:buClr>
                <a:srgbClr val="0033A0"/>
              </a:buClr>
              <a:buSzPct val="75000"/>
              <a:buFont typeface="Courier New" charset="0"/>
              <a:buChar char="o"/>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buNone/>
            </a:pPr>
            <a:r>
              <a:rPr lang="en-US" sz="2800" b="1" dirty="0"/>
              <a:t>B. Mark Evers, MD</a:t>
            </a:r>
          </a:p>
        </p:txBody>
      </p:sp>
      <p:sp>
        <p:nvSpPr>
          <p:cNvPr id="15" name="Text Placeholder 10">
            <a:extLst>
              <a:ext uri="{FF2B5EF4-FFF2-40B4-BE49-F238E27FC236}">
                <a16:creationId xmlns:a16="http://schemas.microsoft.com/office/drawing/2014/main" xmlns="" id="{EA6A228D-1D29-E042-9E0E-52C56097AD38}"/>
              </a:ext>
            </a:extLst>
          </p:cNvPr>
          <p:cNvSpPr txBox="1">
            <a:spLocks/>
          </p:cNvSpPr>
          <p:nvPr/>
        </p:nvSpPr>
        <p:spPr>
          <a:xfrm>
            <a:off x="596666" y="2814558"/>
            <a:ext cx="4506913" cy="1087477"/>
          </a:xfrm>
          <a:prstGeom prst="rect">
            <a:avLst/>
          </a:prstGeom>
        </p:spPr>
        <p:txBody>
          <a:bodyPr>
            <a:spAutoFit/>
          </a:bodyPr>
          <a:lstStyle>
            <a:lvl1pPr marL="228600" indent="-228600" algn="l" defTabSz="914400" rtl="0" eaLnBrk="1" latinLnBrk="0" hangingPunct="1">
              <a:spcBef>
                <a:spcPts val="2000"/>
              </a:spcBef>
              <a:buClr>
                <a:srgbClr val="0033A0"/>
              </a:buClr>
              <a:buSzPct val="75000"/>
              <a:buFont typeface="Wingdings" pitchFamily="2" charset="2"/>
              <a:buChar char="n"/>
              <a:defRPr sz="2000" b="0" i="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57200" indent="-228600" algn="l" defTabSz="914400" rtl="0" eaLnBrk="1" latinLnBrk="0" hangingPunct="1">
              <a:spcBef>
                <a:spcPts val="600"/>
              </a:spcBef>
              <a:buClr>
                <a:srgbClr val="0033A0"/>
              </a:buClr>
              <a:buSzPct val="75000"/>
              <a:buFont typeface="PingFangSC-Regular" charset="-122"/>
              <a:buChar char="－"/>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685800" indent="-228600" algn="l" defTabSz="914400" rtl="0" eaLnBrk="1" latinLnBrk="0" hangingPunct="1">
              <a:spcBef>
                <a:spcPts val="600"/>
              </a:spcBef>
              <a:buClr>
                <a:srgbClr val="0033A0"/>
              </a:buClr>
              <a:buSzPct val="75000"/>
              <a:buFont typeface="Wingdings" pitchFamily="2" charset="2"/>
              <a:buChar char="n"/>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914400" indent="-228600" algn="l" defTabSz="914400" rtl="0" eaLnBrk="1" latinLnBrk="0" hangingPunct="1">
              <a:spcBef>
                <a:spcPts val="600"/>
              </a:spcBef>
              <a:buClr>
                <a:srgbClr val="0033A0"/>
              </a:buClr>
              <a:buSzPct val="75000"/>
              <a:buFont typeface="Arial" charset="0"/>
              <a:buChar char="•"/>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1143000" indent="-228600" algn="l" defTabSz="914400" rtl="0" eaLnBrk="1" latinLnBrk="0" hangingPunct="1">
              <a:spcBef>
                <a:spcPts val="600"/>
              </a:spcBef>
              <a:buClr>
                <a:srgbClr val="0033A0"/>
              </a:buClr>
              <a:buSzPct val="75000"/>
              <a:buFont typeface="Courier New" charset="0"/>
              <a:buChar char="o"/>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buNone/>
            </a:pPr>
            <a:endParaRPr lang="en-US" sz="2400" dirty="0"/>
          </a:p>
          <a:p>
            <a:pPr marL="0" indent="0">
              <a:buNone/>
            </a:pPr>
            <a:r>
              <a:rPr lang="en-US" sz="2400" dirty="0"/>
              <a:t>December 9, 2021</a:t>
            </a:r>
          </a:p>
        </p:txBody>
      </p:sp>
    </p:spTree>
    <p:extLst>
      <p:ext uri="{BB962C8B-B14F-4D97-AF65-F5344CB8AC3E}">
        <p14:creationId xmlns:p14="http://schemas.microsoft.com/office/powerpoint/2010/main" val="31853946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5A3A3196-0BC5-CF44-8365-5849C71B9F2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374206" y="182781"/>
            <a:ext cx="5817793" cy="6675219"/>
          </a:xfrm>
          <a:prstGeom prst="rect">
            <a:avLst/>
          </a:prstGeom>
        </p:spPr>
      </p:pic>
      <p:sp>
        <p:nvSpPr>
          <p:cNvPr id="2" name="Title 1"/>
          <p:cNvSpPr>
            <a:spLocks noGrp="1"/>
          </p:cNvSpPr>
          <p:nvPr>
            <p:ph type="title"/>
          </p:nvPr>
        </p:nvSpPr>
        <p:spPr/>
        <p:txBody>
          <a:bodyPr/>
          <a:lstStyle/>
          <a:p>
            <a:r>
              <a:rPr lang="en-US" sz="4000" b="1" dirty="0"/>
              <a:t>Other Impacts of NCI Designation</a:t>
            </a:r>
          </a:p>
        </p:txBody>
      </p:sp>
      <p:sp>
        <p:nvSpPr>
          <p:cNvPr id="3" name="Content Placeholder 2"/>
          <p:cNvSpPr>
            <a:spLocks noGrp="1"/>
          </p:cNvSpPr>
          <p:nvPr>
            <p:ph idx="1"/>
          </p:nvPr>
        </p:nvSpPr>
        <p:spPr>
          <a:xfrm>
            <a:off x="520700" y="1828800"/>
            <a:ext cx="7531100" cy="4761562"/>
          </a:xfrm>
        </p:spPr>
        <p:txBody>
          <a:bodyPr>
            <a:normAutofit/>
          </a:bodyPr>
          <a:lstStyle/>
          <a:p>
            <a:r>
              <a:rPr lang="en-US" sz="2800" b="1" dirty="0">
                <a:solidFill>
                  <a:schemeClr val="accent1"/>
                </a:solidFill>
              </a:rPr>
              <a:t>67</a:t>
            </a:r>
            <a:r>
              <a:rPr lang="en-US" sz="2800" b="1" dirty="0">
                <a:solidFill>
                  <a:schemeClr val="accent2"/>
                </a:solidFill>
              </a:rPr>
              <a:t> </a:t>
            </a:r>
            <a:r>
              <a:rPr lang="en-US" sz="2800" dirty="0"/>
              <a:t>new faculty recruits since 2018 NCI re-designation</a:t>
            </a:r>
          </a:p>
          <a:p>
            <a:r>
              <a:rPr lang="en-US" sz="2800" dirty="0"/>
              <a:t>Accrual of </a:t>
            </a:r>
            <a:r>
              <a:rPr lang="en-US" sz="2800" b="1" dirty="0">
                <a:solidFill>
                  <a:schemeClr val="accent1"/>
                </a:solidFill>
              </a:rPr>
              <a:t>6,714 </a:t>
            </a:r>
            <a:r>
              <a:rPr lang="en-US" sz="2800" dirty="0"/>
              <a:t>subjects to interventional trials since 2018; </a:t>
            </a:r>
            <a:r>
              <a:rPr lang="en-US" sz="2800" b="1" dirty="0">
                <a:solidFill>
                  <a:schemeClr val="accent1"/>
                </a:solidFill>
              </a:rPr>
              <a:t>57%</a:t>
            </a:r>
            <a:r>
              <a:rPr lang="en-US" sz="2800" dirty="0">
                <a:solidFill>
                  <a:schemeClr val="accent1"/>
                </a:solidFill>
              </a:rPr>
              <a:t> </a:t>
            </a:r>
            <a:r>
              <a:rPr lang="en-US" sz="2800" dirty="0"/>
              <a:t>from Appalachia </a:t>
            </a:r>
          </a:p>
          <a:p>
            <a:r>
              <a:rPr lang="en-US" sz="2800" dirty="0"/>
              <a:t>Over </a:t>
            </a:r>
            <a:r>
              <a:rPr lang="en-US" sz="2800" b="1" dirty="0">
                <a:solidFill>
                  <a:schemeClr val="accent1"/>
                </a:solidFill>
              </a:rPr>
              <a:t>14,400</a:t>
            </a:r>
            <a:r>
              <a:rPr lang="en-US" sz="2800" dirty="0"/>
              <a:t> people reached through outreach events or education </a:t>
            </a:r>
          </a:p>
          <a:p>
            <a:r>
              <a:rPr lang="en-US" sz="2800" b="1" dirty="0">
                <a:solidFill>
                  <a:schemeClr val="accent1"/>
                </a:solidFill>
              </a:rPr>
              <a:t>42% </a:t>
            </a:r>
            <a:r>
              <a:rPr lang="en-US" sz="2800" dirty="0"/>
              <a:t>increase in cancer related funding since 2018</a:t>
            </a:r>
          </a:p>
        </p:txBody>
      </p:sp>
    </p:spTree>
    <p:extLst>
      <p:ext uri="{BB962C8B-B14F-4D97-AF65-F5344CB8AC3E}">
        <p14:creationId xmlns:p14="http://schemas.microsoft.com/office/powerpoint/2010/main" val="1622134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xmlns="" id="{3650A8A3-7B8A-DD4E-867A-23F56389A407}"/>
              </a:ext>
            </a:extLst>
          </p:cNvPr>
          <p:cNvSpPr/>
          <p:nvPr/>
        </p:nvSpPr>
        <p:spPr>
          <a:xfrm>
            <a:off x="6375901" y="2305878"/>
            <a:ext cx="2395331" cy="4223891"/>
          </a:xfrm>
          <a:prstGeom prst="roundRect">
            <a:avLst/>
          </a:prstGeom>
          <a:solidFill>
            <a:schemeClr val="accent4">
              <a:lumMod val="20000"/>
              <a:lumOff val="80000"/>
            </a:schemeClr>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Rounded Rectangle 25">
            <a:extLst>
              <a:ext uri="{FF2B5EF4-FFF2-40B4-BE49-F238E27FC236}">
                <a16:creationId xmlns:a16="http://schemas.microsoft.com/office/drawing/2014/main" xmlns="" id="{A717DB18-8652-AD40-8754-37396C394C83}"/>
              </a:ext>
            </a:extLst>
          </p:cNvPr>
          <p:cNvSpPr/>
          <p:nvPr/>
        </p:nvSpPr>
        <p:spPr>
          <a:xfrm>
            <a:off x="1649773" y="3429001"/>
            <a:ext cx="2330797" cy="3100768"/>
          </a:xfrm>
          <a:prstGeom prst="roundRect">
            <a:avLst/>
          </a:prstGeom>
          <a:solidFill>
            <a:schemeClr val="accent4">
              <a:lumMod val="20000"/>
              <a:lumOff val="80000"/>
            </a:schemeClr>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ounded Rectangle 6">
            <a:extLst>
              <a:ext uri="{FF2B5EF4-FFF2-40B4-BE49-F238E27FC236}">
                <a16:creationId xmlns:a16="http://schemas.microsoft.com/office/drawing/2014/main" xmlns="" id="{A9F30D33-269E-3F42-A54C-D8845B053031}"/>
              </a:ext>
            </a:extLst>
          </p:cNvPr>
          <p:cNvSpPr/>
          <p:nvPr/>
        </p:nvSpPr>
        <p:spPr>
          <a:xfrm>
            <a:off x="8771232" y="1023731"/>
            <a:ext cx="2559377" cy="5532120"/>
          </a:xfrm>
          <a:prstGeom prst="roundRect">
            <a:avLst/>
          </a:prstGeom>
          <a:solidFill>
            <a:schemeClr val="accent4">
              <a:lumMod val="20000"/>
              <a:lumOff val="80000"/>
            </a:schemeClr>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aphicFrame>
        <p:nvGraphicFramePr>
          <p:cNvPr id="71" name="Chart 70">
            <a:extLst>
              <a:ext uri="{FF2B5EF4-FFF2-40B4-BE49-F238E27FC236}">
                <a16:creationId xmlns:a16="http://schemas.microsoft.com/office/drawing/2014/main" xmlns="" id="{53B4F4F4-23EA-544D-A604-BA16280A8A8E}"/>
              </a:ext>
            </a:extLst>
          </p:cNvPr>
          <p:cNvGraphicFramePr/>
          <p:nvPr/>
        </p:nvGraphicFramePr>
        <p:xfrm>
          <a:off x="417032" y="1183898"/>
          <a:ext cx="11452835" cy="4782219"/>
        </p:xfrm>
        <a:graphic>
          <a:graphicData uri="http://schemas.openxmlformats.org/drawingml/2006/chart">
            <c:chart xmlns:c="http://schemas.openxmlformats.org/drawingml/2006/chart" xmlns:r="http://schemas.openxmlformats.org/officeDocument/2006/relationships" r:id="rId2"/>
          </a:graphicData>
        </a:graphic>
      </p:graphicFrame>
      <p:sp>
        <p:nvSpPr>
          <p:cNvPr id="2" name="Arrow: Pentagon 1">
            <a:extLst>
              <a:ext uri="{FF2B5EF4-FFF2-40B4-BE49-F238E27FC236}">
                <a16:creationId xmlns:a16="http://schemas.microsoft.com/office/drawing/2014/main" xmlns="" id="{FC9ACC49-FCA0-4754-842B-DE7DD9F30097}"/>
              </a:ext>
            </a:extLst>
          </p:cNvPr>
          <p:cNvSpPr/>
          <p:nvPr/>
        </p:nvSpPr>
        <p:spPr>
          <a:xfrm rot="16200000">
            <a:off x="7649789" y="2852402"/>
            <a:ext cx="1030290" cy="813197"/>
          </a:xfrm>
          <a:prstGeom prst="homePlate">
            <a:avLst/>
          </a:prstGeom>
          <a:gradFill flip="none" rotWithShape="1">
            <a:gsLst>
              <a:gs pos="0">
                <a:schemeClr val="accent5">
                  <a:lumMod val="0"/>
                  <a:lumOff val="100000"/>
                  <a:alpha val="86000"/>
                </a:schemeClr>
              </a:gs>
              <a:gs pos="100000">
                <a:schemeClr val="accent5">
                  <a:lumMod val="100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CBCC0">
                    <a:lumMod val="50000"/>
                  </a:srgbClr>
                </a:solidFill>
                <a:effectLst/>
                <a:uLnTx/>
                <a:uFillTx/>
                <a:latin typeface="Arial" panose="020B0604020202020204" pitchFamily="34" charset="0"/>
                <a:ea typeface="+mn-ea"/>
                <a:cs typeface="Arial" panose="020B0604020202020204" pitchFamily="34" charset="0"/>
              </a:rPr>
              <a:t>27%</a:t>
            </a:r>
          </a:p>
        </p:txBody>
      </p:sp>
      <p:sp>
        <p:nvSpPr>
          <p:cNvPr id="77" name="TextBox 76">
            <a:extLst>
              <a:ext uri="{FF2B5EF4-FFF2-40B4-BE49-F238E27FC236}">
                <a16:creationId xmlns:a16="http://schemas.microsoft.com/office/drawing/2014/main" xmlns="" id="{5FE86875-10DD-B941-9BCD-E9B57D245484}"/>
              </a:ext>
            </a:extLst>
          </p:cNvPr>
          <p:cNvSpPr txBox="1"/>
          <p:nvPr/>
        </p:nvSpPr>
        <p:spPr>
          <a:xfrm>
            <a:off x="1913598" y="5780974"/>
            <a:ext cx="1779519"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NCI</a:t>
            </a:r>
          </a:p>
        </p:txBody>
      </p:sp>
      <p:sp>
        <p:nvSpPr>
          <p:cNvPr id="40" name="TextBox 39">
            <a:extLst>
              <a:ext uri="{FF2B5EF4-FFF2-40B4-BE49-F238E27FC236}">
                <a16:creationId xmlns:a16="http://schemas.microsoft.com/office/drawing/2014/main" xmlns="" id="{F6CB4E99-D6A0-744E-A073-E32FB5A0E7A0}"/>
              </a:ext>
            </a:extLst>
          </p:cNvPr>
          <p:cNvSpPr txBox="1"/>
          <p:nvPr/>
        </p:nvSpPr>
        <p:spPr>
          <a:xfrm rot="16200000">
            <a:off x="-1109052" y="3193255"/>
            <a:ext cx="3714359"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Dollars (in Millions)</a:t>
            </a:r>
          </a:p>
        </p:txBody>
      </p:sp>
      <p:sp>
        <p:nvSpPr>
          <p:cNvPr id="48" name="Title 1">
            <a:extLst>
              <a:ext uri="{FF2B5EF4-FFF2-40B4-BE49-F238E27FC236}">
                <a16:creationId xmlns:a16="http://schemas.microsoft.com/office/drawing/2014/main" xmlns="" id="{837B6890-F501-3F4B-A460-1E5D766478E7}"/>
              </a:ext>
            </a:extLst>
          </p:cNvPr>
          <p:cNvSpPr>
            <a:spLocks noGrp="1"/>
          </p:cNvSpPr>
          <p:nvPr>
            <p:ph type="title"/>
          </p:nvPr>
        </p:nvSpPr>
        <p:spPr>
          <a:xfrm>
            <a:off x="1" y="16628"/>
            <a:ext cx="12191999" cy="1116106"/>
          </a:xfrm>
        </p:spPr>
        <p:txBody>
          <a:bodyPr anchor="ctr"/>
          <a:lstStyle/>
          <a:p>
            <a:r>
              <a:rPr lang="en-US" dirty="0"/>
              <a:t>Increased Research Funding</a:t>
            </a:r>
            <a:br>
              <a:rPr lang="en-US" dirty="0"/>
            </a:br>
            <a:r>
              <a:rPr lang="en-US" sz="2400" dirty="0"/>
              <a:t>(Compared with 2018)</a:t>
            </a:r>
            <a:endParaRPr lang="en-US" dirty="0"/>
          </a:p>
        </p:txBody>
      </p:sp>
      <p:sp>
        <p:nvSpPr>
          <p:cNvPr id="64" name="TextBox 63">
            <a:extLst>
              <a:ext uri="{FF2B5EF4-FFF2-40B4-BE49-F238E27FC236}">
                <a16:creationId xmlns:a16="http://schemas.microsoft.com/office/drawing/2014/main" xmlns="" id="{1126E251-8822-4781-AE8F-F32B3078D935}"/>
              </a:ext>
            </a:extLst>
          </p:cNvPr>
          <p:cNvSpPr txBox="1"/>
          <p:nvPr/>
        </p:nvSpPr>
        <p:spPr>
          <a:xfrm>
            <a:off x="4363930" y="5780974"/>
            <a:ext cx="1779519" cy="7487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Other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NIH</a:t>
            </a:r>
          </a:p>
        </p:txBody>
      </p:sp>
      <p:sp>
        <p:nvSpPr>
          <p:cNvPr id="70" name="TextBox 69">
            <a:extLst>
              <a:ext uri="{FF2B5EF4-FFF2-40B4-BE49-F238E27FC236}">
                <a16:creationId xmlns:a16="http://schemas.microsoft.com/office/drawing/2014/main" xmlns="" id="{A0290CE6-9781-48BF-87A4-699953B2E566}"/>
              </a:ext>
            </a:extLst>
          </p:cNvPr>
          <p:cNvSpPr txBox="1"/>
          <p:nvPr/>
        </p:nvSpPr>
        <p:spPr>
          <a:xfrm>
            <a:off x="6584062" y="5834269"/>
            <a:ext cx="218717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Total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Peer-Reviewed</a:t>
            </a:r>
          </a:p>
        </p:txBody>
      </p:sp>
      <p:sp>
        <p:nvSpPr>
          <p:cNvPr id="78" name="Arrow: Pentagon 77">
            <a:extLst>
              <a:ext uri="{FF2B5EF4-FFF2-40B4-BE49-F238E27FC236}">
                <a16:creationId xmlns:a16="http://schemas.microsoft.com/office/drawing/2014/main" xmlns="" id="{6AA2F40D-9863-4648-A594-C605FF178BA3}"/>
              </a:ext>
            </a:extLst>
          </p:cNvPr>
          <p:cNvSpPr/>
          <p:nvPr/>
        </p:nvSpPr>
        <p:spPr>
          <a:xfrm rot="16200000">
            <a:off x="5259277" y="3718624"/>
            <a:ext cx="1030290" cy="796063"/>
          </a:xfrm>
          <a:prstGeom prst="homePlate">
            <a:avLst/>
          </a:prstGeom>
          <a:gradFill flip="none" rotWithShape="1">
            <a:gsLst>
              <a:gs pos="0">
                <a:schemeClr val="accent5">
                  <a:lumMod val="0"/>
                  <a:lumOff val="100000"/>
                  <a:alpha val="86000"/>
                </a:schemeClr>
              </a:gs>
              <a:gs pos="100000">
                <a:schemeClr val="accent5">
                  <a:lumMod val="100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CBCC0">
                    <a:lumMod val="50000"/>
                  </a:srgbClr>
                </a:solidFill>
                <a:effectLst/>
                <a:uLnTx/>
                <a:uFillTx/>
                <a:latin typeface="Arial" panose="020B0604020202020204" pitchFamily="34" charset="0"/>
                <a:ea typeface="+mn-ea"/>
                <a:cs typeface="Arial" panose="020B0604020202020204" pitchFamily="34" charset="0"/>
              </a:rPr>
              <a:t>51%</a:t>
            </a:r>
          </a:p>
        </p:txBody>
      </p:sp>
      <p:sp>
        <p:nvSpPr>
          <p:cNvPr id="80" name="Arrow: Pentagon 79">
            <a:extLst>
              <a:ext uri="{FF2B5EF4-FFF2-40B4-BE49-F238E27FC236}">
                <a16:creationId xmlns:a16="http://schemas.microsoft.com/office/drawing/2014/main" xmlns="" id="{6EFC7B14-8A74-4FC5-91C0-B28CD76D16E9}"/>
              </a:ext>
            </a:extLst>
          </p:cNvPr>
          <p:cNvSpPr/>
          <p:nvPr/>
        </p:nvSpPr>
        <p:spPr>
          <a:xfrm rot="16200000">
            <a:off x="2857685" y="3824641"/>
            <a:ext cx="1030290" cy="796063"/>
          </a:xfrm>
          <a:prstGeom prst="homePlate">
            <a:avLst/>
          </a:prstGeom>
          <a:gradFill flip="none" rotWithShape="1">
            <a:gsLst>
              <a:gs pos="0">
                <a:schemeClr val="accent5">
                  <a:lumMod val="0"/>
                  <a:lumOff val="100000"/>
                  <a:alpha val="86000"/>
                </a:schemeClr>
              </a:gs>
              <a:gs pos="100000">
                <a:schemeClr val="accent5">
                  <a:lumMod val="100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CBCC0">
                    <a:lumMod val="50000"/>
                  </a:srgbClr>
                </a:solidFill>
                <a:effectLst/>
                <a:uLnTx/>
                <a:uFillTx/>
                <a:latin typeface="Arial" panose="020B0604020202020204" pitchFamily="34" charset="0"/>
                <a:ea typeface="+mn-ea"/>
                <a:cs typeface="Arial" panose="020B0604020202020204" pitchFamily="34" charset="0"/>
              </a:rPr>
              <a:t>37%</a:t>
            </a:r>
          </a:p>
        </p:txBody>
      </p:sp>
      <p:sp>
        <p:nvSpPr>
          <p:cNvPr id="18" name="TextBox 17">
            <a:extLst>
              <a:ext uri="{FF2B5EF4-FFF2-40B4-BE49-F238E27FC236}">
                <a16:creationId xmlns:a16="http://schemas.microsoft.com/office/drawing/2014/main" xmlns="" id="{2B9C0275-576B-984A-9BFF-56AE2D0DD8BB}"/>
              </a:ext>
            </a:extLst>
          </p:cNvPr>
          <p:cNvSpPr txBox="1"/>
          <p:nvPr/>
        </p:nvSpPr>
        <p:spPr>
          <a:xfrm>
            <a:off x="4850389" y="1252645"/>
            <a:ext cx="2795573"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a:ea typeface="+mn-ea"/>
                <a:cs typeface="+mn-cs"/>
              </a:rPr>
              <a:t>Total Direct Costs</a:t>
            </a:r>
          </a:p>
        </p:txBody>
      </p:sp>
      <p:cxnSp>
        <p:nvCxnSpPr>
          <p:cNvPr id="4" name="Straight Connector 3">
            <a:extLst>
              <a:ext uri="{FF2B5EF4-FFF2-40B4-BE49-F238E27FC236}">
                <a16:creationId xmlns:a16="http://schemas.microsoft.com/office/drawing/2014/main" xmlns="" id="{621CEC77-FDB2-3948-BB42-477B465BD6F2}"/>
              </a:ext>
            </a:extLst>
          </p:cNvPr>
          <p:cNvCxnSpPr/>
          <p:nvPr/>
        </p:nvCxnSpPr>
        <p:spPr>
          <a:xfrm>
            <a:off x="1943285" y="5823790"/>
            <a:ext cx="1720144" cy="0"/>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20">
            <a:extLst>
              <a:ext uri="{FF2B5EF4-FFF2-40B4-BE49-F238E27FC236}">
                <a16:creationId xmlns:a16="http://schemas.microsoft.com/office/drawing/2014/main" xmlns="" id="{DCD7F246-53F0-4448-9F80-F69011D1CBEA}"/>
              </a:ext>
            </a:extLst>
          </p:cNvPr>
          <p:cNvCxnSpPr/>
          <p:nvPr/>
        </p:nvCxnSpPr>
        <p:spPr>
          <a:xfrm>
            <a:off x="4329298" y="5823790"/>
            <a:ext cx="1720144" cy="0"/>
          </a:xfrm>
          <a:prstGeom prst="line">
            <a:avLst/>
          </a:prstGeom>
        </p:spPr>
        <p:style>
          <a:lnRef idx="2">
            <a:schemeClr val="dk1"/>
          </a:lnRef>
          <a:fillRef idx="0">
            <a:schemeClr val="dk1"/>
          </a:fillRef>
          <a:effectRef idx="1">
            <a:schemeClr val="dk1"/>
          </a:effectRef>
          <a:fontRef idx="minor">
            <a:schemeClr val="tx1"/>
          </a:fontRef>
        </p:style>
      </p:cxnSp>
      <p:cxnSp>
        <p:nvCxnSpPr>
          <p:cNvPr id="22" name="Straight Connector 21">
            <a:extLst>
              <a:ext uri="{FF2B5EF4-FFF2-40B4-BE49-F238E27FC236}">
                <a16:creationId xmlns:a16="http://schemas.microsoft.com/office/drawing/2014/main" xmlns="" id="{5C25FA8F-1F1F-DA4D-A944-7A0D3FDDFC24}"/>
              </a:ext>
            </a:extLst>
          </p:cNvPr>
          <p:cNvCxnSpPr/>
          <p:nvPr/>
        </p:nvCxnSpPr>
        <p:spPr>
          <a:xfrm>
            <a:off x="6786748" y="5823790"/>
            <a:ext cx="1720144" cy="0"/>
          </a:xfrm>
          <a:prstGeom prst="line">
            <a:avLst/>
          </a:prstGeom>
        </p:spPr>
        <p:style>
          <a:lnRef idx="2">
            <a:schemeClr val="dk1"/>
          </a:lnRef>
          <a:fillRef idx="0">
            <a:schemeClr val="dk1"/>
          </a:fillRef>
          <a:effectRef idx="1">
            <a:schemeClr val="dk1"/>
          </a:effectRef>
          <a:fontRef idx="minor">
            <a:schemeClr val="tx1"/>
          </a:fontRef>
        </p:style>
      </p:cxnSp>
      <p:cxnSp>
        <p:nvCxnSpPr>
          <p:cNvPr id="23" name="Straight Connector 22">
            <a:extLst>
              <a:ext uri="{FF2B5EF4-FFF2-40B4-BE49-F238E27FC236}">
                <a16:creationId xmlns:a16="http://schemas.microsoft.com/office/drawing/2014/main" xmlns="" id="{82BFFE97-C2F4-EB4B-B3C0-D153C0E85380}"/>
              </a:ext>
            </a:extLst>
          </p:cNvPr>
          <p:cNvCxnSpPr/>
          <p:nvPr/>
        </p:nvCxnSpPr>
        <p:spPr>
          <a:xfrm>
            <a:off x="9172761" y="5823790"/>
            <a:ext cx="1720144" cy="0"/>
          </a:xfrm>
          <a:prstGeom prst="line">
            <a:avLst/>
          </a:prstGeom>
        </p:spPr>
        <p:style>
          <a:lnRef idx="2">
            <a:schemeClr val="dk1"/>
          </a:lnRef>
          <a:fillRef idx="0">
            <a:schemeClr val="dk1"/>
          </a:fillRef>
          <a:effectRef idx="1">
            <a:schemeClr val="dk1"/>
          </a:effectRef>
          <a:fontRef idx="minor">
            <a:schemeClr val="tx1"/>
          </a:fontRef>
        </p:style>
      </p:cxnSp>
      <p:sp>
        <p:nvSpPr>
          <p:cNvPr id="20" name="TextBox 19">
            <a:extLst>
              <a:ext uri="{FF2B5EF4-FFF2-40B4-BE49-F238E27FC236}">
                <a16:creationId xmlns:a16="http://schemas.microsoft.com/office/drawing/2014/main" xmlns="" id="{5A9B7BB3-2E0B-4841-9964-F31FFAADD34C}"/>
              </a:ext>
            </a:extLst>
          </p:cNvPr>
          <p:cNvSpPr txBox="1"/>
          <p:nvPr/>
        </p:nvSpPr>
        <p:spPr>
          <a:xfrm>
            <a:off x="8973918" y="5860351"/>
            <a:ext cx="218717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Total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Cancer-Related</a:t>
            </a:r>
          </a:p>
        </p:txBody>
      </p:sp>
      <p:sp>
        <p:nvSpPr>
          <p:cNvPr id="24" name="Arrow: Pentagon 1">
            <a:extLst>
              <a:ext uri="{FF2B5EF4-FFF2-40B4-BE49-F238E27FC236}">
                <a16:creationId xmlns:a16="http://schemas.microsoft.com/office/drawing/2014/main" xmlns="" id="{839479F6-E0D6-1B44-B166-15E052C78935}"/>
              </a:ext>
            </a:extLst>
          </p:cNvPr>
          <p:cNvSpPr/>
          <p:nvPr/>
        </p:nvSpPr>
        <p:spPr>
          <a:xfrm rot="16200000">
            <a:off x="10055060" y="1264904"/>
            <a:ext cx="1030290" cy="813197"/>
          </a:xfrm>
          <a:prstGeom prst="homePlate">
            <a:avLst/>
          </a:prstGeom>
          <a:gradFill flip="none" rotWithShape="1">
            <a:gsLst>
              <a:gs pos="0">
                <a:schemeClr val="accent5">
                  <a:lumMod val="0"/>
                  <a:lumOff val="100000"/>
                  <a:alpha val="86000"/>
                </a:schemeClr>
              </a:gs>
              <a:gs pos="100000">
                <a:schemeClr val="accent5">
                  <a:lumMod val="100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CBCC0">
                    <a:lumMod val="50000"/>
                  </a:srgbClr>
                </a:solidFill>
                <a:effectLst/>
                <a:uLnTx/>
                <a:uFillTx/>
                <a:latin typeface="Arial" panose="020B0604020202020204" pitchFamily="34" charset="0"/>
                <a:ea typeface="+mn-ea"/>
                <a:cs typeface="Arial" panose="020B0604020202020204" pitchFamily="34" charset="0"/>
              </a:rPr>
              <a:t>42%</a:t>
            </a:r>
          </a:p>
        </p:txBody>
      </p:sp>
      <p:sp>
        <p:nvSpPr>
          <p:cNvPr id="27" name="TextBox 26">
            <a:extLst>
              <a:ext uri="{FF2B5EF4-FFF2-40B4-BE49-F238E27FC236}">
                <a16:creationId xmlns:a16="http://schemas.microsoft.com/office/drawing/2014/main" xmlns="" id="{E1F70DD3-2AFD-AB4D-8D61-89140E954F6C}"/>
              </a:ext>
            </a:extLst>
          </p:cNvPr>
          <p:cNvSpPr txBox="1"/>
          <p:nvPr/>
        </p:nvSpPr>
        <p:spPr>
          <a:xfrm>
            <a:off x="32478" y="6499119"/>
            <a:ext cx="165782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*End of June 2021</a:t>
            </a:r>
          </a:p>
        </p:txBody>
      </p:sp>
    </p:spTree>
    <p:extLst>
      <p:ext uri="{BB962C8B-B14F-4D97-AF65-F5344CB8AC3E}">
        <p14:creationId xmlns:p14="http://schemas.microsoft.com/office/powerpoint/2010/main" val="2883983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26" grpId="0" animBg="1"/>
      <p:bldP spid="7" grpId="0" animBg="1"/>
      <p:bldP spid="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23900" y="792768"/>
            <a:ext cx="10922000" cy="2312988"/>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3600" b="0" kern="1200">
                <a:solidFill>
                  <a:srgbClr val="005294"/>
                </a:solidFill>
                <a:latin typeface="Franklin Gothic Medium"/>
                <a:ea typeface="+mj-ea"/>
                <a:cs typeface="Franklin Gothic Medium"/>
              </a:defRPr>
            </a:lvl1pPr>
          </a:lstStyle>
          <a:p>
            <a:r>
              <a:rPr lang="en-US" sz="5400" dirty="0">
                <a:solidFill>
                  <a:srgbClr val="0032A0"/>
                </a:solidFill>
                <a:latin typeface="Franklin Gothic Demi" panose="020B0603020102020204" pitchFamily="34" charset="0"/>
                <a:cs typeface="Arial" panose="020B0604020202020204" pitchFamily="34" charset="0"/>
              </a:rPr>
              <a:t>Impact of 2021-2022 </a:t>
            </a:r>
            <a:br>
              <a:rPr lang="en-US" sz="5400" dirty="0">
                <a:solidFill>
                  <a:srgbClr val="0032A0"/>
                </a:solidFill>
                <a:latin typeface="Franklin Gothic Demi" panose="020B0603020102020204" pitchFamily="34" charset="0"/>
                <a:cs typeface="Arial" panose="020B0604020202020204" pitchFamily="34" charset="0"/>
              </a:rPr>
            </a:br>
            <a:r>
              <a:rPr lang="en-US" sz="5400" dirty="0">
                <a:solidFill>
                  <a:srgbClr val="0032A0"/>
                </a:solidFill>
                <a:latin typeface="Franklin Gothic Demi" panose="020B0603020102020204" pitchFamily="34" charset="0"/>
                <a:cs typeface="Arial" panose="020B0604020202020204" pitchFamily="34" charset="0"/>
              </a:rPr>
              <a:t>state cancer prevention and research funding to MCC</a:t>
            </a:r>
          </a:p>
        </p:txBody>
      </p:sp>
      <p:grpSp>
        <p:nvGrpSpPr>
          <p:cNvPr id="2" name="Group 1">
            <a:extLst>
              <a:ext uri="{FF2B5EF4-FFF2-40B4-BE49-F238E27FC236}">
                <a16:creationId xmlns:a16="http://schemas.microsoft.com/office/drawing/2014/main" xmlns="" id="{149FE575-E8F3-7A41-B6C0-7567B63C4B6C}"/>
              </a:ext>
            </a:extLst>
          </p:cNvPr>
          <p:cNvGrpSpPr/>
          <p:nvPr/>
        </p:nvGrpSpPr>
        <p:grpSpPr>
          <a:xfrm>
            <a:off x="-129950" y="3701446"/>
            <a:ext cx="12395690" cy="3074830"/>
            <a:chOff x="166017" y="4240607"/>
            <a:chExt cx="8811965" cy="2185864"/>
          </a:xfrm>
        </p:grpSpPr>
        <p:pic>
          <p:nvPicPr>
            <p:cNvPr id="6" name="Picture 5" descr="A group of people sitting at a desk&#10;&#10;Description automatically generated">
              <a:extLst>
                <a:ext uri="{FF2B5EF4-FFF2-40B4-BE49-F238E27FC236}">
                  <a16:creationId xmlns:a16="http://schemas.microsoft.com/office/drawing/2014/main" xmlns="" id="{8732D843-6228-FF4F-86D1-9875CD35810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628638" y="4240607"/>
              <a:ext cx="3349344" cy="2185864"/>
            </a:xfrm>
            <a:prstGeom prst="rect">
              <a:avLst/>
            </a:prstGeom>
          </p:spPr>
        </p:pic>
        <p:pic>
          <p:nvPicPr>
            <p:cNvPr id="3" name="Picture 2">
              <a:extLst>
                <a:ext uri="{FF2B5EF4-FFF2-40B4-BE49-F238E27FC236}">
                  <a16:creationId xmlns:a16="http://schemas.microsoft.com/office/drawing/2014/main" xmlns="" id="{670A0CA5-81C0-AF42-B0F4-DE0161592CA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5400000">
              <a:off x="3526610" y="4388817"/>
              <a:ext cx="2185864" cy="1889444"/>
            </a:xfrm>
            <a:prstGeom prst="rect">
              <a:avLst/>
            </a:prstGeom>
            <a:effectLst/>
          </p:spPr>
        </p:pic>
        <p:pic>
          <p:nvPicPr>
            <p:cNvPr id="4" name="Picture 3" descr="A picture containing outdoor, person, grass&#10;&#10;Description automatically generated">
              <a:extLst>
                <a:ext uri="{FF2B5EF4-FFF2-40B4-BE49-F238E27FC236}">
                  <a16:creationId xmlns:a16="http://schemas.microsoft.com/office/drawing/2014/main" xmlns="" id="{6979CDE5-2DE0-7F4C-84A0-6D665496FFA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5400000">
              <a:off x="795299" y="3611325"/>
              <a:ext cx="2185864" cy="3444428"/>
            </a:xfrm>
            <a:prstGeom prst="rect">
              <a:avLst/>
            </a:prstGeom>
          </p:spPr>
        </p:pic>
      </p:grpSp>
    </p:spTree>
    <p:extLst>
      <p:ext uri="{BB962C8B-B14F-4D97-AF65-F5344CB8AC3E}">
        <p14:creationId xmlns:p14="http://schemas.microsoft.com/office/powerpoint/2010/main" val="19675046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E184C0-3914-CD4C-AFA3-1DA08FC051BF}"/>
              </a:ext>
            </a:extLst>
          </p:cNvPr>
          <p:cNvSpPr>
            <a:spLocks noGrp="1"/>
          </p:cNvSpPr>
          <p:nvPr>
            <p:ph type="title"/>
          </p:nvPr>
        </p:nvSpPr>
        <p:spPr>
          <a:xfrm>
            <a:off x="1352551" y="194428"/>
            <a:ext cx="9772649" cy="1116106"/>
          </a:xfrm>
        </p:spPr>
        <p:txBody>
          <a:bodyPr/>
          <a:lstStyle/>
          <a:p>
            <a:r>
              <a:rPr lang="en-US" b="1" dirty="0"/>
              <a:t>Commitment to Our Community Outreach and Engagement (COE) Efforts</a:t>
            </a:r>
          </a:p>
        </p:txBody>
      </p:sp>
      <p:sp>
        <p:nvSpPr>
          <p:cNvPr id="4" name="Content Placeholder 3">
            <a:extLst>
              <a:ext uri="{FF2B5EF4-FFF2-40B4-BE49-F238E27FC236}">
                <a16:creationId xmlns:a16="http://schemas.microsoft.com/office/drawing/2014/main" xmlns="" id="{BB48D1C0-E98D-F54E-826A-B3AB69C5DD6E}"/>
              </a:ext>
            </a:extLst>
          </p:cNvPr>
          <p:cNvSpPr>
            <a:spLocks noGrp="1"/>
          </p:cNvSpPr>
          <p:nvPr>
            <p:ph idx="1"/>
          </p:nvPr>
        </p:nvSpPr>
        <p:spPr>
          <a:xfrm>
            <a:off x="380809" y="1546944"/>
            <a:ext cx="6785102" cy="5063718"/>
          </a:xfrm>
        </p:spPr>
        <p:txBody>
          <a:bodyPr>
            <a:normAutofit/>
          </a:bodyPr>
          <a:lstStyle/>
          <a:p>
            <a:r>
              <a:rPr lang="en-US" b="1" dirty="0"/>
              <a:t>Total investment in COE since 2018 is ~$15.9M </a:t>
            </a:r>
          </a:p>
          <a:p>
            <a:r>
              <a:rPr lang="en-US" b="1" dirty="0"/>
              <a:t>41 total FTEs support COE</a:t>
            </a:r>
            <a:r>
              <a:rPr lang="en-US" b="1" dirty="0">
                <a:solidFill>
                  <a:srgbClr val="FF0000"/>
                </a:solidFill>
              </a:rPr>
              <a:t> </a:t>
            </a:r>
            <a:r>
              <a:rPr lang="en-US" b="1" dirty="0"/>
              <a:t>(18 new since 2018)</a:t>
            </a:r>
          </a:p>
          <a:p>
            <a:r>
              <a:rPr lang="en-US" b="1" dirty="0"/>
              <a:t>New positions in Community Impact Office (CIO) since 2020</a:t>
            </a:r>
          </a:p>
          <a:p>
            <a:pPr lvl="1"/>
            <a:r>
              <a:rPr lang="en-US" dirty="0"/>
              <a:t>Community Health Worker</a:t>
            </a:r>
          </a:p>
          <a:p>
            <a:pPr lvl="1"/>
            <a:r>
              <a:rPr lang="en-US" dirty="0"/>
              <a:t>Director of Operations and Evaluation</a:t>
            </a:r>
          </a:p>
          <a:p>
            <a:pPr lvl="1"/>
            <a:r>
              <a:rPr lang="en-US" dirty="0"/>
              <a:t>Quality Improvement Research Director</a:t>
            </a:r>
          </a:p>
          <a:p>
            <a:pPr lvl="1"/>
            <a:r>
              <a:rPr lang="en-US" dirty="0"/>
              <a:t>Health Communication Manager</a:t>
            </a:r>
          </a:p>
          <a:p>
            <a:pPr lvl="1"/>
            <a:r>
              <a:rPr lang="en-US" dirty="0"/>
              <a:t>Data Visualization Manager</a:t>
            </a:r>
          </a:p>
          <a:p>
            <a:pPr lvl="1"/>
            <a:r>
              <a:rPr lang="en-US" dirty="0"/>
              <a:t>Administrative Assistant</a:t>
            </a:r>
          </a:p>
          <a:p>
            <a:r>
              <a:rPr lang="en-US" b="1" dirty="0"/>
              <a:t>Completely reorganized our Community Advisory Board (CAB)</a:t>
            </a:r>
          </a:p>
        </p:txBody>
      </p:sp>
      <p:pic>
        <p:nvPicPr>
          <p:cNvPr id="13" name="Picture 12" descr="A person smiling for the camera&#10;&#10;Description automatically generated">
            <a:extLst>
              <a:ext uri="{FF2B5EF4-FFF2-40B4-BE49-F238E27FC236}">
                <a16:creationId xmlns:a16="http://schemas.microsoft.com/office/drawing/2014/main" xmlns="" id="{F0452987-889B-5246-A437-FE8D5676FB1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437459" y="857258"/>
            <a:ext cx="1464414" cy="2204106"/>
          </a:xfrm>
          <a:prstGeom prst="rect">
            <a:avLst/>
          </a:prstGeom>
        </p:spPr>
      </p:pic>
      <p:sp>
        <p:nvSpPr>
          <p:cNvPr id="14" name="TextBox 13">
            <a:extLst>
              <a:ext uri="{FF2B5EF4-FFF2-40B4-BE49-F238E27FC236}">
                <a16:creationId xmlns:a16="http://schemas.microsoft.com/office/drawing/2014/main" xmlns="" id="{BAD0CFB8-449A-594D-A4A5-7EA22006C5FE}"/>
              </a:ext>
            </a:extLst>
          </p:cNvPr>
          <p:cNvSpPr txBox="1"/>
          <p:nvPr/>
        </p:nvSpPr>
        <p:spPr>
          <a:xfrm>
            <a:off x="10437459" y="3051525"/>
            <a:ext cx="1464414" cy="318100"/>
          </a:xfrm>
          <a:prstGeom prst="rect">
            <a:avLst/>
          </a:prstGeom>
          <a:noFill/>
        </p:spPr>
        <p:txBody>
          <a:bodyPr wrap="square" rtlCol="0">
            <a:spAutoFit/>
          </a:bodyPr>
          <a:lstStyle/>
          <a:p>
            <a:pPr algn="ctr"/>
            <a:r>
              <a:rPr lang="en-US" sz="1467" dirty="0">
                <a:latin typeface="Arial" panose="020B0604020202020204" pitchFamily="34" charset="0"/>
              </a:rPr>
              <a:t>HULL </a:t>
            </a:r>
          </a:p>
        </p:txBody>
      </p:sp>
      <p:pic>
        <p:nvPicPr>
          <p:cNvPr id="20" name="Picture 19">
            <a:extLst>
              <a:ext uri="{FF2B5EF4-FFF2-40B4-BE49-F238E27FC236}">
                <a16:creationId xmlns:a16="http://schemas.microsoft.com/office/drawing/2014/main" xmlns="" id="{F9A553A4-F18C-124B-B393-A9AF51E4AA0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661599" y="2209504"/>
            <a:ext cx="2597991" cy="2002142"/>
          </a:xfrm>
          <a:prstGeom prst="rect">
            <a:avLst/>
          </a:prstGeom>
          <a:ln w="19050">
            <a:solidFill>
              <a:schemeClr val="bg1"/>
            </a:solidFill>
          </a:ln>
        </p:spPr>
      </p:pic>
      <p:pic>
        <p:nvPicPr>
          <p:cNvPr id="21" name="Picture 20">
            <a:extLst>
              <a:ext uri="{FF2B5EF4-FFF2-40B4-BE49-F238E27FC236}">
                <a16:creationId xmlns:a16="http://schemas.microsoft.com/office/drawing/2014/main" xmlns="" id="{FB5CD2BE-5B0C-4245-A86F-7DCECFD460E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62924" y="4395679"/>
            <a:ext cx="5219650" cy="2002141"/>
          </a:xfrm>
          <a:prstGeom prst="rect">
            <a:avLst/>
          </a:prstGeom>
          <a:ln w="19050">
            <a:solidFill>
              <a:schemeClr val="bg1"/>
            </a:solidFill>
          </a:ln>
        </p:spPr>
      </p:pic>
      <p:sp>
        <p:nvSpPr>
          <p:cNvPr id="19" name="Rectangle 18">
            <a:extLst>
              <a:ext uri="{FF2B5EF4-FFF2-40B4-BE49-F238E27FC236}">
                <a16:creationId xmlns:a16="http://schemas.microsoft.com/office/drawing/2014/main" xmlns="" id="{02D3382B-5E2E-6247-A8A9-D9ECDAC3B97B}"/>
              </a:ext>
            </a:extLst>
          </p:cNvPr>
          <p:cNvSpPr/>
          <p:nvPr/>
        </p:nvSpPr>
        <p:spPr>
          <a:xfrm>
            <a:off x="0" y="7020536"/>
            <a:ext cx="8158237" cy="2031325"/>
          </a:xfrm>
          <a:prstGeom prst="rect">
            <a:avLst/>
          </a:prstGeom>
          <a:solidFill>
            <a:schemeClr val="bg1"/>
          </a:solidFill>
          <a:ln>
            <a:solidFill>
              <a:srgbClr val="FF0000"/>
            </a:solidFill>
          </a:ln>
        </p:spPr>
        <p:txBody>
          <a:bodyPr wrap="square">
            <a:spAutoFit/>
          </a:bodyPr>
          <a:lstStyle/>
          <a:p>
            <a:r>
              <a:rPr lang="en-US" dirty="0"/>
              <a:t>TOTAL FTES from org chart in COE slide deck: </a:t>
            </a:r>
          </a:p>
          <a:p>
            <a:r>
              <a:rPr lang="en-US" dirty="0"/>
              <a:t>KCP East=Currently 12 (1 is new)</a:t>
            </a:r>
          </a:p>
          <a:p>
            <a:r>
              <a:rPr lang="en-US" dirty="0"/>
              <a:t>KCC = Currently 3 (0 new)</a:t>
            </a:r>
          </a:p>
          <a:p>
            <a:r>
              <a:rPr lang="en-US" dirty="0"/>
              <a:t>Data = Currently 5 (5 new)</a:t>
            </a:r>
          </a:p>
          <a:p>
            <a:r>
              <a:rPr lang="en-US" dirty="0"/>
              <a:t>MCCAN = Currently 12 (7 previously per Jen, so 5 are new)</a:t>
            </a:r>
          </a:p>
          <a:p>
            <a:r>
              <a:rPr lang="en-US" dirty="0"/>
              <a:t>MCCRN = Currently 10 (3 previously per Jen, so 7 are new)</a:t>
            </a:r>
          </a:p>
          <a:p>
            <a:r>
              <a:rPr lang="en-US" dirty="0"/>
              <a:t>Total is 42 (but two are half time per Danielle, so 41) with 18 new since 2018</a:t>
            </a:r>
          </a:p>
        </p:txBody>
      </p:sp>
    </p:spTree>
    <p:extLst>
      <p:ext uri="{BB962C8B-B14F-4D97-AF65-F5344CB8AC3E}">
        <p14:creationId xmlns:p14="http://schemas.microsoft.com/office/powerpoint/2010/main" val="20952924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E184C0-3914-CD4C-AFA3-1DA08FC051BF}"/>
              </a:ext>
            </a:extLst>
          </p:cNvPr>
          <p:cNvSpPr>
            <a:spLocks noGrp="1"/>
          </p:cNvSpPr>
          <p:nvPr>
            <p:ph type="title"/>
          </p:nvPr>
        </p:nvSpPr>
        <p:spPr>
          <a:xfrm>
            <a:off x="1" y="143628"/>
            <a:ext cx="12191999" cy="1116106"/>
          </a:xfrm>
        </p:spPr>
        <p:txBody>
          <a:bodyPr/>
          <a:lstStyle/>
          <a:p>
            <a:r>
              <a:rPr lang="en-US" b="1" dirty="0"/>
              <a:t>MCC’s Ongoing Efforts for</a:t>
            </a:r>
            <a:br>
              <a:rPr lang="en-US" b="1" dirty="0"/>
            </a:br>
            <a:r>
              <a:rPr lang="en-US" b="1" dirty="0"/>
              <a:t>Diversity, Equity and Inclusion (DEI)</a:t>
            </a:r>
          </a:p>
        </p:txBody>
      </p:sp>
      <p:sp>
        <p:nvSpPr>
          <p:cNvPr id="4" name="Content Placeholder 3">
            <a:extLst>
              <a:ext uri="{FF2B5EF4-FFF2-40B4-BE49-F238E27FC236}">
                <a16:creationId xmlns:a16="http://schemas.microsoft.com/office/drawing/2014/main" xmlns="" id="{BB48D1C0-E98D-F54E-826A-B3AB69C5DD6E}"/>
              </a:ext>
            </a:extLst>
          </p:cNvPr>
          <p:cNvSpPr>
            <a:spLocks noGrp="1"/>
          </p:cNvSpPr>
          <p:nvPr>
            <p:ph idx="1"/>
          </p:nvPr>
        </p:nvSpPr>
        <p:spPr>
          <a:xfrm>
            <a:off x="573774" y="1589809"/>
            <a:ext cx="7767512" cy="5105631"/>
          </a:xfrm>
        </p:spPr>
        <p:txBody>
          <a:bodyPr>
            <a:normAutofit/>
          </a:bodyPr>
          <a:lstStyle/>
          <a:p>
            <a:r>
              <a:rPr lang="en-US" b="1" dirty="0"/>
              <a:t>Appointed Dr. </a:t>
            </a:r>
            <a:r>
              <a:rPr lang="en-US" b="1" dirty="0" err="1"/>
              <a:t>Lovoria</a:t>
            </a:r>
            <a:r>
              <a:rPr lang="en-US" b="1" dirty="0"/>
              <a:t> Williams as Associate Director of Cancer Health Equity</a:t>
            </a:r>
          </a:p>
          <a:p>
            <a:r>
              <a:rPr lang="en-US" b="1" dirty="0"/>
              <a:t>Strong participation by MCC members and staff on UK and College of Medicine DEI work groups</a:t>
            </a:r>
          </a:p>
          <a:p>
            <a:r>
              <a:rPr lang="en-US" b="1" dirty="0"/>
              <a:t>Dedicated listening sessions with MCC trainees</a:t>
            </a:r>
          </a:p>
          <a:p>
            <a:r>
              <a:rPr lang="en-US" b="1" dirty="0"/>
              <a:t>Inclusion of more diverse speakers and topics</a:t>
            </a:r>
            <a:br>
              <a:rPr lang="en-US" b="1" dirty="0"/>
            </a:br>
            <a:r>
              <a:rPr lang="en-US" b="1" dirty="0"/>
              <a:t>for MCC seminar series</a:t>
            </a:r>
          </a:p>
          <a:p>
            <a:r>
              <a:rPr lang="en-US" b="1" dirty="0"/>
              <a:t>More detailed demographic collection</a:t>
            </a:r>
          </a:p>
          <a:p>
            <a:r>
              <a:rPr lang="en-US" b="1" dirty="0"/>
              <a:t>MCC DEI committee started in January 2021</a:t>
            </a:r>
          </a:p>
          <a:p>
            <a:r>
              <a:rPr lang="en-US" b="1" dirty="0"/>
              <a:t>New pipeline programs for minority high school</a:t>
            </a:r>
            <a:br>
              <a:rPr lang="en-US" b="1" dirty="0"/>
            </a:br>
            <a:r>
              <a:rPr lang="en-US" b="1" dirty="0"/>
              <a:t>students, graduate students, and faculty</a:t>
            </a:r>
          </a:p>
        </p:txBody>
      </p:sp>
      <p:sp>
        <p:nvSpPr>
          <p:cNvPr id="14" name="TextBox 13">
            <a:extLst>
              <a:ext uri="{FF2B5EF4-FFF2-40B4-BE49-F238E27FC236}">
                <a16:creationId xmlns:a16="http://schemas.microsoft.com/office/drawing/2014/main" xmlns="" id="{BAD0CFB8-449A-594D-A4A5-7EA22006C5FE}"/>
              </a:ext>
            </a:extLst>
          </p:cNvPr>
          <p:cNvSpPr txBox="1"/>
          <p:nvPr/>
        </p:nvSpPr>
        <p:spPr>
          <a:xfrm>
            <a:off x="9468496" y="3579836"/>
            <a:ext cx="2256749" cy="318100"/>
          </a:xfrm>
          <a:prstGeom prst="rect">
            <a:avLst/>
          </a:prstGeom>
          <a:noFill/>
        </p:spPr>
        <p:txBody>
          <a:bodyPr wrap="square" rtlCol="0">
            <a:spAutoFit/>
          </a:bodyPr>
          <a:lstStyle/>
          <a:p>
            <a:pPr algn="ctr"/>
            <a:r>
              <a:rPr lang="en-US" sz="1467" dirty="0">
                <a:latin typeface="Arial" panose="020B0604020202020204" pitchFamily="34" charset="0"/>
              </a:rPr>
              <a:t>WILLIAMS</a:t>
            </a:r>
          </a:p>
        </p:txBody>
      </p:sp>
      <p:pic>
        <p:nvPicPr>
          <p:cNvPr id="1028" name="Picture 4" descr="Lovoria Williams">
            <a:extLst>
              <a:ext uri="{FF2B5EF4-FFF2-40B4-BE49-F238E27FC236}">
                <a16:creationId xmlns:a16="http://schemas.microsoft.com/office/drawing/2014/main" xmlns="" id="{4C56CF05-6D16-B34F-84CA-73DEC4A0A4EE}"/>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9672159" y="1325472"/>
            <a:ext cx="1821030" cy="224322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7BCC4201-30B9-5941-8484-7C1FFCB562E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209280" y="4378111"/>
            <a:ext cx="3657600" cy="1717040"/>
          </a:xfrm>
          <a:prstGeom prst="rect">
            <a:avLst/>
          </a:prstGeom>
        </p:spPr>
      </p:pic>
      <p:pic>
        <p:nvPicPr>
          <p:cNvPr id="7" name="Picture 6" descr="A group of people posing for a photo in front of a large poster&#10;&#10;Description automatically generated with low confidence">
            <a:extLst>
              <a:ext uri="{FF2B5EF4-FFF2-40B4-BE49-F238E27FC236}">
                <a16:creationId xmlns:a16="http://schemas.microsoft.com/office/drawing/2014/main" xmlns="" id="{9467B11A-CBE3-5042-97D1-EC66090A8F7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864" t="5618"/>
          <a:stretch/>
        </p:blipFill>
        <p:spPr>
          <a:xfrm>
            <a:off x="7843101" y="3935690"/>
            <a:ext cx="4126006" cy="2618791"/>
          </a:xfrm>
          <a:prstGeom prst="rect">
            <a:avLst/>
          </a:prstGeom>
        </p:spPr>
      </p:pic>
    </p:spTree>
    <p:extLst>
      <p:ext uri="{BB962C8B-B14F-4D97-AF65-F5344CB8AC3E}">
        <p14:creationId xmlns:p14="http://schemas.microsoft.com/office/powerpoint/2010/main" val="2670140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E184C0-3914-CD4C-AFA3-1DA08FC051BF}"/>
              </a:ext>
            </a:extLst>
          </p:cNvPr>
          <p:cNvSpPr>
            <a:spLocks noGrp="1"/>
          </p:cNvSpPr>
          <p:nvPr>
            <p:ph type="title"/>
          </p:nvPr>
        </p:nvSpPr>
        <p:spPr>
          <a:xfrm>
            <a:off x="1" y="-59572"/>
            <a:ext cx="12191999" cy="1116106"/>
          </a:xfrm>
        </p:spPr>
        <p:txBody>
          <a:bodyPr/>
          <a:lstStyle/>
          <a:p>
            <a:r>
              <a:rPr lang="en-US" dirty="0"/>
              <a:t>Focus on Lung Cancer Prevention / Screening</a:t>
            </a:r>
          </a:p>
        </p:txBody>
      </p:sp>
      <p:grpSp>
        <p:nvGrpSpPr>
          <p:cNvPr id="14" name="Group 13">
            <a:extLst>
              <a:ext uri="{FF2B5EF4-FFF2-40B4-BE49-F238E27FC236}">
                <a16:creationId xmlns:a16="http://schemas.microsoft.com/office/drawing/2014/main" xmlns="" id="{669F6EF8-AE5D-EC41-BF04-B508E88365AF}"/>
              </a:ext>
            </a:extLst>
          </p:cNvPr>
          <p:cNvGrpSpPr/>
          <p:nvPr/>
        </p:nvGrpSpPr>
        <p:grpSpPr>
          <a:xfrm>
            <a:off x="109556" y="1217710"/>
            <a:ext cx="2330025" cy="3562383"/>
            <a:chOff x="2839548" y="2164666"/>
            <a:chExt cx="4454853" cy="6811041"/>
          </a:xfrm>
        </p:grpSpPr>
        <p:pic>
          <p:nvPicPr>
            <p:cNvPr id="10" name="Picture 9" descr="A picture containing person, wall, indoor, clothing&#10;&#10;Description automatically generated">
              <a:extLst>
                <a:ext uri="{FF2B5EF4-FFF2-40B4-BE49-F238E27FC236}">
                  <a16:creationId xmlns:a16="http://schemas.microsoft.com/office/drawing/2014/main" xmlns="" id="{7AB63364-CAB9-2347-96C7-3624EFBC232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240882" y="2164666"/>
              <a:ext cx="1818201" cy="2727305"/>
            </a:xfrm>
            <a:prstGeom prst="rect">
              <a:avLst/>
            </a:prstGeom>
          </p:spPr>
        </p:pic>
        <p:pic>
          <p:nvPicPr>
            <p:cNvPr id="4" name="Picture 3" descr="A person smiling for the camera&#10;&#10;Description automatically generated with low confidence">
              <a:extLst>
                <a:ext uri="{FF2B5EF4-FFF2-40B4-BE49-F238E27FC236}">
                  <a16:creationId xmlns:a16="http://schemas.microsoft.com/office/drawing/2014/main" xmlns="" id="{27D98997-D4C0-EE4A-A89D-B59B21A13E8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463222" y="5729970"/>
              <a:ext cx="1818201" cy="2727305"/>
            </a:xfrm>
            <a:prstGeom prst="rect">
              <a:avLst/>
            </a:prstGeom>
          </p:spPr>
        </p:pic>
        <p:sp>
          <p:nvSpPr>
            <p:cNvPr id="7" name="TextBox 6">
              <a:extLst>
                <a:ext uri="{FF2B5EF4-FFF2-40B4-BE49-F238E27FC236}">
                  <a16:creationId xmlns:a16="http://schemas.microsoft.com/office/drawing/2014/main" xmlns="" id="{0CBD1305-1A91-D24D-BF0E-0D5E95C0ADB2}"/>
                </a:ext>
              </a:extLst>
            </p:cNvPr>
            <p:cNvSpPr txBox="1"/>
            <p:nvPr/>
          </p:nvSpPr>
          <p:spPr>
            <a:xfrm>
              <a:off x="5689260" y="8475526"/>
              <a:ext cx="1376724" cy="50018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BURRIS</a:t>
              </a:r>
            </a:p>
          </p:txBody>
        </p:sp>
        <p:sp>
          <p:nvSpPr>
            <p:cNvPr id="8" name="TextBox 7">
              <a:extLst>
                <a:ext uri="{FF2B5EF4-FFF2-40B4-BE49-F238E27FC236}">
                  <a16:creationId xmlns:a16="http://schemas.microsoft.com/office/drawing/2014/main" xmlns="" id="{9B16A136-CCD8-C24E-BA2A-B2DA801BD199}"/>
                </a:ext>
              </a:extLst>
            </p:cNvPr>
            <p:cNvSpPr txBox="1"/>
            <p:nvPr/>
          </p:nvSpPr>
          <p:spPr>
            <a:xfrm>
              <a:off x="3557329" y="4910222"/>
              <a:ext cx="1195899" cy="50018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HAHN </a:t>
              </a:r>
            </a:p>
          </p:txBody>
        </p:sp>
        <p:sp>
          <p:nvSpPr>
            <p:cNvPr id="12" name="Rectangle 37">
              <a:extLst>
                <a:ext uri="{FF2B5EF4-FFF2-40B4-BE49-F238E27FC236}">
                  <a16:creationId xmlns:a16="http://schemas.microsoft.com/office/drawing/2014/main" xmlns="" id="{D934EF5B-3F84-9F49-A5C1-B7A7BAB64D80}"/>
                </a:ext>
              </a:extLst>
            </p:cNvPr>
            <p:cNvSpPr>
              <a:spLocks noChangeArrowheads="1"/>
            </p:cNvSpPr>
            <p:nvPr/>
          </p:nvSpPr>
          <p:spPr bwMode="auto">
            <a:xfrm>
              <a:off x="5548277" y="4907867"/>
              <a:ext cx="1658689" cy="500181"/>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MULLETT </a:t>
              </a:r>
            </a:p>
          </p:txBody>
        </p:sp>
        <p:pic>
          <p:nvPicPr>
            <p:cNvPr id="5" name="Picture 4" descr="A person wearing glasses and a suit&#10;&#10;Description automatically generated with medium confidence">
              <a:extLst>
                <a:ext uri="{FF2B5EF4-FFF2-40B4-BE49-F238E27FC236}">
                  <a16:creationId xmlns:a16="http://schemas.microsoft.com/office/drawing/2014/main" xmlns="" id="{5D614EAD-4C04-DA42-B552-51C8B4B6EF7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463220" y="2173811"/>
              <a:ext cx="1831181" cy="2734056"/>
            </a:xfrm>
            <a:prstGeom prst="rect">
              <a:avLst/>
            </a:prstGeom>
          </p:spPr>
        </p:pic>
        <p:pic>
          <p:nvPicPr>
            <p:cNvPr id="13" name="Picture 12" descr="A person wearing glasses&#10;&#10;Description automatically generated with low confidence">
              <a:extLst>
                <a:ext uri="{FF2B5EF4-FFF2-40B4-BE49-F238E27FC236}">
                  <a16:creationId xmlns:a16="http://schemas.microsoft.com/office/drawing/2014/main" xmlns="" id="{D8FA7B0F-FF96-494F-AE37-E603CBF5AC5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238499" y="5718081"/>
              <a:ext cx="1828799" cy="2730500"/>
            </a:xfrm>
            <a:prstGeom prst="rect">
              <a:avLst/>
            </a:prstGeom>
          </p:spPr>
        </p:pic>
        <p:sp>
          <p:nvSpPr>
            <p:cNvPr id="16" name="Rectangle 37">
              <a:extLst>
                <a:ext uri="{FF2B5EF4-FFF2-40B4-BE49-F238E27FC236}">
                  <a16:creationId xmlns:a16="http://schemas.microsoft.com/office/drawing/2014/main" xmlns="" id="{F3FA55E5-7C78-FC43-AB33-7A7EA62D469B}"/>
                </a:ext>
              </a:extLst>
            </p:cNvPr>
            <p:cNvSpPr>
              <a:spLocks noChangeArrowheads="1"/>
            </p:cNvSpPr>
            <p:nvPr/>
          </p:nvSpPr>
          <p:spPr bwMode="auto">
            <a:xfrm>
              <a:off x="2839548" y="8448264"/>
              <a:ext cx="2624114" cy="500181"/>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solidFill>
                    <a:srgbClr val="000000"/>
                  </a:solidFill>
                  <a:effectLst/>
                  <a:uLnTx/>
                  <a:uFillTx/>
                  <a:latin typeface="Arial" panose="020B0604020202020204" pitchFamily="34" charset="0"/>
                  <a:ea typeface="+mn-ea"/>
                  <a:cs typeface="+mn-cs"/>
                </a:rPr>
                <a:t>FALLIN-BENNETT</a:t>
              </a:r>
            </a:p>
          </p:txBody>
        </p:sp>
      </p:grpSp>
      <p:sp>
        <p:nvSpPr>
          <p:cNvPr id="17" name="TextBox 16">
            <a:extLst>
              <a:ext uri="{FF2B5EF4-FFF2-40B4-BE49-F238E27FC236}">
                <a16:creationId xmlns:a16="http://schemas.microsoft.com/office/drawing/2014/main" xmlns="" id="{F88E4EA0-D523-8B47-9C63-F76E2C28E823}"/>
              </a:ext>
            </a:extLst>
          </p:cNvPr>
          <p:cNvSpPr txBox="1"/>
          <p:nvPr/>
        </p:nvSpPr>
        <p:spPr>
          <a:xfrm>
            <a:off x="192609" y="5338379"/>
            <a:ext cx="1626860" cy="861774"/>
          </a:xfrm>
          <a:prstGeom prst="rect">
            <a:avLst/>
          </a:prstGeom>
          <a:noFill/>
        </p:spPr>
        <p:txBody>
          <a:bodyPr wrap="square">
            <a:spAutoFit/>
          </a:bodyPr>
          <a:lstStyle/>
          <a:p>
            <a:pPr marL="4763" marR="0" lvl="0" indent="0" algn="l" defTabSz="457200" rtl="0" eaLnBrk="1" fontAlgn="auto" latinLnBrk="0" hangingPunct="1">
              <a:lnSpc>
                <a:spcPts val="12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FUNDING</a:t>
            </a:r>
          </a:p>
          <a:p>
            <a:pPr marL="4763" marR="0" lvl="0" indent="0" algn="l" defTabSz="457200" rtl="0" eaLnBrk="1" fontAlgn="auto" latinLnBrk="0" hangingPunct="1">
              <a:lnSpc>
                <a:spcPts val="12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R01 ES030380</a:t>
            </a:r>
          </a:p>
          <a:p>
            <a:pPr marL="4763" marR="0" lvl="0" indent="0" algn="l" defTabSz="457200" rtl="0" eaLnBrk="1" fontAlgn="auto" latinLnBrk="0" hangingPunct="1">
              <a:lnSpc>
                <a:spcPts val="12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R37 CA229337</a:t>
            </a:r>
          </a:p>
          <a:p>
            <a:pPr marL="4763" marR="0" lvl="0" indent="0" algn="l" defTabSz="457200" rtl="0" eaLnBrk="1" fontAlgn="auto" latinLnBrk="0" hangingPunct="1">
              <a:lnSpc>
                <a:spcPts val="12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R01 CA254734</a:t>
            </a:r>
          </a:p>
          <a:p>
            <a:pPr marL="4763" marR="0" lvl="0" indent="0" algn="l" defTabSz="457200" rtl="0" eaLnBrk="1" fontAlgn="auto" latinLnBrk="0" hangingPunct="1">
              <a:lnSpc>
                <a:spcPts val="12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Bristol Myers Squibb</a:t>
            </a:r>
          </a:p>
        </p:txBody>
      </p:sp>
      <p:sp>
        <p:nvSpPr>
          <p:cNvPr id="46" name="Down Arrow 45">
            <a:extLst>
              <a:ext uri="{FF2B5EF4-FFF2-40B4-BE49-F238E27FC236}">
                <a16:creationId xmlns:a16="http://schemas.microsoft.com/office/drawing/2014/main" xmlns="" id="{F64C84D0-4B61-4547-916C-51D62463324E}"/>
              </a:ext>
            </a:extLst>
          </p:cNvPr>
          <p:cNvSpPr/>
          <p:nvPr/>
        </p:nvSpPr>
        <p:spPr>
          <a:xfrm rot="18458660">
            <a:off x="11027376" y="1875017"/>
            <a:ext cx="409065" cy="258338"/>
          </a:xfrm>
          <a:prstGeom prst="downArrow">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3" name="TextBox 52">
            <a:extLst>
              <a:ext uri="{FF2B5EF4-FFF2-40B4-BE49-F238E27FC236}">
                <a16:creationId xmlns:a16="http://schemas.microsoft.com/office/drawing/2014/main" xmlns="" id="{D7F9D9C9-0E26-174A-BFAC-979FCD9B9E9B}"/>
              </a:ext>
            </a:extLst>
          </p:cNvPr>
          <p:cNvSpPr txBox="1"/>
          <p:nvPr/>
        </p:nvSpPr>
        <p:spPr>
          <a:xfrm>
            <a:off x="7706921" y="1618019"/>
            <a:ext cx="3452758"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a:ea typeface="+mn-ea"/>
                <a:cs typeface="+mn-cs"/>
              </a:rPr>
              <a:t>KY is #2 in the US!</a:t>
            </a:r>
          </a:p>
        </p:txBody>
      </p:sp>
      <p:sp>
        <p:nvSpPr>
          <p:cNvPr id="54" name="TextBox 53">
            <a:extLst>
              <a:ext uri="{FF2B5EF4-FFF2-40B4-BE49-F238E27FC236}">
                <a16:creationId xmlns:a16="http://schemas.microsoft.com/office/drawing/2014/main" xmlns="" id="{020C5A89-6B11-FF4B-86AD-E73FF88170EF}"/>
              </a:ext>
            </a:extLst>
          </p:cNvPr>
          <p:cNvSpPr txBox="1"/>
          <p:nvPr/>
        </p:nvSpPr>
        <p:spPr>
          <a:xfrm>
            <a:off x="6574383" y="1209677"/>
            <a:ext cx="5029780"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a:ea typeface="+mn-ea"/>
                <a:cs typeface="+mn-cs"/>
              </a:rPr>
              <a:t>Lung Cancer Screening Rate (2020)</a:t>
            </a:r>
          </a:p>
        </p:txBody>
      </p:sp>
      <p:grpSp>
        <p:nvGrpSpPr>
          <p:cNvPr id="55" name="Group 54">
            <a:extLst>
              <a:ext uri="{FF2B5EF4-FFF2-40B4-BE49-F238E27FC236}">
                <a16:creationId xmlns:a16="http://schemas.microsoft.com/office/drawing/2014/main" xmlns="" id="{35977D5C-6D3B-F74E-8A00-5DEABDE0D853}"/>
              </a:ext>
            </a:extLst>
          </p:cNvPr>
          <p:cNvGrpSpPr/>
          <p:nvPr/>
        </p:nvGrpSpPr>
        <p:grpSpPr>
          <a:xfrm>
            <a:off x="2805790" y="2574571"/>
            <a:ext cx="2704122" cy="2015450"/>
            <a:chOff x="2621750" y="1303114"/>
            <a:chExt cx="2830091" cy="2125886"/>
          </a:xfrm>
        </p:grpSpPr>
        <p:pic>
          <p:nvPicPr>
            <p:cNvPr id="56" name="Picture 55">
              <a:extLst>
                <a:ext uri="{FF2B5EF4-FFF2-40B4-BE49-F238E27FC236}">
                  <a16:creationId xmlns:a16="http://schemas.microsoft.com/office/drawing/2014/main" xmlns="" id="{7EEBAB54-21D5-2C42-8DF6-1D4B9813158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622995" y="1303114"/>
              <a:ext cx="2828846" cy="2125886"/>
            </a:xfrm>
            <a:prstGeom prst="rect">
              <a:avLst/>
            </a:prstGeom>
          </p:spPr>
        </p:pic>
        <p:sp>
          <p:nvSpPr>
            <p:cNvPr id="57" name="Rectangle 56">
              <a:extLst>
                <a:ext uri="{FF2B5EF4-FFF2-40B4-BE49-F238E27FC236}">
                  <a16:creationId xmlns:a16="http://schemas.microsoft.com/office/drawing/2014/main" xmlns="" id="{EC4F9C50-252D-A646-9ADA-8DADB2F8E603}"/>
                </a:ext>
              </a:extLst>
            </p:cNvPr>
            <p:cNvSpPr/>
            <p:nvPr/>
          </p:nvSpPr>
          <p:spPr>
            <a:xfrm>
              <a:off x="2621750" y="1303114"/>
              <a:ext cx="1012603" cy="3087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58" name="TextBox 57">
            <a:extLst>
              <a:ext uri="{FF2B5EF4-FFF2-40B4-BE49-F238E27FC236}">
                <a16:creationId xmlns:a16="http://schemas.microsoft.com/office/drawing/2014/main" xmlns="" id="{C370BD7A-C2A8-8045-9A7C-803FB1901205}"/>
              </a:ext>
            </a:extLst>
          </p:cNvPr>
          <p:cNvSpPr txBox="1"/>
          <p:nvPr/>
        </p:nvSpPr>
        <p:spPr>
          <a:xfrm rot="16200000">
            <a:off x="4413425" y="2783667"/>
            <a:ext cx="3196710"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Tahoma" panose="020B0604030504040204" pitchFamily="34" charset="0"/>
                <a:cs typeface="Tahoma" panose="020B0604030504040204" pitchFamily="34" charset="0"/>
              </a:rPr>
              <a:t>Proportion eligible adults (aged 55-80) screened for lung cancer</a:t>
            </a:r>
          </a:p>
        </p:txBody>
      </p:sp>
      <p:sp>
        <p:nvSpPr>
          <p:cNvPr id="60" name="TextBox 59">
            <a:extLst>
              <a:ext uri="{FF2B5EF4-FFF2-40B4-BE49-F238E27FC236}">
                <a16:creationId xmlns:a16="http://schemas.microsoft.com/office/drawing/2014/main" xmlns="" id="{C6D5ECE3-6971-9740-95BB-09908C9D0CA5}"/>
              </a:ext>
            </a:extLst>
          </p:cNvPr>
          <p:cNvSpPr txBox="1"/>
          <p:nvPr/>
        </p:nvSpPr>
        <p:spPr>
          <a:xfrm>
            <a:off x="2743201" y="4981872"/>
            <a:ext cx="8889004" cy="1299010"/>
          </a:xfrm>
          <a:prstGeom prst="rect">
            <a:avLst/>
          </a:prstGeom>
          <a:solidFill>
            <a:schemeClr val="accent2">
              <a:lumMod val="20000"/>
              <a:lumOff val="80000"/>
              <a:alpha val="58000"/>
            </a:schemeClr>
          </a:solidFill>
        </p:spPr>
        <p:txBody>
          <a:bodyPr wrap="square" rtlCol="0">
            <a:spAutoFit/>
          </a:bodyPr>
          <a:lstStyle/>
          <a:p>
            <a:pPr marL="0" marR="0" lvl="0" indent="0" algn="l" defTabSz="457200" rtl="0" eaLnBrk="1" fontAlgn="auto" latinLnBrk="0" hangingPunct="1">
              <a:lnSpc>
                <a:spcPts val="24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3A0"/>
                </a:solidFill>
                <a:effectLst/>
                <a:uLnTx/>
                <a:uFillTx/>
                <a:latin typeface="Arial" panose="020B0604020202020204"/>
                <a:ea typeface="+mn-ea"/>
                <a:cs typeface="+mn-cs"/>
              </a:rPr>
              <a:t>“Kentucky, which has supported screening implementation efforts, is unique as its screening rates are over twice the national average and four times that of other high lung cancer burden states, like West Virginia and Arkansas.”</a:t>
            </a:r>
          </a:p>
          <a:p>
            <a:pPr marL="0" marR="0" lvl="0" indent="0" algn="r" defTabSz="457200" rtl="0" eaLnBrk="1" fontAlgn="auto" latinLnBrk="0" hangingPunct="1">
              <a:lnSpc>
                <a:spcPts val="24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33A0"/>
                </a:solidFill>
                <a:effectLst/>
                <a:uLnTx/>
                <a:uFillTx/>
                <a:latin typeface="Arial" panose="020B0604020202020204"/>
                <a:ea typeface="+mn-ea"/>
                <a:cs typeface="+mn-cs"/>
              </a:rPr>
              <a:t>—ASCO post, 2021</a:t>
            </a:r>
          </a:p>
        </p:txBody>
      </p:sp>
      <p:sp>
        <p:nvSpPr>
          <p:cNvPr id="63" name="TextBox 62">
            <a:extLst>
              <a:ext uri="{FF2B5EF4-FFF2-40B4-BE49-F238E27FC236}">
                <a16:creationId xmlns:a16="http://schemas.microsoft.com/office/drawing/2014/main" xmlns="" id="{8B2E4FB0-D0AD-E74A-AAAB-5B1D99BB09F1}"/>
              </a:ext>
            </a:extLst>
          </p:cNvPr>
          <p:cNvSpPr txBox="1"/>
          <p:nvPr/>
        </p:nvSpPr>
        <p:spPr>
          <a:xfrm>
            <a:off x="6186821" y="1697271"/>
            <a:ext cx="354584" cy="276999"/>
          </a:xfrm>
          <a:prstGeom prst="rect">
            <a:avLst/>
          </a:prstGeom>
          <a:noFill/>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Tahoma" panose="020B0604030504040204" pitchFamily="34" charset="0"/>
                <a:cs typeface="Tahoma" panose="020B0604030504040204" pitchFamily="34" charset="0"/>
              </a:rPr>
              <a:t>20</a:t>
            </a:r>
          </a:p>
        </p:txBody>
      </p:sp>
      <p:sp>
        <p:nvSpPr>
          <p:cNvPr id="64" name="TextBox 63">
            <a:extLst>
              <a:ext uri="{FF2B5EF4-FFF2-40B4-BE49-F238E27FC236}">
                <a16:creationId xmlns:a16="http://schemas.microsoft.com/office/drawing/2014/main" xmlns="" id="{874847E2-2E5E-C545-BFC6-E80EEFF0E5D2}"/>
              </a:ext>
            </a:extLst>
          </p:cNvPr>
          <p:cNvSpPr txBox="1"/>
          <p:nvPr/>
        </p:nvSpPr>
        <p:spPr>
          <a:xfrm>
            <a:off x="6186821" y="2326006"/>
            <a:ext cx="354584" cy="276999"/>
          </a:xfrm>
          <a:prstGeom prst="rect">
            <a:avLst/>
          </a:prstGeom>
          <a:noFill/>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Tahoma" panose="020B0604030504040204" pitchFamily="34" charset="0"/>
                <a:cs typeface="Tahoma" panose="020B0604030504040204" pitchFamily="34" charset="0"/>
              </a:rPr>
              <a:t>15</a:t>
            </a:r>
          </a:p>
        </p:txBody>
      </p:sp>
      <p:sp>
        <p:nvSpPr>
          <p:cNvPr id="65" name="TextBox 64">
            <a:extLst>
              <a:ext uri="{FF2B5EF4-FFF2-40B4-BE49-F238E27FC236}">
                <a16:creationId xmlns:a16="http://schemas.microsoft.com/office/drawing/2014/main" xmlns="" id="{4FEAC7C8-FCCB-5D45-8114-3A76E5AE1B96}"/>
              </a:ext>
            </a:extLst>
          </p:cNvPr>
          <p:cNvSpPr txBox="1"/>
          <p:nvPr/>
        </p:nvSpPr>
        <p:spPr>
          <a:xfrm>
            <a:off x="6186821" y="2954741"/>
            <a:ext cx="354584" cy="276999"/>
          </a:xfrm>
          <a:prstGeom prst="rect">
            <a:avLst/>
          </a:prstGeom>
          <a:noFill/>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Tahoma" panose="020B0604030504040204" pitchFamily="34" charset="0"/>
                <a:cs typeface="Tahoma" panose="020B0604030504040204" pitchFamily="34" charset="0"/>
              </a:rPr>
              <a:t>10</a:t>
            </a:r>
          </a:p>
        </p:txBody>
      </p:sp>
      <p:sp>
        <p:nvSpPr>
          <p:cNvPr id="66" name="TextBox 65">
            <a:extLst>
              <a:ext uri="{FF2B5EF4-FFF2-40B4-BE49-F238E27FC236}">
                <a16:creationId xmlns:a16="http://schemas.microsoft.com/office/drawing/2014/main" xmlns="" id="{D66E2ED8-2011-CF4C-942D-7310B134B1DB}"/>
              </a:ext>
            </a:extLst>
          </p:cNvPr>
          <p:cNvSpPr txBox="1"/>
          <p:nvPr/>
        </p:nvSpPr>
        <p:spPr>
          <a:xfrm>
            <a:off x="6271779" y="4212213"/>
            <a:ext cx="269626" cy="276999"/>
          </a:xfrm>
          <a:prstGeom prst="rect">
            <a:avLst/>
          </a:prstGeom>
          <a:noFill/>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Tahoma" panose="020B0604030504040204" pitchFamily="34" charset="0"/>
                <a:cs typeface="Tahoma" panose="020B0604030504040204" pitchFamily="34" charset="0"/>
              </a:rPr>
              <a:t>0</a:t>
            </a:r>
          </a:p>
        </p:txBody>
      </p:sp>
      <p:pic>
        <p:nvPicPr>
          <p:cNvPr id="67" name="Picture 66" descr="A picture containing company name&#10;&#10;Description automatically generated">
            <a:extLst>
              <a:ext uri="{FF2B5EF4-FFF2-40B4-BE49-F238E27FC236}">
                <a16:creationId xmlns:a16="http://schemas.microsoft.com/office/drawing/2014/main" xmlns="" id="{780C18B8-9091-F24F-9AE3-B4312A84965C}"/>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939488" y="1120536"/>
            <a:ext cx="1721784" cy="1531952"/>
          </a:xfrm>
          <a:prstGeom prst="rect">
            <a:avLst/>
          </a:prstGeom>
        </p:spPr>
      </p:pic>
      <p:sp>
        <p:nvSpPr>
          <p:cNvPr id="68" name="TextBox 67">
            <a:extLst>
              <a:ext uri="{FF2B5EF4-FFF2-40B4-BE49-F238E27FC236}">
                <a16:creationId xmlns:a16="http://schemas.microsoft.com/office/drawing/2014/main" xmlns="" id="{C149A8F0-3466-FB44-BC11-35D2AED0768D}"/>
              </a:ext>
            </a:extLst>
          </p:cNvPr>
          <p:cNvSpPr txBox="1"/>
          <p:nvPr/>
        </p:nvSpPr>
        <p:spPr>
          <a:xfrm>
            <a:off x="6271780" y="3583476"/>
            <a:ext cx="269625" cy="276999"/>
          </a:xfrm>
          <a:prstGeom prst="rect">
            <a:avLst/>
          </a:prstGeom>
          <a:noFill/>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Tahoma" panose="020B0604030504040204" pitchFamily="34" charset="0"/>
                <a:cs typeface="Tahoma" panose="020B0604030504040204" pitchFamily="34" charset="0"/>
              </a:rPr>
              <a:t>5</a:t>
            </a:r>
          </a:p>
        </p:txBody>
      </p:sp>
      <p:sp>
        <p:nvSpPr>
          <p:cNvPr id="69" name="TextBox 68">
            <a:extLst>
              <a:ext uri="{FF2B5EF4-FFF2-40B4-BE49-F238E27FC236}">
                <a16:creationId xmlns:a16="http://schemas.microsoft.com/office/drawing/2014/main" xmlns="" id="{69B60DE8-4ABF-2648-9F5F-6FED174DB2E2}"/>
              </a:ext>
            </a:extLst>
          </p:cNvPr>
          <p:cNvSpPr txBox="1"/>
          <p:nvPr/>
        </p:nvSpPr>
        <p:spPr>
          <a:xfrm>
            <a:off x="6318502" y="3240377"/>
            <a:ext cx="2074167" cy="30777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Tahoma" panose="020B0604030504040204" pitchFamily="34" charset="0"/>
                <a:cs typeface="Tahoma" panose="020B0604030504040204" pitchFamily="34" charset="0"/>
              </a:rPr>
              <a:t>US Average</a:t>
            </a:r>
          </a:p>
        </p:txBody>
      </p:sp>
      <p:cxnSp>
        <p:nvCxnSpPr>
          <p:cNvPr id="70" name="Straight Connector 69">
            <a:extLst>
              <a:ext uri="{FF2B5EF4-FFF2-40B4-BE49-F238E27FC236}">
                <a16:creationId xmlns:a16="http://schemas.microsoft.com/office/drawing/2014/main" xmlns="" id="{BA56C480-E1BF-8C48-9392-26D169E01AE5}"/>
              </a:ext>
            </a:extLst>
          </p:cNvPr>
          <p:cNvCxnSpPr>
            <a:cxnSpLocks/>
          </p:cNvCxnSpPr>
          <p:nvPr/>
        </p:nvCxnSpPr>
        <p:spPr>
          <a:xfrm flipH="1">
            <a:off x="6473687" y="1839346"/>
            <a:ext cx="67760" cy="0"/>
          </a:xfrm>
          <a:prstGeom prst="line">
            <a:avLst/>
          </a:prstGeom>
          <a:ln w="12700">
            <a:solidFill>
              <a:schemeClr val="tx1"/>
            </a:solidFill>
            <a:prstDash val="solid"/>
          </a:ln>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xmlns="" id="{217BFF69-50AA-9E4E-A0DC-D11A35ECEEEA}"/>
              </a:ext>
            </a:extLst>
          </p:cNvPr>
          <p:cNvCxnSpPr>
            <a:cxnSpLocks/>
          </p:cNvCxnSpPr>
          <p:nvPr/>
        </p:nvCxnSpPr>
        <p:spPr>
          <a:xfrm flipH="1">
            <a:off x="6473687" y="2472169"/>
            <a:ext cx="67760" cy="0"/>
          </a:xfrm>
          <a:prstGeom prst="line">
            <a:avLst/>
          </a:prstGeom>
          <a:ln w="12700">
            <a:solidFill>
              <a:schemeClr val="tx1"/>
            </a:solidFill>
            <a:prstDash val="solid"/>
          </a:ln>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xmlns="" id="{E5F9F91F-34B9-5743-B656-14AB6ECBD3F2}"/>
              </a:ext>
            </a:extLst>
          </p:cNvPr>
          <p:cNvCxnSpPr>
            <a:cxnSpLocks/>
          </p:cNvCxnSpPr>
          <p:nvPr/>
        </p:nvCxnSpPr>
        <p:spPr>
          <a:xfrm flipH="1">
            <a:off x="6473687" y="3104992"/>
            <a:ext cx="67760" cy="0"/>
          </a:xfrm>
          <a:prstGeom prst="line">
            <a:avLst/>
          </a:prstGeom>
          <a:ln w="12700">
            <a:solidFill>
              <a:schemeClr val="tx1"/>
            </a:solidFill>
            <a:prstDash val="solid"/>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xmlns="" id="{D8DBB7B3-1603-A643-80BD-D5C8BDB9D44A}"/>
              </a:ext>
            </a:extLst>
          </p:cNvPr>
          <p:cNvCxnSpPr>
            <a:cxnSpLocks/>
          </p:cNvCxnSpPr>
          <p:nvPr/>
        </p:nvCxnSpPr>
        <p:spPr>
          <a:xfrm flipH="1">
            <a:off x="6473687" y="3737815"/>
            <a:ext cx="67760" cy="0"/>
          </a:xfrm>
          <a:prstGeom prst="line">
            <a:avLst/>
          </a:prstGeom>
          <a:ln w="12700">
            <a:solidFill>
              <a:schemeClr val="tx1"/>
            </a:solidFill>
            <a:prstDash val="solid"/>
          </a:ln>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xmlns="" id="{07504CAE-798B-7E42-86C0-0A06E786DD5A}"/>
              </a:ext>
            </a:extLst>
          </p:cNvPr>
          <p:cNvCxnSpPr>
            <a:cxnSpLocks/>
          </p:cNvCxnSpPr>
          <p:nvPr/>
        </p:nvCxnSpPr>
        <p:spPr>
          <a:xfrm>
            <a:off x="6541447" y="1835770"/>
            <a:ext cx="0" cy="2534866"/>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75" name="Rectangle 74">
            <a:extLst>
              <a:ext uri="{FF2B5EF4-FFF2-40B4-BE49-F238E27FC236}">
                <a16:creationId xmlns:a16="http://schemas.microsoft.com/office/drawing/2014/main" xmlns="" id="{2E62E5AC-9AC8-FD48-A7A2-CF3B05A0B41E}"/>
              </a:ext>
            </a:extLst>
          </p:cNvPr>
          <p:cNvSpPr/>
          <p:nvPr/>
        </p:nvSpPr>
        <p:spPr>
          <a:xfrm rot="10800000">
            <a:off x="6785647" y="4113717"/>
            <a:ext cx="67806" cy="256032"/>
          </a:xfrm>
          <a:prstGeom prst="rect">
            <a:avLst/>
          </a:prstGeom>
          <a:solidFill>
            <a:schemeClr val="accent3"/>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1B365D"/>
                </a:solidFill>
                <a:effectLst/>
                <a:uLnTx/>
                <a:uFillTx/>
                <a:latin typeface="Arial" panose="020B0604020202020204"/>
                <a:ea typeface="+mn-ea"/>
                <a:cs typeface="+mn-cs"/>
              </a:rPr>
              <a:t>UT</a:t>
            </a:r>
          </a:p>
        </p:txBody>
      </p:sp>
      <p:sp>
        <p:nvSpPr>
          <p:cNvPr id="76" name="Rectangle 75">
            <a:extLst>
              <a:ext uri="{FF2B5EF4-FFF2-40B4-BE49-F238E27FC236}">
                <a16:creationId xmlns:a16="http://schemas.microsoft.com/office/drawing/2014/main" xmlns="" id="{41B40AE5-2836-B243-905B-A1042E2DEE8E}"/>
              </a:ext>
            </a:extLst>
          </p:cNvPr>
          <p:cNvSpPr/>
          <p:nvPr/>
        </p:nvSpPr>
        <p:spPr>
          <a:xfrm rot="10800000">
            <a:off x="8668969" y="3462118"/>
            <a:ext cx="67806" cy="907631"/>
          </a:xfrm>
          <a:prstGeom prst="rect">
            <a:avLst/>
          </a:prstGeom>
          <a:solidFill>
            <a:schemeClr val="accent3"/>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1B365D"/>
                </a:solidFill>
                <a:effectLst/>
                <a:uLnTx/>
                <a:uFillTx/>
                <a:latin typeface="Arial" panose="020B0604020202020204"/>
                <a:ea typeface="+mn-ea"/>
                <a:cs typeface="+mn-cs"/>
              </a:rPr>
              <a:t>RI</a:t>
            </a:r>
          </a:p>
        </p:txBody>
      </p:sp>
      <p:sp>
        <p:nvSpPr>
          <p:cNvPr id="77" name="Rectangle 76">
            <a:extLst>
              <a:ext uri="{FF2B5EF4-FFF2-40B4-BE49-F238E27FC236}">
                <a16:creationId xmlns:a16="http://schemas.microsoft.com/office/drawing/2014/main" xmlns="" id="{50DF7035-D479-B84C-8D8A-4467002CDFDE}"/>
              </a:ext>
            </a:extLst>
          </p:cNvPr>
          <p:cNvSpPr/>
          <p:nvPr/>
        </p:nvSpPr>
        <p:spPr>
          <a:xfrm rot="10800000">
            <a:off x="7204163" y="3962408"/>
            <a:ext cx="67806" cy="407341"/>
          </a:xfrm>
          <a:prstGeom prst="rect">
            <a:avLst/>
          </a:prstGeom>
          <a:solidFill>
            <a:schemeClr val="accent3"/>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1B365D"/>
                </a:solidFill>
                <a:effectLst/>
                <a:uLnTx/>
                <a:uFillTx/>
                <a:latin typeface="Arial" panose="020B0604020202020204"/>
                <a:ea typeface="+mn-ea"/>
                <a:cs typeface="+mn-cs"/>
              </a:rPr>
              <a:t>HI</a:t>
            </a:r>
          </a:p>
        </p:txBody>
      </p:sp>
      <p:sp>
        <p:nvSpPr>
          <p:cNvPr id="78" name="Rectangle 77">
            <a:extLst>
              <a:ext uri="{FF2B5EF4-FFF2-40B4-BE49-F238E27FC236}">
                <a16:creationId xmlns:a16="http://schemas.microsoft.com/office/drawing/2014/main" xmlns="" id="{ACCDF217-4422-FB4B-A6A2-EA8E8C7594B5}"/>
              </a:ext>
            </a:extLst>
          </p:cNvPr>
          <p:cNvSpPr/>
          <p:nvPr/>
        </p:nvSpPr>
        <p:spPr>
          <a:xfrm rot="10800000">
            <a:off x="10656920" y="2954741"/>
            <a:ext cx="67806" cy="1415008"/>
          </a:xfrm>
          <a:prstGeom prst="rect">
            <a:avLst/>
          </a:prstGeom>
          <a:solidFill>
            <a:schemeClr val="accent3"/>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1B365D"/>
                </a:solidFill>
                <a:effectLst/>
                <a:uLnTx/>
                <a:uFillTx/>
                <a:latin typeface="Arial" panose="020B0604020202020204"/>
                <a:ea typeface="+mn-ea"/>
                <a:cs typeface="+mn-cs"/>
              </a:rPr>
              <a:t>VT</a:t>
            </a:r>
          </a:p>
        </p:txBody>
      </p:sp>
      <p:sp>
        <p:nvSpPr>
          <p:cNvPr id="79" name="Rectangle 78">
            <a:extLst>
              <a:ext uri="{FF2B5EF4-FFF2-40B4-BE49-F238E27FC236}">
                <a16:creationId xmlns:a16="http://schemas.microsoft.com/office/drawing/2014/main" xmlns="" id="{52C4A118-67C2-F847-8E0F-EFB5A15D8834}"/>
              </a:ext>
            </a:extLst>
          </p:cNvPr>
          <p:cNvSpPr/>
          <p:nvPr/>
        </p:nvSpPr>
        <p:spPr>
          <a:xfrm rot="10800000">
            <a:off x="6576389" y="4225925"/>
            <a:ext cx="67806" cy="143824"/>
          </a:xfrm>
          <a:prstGeom prst="rect">
            <a:avLst/>
          </a:prstGeom>
          <a:solidFill>
            <a:schemeClr val="accent3"/>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vert="vert" wrap="none"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1B365D"/>
                </a:solidFill>
                <a:effectLst/>
                <a:uLnTx/>
                <a:uFillTx/>
                <a:latin typeface="Arial" panose="020B0604020202020204"/>
                <a:ea typeface="+mn-ea"/>
                <a:cs typeface="+mn-cs"/>
              </a:rPr>
              <a:t>CA</a:t>
            </a:r>
          </a:p>
        </p:txBody>
      </p:sp>
      <p:sp>
        <p:nvSpPr>
          <p:cNvPr id="80" name="Rectangle 79">
            <a:extLst>
              <a:ext uri="{FF2B5EF4-FFF2-40B4-BE49-F238E27FC236}">
                <a16:creationId xmlns:a16="http://schemas.microsoft.com/office/drawing/2014/main" xmlns="" id="{3149049D-1E3F-5143-8516-E002B479C872}"/>
              </a:ext>
            </a:extLst>
          </p:cNvPr>
          <p:cNvSpPr/>
          <p:nvPr/>
        </p:nvSpPr>
        <p:spPr>
          <a:xfrm rot="10800000">
            <a:off x="8564340" y="3478265"/>
            <a:ext cx="67806" cy="891483"/>
          </a:xfrm>
          <a:prstGeom prst="rect">
            <a:avLst/>
          </a:prstGeom>
          <a:solidFill>
            <a:schemeClr val="accent3"/>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1B365D"/>
                </a:solidFill>
                <a:effectLst/>
                <a:uLnTx/>
                <a:uFillTx/>
                <a:latin typeface="Arial" panose="020B0604020202020204"/>
                <a:ea typeface="+mn-ea"/>
                <a:cs typeface="+mn-cs"/>
              </a:rPr>
              <a:t>MD</a:t>
            </a:r>
          </a:p>
        </p:txBody>
      </p:sp>
      <p:sp>
        <p:nvSpPr>
          <p:cNvPr id="81" name="Rectangle 80">
            <a:extLst>
              <a:ext uri="{FF2B5EF4-FFF2-40B4-BE49-F238E27FC236}">
                <a16:creationId xmlns:a16="http://schemas.microsoft.com/office/drawing/2014/main" xmlns="" id="{EA426F45-7995-924C-8B5F-FC885C5CCCA3}"/>
              </a:ext>
            </a:extLst>
          </p:cNvPr>
          <p:cNvSpPr/>
          <p:nvPr/>
        </p:nvSpPr>
        <p:spPr>
          <a:xfrm rot="10800000">
            <a:off x="6890276" y="4095501"/>
            <a:ext cx="67806" cy="274248"/>
          </a:xfrm>
          <a:prstGeom prst="rect">
            <a:avLst/>
          </a:prstGeom>
          <a:solidFill>
            <a:schemeClr val="accent3"/>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1B365D"/>
                </a:solidFill>
                <a:effectLst/>
                <a:uLnTx/>
                <a:uFillTx/>
                <a:latin typeface="Arial" panose="020B0604020202020204"/>
                <a:ea typeface="+mn-ea"/>
                <a:cs typeface="+mn-cs"/>
              </a:rPr>
              <a:t>TX</a:t>
            </a:r>
          </a:p>
        </p:txBody>
      </p:sp>
      <p:sp>
        <p:nvSpPr>
          <p:cNvPr id="82" name="Rectangle 81">
            <a:extLst>
              <a:ext uri="{FF2B5EF4-FFF2-40B4-BE49-F238E27FC236}">
                <a16:creationId xmlns:a16="http://schemas.microsoft.com/office/drawing/2014/main" xmlns="" id="{023AAF42-AD55-2341-9FFA-C39CD9CA618D}"/>
              </a:ext>
            </a:extLst>
          </p:cNvPr>
          <p:cNvSpPr/>
          <p:nvPr/>
        </p:nvSpPr>
        <p:spPr>
          <a:xfrm rot="10800000">
            <a:off x="8145824" y="3568699"/>
            <a:ext cx="67806" cy="801048"/>
          </a:xfrm>
          <a:prstGeom prst="rect">
            <a:avLst/>
          </a:prstGeom>
          <a:solidFill>
            <a:schemeClr val="accent3"/>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1B365D"/>
                </a:solidFill>
                <a:effectLst/>
                <a:uLnTx/>
                <a:uFillTx/>
                <a:latin typeface="Arial" panose="020B0604020202020204"/>
                <a:ea typeface="+mn-ea"/>
                <a:cs typeface="+mn-cs"/>
              </a:rPr>
              <a:t>AL</a:t>
            </a:r>
          </a:p>
        </p:txBody>
      </p:sp>
      <p:sp>
        <p:nvSpPr>
          <p:cNvPr id="83" name="Rectangle 82">
            <a:extLst>
              <a:ext uri="{FF2B5EF4-FFF2-40B4-BE49-F238E27FC236}">
                <a16:creationId xmlns:a16="http://schemas.microsoft.com/office/drawing/2014/main" xmlns="" id="{D105AF5F-BF2B-B345-9179-001AD4048D6A}"/>
              </a:ext>
            </a:extLst>
          </p:cNvPr>
          <p:cNvSpPr/>
          <p:nvPr/>
        </p:nvSpPr>
        <p:spPr>
          <a:xfrm rot="10800000">
            <a:off x="8982856" y="3429000"/>
            <a:ext cx="67806" cy="940747"/>
          </a:xfrm>
          <a:prstGeom prst="rect">
            <a:avLst/>
          </a:prstGeom>
          <a:solidFill>
            <a:schemeClr val="accent3"/>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1B365D"/>
                </a:solidFill>
                <a:effectLst/>
                <a:uLnTx/>
                <a:uFillTx/>
                <a:latin typeface="Arial" panose="020B0604020202020204"/>
                <a:ea typeface="+mn-ea"/>
                <a:cs typeface="+mn-cs"/>
              </a:rPr>
              <a:t>MT</a:t>
            </a:r>
          </a:p>
        </p:txBody>
      </p:sp>
      <p:sp>
        <p:nvSpPr>
          <p:cNvPr id="84" name="Rectangle 83">
            <a:extLst>
              <a:ext uri="{FF2B5EF4-FFF2-40B4-BE49-F238E27FC236}">
                <a16:creationId xmlns:a16="http://schemas.microsoft.com/office/drawing/2014/main" xmlns="" id="{88A6BB31-418F-FB41-9508-E99788968E6E}"/>
              </a:ext>
            </a:extLst>
          </p:cNvPr>
          <p:cNvSpPr/>
          <p:nvPr/>
        </p:nvSpPr>
        <p:spPr>
          <a:xfrm rot="10800000">
            <a:off x="9296743" y="3365499"/>
            <a:ext cx="67806" cy="1004247"/>
          </a:xfrm>
          <a:prstGeom prst="rect">
            <a:avLst/>
          </a:prstGeom>
          <a:solidFill>
            <a:schemeClr val="accent3"/>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1B365D"/>
                </a:solidFill>
                <a:effectLst/>
                <a:uLnTx/>
                <a:uFillTx/>
                <a:latin typeface="Arial" panose="020B0604020202020204"/>
                <a:ea typeface="+mn-ea"/>
                <a:cs typeface="+mn-cs"/>
              </a:rPr>
              <a:t>MN</a:t>
            </a:r>
          </a:p>
        </p:txBody>
      </p:sp>
      <p:sp>
        <p:nvSpPr>
          <p:cNvPr id="85" name="Rectangle 84">
            <a:extLst>
              <a:ext uri="{FF2B5EF4-FFF2-40B4-BE49-F238E27FC236}">
                <a16:creationId xmlns:a16="http://schemas.microsoft.com/office/drawing/2014/main" xmlns="" id="{781BE429-0211-794A-81F4-38BA1B14C422}"/>
              </a:ext>
            </a:extLst>
          </p:cNvPr>
          <p:cNvSpPr/>
          <p:nvPr/>
        </p:nvSpPr>
        <p:spPr>
          <a:xfrm rot="10800000">
            <a:off x="10343033" y="3169558"/>
            <a:ext cx="67806" cy="1200188"/>
          </a:xfrm>
          <a:prstGeom prst="rect">
            <a:avLst/>
          </a:prstGeom>
          <a:solidFill>
            <a:schemeClr val="accent3"/>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1B365D"/>
                </a:solidFill>
                <a:effectLst/>
                <a:uLnTx/>
                <a:uFillTx/>
                <a:latin typeface="Arial" panose="020B0604020202020204"/>
                <a:ea typeface="+mn-ea"/>
                <a:cs typeface="+mn-cs"/>
              </a:rPr>
              <a:t>MI</a:t>
            </a:r>
          </a:p>
        </p:txBody>
      </p:sp>
      <p:sp>
        <p:nvSpPr>
          <p:cNvPr id="86" name="Rectangle 85">
            <a:extLst>
              <a:ext uri="{FF2B5EF4-FFF2-40B4-BE49-F238E27FC236}">
                <a16:creationId xmlns:a16="http://schemas.microsoft.com/office/drawing/2014/main" xmlns="" id="{A88B55D1-564F-0443-9AE5-D802F714ECC1}"/>
              </a:ext>
            </a:extLst>
          </p:cNvPr>
          <p:cNvSpPr/>
          <p:nvPr/>
        </p:nvSpPr>
        <p:spPr>
          <a:xfrm rot="10800000">
            <a:off x="7936566" y="3638551"/>
            <a:ext cx="67806" cy="731196"/>
          </a:xfrm>
          <a:prstGeom prst="rect">
            <a:avLst/>
          </a:prstGeom>
          <a:solidFill>
            <a:schemeClr val="accent3"/>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1B365D"/>
                </a:solidFill>
                <a:effectLst/>
                <a:uLnTx/>
                <a:uFillTx/>
                <a:latin typeface="Arial" panose="020B0604020202020204"/>
                <a:ea typeface="+mn-ea"/>
                <a:cs typeface="+mn-cs"/>
              </a:rPr>
              <a:t>ME</a:t>
            </a:r>
          </a:p>
        </p:txBody>
      </p:sp>
      <p:sp>
        <p:nvSpPr>
          <p:cNvPr id="87" name="Rectangle 86">
            <a:extLst>
              <a:ext uri="{FF2B5EF4-FFF2-40B4-BE49-F238E27FC236}">
                <a16:creationId xmlns:a16="http://schemas.microsoft.com/office/drawing/2014/main" xmlns="" id="{21E4EC86-1668-7E48-9EC8-955190B6142E}"/>
              </a:ext>
            </a:extLst>
          </p:cNvPr>
          <p:cNvSpPr/>
          <p:nvPr/>
        </p:nvSpPr>
        <p:spPr>
          <a:xfrm rot="10800000">
            <a:off x="7308792" y="3943349"/>
            <a:ext cx="67806" cy="426397"/>
          </a:xfrm>
          <a:prstGeom prst="rect">
            <a:avLst/>
          </a:prstGeom>
          <a:solidFill>
            <a:schemeClr val="accent3"/>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1B365D"/>
                </a:solidFill>
                <a:effectLst/>
                <a:uLnTx/>
                <a:uFillTx/>
                <a:latin typeface="Arial" panose="020B0604020202020204"/>
                <a:ea typeface="+mn-ea"/>
                <a:cs typeface="+mn-cs"/>
              </a:rPr>
              <a:t>NJ</a:t>
            </a:r>
          </a:p>
        </p:txBody>
      </p:sp>
      <p:sp>
        <p:nvSpPr>
          <p:cNvPr id="88" name="Rectangle 87">
            <a:extLst>
              <a:ext uri="{FF2B5EF4-FFF2-40B4-BE49-F238E27FC236}">
                <a16:creationId xmlns:a16="http://schemas.microsoft.com/office/drawing/2014/main" xmlns="" id="{2604566F-08AA-7741-8F80-46663741B983}"/>
              </a:ext>
            </a:extLst>
          </p:cNvPr>
          <p:cNvSpPr/>
          <p:nvPr/>
        </p:nvSpPr>
        <p:spPr>
          <a:xfrm rot="10800000">
            <a:off x="7413421" y="3927474"/>
            <a:ext cx="67806" cy="442271"/>
          </a:xfrm>
          <a:prstGeom prst="rect">
            <a:avLst/>
          </a:prstGeom>
          <a:solidFill>
            <a:schemeClr val="accent3"/>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1B365D"/>
                </a:solidFill>
                <a:effectLst/>
                <a:uLnTx/>
                <a:uFillTx/>
                <a:latin typeface="Arial" panose="020B0604020202020204"/>
                <a:ea typeface="+mn-ea"/>
                <a:cs typeface="+mn-cs"/>
              </a:rPr>
              <a:t>FL</a:t>
            </a:r>
          </a:p>
        </p:txBody>
      </p:sp>
      <p:sp>
        <p:nvSpPr>
          <p:cNvPr id="89" name="Rectangle 88">
            <a:extLst>
              <a:ext uri="{FF2B5EF4-FFF2-40B4-BE49-F238E27FC236}">
                <a16:creationId xmlns:a16="http://schemas.microsoft.com/office/drawing/2014/main" xmlns="" id="{5E0F0680-04DB-A248-B11B-B649A8922407}"/>
              </a:ext>
            </a:extLst>
          </p:cNvPr>
          <p:cNvSpPr/>
          <p:nvPr/>
        </p:nvSpPr>
        <p:spPr>
          <a:xfrm rot="10800000">
            <a:off x="10133775" y="3225799"/>
            <a:ext cx="67806" cy="1143945"/>
          </a:xfrm>
          <a:prstGeom prst="rect">
            <a:avLst/>
          </a:prstGeom>
          <a:solidFill>
            <a:schemeClr val="accent3"/>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1B365D"/>
                </a:solidFill>
                <a:effectLst/>
                <a:uLnTx/>
                <a:uFillTx/>
                <a:latin typeface="Arial" panose="020B0604020202020204"/>
                <a:ea typeface="+mn-ea"/>
                <a:cs typeface="+mn-cs"/>
              </a:rPr>
              <a:t>KS</a:t>
            </a:r>
          </a:p>
        </p:txBody>
      </p:sp>
      <p:sp>
        <p:nvSpPr>
          <p:cNvPr id="90" name="Rectangle 89">
            <a:extLst>
              <a:ext uri="{FF2B5EF4-FFF2-40B4-BE49-F238E27FC236}">
                <a16:creationId xmlns:a16="http://schemas.microsoft.com/office/drawing/2014/main" xmlns="" id="{57EB6A87-B076-0142-90D3-DB231F9D1052}"/>
              </a:ext>
            </a:extLst>
          </p:cNvPr>
          <p:cNvSpPr/>
          <p:nvPr/>
        </p:nvSpPr>
        <p:spPr>
          <a:xfrm rot="10800000">
            <a:off x="8459711" y="3505200"/>
            <a:ext cx="67806" cy="864547"/>
          </a:xfrm>
          <a:prstGeom prst="rect">
            <a:avLst/>
          </a:prstGeom>
          <a:solidFill>
            <a:schemeClr val="accent3"/>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1B365D"/>
                </a:solidFill>
                <a:effectLst/>
                <a:uLnTx/>
                <a:uFillTx/>
                <a:latin typeface="Arial" panose="020B0604020202020204"/>
                <a:ea typeface="+mn-ea"/>
                <a:cs typeface="+mn-cs"/>
              </a:rPr>
              <a:t>AK</a:t>
            </a:r>
          </a:p>
        </p:txBody>
      </p:sp>
      <p:sp>
        <p:nvSpPr>
          <p:cNvPr id="91" name="Rectangle 90">
            <a:extLst>
              <a:ext uri="{FF2B5EF4-FFF2-40B4-BE49-F238E27FC236}">
                <a16:creationId xmlns:a16="http://schemas.microsoft.com/office/drawing/2014/main" xmlns="" id="{590B68C6-09ED-3946-AD29-600A76E51976}"/>
              </a:ext>
            </a:extLst>
          </p:cNvPr>
          <p:cNvSpPr/>
          <p:nvPr/>
        </p:nvSpPr>
        <p:spPr>
          <a:xfrm rot="10800000">
            <a:off x="11493929" y="1889125"/>
            <a:ext cx="67806" cy="2480622"/>
          </a:xfrm>
          <a:prstGeom prst="rect">
            <a:avLst/>
          </a:prstGeom>
          <a:solidFill>
            <a:schemeClr val="accent3"/>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1B365D"/>
                </a:solidFill>
                <a:effectLst/>
                <a:uLnTx/>
                <a:uFillTx/>
                <a:latin typeface="Arial" panose="020B0604020202020204"/>
                <a:ea typeface="+mn-ea"/>
                <a:cs typeface="+mn-cs"/>
              </a:rPr>
              <a:t>MA</a:t>
            </a:r>
          </a:p>
        </p:txBody>
      </p:sp>
      <p:sp>
        <p:nvSpPr>
          <p:cNvPr id="92" name="Rectangle 91">
            <a:extLst>
              <a:ext uri="{FF2B5EF4-FFF2-40B4-BE49-F238E27FC236}">
                <a16:creationId xmlns:a16="http://schemas.microsoft.com/office/drawing/2014/main" xmlns="" id="{5CC7BB1C-4502-AD47-B9B0-6D0D96CDFA79}"/>
              </a:ext>
            </a:extLst>
          </p:cNvPr>
          <p:cNvSpPr/>
          <p:nvPr/>
        </p:nvSpPr>
        <p:spPr>
          <a:xfrm rot="10800000">
            <a:off x="9401372" y="3365498"/>
            <a:ext cx="67806" cy="1004245"/>
          </a:xfrm>
          <a:prstGeom prst="rect">
            <a:avLst/>
          </a:prstGeom>
          <a:solidFill>
            <a:schemeClr val="accent3"/>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1B365D"/>
                </a:solidFill>
                <a:effectLst/>
                <a:uLnTx/>
                <a:uFillTx/>
                <a:latin typeface="Arial" panose="020B0604020202020204"/>
                <a:ea typeface="+mn-ea"/>
                <a:cs typeface="+mn-cs"/>
              </a:rPr>
              <a:t>IN</a:t>
            </a:r>
          </a:p>
        </p:txBody>
      </p:sp>
      <p:sp>
        <p:nvSpPr>
          <p:cNvPr id="93" name="Rectangle 92">
            <a:extLst>
              <a:ext uri="{FF2B5EF4-FFF2-40B4-BE49-F238E27FC236}">
                <a16:creationId xmlns:a16="http://schemas.microsoft.com/office/drawing/2014/main" xmlns="" id="{31612B5C-0FB9-464E-8DB1-35AF44C79F88}"/>
              </a:ext>
            </a:extLst>
          </p:cNvPr>
          <p:cNvSpPr/>
          <p:nvPr/>
        </p:nvSpPr>
        <p:spPr>
          <a:xfrm rot="10800000">
            <a:off x="9506001" y="3327399"/>
            <a:ext cx="67806" cy="1042343"/>
          </a:xfrm>
          <a:prstGeom prst="rect">
            <a:avLst/>
          </a:prstGeom>
          <a:solidFill>
            <a:schemeClr val="accent3"/>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1B365D"/>
                </a:solidFill>
                <a:effectLst/>
                <a:uLnTx/>
                <a:uFillTx/>
                <a:latin typeface="Arial" panose="020B0604020202020204"/>
                <a:ea typeface="+mn-ea"/>
                <a:cs typeface="+mn-cs"/>
              </a:rPr>
              <a:t>CT</a:t>
            </a:r>
          </a:p>
        </p:txBody>
      </p:sp>
      <p:sp>
        <p:nvSpPr>
          <p:cNvPr id="94" name="Rectangle 93">
            <a:extLst>
              <a:ext uri="{FF2B5EF4-FFF2-40B4-BE49-F238E27FC236}">
                <a16:creationId xmlns:a16="http://schemas.microsoft.com/office/drawing/2014/main" xmlns="" id="{064EEF60-84E9-5147-B208-A951FE1C3233}"/>
              </a:ext>
            </a:extLst>
          </p:cNvPr>
          <p:cNvSpPr/>
          <p:nvPr/>
        </p:nvSpPr>
        <p:spPr>
          <a:xfrm rot="10800000">
            <a:off x="7727308" y="3837079"/>
            <a:ext cx="67806" cy="532665"/>
          </a:xfrm>
          <a:prstGeom prst="rect">
            <a:avLst/>
          </a:prstGeom>
          <a:solidFill>
            <a:schemeClr val="accent3"/>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1B365D"/>
                </a:solidFill>
                <a:effectLst/>
                <a:uLnTx/>
                <a:uFillTx/>
                <a:latin typeface="Arial" panose="020B0604020202020204"/>
                <a:ea typeface="+mn-ea"/>
                <a:cs typeface="+mn-cs"/>
              </a:rPr>
              <a:t>AR</a:t>
            </a:r>
          </a:p>
        </p:txBody>
      </p:sp>
      <p:sp>
        <p:nvSpPr>
          <p:cNvPr id="95" name="Rectangle 94">
            <a:extLst>
              <a:ext uri="{FF2B5EF4-FFF2-40B4-BE49-F238E27FC236}">
                <a16:creationId xmlns:a16="http://schemas.microsoft.com/office/drawing/2014/main" xmlns="" id="{958E1A49-F961-0A44-8CA0-16017301ADCC}"/>
              </a:ext>
            </a:extLst>
          </p:cNvPr>
          <p:cNvSpPr/>
          <p:nvPr/>
        </p:nvSpPr>
        <p:spPr>
          <a:xfrm rot="10800000">
            <a:off x="10029146" y="3238500"/>
            <a:ext cx="67806" cy="1131244"/>
          </a:xfrm>
          <a:prstGeom prst="rect">
            <a:avLst/>
          </a:prstGeom>
          <a:solidFill>
            <a:schemeClr val="accent3"/>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1B365D"/>
                </a:solidFill>
                <a:effectLst/>
                <a:uLnTx/>
                <a:uFillTx/>
                <a:latin typeface="Arial" panose="020B0604020202020204"/>
                <a:ea typeface="+mn-ea"/>
                <a:cs typeface="+mn-cs"/>
              </a:rPr>
              <a:t>PA</a:t>
            </a:r>
          </a:p>
        </p:txBody>
      </p:sp>
      <p:sp>
        <p:nvSpPr>
          <p:cNvPr id="96" name="Rectangle 95">
            <a:extLst>
              <a:ext uri="{FF2B5EF4-FFF2-40B4-BE49-F238E27FC236}">
                <a16:creationId xmlns:a16="http://schemas.microsoft.com/office/drawing/2014/main" xmlns="" id="{EB77DF4B-A043-EC4A-883C-929CE7234A71}"/>
              </a:ext>
            </a:extLst>
          </p:cNvPr>
          <p:cNvSpPr/>
          <p:nvPr/>
        </p:nvSpPr>
        <p:spPr>
          <a:xfrm rot="10800000">
            <a:off x="8041195" y="3581400"/>
            <a:ext cx="67806" cy="788344"/>
          </a:xfrm>
          <a:prstGeom prst="rect">
            <a:avLst/>
          </a:prstGeom>
          <a:solidFill>
            <a:schemeClr val="accent3"/>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1B365D"/>
                </a:solidFill>
                <a:effectLst/>
                <a:uLnTx/>
                <a:uFillTx/>
                <a:latin typeface="Arial" panose="020B0604020202020204"/>
                <a:ea typeface="+mn-ea"/>
                <a:cs typeface="+mn-cs"/>
              </a:rPr>
              <a:t>GA</a:t>
            </a:r>
          </a:p>
        </p:txBody>
      </p:sp>
      <p:sp>
        <p:nvSpPr>
          <p:cNvPr id="97" name="Rectangle 96">
            <a:extLst>
              <a:ext uri="{FF2B5EF4-FFF2-40B4-BE49-F238E27FC236}">
                <a16:creationId xmlns:a16="http://schemas.microsoft.com/office/drawing/2014/main" xmlns="" id="{146261A7-624A-8844-91C4-3FCE392EC23F}"/>
              </a:ext>
            </a:extLst>
          </p:cNvPr>
          <p:cNvSpPr/>
          <p:nvPr/>
        </p:nvSpPr>
        <p:spPr>
          <a:xfrm rot="10800000">
            <a:off x="10866178" y="2905125"/>
            <a:ext cx="67806" cy="1464619"/>
          </a:xfrm>
          <a:prstGeom prst="rect">
            <a:avLst/>
          </a:prstGeom>
          <a:solidFill>
            <a:schemeClr val="accent3"/>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1B365D"/>
                </a:solidFill>
                <a:effectLst/>
                <a:uLnTx/>
                <a:uFillTx/>
                <a:latin typeface="Arial" panose="020B0604020202020204"/>
                <a:ea typeface="+mn-ea"/>
                <a:cs typeface="+mn-cs"/>
              </a:rPr>
              <a:t>WI</a:t>
            </a:r>
          </a:p>
        </p:txBody>
      </p:sp>
      <p:sp>
        <p:nvSpPr>
          <p:cNvPr id="98" name="Rectangle 97">
            <a:extLst>
              <a:ext uri="{FF2B5EF4-FFF2-40B4-BE49-F238E27FC236}">
                <a16:creationId xmlns:a16="http://schemas.microsoft.com/office/drawing/2014/main" xmlns="" id="{B40AE0F9-5182-3148-99A2-A83A89E48B17}"/>
              </a:ext>
            </a:extLst>
          </p:cNvPr>
          <p:cNvSpPr/>
          <p:nvPr/>
        </p:nvSpPr>
        <p:spPr>
          <a:xfrm rot="10800000">
            <a:off x="9715259" y="3263900"/>
            <a:ext cx="67806" cy="1105844"/>
          </a:xfrm>
          <a:prstGeom prst="rect">
            <a:avLst/>
          </a:prstGeom>
          <a:solidFill>
            <a:schemeClr val="accent3"/>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1B365D"/>
                </a:solidFill>
                <a:effectLst/>
                <a:uLnTx/>
                <a:uFillTx/>
                <a:latin typeface="Arial" panose="020B0604020202020204"/>
                <a:ea typeface="+mn-ea"/>
                <a:cs typeface="+mn-cs"/>
              </a:rPr>
              <a:t>ID</a:t>
            </a:r>
          </a:p>
        </p:txBody>
      </p:sp>
      <p:sp>
        <p:nvSpPr>
          <p:cNvPr id="99" name="Rectangle 98">
            <a:extLst>
              <a:ext uri="{FF2B5EF4-FFF2-40B4-BE49-F238E27FC236}">
                <a16:creationId xmlns:a16="http://schemas.microsoft.com/office/drawing/2014/main" xmlns="" id="{0D9FBC46-6FFD-E849-9A2B-12D94C9107CC}"/>
              </a:ext>
            </a:extLst>
          </p:cNvPr>
          <p:cNvSpPr/>
          <p:nvPr/>
        </p:nvSpPr>
        <p:spPr>
          <a:xfrm rot="10800000">
            <a:off x="10552291" y="3133725"/>
            <a:ext cx="67806" cy="1236019"/>
          </a:xfrm>
          <a:prstGeom prst="rect">
            <a:avLst/>
          </a:prstGeom>
          <a:solidFill>
            <a:schemeClr val="accent3"/>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1B365D"/>
                </a:solidFill>
                <a:effectLst/>
                <a:uLnTx/>
                <a:uFillTx/>
                <a:latin typeface="Arial" panose="020B0604020202020204"/>
                <a:ea typeface="+mn-ea"/>
                <a:cs typeface="+mn-cs"/>
              </a:rPr>
              <a:t>DE</a:t>
            </a:r>
          </a:p>
        </p:txBody>
      </p:sp>
      <p:sp>
        <p:nvSpPr>
          <p:cNvPr id="100" name="Rectangle 99">
            <a:extLst>
              <a:ext uri="{FF2B5EF4-FFF2-40B4-BE49-F238E27FC236}">
                <a16:creationId xmlns:a16="http://schemas.microsoft.com/office/drawing/2014/main" xmlns="" id="{B6B4393A-48F8-8442-B662-30E97BE6EACF}"/>
              </a:ext>
            </a:extLst>
          </p:cNvPr>
          <p:cNvSpPr/>
          <p:nvPr/>
        </p:nvSpPr>
        <p:spPr>
          <a:xfrm rot="10800000">
            <a:off x="7099534" y="4054474"/>
            <a:ext cx="67806" cy="315268"/>
          </a:xfrm>
          <a:prstGeom prst="rect">
            <a:avLst/>
          </a:prstGeom>
          <a:solidFill>
            <a:schemeClr val="accent3"/>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1B365D"/>
                </a:solidFill>
                <a:effectLst/>
                <a:uLnTx/>
                <a:uFillTx/>
                <a:latin typeface="Arial" panose="020B0604020202020204"/>
                <a:ea typeface="+mn-ea"/>
                <a:cs typeface="+mn-cs"/>
              </a:rPr>
              <a:t>AZ</a:t>
            </a:r>
          </a:p>
        </p:txBody>
      </p:sp>
      <p:sp>
        <p:nvSpPr>
          <p:cNvPr id="101" name="Rectangle 100">
            <a:extLst>
              <a:ext uri="{FF2B5EF4-FFF2-40B4-BE49-F238E27FC236}">
                <a16:creationId xmlns:a16="http://schemas.microsoft.com/office/drawing/2014/main" xmlns="" id="{58C55125-316B-704E-9DE2-F17EA13ADD82}"/>
              </a:ext>
            </a:extLst>
          </p:cNvPr>
          <p:cNvSpPr/>
          <p:nvPr/>
        </p:nvSpPr>
        <p:spPr>
          <a:xfrm rot="10800000">
            <a:off x="11180065" y="2682874"/>
            <a:ext cx="67806" cy="1686869"/>
          </a:xfrm>
          <a:prstGeom prst="rect">
            <a:avLst/>
          </a:prstGeom>
          <a:solidFill>
            <a:schemeClr val="accent3"/>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1B365D"/>
                </a:solidFill>
                <a:effectLst/>
                <a:uLnTx/>
                <a:uFillTx/>
                <a:latin typeface="Arial" panose="020B0604020202020204"/>
                <a:ea typeface="+mn-ea"/>
                <a:cs typeface="+mn-cs"/>
              </a:rPr>
              <a:t>NH</a:t>
            </a:r>
          </a:p>
        </p:txBody>
      </p:sp>
      <p:sp>
        <p:nvSpPr>
          <p:cNvPr id="102" name="Rectangle 101">
            <a:extLst>
              <a:ext uri="{FF2B5EF4-FFF2-40B4-BE49-F238E27FC236}">
                <a16:creationId xmlns:a16="http://schemas.microsoft.com/office/drawing/2014/main" xmlns="" id="{272D800D-431A-944D-90E1-C6A777005528}"/>
              </a:ext>
            </a:extLst>
          </p:cNvPr>
          <p:cNvSpPr/>
          <p:nvPr/>
        </p:nvSpPr>
        <p:spPr>
          <a:xfrm rot="10800000">
            <a:off x="8250453" y="3533774"/>
            <a:ext cx="67806" cy="835969"/>
          </a:xfrm>
          <a:prstGeom prst="rect">
            <a:avLst/>
          </a:prstGeom>
          <a:solidFill>
            <a:schemeClr val="accent3"/>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1B365D"/>
                </a:solidFill>
                <a:effectLst/>
                <a:uLnTx/>
                <a:uFillTx/>
                <a:latin typeface="Arial" panose="020B0604020202020204"/>
                <a:ea typeface="+mn-ea"/>
                <a:cs typeface="+mn-cs"/>
              </a:rPr>
              <a:t>NY</a:t>
            </a:r>
          </a:p>
        </p:txBody>
      </p:sp>
      <p:sp>
        <p:nvSpPr>
          <p:cNvPr id="103" name="Rectangle 102">
            <a:extLst>
              <a:ext uri="{FF2B5EF4-FFF2-40B4-BE49-F238E27FC236}">
                <a16:creationId xmlns:a16="http://schemas.microsoft.com/office/drawing/2014/main" xmlns="" id="{65344486-5CD5-9244-862D-A18770E5C44B}"/>
              </a:ext>
            </a:extLst>
          </p:cNvPr>
          <p:cNvSpPr/>
          <p:nvPr/>
        </p:nvSpPr>
        <p:spPr>
          <a:xfrm rot="10800000">
            <a:off x="10761549" y="2954741"/>
            <a:ext cx="67806" cy="1415002"/>
          </a:xfrm>
          <a:prstGeom prst="rect">
            <a:avLst/>
          </a:prstGeom>
          <a:solidFill>
            <a:schemeClr val="accent3"/>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1B365D"/>
                </a:solidFill>
                <a:effectLst/>
                <a:uLnTx/>
                <a:uFillTx/>
                <a:latin typeface="Arial" panose="020B0604020202020204"/>
                <a:ea typeface="+mn-ea"/>
                <a:cs typeface="+mn-cs"/>
              </a:rPr>
              <a:t>SD</a:t>
            </a:r>
          </a:p>
        </p:txBody>
      </p:sp>
      <p:sp>
        <p:nvSpPr>
          <p:cNvPr id="104" name="Rectangle 103">
            <a:extLst>
              <a:ext uri="{FF2B5EF4-FFF2-40B4-BE49-F238E27FC236}">
                <a16:creationId xmlns:a16="http://schemas.microsoft.com/office/drawing/2014/main" xmlns="" id="{CC5C12E5-7B16-B14C-AA25-103E30848DE8}"/>
              </a:ext>
            </a:extLst>
          </p:cNvPr>
          <p:cNvSpPr/>
          <p:nvPr/>
        </p:nvSpPr>
        <p:spPr>
          <a:xfrm rot="10800000">
            <a:off x="8878227" y="3454399"/>
            <a:ext cx="67806" cy="915343"/>
          </a:xfrm>
          <a:prstGeom prst="rect">
            <a:avLst/>
          </a:prstGeom>
          <a:solidFill>
            <a:schemeClr val="accent3"/>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1B365D"/>
                </a:solidFill>
                <a:effectLst/>
                <a:uLnTx/>
                <a:uFillTx/>
                <a:latin typeface="Arial" panose="020B0604020202020204"/>
                <a:ea typeface="+mn-ea"/>
                <a:cs typeface="+mn-cs"/>
              </a:rPr>
              <a:t>IL</a:t>
            </a:r>
          </a:p>
        </p:txBody>
      </p:sp>
      <p:sp>
        <p:nvSpPr>
          <p:cNvPr id="105" name="Rectangle 104">
            <a:extLst>
              <a:ext uri="{FF2B5EF4-FFF2-40B4-BE49-F238E27FC236}">
                <a16:creationId xmlns:a16="http://schemas.microsoft.com/office/drawing/2014/main" xmlns="" id="{F920AD15-B26D-8D4F-9590-AE1EB0B0EA74}"/>
              </a:ext>
            </a:extLst>
          </p:cNvPr>
          <p:cNvSpPr/>
          <p:nvPr/>
        </p:nvSpPr>
        <p:spPr>
          <a:xfrm rot="10800000">
            <a:off x="9819888" y="3263900"/>
            <a:ext cx="67806" cy="1105842"/>
          </a:xfrm>
          <a:prstGeom prst="rect">
            <a:avLst/>
          </a:prstGeom>
          <a:solidFill>
            <a:schemeClr val="accent3"/>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1B365D"/>
                </a:solidFill>
                <a:effectLst/>
                <a:uLnTx/>
                <a:uFillTx/>
                <a:latin typeface="Arial" panose="020B0604020202020204"/>
                <a:ea typeface="+mn-ea"/>
                <a:cs typeface="+mn-cs"/>
              </a:rPr>
              <a:t>VA</a:t>
            </a:r>
          </a:p>
        </p:txBody>
      </p:sp>
      <p:sp>
        <p:nvSpPr>
          <p:cNvPr id="106" name="Rectangle 105">
            <a:extLst>
              <a:ext uri="{FF2B5EF4-FFF2-40B4-BE49-F238E27FC236}">
                <a16:creationId xmlns:a16="http://schemas.microsoft.com/office/drawing/2014/main" xmlns="" id="{488EBFA8-F5C2-6848-A547-0B9681F348BE}"/>
              </a:ext>
            </a:extLst>
          </p:cNvPr>
          <p:cNvSpPr/>
          <p:nvPr/>
        </p:nvSpPr>
        <p:spPr>
          <a:xfrm rot="10800000">
            <a:off x="7518050" y="3892154"/>
            <a:ext cx="67806" cy="477587"/>
          </a:xfrm>
          <a:prstGeom prst="rect">
            <a:avLst/>
          </a:prstGeom>
          <a:solidFill>
            <a:schemeClr val="accent3"/>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1B365D"/>
                </a:solidFill>
                <a:effectLst/>
                <a:uLnTx/>
                <a:uFillTx/>
                <a:latin typeface="Arial" panose="020B0604020202020204"/>
                <a:ea typeface="+mn-ea"/>
                <a:cs typeface="+mn-cs"/>
              </a:rPr>
              <a:t>CO</a:t>
            </a:r>
          </a:p>
        </p:txBody>
      </p:sp>
      <p:sp>
        <p:nvSpPr>
          <p:cNvPr id="107" name="Rectangle 106">
            <a:extLst>
              <a:ext uri="{FF2B5EF4-FFF2-40B4-BE49-F238E27FC236}">
                <a16:creationId xmlns:a16="http://schemas.microsoft.com/office/drawing/2014/main" xmlns="" id="{EA06D538-A62D-BC44-A262-DB9D342B4B21}"/>
              </a:ext>
            </a:extLst>
          </p:cNvPr>
          <p:cNvSpPr/>
          <p:nvPr/>
        </p:nvSpPr>
        <p:spPr>
          <a:xfrm rot="10800000">
            <a:off x="6994905" y="4095499"/>
            <a:ext cx="67806" cy="274241"/>
          </a:xfrm>
          <a:prstGeom prst="rect">
            <a:avLst/>
          </a:prstGeom>
          <a:solidFill>
            <a:schemeClr val="accent3"/>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1B365D"/>
                </a:solidFill>
                <a:effectLst/>
                <a:uLnTx/>
                <a:uFillTx/>
                <a:latin typeface="Arial" panose="020B0604020202020204"/>
                <a:ea typeface="+mn-ea"/>
                <a:cs typeface="+mn-cs"/>
              </a:rPr>
              <a:t>OK</a:t>
            </a:r>
          </a:p>
        </p:txBody>
      </p:sp>
      <p:sp>
        <p:nvSpPr>
          <p:cNvPr id="108" name="Rectangle 107">
            <a:extLst>
              <a:ext uri="{FF2B5EF4-FFF2-40B4-BE49-F238E27FC236}">
                <a16:creationId xmlns:a16="http://schemas.microsoft.com/office/drawing/2014/main" xmlns="" id="{81486BF0-B195-0C48-BA6F-4D2BF1CAD1EB}"/>
              </a:ext>
            </a:extLst>
          </p:cNvPr>
          <p:cNvSpPr/>
          <p:nvPr/>
        </p:nvSpPr>
        <p:spPr>
          <a:xfrm rot="10800000">
            <a:off x="9610630" y="3317874"/>
            <a:ext cx="67806" cy="1051865"/>
          </a:xfrm>
          <a:prstGeom prst="rect">
            <a:avLst/>
          </a:prstGeom>
          <a:solidFill>
            <a:schemeClr val="accent3"/>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1B365D"/>
                </a:solidFill>
                <a:effectLst/>
                <a:uLnTx/>
                <a:uFillTx/>
                <a:latin typeface="Arial" panose="020B0604020202020204"/>
                <a:ea typeface="+mn-ea"/>
                <a:cs typeface="+mn-cs"/>
              </a:rPr>
              <a:t>OH</a:t>
            </a:r>
          </a:p>
        </p:txBody>
      </p:sp>
      <p:sp>
        <p:nvSpPr>
          <p:cNvPr id="109" name="Rectangle 108">
            <a:extLst>
              <a:ext uri="{FF2B5EF4-FFF2-40B4-BE49-F238E27FC236}">
                <a16:creationId xmlns:a16="http://schemas.microsoft.com/office/drawing/2014/main" xmlns="" id="{41A43AAF-B840-7D43-87EE-2AD62C2BF721}"/>
              </a:ext>
            </a:extLst>
          </p:cNvPr>
          <p:cNvSpPr/>
          <p:nvPr/>
        </p:nvSpPr>
        <p:spPr>
          <a:xfrm rot="10800000">
            <a:off x="10970807" y="2832099"/>
            <a:ext cx="67806" cy="1537639"/>
          </a:xfrm>
          <a:prstGeom prst="rect">
            <a:avLst/>
          </a:prstGeom>
          <a:solidFill>
            <a:schemeClr val="accent3"/>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1B365D"/>
                </a:solidFill>
                <a:effectLst/>
                <a:uLnTx/>
                <a:uFillTx/>
                <a:latin typeface="Arial" panose="020B0604020202020204"/>
                <a:ea typeface="+mn-ea"/>
                <a:cs typeface="+mn-cs"/>
              </a:rPr>
              <a:t>IA</a:t>
            </a:r>
          </a:p>
        </p:txBody>
      </p:sp>
      <p:sp>
        <p:nvSpPr>
          <p:cNvPr id="110" name="Rectangle 109">
            <a:extLst>
              <a:ext uri="{FF2B5EF4-FFF2-40B4-BE49-F238E27FC236}">
                <a16:creationId xmlns:a16="http://schemas.microsoft.com/office/drawing/2014/main" xmlns="" id="{CD4D78DE-8365-294B-B63E-8CA31C33B040}"/>
              </a:ext>
            </a:extLst>
          </p:cNvPr>
          <p:cNvSpPr/>
          <p:nvPr/>
        </p:nvSpPr>
        <p:spPr>
          <a:xfrm rot="10800000">
            <a:off x="9087485" y="3428999"/>
            <a:ext cx="67806" cy="940739"/>
          </a:xfrm>
          <a:prstGeom prst="rect">
            <a:avLst/>
          </a:prstGeom>
          <a:solidFill>
            <a:schemeClr val="accent3"/>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1B365D"/>
                </a:solidFill>
                <a:effectLst/>
                <a:uLnTx/>
                <a:uFillTx/>
                <a:latin typeface="Arial" panose="020B0604020202020204"/>
                <a:ea typeface="+mn-ea"/>
                <a:cs typeface="+mn-cs"/>
              </a:rPr>
              <a:t>TN</a:t>
            </a:r>
          </a:p>
        </p:txBody>
      </p:sp>
      <p:sp>
        <p:nvSpPr>
          <p:cNvPr id="111" name="Rectangle 110">
            <a:extLst>
              <a:ext uri="{FF2B5EF4-FFF2-40B4-BE49-F238E27FC236}">
                <a16:creationId xmlns:a16="http://schemas.microsoft.com/office/drawing/2014/main" xmlns="" id="{558E7D28-EF84-8B4F-B06F-EBBDD7656679}"/>
              </a:ext>
            </a:extLst>
          </p:cNvPr>
          <p:cNvSpPr/>
          <p:nvPr/>
        </p:nvSpPr>
        <p:spPr>
          <a:xfrm rot="10800000">
            <a:off x="11075436" y="2695574"/>
            <a:ext cx="67806" cy="1674163"/>
          </a:xfrm>
          <a:prstGeom prst="rect">
            <a:avLst/>
          </a:prstGeom>
          <a:solidFill>
            <a:schemeClr val="accent3"/>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1B365D"/>
                </a:solidFill>
                <a:effectLst/>
                <a:uLnTx/>
                <a:uFillTx/>
                <a:latin typeface="Arial" panose="020B0604020202020204"/>
                <a:ea typeface="+mn-ea"/>
                <a:cs typeface="+mn-cs"/>
              </a:rPr>
              <a:t>ND</a:t>
            </a:r>
          </a:p>
        </p:txBody>
      </p:sp>
      <p:sp>
        <p:nvSpPr>
          <p:cNvPr id="112" name="Rectangle 111">
            <a:extLst>
              <a:ext uri="{FF2B5EF4-FFF2-40B4-BE49-F238E27FC236}">
                <a16:creationId xmlns:a16="http://schemas.microsoft.com/office/drawing/2014/main" xmlns="" id="{DCD3C3C4-62BC-E949-B042-2A465E59422A}"/>
              </a:ext>
            </a:extLst>
          </p:cNvPr>
          <p:cNvSpPr/>
          <p:nvPr/>
        </p:nvSpPr>
        <p:spPr>
          <a:xfrm rot="10800000">
            <a:off x="10238404" y="3225798"/>
            <a:ext cx="67806" cy="1143939"/>
          </a:xfrm>
          <a:prstGeom prst="rect">
            <a:avLst/>
          </a:prstGeom>
          <a:solidFill>
            <a:schemeClr val="accent3"/>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1B365D"/>
                </a:solidFill>
                <a:effectLst/>
                <a:uLnTx/>
                <a:uFillTx/>
                <a:latin typeface="Arial" panose="020B0604020202020204"/>
                <a:ea typeface="+mn-ea"/>
                <a:cs typeface="+mn-cs"/>
              </a:rPr>
              <a:t>OR</a:t>
            </a:r>
          </a:p>
        </p:txBody>
      </p:sp>
      <p:sp>
        <p:nvSpPr>
          <p:cNvPr id="113" name="Rectangle 112">
            <a:extLst>
              <a:ext uri="{FF2B5EF4-FFF2-40B4-BE49-F238E27FC236}">
                <a16:creationId xmlns:a16="http://schemas.microsoft.com/office/drawing/2014/main" xmlns="" id="{CEF910E6-AA34-E94C-8BD7-706D9A75747D}"/>
              </a:ext>
            </a:extLst>
          </p:cNvPr>
          <p:cNvSpPr/>
          <p:nvPr/>
        </p:nvSpPr>
        <p:spPr>
          <a:xfrm rot="10800000">
            <a:off x="10447662" y="3169557"/>
            <a:ext cx="67806" cy="1200179"/>
          </a:xfrm>
          <a:prstGeom prst="rect">
            <a:avLst/>
          </a:prstGeom>
          <a:solidFill>
            <a:schemeClr val="accent3"/>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1B365D"/>
                </a:solidFill>
                <a:effectLst/>
                <a:uLnTx/>
                <a:uFillTx/>
                <a:latin typeface="Arial" panose="020B0604020202020204"/>
                <a:ea typeface="+mn-ea"/>
                <a:cs typeface="+mn-cs"/>
              </a:rPr>
              <a:t>NC</a:t>
            </a:r>
          </a:p>
        </p:txBody>
      </p:sp>
      <p:sp>
        <p:nvSpPr>
          <p:cNvPr id="114" name="Rectangle 113">
            <a:extLst>
              <a:ext uri="{FF2B5EF4-FFF2-40B4-BE49-F238E27FC236}">
                <a16:creationId xmlns:a16="http://schemas.microsoft.com/office/drawing/2014/main" xmlns="" id="{2076603A-0E4C-2541-BC5C-8AAD7D7DEEF6}"/>
              </a:ext>
            </a:extLst>
          </p:cNvPr>
          <p:cNvSpPr/>
          <p:nvPr/>
        </p:nvSpPr>
        <p:spPr>
          <a:xfrm rot="10800000">
            <a:off x="9924517" y="3263897"/>
            <a:ext cx="67806" cy="1105839"/>
          </a:xfrm>
          <a:prstGeom prst="rect">
            <a:avLst/>
          </a:prstGeom>
          <a:solidFill>
            <a:schemeClr val="accent3"/>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1B365D"/>
                </a:solidFill>
                <a:effectLst/>
                <a:uLnTx/>
                <a:uFillTx/>
                <a:latin typeface="Arial" panose="020B0604020202020204"/>
                <a:ea typeface="+mn-ea"/>
                <a:cs typeface="+mn-cs"/>
              </a:rPr>
              <a:t>MO</a:t>
            </a:r>
          </a:p>
        </p:txBody>
      </p:sp>
      <p:sp>
        <p:nvSpPr>
          <p:cNvPr id="115" name="Rectangle 114">
            <a:extLst>
              <a:ext uri="{FF2B5EF4-FFF2-40B4-BE49-F238E27FC236}">
                <a16:creationId xmlns:a16="http://schemas.microsoft.com/office/drawing/2014/main" xmlns="" id="{9D0B1BB1-2D38-C742-8C5E-28A7D1E678B5}"/>
              </a:ext>
            </a:extLst>
          </p:cNvPr>
          <p:cNvSpPr/>
          <p:nvPr/>
        </p:nvSpPr>
        <p:spPr>
          <a:xfrm rot="10800000">
            <a:off x="6681018" y="4129666"/>
            <a:ext cx="67806" cy="240069"/>
          </a:xfrm>
          <a:prstGeom prst="rect">
            <a:avLst/>
          </a:prstGeom>
          <a:solidFill>
            <a:schemeClr val="accent3"/>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1B365D"/>
                </a:solidFill>
                <a:effectLst/>
                <a:uLnTx/>
                <a:uFillTx/>
                <a:latin typeface="Arial" panose="020B0604020202020204"/>
                <a:ea typeface="+mn-ea"/>
                <a:cs typeface="+mn-cs"/>
              </a:rPr>
              <a:t>NM</a:t>
            </a:r>
          </a:p>
        </p:txBody>
      </p:sp>
      <p:sp>
        <p:nvSpPr>
          <p:cNvPr id="116" name="Rectangle 115">
            <a:extLst>
              <a:ext uri="{FF2B5EF4-FFF2-40B4-BE49-F238E27FC236}">
                <a16:creationId xmlns:a16="http://schemas.microsoft.com/office/drawing/2014/main" xmlns="" id="{66E2423B-40E6-EB42-B0A0-BB68E4C1AB08}"/>
              </a:ext>
            </a:extLst>
          </p:cNvPr>
          <p:cNvSpPr/>
          <p:nvPr/>
        </p:nvSpPr>
        <p:spPr>
          <a:xfrm rot="10800000">
            <a:off x="9192114" y="3403599"/>
            <a:ext cx="67806" cy="966136"/>
          </a:xfrm>
          <a:prstGeom prst="rect">
            <a:avLst/>
          </a:prstGeom>
          <a:solidFill>
            <a:schemeClr val="accent3"/>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1B365D"/>
                </a:solidFill>
                <a:effectLst/>
                <a:uLnTx/>
                <a:uFillTx/>
                <a:latin typeface="Arial" panose="020B0604020202020204"/>
                <a:ea typeface="+mn-ea"/>
                <a:cs typeface="+mn-cs"/>
              </a:rPr>
              <a:t>WA</a:t>
            </a:r>
          </a:p>
        </p:txBody>
      </p:sp>
      <p:sp>
        <p:nvSpPr>
          <p:cNvPr id="117" name="Rectangle 116">
            <a:extLst>
              <a:ext uri="{FF2B5EF4-FFF2-40B4-BE49-F238E27FC236}">
                <a16:creationId xmlns:a16="http://schemas.microsoft.com/office/drawing/2014/main" xmlns="" id="{4F905F83-0480-EE4A-B38C-354CFCEDE0FB}"/>
              </a:ext>
            </a:extLst>
          </p:cNvPr>
          <p:cNvSpPr/>
          <p:nvPr/>
        </p:nvSpPr>
        <p:spPr>
          <a:xfrm rot="10800000">
            <a:off x="8355082" y="3514725"/>
            <a:ext cx="67806" cy="855010"/>
          </a:xfrm>
          <a:prstGeom prst="rect">
            <a:avLst/>
          </a:prstGeom>
          <a:solidFill>
            <a:schemeClr val="accent3"/>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1B365D"/>
                </a:solidFill>
                <a:effectLst/>
                <a:uLnTx/>
                <a:uFillTx/>
                <a:latin typeface="Arial" panose="020B0604020202020204"/>
                <a:ea typeface="+mn-ea"/>
                <a:cs typeface="+mn-cs"/>
              </a:rPr>
              <a:t>MS</a:t>
            </a:r>
          </a:p>
        </p:txBody>
      </p:sp>
      <p:sp>
        <p:nvSpPr>
          <p:cNvPr id="118" name="Rectangle 117">
            <a:extLst>
              <a:ext uri="{FF2B5EF4-FFF2-40B4-BE49-F238E27FC236}">
                <a16:creationId xmlns:a16="http://schemas.microsoft.com/office/drawing/2014/main" xmlns="" id="{967D8A85-68E9-7F40-883A-CD2ED5E09846}"/>
              </a:ext>
            </a:extLst>
          </p:cNvPr>
          <p:cNvSpPr/>
          <p:nvPr/>
        </p:nvSpPr>
        <p:spPr>
          <a:xfrm rot="10800000">
            <a:off x="8773598" y="3462118"/>
            <a:ext cx="67806" cy="907617"/>
          </a:xfrm>
          <a:prstGeom prst="rect">
            <a:avLst/>
          </a:prstGeom>
          <a:solidFill>
            <a:schemeClr val="accent3"/>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1B365D"/>
                </a:solidFill>
                <a:effectLst/>
                <a:uLnTx/>
                <a:uFillTx/>
                <a:latin typeface="Arial" panose="020B0604020202020204"/>
                <a:ea typeface="+mn-ea"/>
                <a:cs typeface="+mn-cs"/>
              </a:rPr>
              <a:t>CA</a:t>
            </a:r>
          </a:p>
        </p:txBody>
      </p:sp>
      <p:sp>
        <p:nvSpPr>
          <p:cNvPr id="119" name="Rectangle 118">
            <a:extLst>
              <a:ext uri="{FF2B5EF4-FFF2-40B4-BE49-F238E27FC236}">
                <a16:creationId xmlns:a16="http://schemas.microsoft.com/office/drawing/2014/main" xmlns="" id="{76ACCBCF-CA9F-DF4C-9503-9A6680C0133F}"/>
              </a:ext>
            </a:extLst>
          </p:cNvPr>
          <p:cNvSpPr/>
          <p:nvPr/>
        </p:nvSpPr>
        <p:spPr>
          <a:xfrm rot="10800000">
            <a:off x="7622679" y="3892153"/>
            <a:ext cx="67806" cy="477582"/>
          </a:xfrm>
          <a:prstGeom prst="rect">
            <a:avLst/>
          </a:prstGeom>
          <a:solidFill>
            <a:schemeClr val="accent3"/>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1B365D"/>
                </a:solidFill>
                <a:effectLst/>
                <a:uLnTx/>
                <a:uFillTx/>
                <a:latin typeface="Arial" panose="020B0604020202020204"/>
                <a:ea typeface="+mn-ea"/>
                <a:cs typeface="+mn-cs"/>
              </a:rPr>
              <a:t>LA</a:t>
            </a:r>
          </a:p>
        </p:txBody>
      </p:sp>
      <p:sp>
        <p:nvSpPr>
          <p:cNvPr id="120" name="Rectangle 119">
            <a:extLst>
              <a:ext uri="{FF2B5EF4-FFF2-40B4-BE49-F238E27FC236}">
                <a16:creationId xmlns:a16="http://schemas.microsoft.com/office/drawing/2014/main" xmlns="" id="{F2019E91-B7DC-8543-8175-88ECCEB9DD07}"/>
              </a:ext>
            </a:extLst>
          </p:cNvPr>
          <p:cNvSpPr/>
          <p:nvPr/>
        </p:nvSpPr>
        <p:spPr>
          <a:xfrm rot="10800000">
            <a:off x="11389323" y="2146299"/>
            <a:ext cx="67806" cy="2223447"/>
          </a:xfrm>
          <a:prstGeom prst="rect">
            <a:avLst/>
          </a:prstGeom>
          <a:solidFill>
            <a:schemeClr val="accent4"/>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1B365D"/>
                </a:solidFill>
                <a:effectLst/>
                <a:uLnTx/>
                <a:uFillTx/>
                <a:latin typeface="Arial" panose="020B0604020202020204"/>
                <a:ea typeface="+mn-ea"/>
                <a:cs typeface="+mn-cs"/>
              </a:rPr>
              <a:t>KY</a:t>
            </a:r>
          </a:p>
        </p:txBody>
      </p:sp>
      <p:sp>
        <p:nvSpPr>
          <p:cNvPr id="121" name="Rectangle 120">
            <a:extLst>
              <a:ext uri="{FF2B5EF4-FFF2-40B4-BE49-F238E27FC236}">
                <a16:creationId xmlns:a16="http://schemas.microsoft.com/office/drawing/2014/main" xmlns="" id="{1A99398E-83D7-7849-83E2-3EFFED2F6FCE}"/>
              </a:ext>
            </a:extLst>
          </p:cNvPr>
          <p:cNvSpPr/>
          <p:nvPr/>
        </p:nvSpPr>
        <p:spPr>
          <a:xfrm rot="10800000">
            <a:off x="11284694" y="2616199"/>
            <a:ext cx="67806" cy="1753537"/>
          </a:xfrm>
          <a:prstGeom prst="rect">
            <a:avLst/>
          </a:prstGeom>
          <a:solidFill>
            <a:schemeClr val="accent3"/>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1B365D"/>
                </a:solidFill>
                <a:effectLst/>
                <a:uLnTx/>
                <a:uFillTx/>
                <a:latin typeface="Arial" panose="020B0604020202020204"/>
                <a:ea typeface="+mn-ea"/>
                <a:cs typeface="+mn-cs"/>
              </a:rPr>
              <a:t>ME</a:t>
            </a:r>
          </a:p>
        </p:txBody>
      </p:sp>
      <p:sp>
        <p:nvSpPr>
          <p:cNvPr id="122" name="Rectangle 121">
            <a:extLst>
              <a:ext uri="{FF2B5EF4-FFF2-40B4-BE49-F238E27FC236}">
                <a16:creationId xmlns:a16="http://schemas.microsoft.com/office/drawing/2014/main" xmlns="" id="{1FA3AE87-64C5-3849-80D1-5F3D81587D77}"/>
              </a:ext>
            </a:extLst>
          </p:cNvPr>
          <p:cNvSpPr/>
          <p:nvPr/>
        </p:nvSpPr>
        <p:spPr>
          <a:xfrm rot="10800000">
            <a:off x="7831937" y="3724275"/>
            <a:ext cx="67806" cy="645460"/>
          </a:xfrm>
          <a:prstGeom prst="rect">
            <a:avLst/>
          </a:prstGeom>
          <a:solidFill>
            <a:schemeClr val="accent3"/>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1B365D"/>
                </a:solidFill>
                <a:effectLst/>
                <a:uLnTx/>
                <a:uFillTx/>
                <a:latin typeface="Arial" panose="020B0604020202020204"/>
                <a:ea typeface="+mn-ea"/>
                <a:cs typeface="+mn-cs"/>
              </a:rPr>
              <a:t>WV</a:t>
            </a:r>
          </a:p>
        </p:txBody>
      </p:sp>
      <p:cxnSp>
        <p:nvCxnSpPr>
          <p:cNvPr id="123" name="Straight Connector 122">
            <a:extLst>
              <a:ext uri="{FF2B5EF4-FFF2-40B4-BE49-F238E27FC236}">
                <a16:creationId xmlns:a16="http://schemas.microsoft.com/office/drawing/2014/main" xmlns="" id="{EABD04E5-E2D5-454D-A225-CD1302B4647C}"/>
              </a:ext>
            </a:extLst>
          </p:cNvPr>
          <p:cNvCxnSpPr>
            <a:cxnSpLocks/>
          </p:cNvCxnSpPr>
          <p:nvPr/>
        </p:nvCxnSpPr>
        <p:spPr>
          <a:xfrm>
            <a:off x="6545353" y="3543298"/>
            <a:ext cx="5058810" cy="0"/>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24" name="Straight Connector 123">
            <a:extLst>
              <a:ext uri="{FF2B5EF4-FFF2-40B4-BE49-F238E27FC236}">
                <a16:creationId xmlns:a16="http://schemas.microsoft.com/office/drawing/2014/main" xmlns="" id="{F508A6DD-1826-1B45-9908-DE8C929459F1}"/>
              </a:ext>
            </a:extLst>
          </p:cNvPr>
          <p:cNvCxnSpPr>
            <a:cxnSpLocks/>
          </p:cNvCxnSpPr>
          <p:nvPr/>
        </p:nvCxnSpPr>
        <p:spPr>
          <a:xfrm flipH="1">
            <a:off x="6473688" y="4370636"/>
            <a:ext cx="5158517"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25" name="Rectangle 124">
            <a:extLst>
              <a:ext uri="{FF2B5EF4-FFF2-40B4-BE49-F238E27FC236}">
                <a16:creationId xmlns:a16="http://schemas.microsoft.com/office/drawing/2014/main" xmlns="" id="{8C4C3F57-B0F7-DC48-B341-F8EA332E5E57}"/>
              </a:ext>
            </a:extLst>
          </p:cNvPr>
          <p:cNvSpPr/>
          <p:nvPr/>
        </p:nvSpPr>
        <p:spPr>
          <a:xfrm rot="10800000">
            <a:off x="11367098" y="2108199"/>
            <a:ext cx="113702" cy="2299336"/>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srgbClr val="1B365D"/>
              </a:solidFill>
              <a:effectLst/>
              <a:uLnTx/>
              <a:uFillTx/>
              <a:latin typeface="Arial" panose="020B0604020202020204"/>
              <a:ea typeface="+mn-ea"/>
              <a:cs typeface="+mn-cs"/>
            </a:endParaRPr>
          </a:p>
        </p:txBody>
      </p:sp>
      <p:sp>
        <p:nvSpPr>
          <p:cNvPr id="126" name="TextBox 125">
            <a:extLst>
              <a:ext uri="{FF2B5EF4-FFF2-40B4-BE49-F238E27FC236}">
                <a16:creationId xmlns:a16="http://schemas.microsoft.com/office/drawing/2014/main" xmlns="" id="{150D6944-AD77-FC4E-8A09-9844150349BA}"/>
              </a:ext>
            </a:extLst>
          </p:cNvPr>
          <p:cNvSpPr txBox="1"/>
          <p:nvPr/>
        </p:nvSpPr>
        <p:spPr>
          <a:xfrm>
            <a:off x="9391474" y="4433681"/>
            <a:ext cx="2163567" cy="246221"/>
          </a:xfrm>
          <a:prstGeom prst="rect">
            <a:avLst/>
          </a:prstGeom>
          <a:noFill/>
        </p:spPr>
        <p:txBody>
          <a:bodyPr wrap="square">
            <a:spAutoFit/>
          </a:bodyPr>
          <a:lstStyle/>
          <a:p>
            <a:pPr marL="182880" marR="0" lvl="0" indent="0" algn="r" defTabSz="457200" rtl="0" eaLnBrk="1" fontAlgn="auto" latinLnBrk="0" hangingPunct="1">
              <a:lnSpc>
                <a:spcPts val="12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Data from </a:t>
            </a:r>
            <a:r>
              <a:rPr kumimoji="0" lang="en-US" sz="1100" b="0"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Chest, </a:t>
            </a:r>
            <a:r>
              <a:rPr kumimoji="0" lang="en-US" sz="11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2021</a:t>
            </a:r>
            <a:endPar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571271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ight Triangle 30">
            <a:extLst>
              <a:ext uri="{FF2B5EF4-FFF2-40B4-BE49-F238E27FC236}">
                <a16:creationId xmlns:a16="http://schemas.microsoft.com/office/drawing/2014/main" xmlns="" id="{335B0C39-531E-CD49-A12F-48BDA4BEA4B2}"/>
              </a:ext>
            </a:extLst>
          </p:cNvPr>
          <p:cNvSpPr/>
          <p:nvPr/>
        </p:nvSpPr>
        <p:spPr>
          <a:xfrm rot="16200000">
            <a:off x="4472574" y="-904848"/>
            <a:ext cx="6858001" cy="8667688"/>
          </a:xfrm>
          <a:prstGeom prst="rtTriangle">
            <a:avLst/>
          </a:prstGeom>
          <a:solidFill>
            <a:schemeClr val="accent6">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 name="Right Triangle 31">
            <a:extLst>
              <a:ext uri="{FF2B5EF4-FFF2-40B4-BE49-F238E27FC236}">
                <a16:creationId xmlns:a16="http://schemas.microsoft.com/office/drawing/2014/main" xmlns="" id="{53B8DB50-AF1C-6A4F-B2D6-D7F5A3A344FE}"/>
              </a:ext>
            </a:extLst>
          </p:cNvPr>
          <p:cNvSpPr/>
          <p:nvPr/>
        </p:nvSpPr>
        <p:spPr>
          <a:xfrm>
            <a:off x="0" y="0"/>
            <a:ext cx="8075221" cy="6858000"/>
          </a:xfrm>
          <a:prstGeom prst="rtTriangle">
            <a:avLst/>
          </a:prstGeom>
          <a:solidFill>
            <a:schemeClr val="accent3">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xmlns="" id="{4EDE682F-9F1B-F348-9EB7-2C9DAE539706}"/>
              </a:ext>
            </a:extLst>
          </p:cNvPr>
          <p:cNvSpPr>
            <a:spLocks noGrp="1"/>
          </p:cNvSpPr>
          <p:nvPr>
            <p:ph type="title"/>
          </p:nvPr>
        </p:nvSpPr>
        <p:spPr/>
        <p:txBody>
          <a:bodyPr/>
          <a:lstStyle/>
          <a:p>
            <a:r>
              <a:rPr lang="en-US" dirty="0"/>
              <a:t>Focus on Obesity / Healthy Eating </a:t>
            </a:r>
            <a:br>
              <a:rPr lang="en-US" dirty="0"/>
            </a:br>
            <a:r>
              <a:rPr lang="en-US" dirty="0"/>
              <a:t>in Kentucky’s Vulnerable Populations</a:t>
            </a:r>
          </a:p>
        </p:txBody>
      </p:sp>
      <p:sp>
        <p:nvSpPr>
          <p:cNvPr id="15" name="Rectangle 14">
            <a:extLst>
              <a:ext uri="{FF2B5EF4-FFF2-40B4-BE49-F238E27FC236}">
                <a16:creationId xmlns:a16="http://schemas.microsoft.com/office/drawing/2014/main" xmlns="" id="{50A9C930-0252-8E4C-A13F-9626BE247078}"/>
              </a:ext>
            </a:extLst>
          </p:cNvPr>
          <p:cNvSpPr/>
          <p:nvPr/>
        </p:nvSpPr>
        <p:spPr>
          <a:xfrm>
            <a:off x="1411600" y="3897161"/>
            <a:ext cx="1285929" cy="2616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SCHOENBERG </a:t>
            </a:r>
          </a:p>
        </p:txBody>
      </p:sp>
      <p:pic>
        <p:nvPicPr>
          <p:cNvPr id="16" name="Picture 15" descr="A person smiling for the camera&#10;&#10;Description automatically generated with low confidence">
            <a:extLst>
              <a:ext uri="{FF2B5EF4-FFF2-40B4-BE49-F238E27FC236}">
                <a16:creationId xmlns:a16="http://schemas.microsoft.com/office/drawing/2014/main" xmlns="" id="{F887BDC0-64F4-EB4E-BF9D-24C17A76730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490673" y="2324448"/>
            <a:ext cx="1127782" cy="1569283"/>
          </a:xfrm>
          <a:prstGeom prst="rect">
            <a:avLst/>
          </a:prstGeom>
        </p:spPr>
      </p:pic>
      <p:pic>
        <p:nvPicPr>
          <p:cNvPr id="23" name="Picture 22">
            <a:extLst>
              <a:ext uri="{FF2B5EF4-FFF2-40B4-BE49-F238E27FC236}">
                <a16:creationId xmlns:a16="http://schemas.microsoft.com/office/drawing/2014/main" xmlns="" id="{8B8DF9A4-F8B6-B34F-A787-D00A533943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9654" y="3482575"/>
            <a:ext cx="1040526" cy="1520769"/>
          </a:xfrm>
          <a:prstGeom prst="rect">
            <a:avLst/>
          </a:prstGeom>
          <a:ln>
            <a:solidFill>
              <a:schemeClr val="tx1"/>
            </a:solidFill>
          </a:ln>
        </p:spPr>
      </p:pic>
      <p:pic>
        <p:nvPicPr>
          <p:cNvPr id="24" name="Picture 23" descr="A picture containing logo&#10;&#10;Description automatically generated">
            <a:extLst>
              <a:ext uri="{FF2B5EF4-FFF2-40B4-BE49-F238E27FC236}">
                <a16:creationId xmlns:a16="http://schemas.microsoft.com/office/drawing/2014/main" xmlns="" id="{CDDD88DE-9567-7042-943C-B9F63E25404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6444" y="1968361"/>
            <a:ext cx="1204626" cy="1157324"/>
          </a:xfrm>
          <a:prstGeom prst="rect">
            <a:avLst/>
          </a:prstGeom>
          <a:ln>
            <a:solidFill>
              <a:schemeClr val="tx1"/>
            </a:solidFill>
          </a:ln>
        </p:spPr>
      </p:pic>
      <p:pic>
        <p:nvPicPr>
          <p:cNvPr id="25" name="Picture 24" descr="A group of people standing in a kitchen&#10;&#10;Description automatically generated">
            <a:extLst>
              <a:ext uri="{FF2B5EF4-FFF2-40B4-BE49-F238E27FC236}">
                <a16:creationId xmlns:a16="http://schemas.microsoft.com/office/drawing/2014/main" xmlns="" id="{D58DAB6B-49C7-BC40-A980-F876F542421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490673" y="4509727"/>
            <a:ext cx="2342498" cy="1467192"/>
          </a:xfrm>
          <a:prstGeom prst="rect">
            <a:avLst/>
          </a:prstGeom>
          <a:ln>
            <a:solidFill>
              <a:schemeClr val="tx1"/>
            </a:solidFill>
          </a:ln>
        </p:spPr>
      </p:pic>
      <p:sp>
        <p:nvSpPr>
          <p:cNvPr id="27" name="TextBox 26">
            <a:extLst>
              <a:ext uri="{FF2B5EF4-FFF2-40B4-BE49-F238E27FC236}">
                <a16:creationId xmlns:a16="http://schemas.microsoft.com/office/drawing/2014/main" xmlns="" id="{9F9D49C3-398E-3F4D-A8AE-44CA9FF3BDEE}"/>
              </a:ext>
            </a:extLst>
          </p:cNvPr>
          <p:cNvSpPr txBox="1"/>
          <p:nvPr/>
        </p:nvSpPr>
        <p:spPr>
          <a:xfrm>
            <a:off x="229654" y="6030973"/>
            <a:ext cx="2388802" cy="43088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a:ea typeface="Tahoma" panose="020B0604030504040204" pitchFamily="34" charset="0"/>
                <a:cs typeface="+mn-cs"/>
              </a:rPr>
              <a:t>FUNDING</a:t>
            </a:r>
            <a:endParaRPr kumimoji="0" lang="en-US" sz="1100" b="0" i="0" u="none" strike="noStrike" kern="1200" cap="none" spc="0" normalizeH="0" baseline="0" noProof="0" dirty="0">
              <a:ln>
                <a:noFill/>
              </a:ln>
              <a:solidFill>
                <a:srgbClr val="000000"/>
              </a:solidFill>
              <a:effectLst/>
              <a:uLnTx/>
              <a:uFillTx/>
              <a:latin typeface="Arial" panose="020B0604020202020204"/>
              <a:ea typeface="Tahoma" panose="020B060403050404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Tahoma" panose="020B0604030504040204" pitchFamily="34" charset="0"/>
                <a:cs typeface="+mn-cs"/>
              </a:rPr>
              <a:t>U01 MD010556; R01 HL152714</a:t>
            </a:r>
          </a:p>
        </p:txBody>
      </p:sp>
      <p:sp>
        <p:nvSpPr>
          <p:cNvPr id="28" name="TextBox 27">
            <a:extLst>
              <a:ext uri="{FF2B5EF4-FFF2-40B4-BE49-F238E27FC236}">
                <a16:creationId xmlns:a16="http://schemas.microsoft.com/office/drawing/2014/main" xmlns="" id="{BB2B3C1C-E662-0F46-9560-631AF1CE9FDB}"/>
              </a:ext>
            </a:extLst>
          </p:cNvPr>
          <p:cNvSpPr txBox="1"/>
          <p:nvPr/>
        </p:nvSpPr>
        <p:spPr>
          <a:xfrm>
            <a:off x="683034" y="1376200"/>
            <a:ext cx="2013693"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a:ea typeface="+mn-ea"/>
                <a:cs typeface="+mn-cs"/>
              </a:rPr>
              <a:t>Appalachian</a:t>
            </a:r>
          </a:p>
        </p:txBody>
      </p:sp>
      <p:grpSp>
        <p:nvGrpSpPr>
          <p:cNvPr id="4" name="Group 3">
            <a:extLst>
              <a:ext uri="{FF2B5EF4-FFF2-40B4-BE49-F238E27FC236}">
                <a16:creationId xmlns:a16="http://schemas.microsoft.com/office/drawing/2014/main" xmlns="" id="{A69C62FE-9B0D-5F41-BB26-05D88A6E2E3B}"/>
              </a:ext>
            </a:extLst>
          </p:cNvPr>
          <p:cNvGrpSpPr/>
          <p:nvPr/>
        </p:nvGrpSpPr>
        <p:grpSpPr>
          <a:xfrm>
            <a:off x="4847664" y="1376200"/>
            <a:ext cx="3222013" cy="5057208"/>
            <a:chOff x="4847664" y="1376200"/>
            <a:chExt cx="3222013" cy="5057208"/>
          </a:xfrm>
        </p:grpSpPr>
        <p:sp>
          <p:nvSpPr>
            <p:cNvPr id="19" name="TextBox 18">
              <a:extLst>
                <a:ext uri="{FF2B5EF4-FFF2-40B4-BE49-F238E27FC236}">
                  <a16:creationId xmlns:a16="http://schemas.microsoft.com/office/drawing/2014/main" xmlns="" id="{0054D628-B743-1E4B-B93D-009C25CFC0DE}"/>
                </a:ext>
              </a:extLst>
            </p:cNvPr>
            <p:cNvSpPr txBox="1"/>
            <p:nvPr/>
          </p:nvSpPr>
          <p:spPr>
            <a:xfrm>
              <a:off x="4914203" y="3518779"/>
              <a:ext cx="1010584"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WILLIAMS </a:t>
              </a:r>
            </a:p>
          </p:txBody>
        </p:sp>
        <p:pic>
          <p:nvPicPr>
            <p:cNvPr id="20" name="Picture 19" descr="A person smiling for the camera&#10;&#10;Description automatically generated">
              <a:extLst>
                <a:ext uri="{FF2B5EF4-FFF2-40B4-BE49-F238E27FC236}">
                  <a16:creationId xmlns:a16="http://schemas.microsoft.com/office/drawing/2014/main" xmlns="" id="{367AEB4E-BF3F-0E49-AC20-F4377204D136}"/>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4880443" y="1946066"/>
              <a:ext cx="1044344" cy="1569284"/>
            </a:xfrm>
            <a:prstGeom prst="rect">
              <a:avLst/>
            </a:prstGeom>
          </p:spPr>
        </p:pic>
        <p:pic>
          <p:nvPicPr>
            <p:cNvPr id="35" name="Content Placeholder 3">
              <a:extLst>
                <a:ext uri="{FF2B5EF4-FFF2-40B4-BE49-F238E27FC236}">
                  <a16:creationId xmlns:a16="http://schemas.microsoft.com/office/drawing/2014/main" xmlns="" id="{6DD5C120-CE95-C944-91B4-E33EF1C86B08}"/>
                </a:ext>
              </a:extLst>
            </p:cNvPr>
            <p:cNvPicPr>
              <a:picLocks noChangeAspect="1"/>
            </p:cNvPicPr>
            <p:nvPr/>
          </p:nvPicPr>
          <p:blipFill>
            <a:blip r:embed="rId7"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968726" y="1894368"/>
              <a:ext cx="2100951" cy="1045344"/>
            </a:xfrm>
            <a:prstGeom prst="rect">
              <a:avLst/>
            </a:prstGeom>
          </p:spPr>
        </p:pic>
        <p:pic>
          <p:nvPicPr>
            <p:cNvPr id="26" name="Picture 25" descr="A group of people in a room&#10;&#10;Description automatically generated with medium confidence">
              <a:extLst>
                <a:ext uri="{FF2B5EF4-FFF2-40B4-BE49-F238E27FC236}">
                  <a16:creationId xmlns:a16="http://schemas.microsoft.com/office/drawing/2014/main" xmlns="" id="{57B6148D-05D1-CC4F-9027-DFC3086253FA}"/>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5094009" y="4036717"/>
              <a:ext cx="2342498" cy="1865597"/>
            </a:xfrm>
            <a:prstGeom prst="rect">
              <a:avLst/>
            </a:prstGeom>
            <a:ln>
              <a:solidFill>
                <a:schemeClr val="tx1"/>
              </a:solidFill>
            </a:ln>
          </p:spPr>
        </p:pic>
        <p:pic>
          <p:nvPicPr>
            <p:cNvPr id="34" name="Content Placeholder 4">
              <a:extLst>
                <a:ext uri="{FF2B5EF4-FFF2-40B4-BE49-F238E27FC236}">
                  <a16:creationId xmlns:a16="http://schemas.microsoft.com/office/drawing/2014/main" xmlns="" id="{B4ABD82C-7180-0B48-857E-2B5031E04500}"/>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6515070" y="3102944"/>
              <a:ext cx="1040101" cy="1106462"/>
            </a:xfrm>
            <a:prstGeom prst="rect">
              <a:avLst/>
            </a:prstGeom>
            <a:solidFill>
              <a:schemeClr val="bg1"/>
            </a:solidFill>
            <a:ln w="19050">
              <a:solidFill>
                <a:schemeClr val="bg1"/>
              </a:solidFill>
            </a:ln>
          </p:spPr>
        </p:pic>
        <p:sp>
          <p:nvSpPr>
            <p:cNvPr id="30" name="TextBox 29">
              <a:extLst>
                <a:ext uri="{FF2B5EF4-FFF2-40B4-BE49-F238E27FC236}">
                  <a16:creationId xmlns:a16="http://schemas.microsoft.com/office/drawing/2014/main" xmlns="" id="{A6C0A1AC-B315-3B41-B23F-CBF7B48B00B3}"/>
                </a:ext>
              </a:extLst>
            </p:cNvPr>
            <p:cNvSpPr txBox="1"/>
            <p:nvPr/>
          </p:nvSpPr>
          <p:spPr>
            <a:xfrm>
              <a:off x="4847664" y="1376200"/>
              <a:ext cx="302234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a:ea typeface="+mn-ea"/>
                  <a:cs typeface="+mn-cs"/>
                </a:rPr>
                <a:t>African-American</a:t>
              </a:r>
            </a:p>
          </p:txBody>
        </p:sp>
        <p:sp>
          <p:nvSpPr>
            <p:cNvPr id="36" name="TextBox 35">
              <a:extLst>
                <a:ext uri="{FF2B5EF4-FFF2-40B4-BE49-F238E27FC236}">
                  <a16:creationId xmlns:a16="http://schemas.microsoft.com/office/drawing/2014/main" xmlns="" id="{3774CEAB-CE45-2944-8E9E-1DEAD93DE8C8}"/>
                </a:ext>
              </a:extLst>
            </p:cNvPr>
            <p:cNvSpPr txBox="1"/>
            <p:nvPr/>
          </p:nvSpPr>
          <p:spPr>
            <a:xfrm>
              <a:off x="4847664" y="6002521"/>
              <a:ext cx="3165694"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a:ea typeface="Tahoma" panose="020B0604030504040204" pitchFamily="34" charset="0"/>
                  <a:cs typeface="+mn-cs"/>
                </a:rPr>
                <a:t>FUNDING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Tahoma" panose="020B0604030504040204" pitchFamily="34" charset="0"/>
                  <a:cs typeface="+mn-cs"/>
                </a:rPr>
                <a:t>R01 DK125801</a:t>
              </a:r>
              <a:endPar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6" name="Group 5">
            <a:extLst>
              <a:ext uri="{FF2B5EF4-FFF2-40B4-BE49-F238E27FC236}">
                <a16:creationId xmlns:a16="http://schemas.microsoft.com/office/drawing/2014/main" xmlns="" id="{47E0C77A-1A63-8E48-81B5-117FC25D32A8}"/>
              </a:ext>
            </a:extLst>
          </p:cNvPr>
          <p:cNvGrpSpPr/>
          <p:nvPr/>
        </p:nvGrpSpPr>
        <p:grpSpPr>
          <a:xfrm>
            <a:off x="8528398" y="1376200"/>
            <a:ext cx="3598833" cy="4669399"/>
            <a:chOff x="8528398" y="1376200"/>
            <a:chExt cx="3598833" cy="4669399"/>
          </a:xfrm>
        </p:grpSpPr>
        <p:sp>
          <p:nvSpPr>
            <p:cNvPr id="22" name="TextBox 21">
              <a:extLst>
                <a:ext uri="{FF2B5EF4-FFF2-40B4-BE49-F238E27FC236}">
                  <a16:creationId xmlns:a16="http://schemas.microsoft.com/office/drawing/2014/main" xmlns="" id="{D781FC1B-C98E-8946-A23A-74376826DB5D}"/>
                </a:ext>
              </a:extLst>
            </p:cNvPr>
            <p:cNvSpPr txBox="1"/>
            <p:nvPr/>
          </p:nvSpPr>
          <p:spPr>
            <a:xfrm>
              <a:off x="8829219" y="3518779"/>
              <a:ext cx="1366518"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MUDD-MARTIN </a:t>
              </a:r>
            </a:p>
          </p:txBody>
        </p:sp>
        <p:pic>
          <p:nvPicPr>
            <p:cNvPr id="29" name="Content Placeholder 20">
              <a:extLst>
                <a:ext uri="{FF2B5EF4-FFF2-40B4-BE49-F238E27FC236}">
                  <a16:creationId xmlns:a16="http://schemas.microsoft.com/office/drawing/2014/main" xmlns="" id="{1793BABC-BC83-2046-B887-6C3CF69242DF}"/>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l="4094" r="4094"/>
            <a:stretch/>
          </p:blipFill>
          <p:spPr>
            <a:xfrm>
              <a:off x="8939878" y="1946066"/>
              <a:ext cx="1127783" cy="1606749"/>
            </a:xfrm>
            <a:prstGeom prst="rect">
              <a:avLst/>
            </a:prstGeom>
            <a:solidFill>
              <a:schemeClr val="accent5">
                <a:lumMod val="20000"/>
                <a:lumOff val="80000"/>
              </a:schemeClr>
            </a:solidFill>
          </p:spPr>
        </p:pic>
        <p:sp>
          <p:nvSpPr>
            <p:cNvPr id="37" name="Content Placeholder 8">
              <a:extLst>
                <a:ext uri="{FF2B5EF4-FFF2-40B4-BE49-F238E27FC236}">
                  <a16:creationId xmlns:a16="http://schemas.microsoft.com/office/drawing/2014/main" xmlns="" id="{0ACC1BF4-DCEF-7A40-B7F7-FA7859ED2765}"/>
                </a:ext>
              </a:extLst>
            </p:cNvPr>
            <p:cNvSpPr txBox="1">
              <a:spLocks/>
            </p:cNvSpPr>
            <p:nvPr/>
          </p:nvSpPr>
          <p:spPr>
            <a:xfrm>
              <a:off x="9186450" y="5522379"/>
              <a:ext cx="2210862" cy="523220"/>
            </a:xfrm>
            <a:prstGeom prst="rect">
              <a:avLst/>
            </a:prstGeom>
            <a:noFill/>
          </p:spPr>
          <p:txBody>
            <a:bodyPr vert="horz" wrap="none" lIns="91440" tIns="91440" rIns="91440" bIns="91440" rtlCol="0" anchor="b">
              <a:spAutoFit/>
            </a:bodyPr>
            <a:lstStyle>
              <a:lvl1pPr marL="0" indent="0" algn="l" defTabSz="914400" rtl="0" eaLnBrk="1" latinLnBrk="0" hangingPunct="1">
                <a:spcBef>
                  <a:spcPts val="0"/>
                </a:spcBef>
                <a:buClr>
                  <a:srgbClr val="0033A0"/>
                </a:buClr>
                <a:buSzPct val="75000"/>
                <a:buFont typeface="Wingdings" pitchFamily="2" charset="2"/>
                <a:buNone/>
                <a:defRPr sz="1400" b="0" i="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938" indent="0" algn="l" defTabSz="914400" rtl="0" eaLnBrk="1" latinLnBrk="0" hangingPunct="1">
                <a:spcBef>
                  <a:spcPts val="0"/>
                </a:spcBef>
                <a:buClr>
                  <a:srgbClr val="0033A0"/>
                </a:buClr>
                <a:buSzPct val="75000"/>
                <a:buFont typeface="PingFangSC-Regular" charset="-122"/>
                <a:buNone/>
                <a:tabLst/>
                <a:defRPr sz="1400" b="0" i="0" kern="1200">
                  <a:solidFill>
                    <a:schemeClr val="bg1"/>
                  </a:solidFill>
                  <a:latin typeface="Arial" panose="020B0604020202020204" pitchFamily="34" charset="0"/>
                  <a:ea typeface="Arial" panose="020B0604020202020204" pitchFamily="34" charset="0"/>
                  <a:cs typeface="Arial" panose="020B0604020202020204" pitchFamily="34" charset="0"/>
                </a:defRPr>
              </a:lvl2pPr>
              <a:lvl3pPr marL="685800" indent="-228600" algn="l" defTabSz="914400" rtl="0" eaLnBrk="1" latinLnBrk="0" hangingPunct="1">
                <a:spcBef>
                  <a:spcPts val="600"/>
                </a:spcBef>
                <a:buClr>
                  <a:srgbClr val="0033A0"/>
                </a:buClr>
                <a:buSzPct val="75000"/>
                <a:buFont typeface="Wingdings" pitchFamily="2" charset="2"/>
                <a:buChar char="n"/>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914400" indent="-228600" algn="l" defTabSz="914400" rtl="0" eaLnBrk="1" latinLnBrk="0" hangingPunct="1">
                <a:spcBef>
                  <a:spcPts val="600"/>
                </a:spcBef>
                <a:buClr>
                  <a:srgbClr val="0033A0"/>
                </a:buClr>
                <a:buSzPct val="75000"/>
                <a:buFont typeface="Arial" charset="0"/>
                <a:buChar char="•"/>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1143000" indent="-228600" algn="l" defTabSz="914400" rtl="0" eaLnBrk="1" latinLnBrk="0" hangingPunct="1">
                <a:spcBef>
                  <a:spcPts val="600"/>
                </a:spcBef>
                <a:buClr>
                  <a:srgbClr val="0033A0"/>
                </a:buClr>
                <a:buSzPct val="75000"/>
                <a:buFont typeface="Courier New" charset="0"/>
                <a:buChar char="o"/>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33A0"/>
                </a:buClr>
                <a:buSzPct val="75000"/>
                <a:buFont typeface="Wingdings" pitchFamily="2" charset="2"/>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rPr>
                <a:t>FUNDING</a:t>
              </a:r>
            </a:p>
            <a:p>
              <a:pPr marL="0" marR="0" lvl="0" indent="0" algn="l" defTabSz="457200" rtl="0" eaLnBrk="1" fontAlgn="auto" latinLnBrk="0" hangingPunct="1">
                <a:lnSpc>
                  <a:spcPct val="100000"/>
                </a:lnSpc>
                <a:spcBef>
                  <a:spcPts val="0"/>
                </a:spcBef>
                <a:spcAft>
                  <a:spcPts val="0"/>
                </a:spcAft>
                <a:buClr>
                  <a:srgbClr val="0033A0"/>
                </a:buClr>
                <a:buSzPct val="75000"/>
                <a:buFont typeface="Wingdings" pitchFamily="2" charset="2"/>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Tahoma" panose="020B0604030504040204" pitchFamily="34" charset="0"/>
                  <a:cs typeface="Arial" panose="020B0604020202020204" pitchFamily="34" charset="0"/>
                </a:rPr>
                <a:t>R01 NR016262; R01 NR019456</a:t>
              </a:r>
            </a:p>
          </p:txBody>
        </p:sp>
        <p:sp>
          <p:nvSpPr>
            <p:cNvPr id="3" name="TextBox 2">
              <a:extLst>
                <a:ext uri="{FF2B5EF4-FFF2-40B4-BE49-F238E27FC236}">
                  <a16:creationId xmlns:a16="http://schemas.microsoft.com/office/drawing/2014/main" xmlns="" id="{51AC1AB5-C62E-0D44-92F4-3784586EA60A}"/>
                </a:ext>
              </a:extLst>
            </p:cNvPr>
            <p:cNvSpPr txBox="1"/>
            <p:nvPr/>
          </p:nvSpPr>
          <p:spPr>
            <a:xfrm>
              <a:off x="9843931" y="1376200"/>
              <a:ext cx="1467069"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a:ea typeface="+mn-ea"/>
                  <a:cs typeface="+mn-cs"/>
                </a:rPr>
                <a:t>Hispanic</a:t>
              </a:r>
            </a:p>
          </p:txBody>
        </p:sp>
        <p:pic>
          <p:nvPicPr>
            <p:cNvPr id="5122" name="Picture 2" descr="KEJC Outreach Coordinator Serves on Advisory Board for UK Health Study  Corazones Saludables">
              <a:extLst>
                <a:ext uri="{FF2B5EF4-FFF2-40B4-BE49-F238E27FC236}">
                  <a16:creationId xmlns:a16="http://schemas.microsoft.com/office/drawing/2014/main" xmlns="" id="{73FA46EA-5C9A-A542-97A4-21121B52D7AC}"/>
                </a:ext>
              </a:extLst>
            </p:cNvPr>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8528398" y="4021417"/>
              <a:ext cx="1648279" cy="15009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E31EC3F6-6F47-974C-BA55-5D1BC5734CBF}"/>
                </a:ext>
              </a:extLst>
            </p:cNvPr>
            <p:cNvPicPr>
              <a:picLocks noChangeAspect="1"/>
            </p:cNvPicPr>
            <p:nvPr/>
          </p:nvPicPr>
          <p:blipFill>
            <a:blip r:embed="rId12"/>
            <a:stretch>
              <a:fillRect/>
            </a:stretch>
          </p:blipFill>
          <p:spPr>
            <a:xfrm>
              <a:off x="10292363" y="2168415"/>
              <a:ext cx="1834868" cy="2378085"/>
            </a:xfrm>
            <a:prstGeom prst="rect">
              <a:avLst/>
            </a:prstGeom>
          </p:spPr>
        </p:pic>
      </p:grpSp>
    </p:spTree>
    <p:extLst>
      <p:ext uri="{BB962C8B-B14F-4D97-AF65-F5344CB8AC3E}">
        <p14:creationId xmlns:p14="http://schemas.microsoft.com/office/powerpoint/2010/main" val="1371013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descr="Diagram&#10;&#10;Description automatically generated">
            <a:extLst>
              <a:ext uri="{FF2B5EF4-FFF2-40B4-BE49-F238E27FC236}">
                <a16:creationId xmlns:a16="http://schemas.microsoft.com/office/drawing/2014/main" xmlns="" id="{4F13DB04-7947-6449-9BAD-018FDE5299ED}"/>
              </a:ext>
            </a:extLst>
          </p:cNvPr>
          <p:cNvPicPr>
            <a:picLocks noChangeAspect="1"/>
          </p:cNvPicPr>
          <p:nvPr/>
        </p:nvPicPr>
        <p:blipFill>
          <a:blip r:embed="rId3"/>
          <a:stretch>
            <a:fillRect/>
          </a:stretch>
        </p:blipFill>
        <p:spPr>
          <a:xfrm>
            <a:off x="2788225" y="3535383"/>
            <a:ext cx="4557964" cy="3247549"/>
          </a:xfrm>
          <a:prstGeom prst="rect">
            <a:avLst/>
          </a:prstGeom>
        </p:spPr>
      </p:pic>
      <p:grpSp>
        <p:nvGrpSpPr>
          <p:cNvPr id="7" name="Group 6">
            <a:extLst>
              <a:ext uri="{FF2B5EF4-FFF2-40B4-BE49-F238E27FC236}">
                <a16:creationId xmlns:a16="http://schemas.microsoft.com/office/drawing/2014/main" xmlns="" id="{D9F833F3-C7C0-C246-98CF-44DC7B18DD46}"/>
              </a:ext>
            </a:extLst>
          </p:cNvPr>
          <p:cNvGrpSpPr/>
          <p:nvPr/>
        </p:nvGrpSpPr>
        <p:grpSpPr>
          <a:xfrm>
            <a:off x="3567502" y="747224"/>
            <a:ext cx="2999411" cy="3215837"/>
            <a:chOff x="6600048" y="850900"/>
            <a:chExt cx="5401452" cy="5791200"/>
          </a:xfrm>
        </p:grpSpPr>
        <p:grpSp>
          <p:nvGrpSpPr>
            <p:cNvPr id="10" name="Group 9">
              <a:extLst>
                <a:ext uri="{FF2B5EF4-FFF2-40B4-BE49-F238E27FC236}">
                  <a16:creationId xmlns:a16="http://schemas.microsoft.com/office/drawing/2014/main" xmlns="" id="{4ADCDD24-DFBE-4548-B7C0-548B0029FADE}"/>
                </a:ext>
              </a:extLst>
            </p:cNvPr>
            <p:cNvGrpSpPr/>
            <p:nvPr/>
          </p:nvGrpSpPr>
          <p:grpSpPr>
            <a:xfrm rot="365315">
              <a:off x="6647695" y="1339094"/>
              <a:ext cx="4969331" cy="4792386"/>
              <a:chOff x="6442753" y="1198753"/>
              <a:chExt cx="4969331" cy="4792386"/>
            </a:xfrm>
          </p:grpSpPr>
          <p:pic>
            <p:nvPicPr>
              <p:cNvPr id="18" name="Picture 17">
                <a:extLst>
                  <a:ext uri="{FF2B5EF4-FFF2-40B4-BE49-F238E27FC236}">
                    <a16:creationId xmlns:a16="http://schemas.microsoft.com/office/drawing/2014/main" xmlns="" id="{7EF826DC-03B4-DB40-A84A-4E4D17F7781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4000" t="33897" r="24632" b="27845"/>
              <a:stretch/>
            </p:blipFill>
            <p:spPr>
              <a:xfrm>
                <a:off x="6636337" y="1198753"/>
                <a:ext cx="4775747" cy="4792386"/>
              </a:xfrm>
              <a:prstGeom prst="rect">
                <a:avLst/>
              </a:prstGeom>
            </p:spPr>
          </p:pic>
          <p:sp>
            <p:nvSpPr>
              <p:cNvPr id="17" name="Oval 16">
                <a:extLst>
                  <a:ext uri="{FF2B5EF4-FFF2-40B4-BE49-F238E27FC236}">
                    <a16:creationId xmlns:a16="http://schemas.microsoft.com/office/drawing/2014/main" xmlns="" id="{5B068782-1F7D-9344-A7C2-3556FEE230DD}"/>
                  </a:ext>
                </a:extLst>
              </p:cNvPr>
              <p:cNvSpPr/>
              <p:nvPr/>
            </p:nvSpPr>
            <p:spPr>
              <a:xfrm>
                <a:off x="7482080" y="2282365"/>
                <a:ext cx="3616246" cy="3375132"/>
              </a:xfrm>
              <a:prstGeom prst="ellipse">
                <a:avLst/>
              </a:prstGeom>
              <a:noFill/>
              <a:ln w="762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Oval 21">
                <a:extLst>
                  <a:ext uri="{FF2B5EF4-FFF2-40B4-BE49-F238E27FC236}">
                    <a16:creationId xmlns:a16="http://schemas.microsoft.com/office/drawing/2014/main" xmlns="" id="{D782CCD4-BE00-C04A-9334-AF2FAFB6AFF7}"/>
                  </a:ext>
                </a:extLst>
              </p:cNvPr>
              <p:cNvSpPr/>
              <p:nvPr/>
            </p:nvSpPr>
            <p:spPr>
              <a:xfrm>
                <a:off x="8145663" y="2425527"/>
                <a:ext cx="226346" cy="226346"/>
              </a:xfrm>
              <a:prstGeom prst="ellipse">
                <a:avLst/>
              </a:prstGeom>
              <a:solidFill>
                <a:schemeClr val="tx1">
                  <a:lumMod val="65000"/>
                  <a:lumOff val="3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Oval 22">
                <a:extLst>
                  <a:ext uri="{FF2B5EF4-FFF2-40B4-BE49-F238E27FC236}">
                    <a16:creationId xmlns:a16="http://schemas.microsoft.com/office/drawing/2014/main" xmlns="" id="{7A813D1C-1C64-0D4C-A9D8-FD516B0DD195}"/>
                  </a:ext>
                </a:extLst>
              </p:cNvPr>
              <p:cNvSpPr/>
              <p:nvPr/>
            </p:nvSpPr>
            <p:spPr>
              <a:xfrm>
                <a:off x="11015479" y="3461157"/>
                <a:ext cx="226346" cy="226346"/>
              </a:xfrm>
              <a:prstGeom prst="ellipse">
                <a:avLst/>
              </a:prstGeom>
              <a:solidFill>
                <a:schemeClr val="tx1">
                  <a:lumMod val="65000"/>
                  <a:lumOff val="3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Oval 23">
                <a:extLst>
                  <a:ext uri="{FF2B5EF4-FFF2-40B4-BE49-F238E27FC236}">
                    <a16:creationId xmlns:a16="http://schemas.microsoft.com/office/drawing/2014/main" xmlns="" id="{98596541-1A05-5C45-AE30-B2C89FE723B1}"/>
                  </a:ext>
                </a:extLst>
              </p:cNvPr>
              <p:cNvSpPr/>
              <p:nvPr/>
            </p:nvSpPr>
            <p:spPr>
              <a:xfrm>
                <a:off x="7419204" y="4108598"/>
                <a:ext cx="226346" cy="226346"/>
              </a:xfrm>
              <a:prstGeom prst="ellipse">
                <a:avLst/>
              </a:prstGeom>
              <a:solidFill>
                <a:srgbClr val="FF00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Oval 24">
                <a:extLst>
                  <a:ext uri="{FF2B5EF4-FFF2-40B4-BE49-F238E27FC236}">
                    <a16:creationId xmlns:a16="http://schemas.microsoft.com/office/drawing/2014/main" xmlns="" id="{861A4201-501C-534B-B615-436BF10A9473}"/>
                  </a:ext>
                </a:extLst>
              </p:cNvPr>
              <p:cNvSpPr/>
              <p:nvPr/>
            </p:nvSpPr>
            <p:spPr>
              <a:xfrm>
                <a:off x="9976385" y="2464879"/>
                <a:ext cx="226346" cy="226346"/>
              </a:xfrm>
              <a:prstGeom prst="ellipse">
                <a:avLst/>
              </a:prstGeom>
              <a:solidFill>
                <a:schemeClr val="tx1">
                  <a:lumMod val="65000"/>
                  <a:lumOff val="3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Rectangular Callout 25">
                <a:extLst>
                  <a:ext uri="{FF2B5EF4-FFF2-40B4-BE49-F238E27FC236}">
                    <a16:creationId xmlns:a16="http://schemas.microsoft.com/office/drawing/2014/main" xmlns="" id="{2EAD7FA8-960B-FE4A-A4CE-6B1FB2A28381}"/>
                  </a:ext>
                </a:extLst>
              </p:cNvPr>
              <p:cNvSpPr/>
              <p:nvPr/>
            </p:nvSpPr>
            <p:spPr>
              <a:xfrm rot="21234685">
                <a:off x="7462898" y="1849125"/>
                <a:ext cx="945891" cy="348621"/>
              </a:xfrm>
              <a:prstGeom prst="wedgeRectCallout">
                <a:avLst>
                  <a:gd name="adj1" fmla="val 22670"/>
                  <a:gd name="adj2" fmla="val 122501"/>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a:ea typeface="+mn-ea"/>
                    <a:cs typeface="+mn-cs"/>
                  </a:rPr>
                  <a:t>OSU</a:t>
                </a:r>
              </a:p>
            </p:txBody>
          </p:sp>
          <p:sp>
            <p:nvSpPr>
              <p:cNvPr id="27" name="Rectangular Callout 26">
                <a:extLst>
                  <a:ext uri="{FF2B5EF4-FFF2-40B4-BE49-F238E27FC236}">
                    <a16:creationId xmlns:a16="http://schemas.microsoft.com/office/drawing/2014/main" xmlns="" id="{3BF17493-020C-814D-B4B0-016756E6AF00}"/>
                  </a:ext>
                </a:extLst>
              </p:cNvPr>
              <p:cNvSpPr/>
              <p:nvPr/>
            </p:nvSpPr>
            <p:spPr>
              <a:xfrm rot="21234685">
                <a:off x="6442753" y="3358572"/>
                <a:ext cx="1194206" cy="523833"/>
              </a:xfrm>
              <a:prstGeom prst="wedgeRectCallout">
                <a:avLst>
                  <a:gd name="adj1" fmla="val 28258"/>
                  <a:gd name="adj2" fmla="val 126331"/>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MCC</a:t>
                </a:r>
              </a:p>
            </p:txBody>
          </p:sp>
          <p:sp>
            <p:nvSpPr>
              <p:cNvPr id="28" name="Rectangular Callout 27">
                <a:extLst>
                  <a:ext uri="{FF2B5EF4-FFF2-40B4-BE49-F238E27FC236}">
                    <a16:creationId xmlns:a16="http://schemas.microsoft.com/office/drawing/2014/main" xmlns="" id="{233F4DFE-824F-A24E-96AD-30045DEA49FD}"/>
                  </a:ext>
                </a:extLst>
              </p:cNvPr>
              <p:cNvSpPr/>
              <p:nvPr/>
            </p:nvSpPr>
            <p:spPr>
              <a:xfrm rot="21234685">
                <a:off x="9616613" y="2898762"/>
                <a:ext cx="945891" cy="348621"/>
              </a:xfrm>
              <a:prstGeom prst="wedgeRectCallout">
                <a:avLst>
                  <a:gd name="adj1" fmla="val -5123"/>
                  <a:gd name="adj2" fmla="val -103730"/>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t>WVU</a:t>
                </a:r>
              </a:p>
            </p:txBody>
          </p:sp>
          <p:sp>
            <p:nvSpPr>
              <p:cNvPr id="29" name="Rectangular Callout 28">
                <a:extLst>
                  <a:ext uri="{FF2B5EF4-FFF2-40B4-BE49-F238E27FC236}">
                    <a16:creationId xmlns:a16="http://schemas.microsoft.com/office/drawing/2014/main" xmlns="" id="{EC7CACA7-D077-624E-95D7-ECCAB7855C3C}"/>
                  </a:ext>
                </a:extLst>
              </p:cNvPr>
              <p:cNvSpPr/>
              <p:nvPr/>
            </p:nvSpPr>
            <p:spPr>
              <a:xfrm rot="21234685">
                <a:off x="10202733" y="3868741"/>
                <a:ext cx="945891" cy="348621"/>
              </a:xfrm>
              <a:prstGeom prst="wedgeRectCallout">
                <a:avLst>
                  <a:gd name="adj1" fmla="val 40729"/>
                  <a:gd name="adj2" fmla="val -106606"/>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t>UVA</a:t>
                </a:r>
              </a:p>
            </p:txBody>
          </p:sp>
        </p:grpSp>
        <p:sp>
          <p:nvSpPr>
            <p:cNvPr id="5" name="Rectangle 4">
              <a:extLst>
                <a:ext uri="{FF2B5EF4-FFF2-40B4-BE49-F238E27FC236}">
                  <a16:creationId xmlns:a16="http://schemas.microsoft.com/office/drawing/2014/main" xmlns="" id="{E1883766-205E-4647-9943-0167471DBE6A}"/>
                </a:ext>
              </a:extLst>
            </p:cNvPr>
            <p:cNvSpPr/>
            <p:nvPr/>
          </p:nvSpPr>
          <p:spPr>
            <a:xfrm>
              <a:off x="6600048" y="850900"/>
              <a:ext cx="5401452" cy="749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 name="Rectangle 30">
              <a:extLst>
                <a:ext uri="{FF2B5EF4-FFF2-40B4-BE49-F238E27FC236}">
                  <a16:creationId xmlns:a16="http://schemas.microsoft.com/office/drawing/2014/main" xmlns="" id="{FFD5553C-580E-3C40-B9D7-05516803C742}"/>
                </a:ext>
              </a:extLst>
            </p:cNvPr>
            <p:cNvSpPr/>
            <p:nvPr/>
          </p:nvSpPr>
          <p:spPr>
            <a:xfrm>
              <a:off x="6600048" y="5892800"/>
              <a:ext cx="5401452" cy="749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xmlns="" id="{E378AE85-0655-5B45-A1A2-51458543A43F}"/>
                </a:ext>
              </a:extLst>
            </p:cNvPr>
            <p:cNvSpPr txBox="1"/>
            <p:nvPr/>
          </p:nvSpPr>
          <p:spPr>
            <a:xfrm>
              <a:off x="7910046" y="3556159"/>
              <a:ext cx="3291640" cy="7232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APPALACHIA</a:t>
              </a:r>
            </a:p>
          </p:txBody>
        </p:sp>
      </p:grpSp>
      <p:sp>
        <p:nvSpPr>
          <p:cNvPr id="2" name="Title 1">
            <a:extLst>
              <a:ext uri="{FF2B5EF4-FFF2-40B4-BE49-F238E27FC236}">
                <a16:creationId xmlns:a16="http://schemas.microsoft.com/office/drawing/2014/main" xmlns="" id="{F8AA3BEB-9E7C-DB48-83FA-6337A8D13658}"/>
              </a:ext>
            </a:extLst>
          </p:cNvPr>
          <p:cNvSpPr>
            <a:spLocks noGrp="1"/>
          </p:cNvSpPr>
          <p:nvPr>
            <p:ph type="title"/>
          </p:nvPr>
        </p:nvSpPr>
        <p:spPr/>
        <p:txBody>
          <a:bodyPr/>
          <a:lstStyle/>
          <a:p>
            <a:r>
              <a:rPr lang="en-US" dirty="0"/>
              <a:t>Cervical Cancer Prevention in Appalachia</a:t>
            </a:r>
          </a:p>
        </p:txBody>
      </p:sp>
      <p:grpSp>
        <p:nvGrpSpPr>
          <p:cNvPr id="48" name="Group 47">
            <a:extLst>
              <a:ext uri="{FF2B5EF4-FFF2-40B4-BE49-F238E27FC236}">
                <a16:creationId xmlns:a16="http://schemas.microsoft.com/office/drawing/2014/main" xmlns="" id="{950D59A7-C5BD-2D49-A2F0-0C486B0895BD}"/>
              </a:ext>
            </a:extLst>
          </p:cNvPr>
          <p:cNvGrpSpPr/>
          <p:nvPr/>
        </p:nvGrpSpPr>
        <p:grpSpPr>
          <a:xfrm>
            <a:off x="190610" y="979162"/>
            <a:ext cx="2290260" cy="5187369"/>
            <a:chOff x="575234" y="906663"/>
            <a:chExt cx="1844703" cy="4178198"/>
          </a:xfrm>
        </p:grpSpPr>
        <p:grpSp>
          <p:nvGrpSpPr>
            <p:cNvPr id="30" name="Group 29">
              <a:extLst>
                <a:ext uri="{FF2B5EF4-FFF2-40B4-BE49-F238E27FC236}">
                  <a16:creationId xmlns:a16="http://schemas.microsoft.com/office/drawing/2014/main" xmlns="" id="{77474DF2-E10B-754D-8C53-DEB31AADB474}"/>
                </a:ext>
              </a:extLst>
            </p:cNvPr>
            <p:cNvGrpSpPr/>
            <p:nvPr/>
          </p:nvGrpSpPr>
          <p:grpSpPr>
            <a:xfrm>
              <a:off x="697719" y="906663"/>
              <a:ext cx="791922" cy="1381465"/>
              <a:chOff x="7606611" y="119457"/>
              <a:chExt cx="975739" cy="1702127"/>
            </a:xfrm>
          </p:grpSpPr>
          <p:pic>
            <p:nvPicPr>
              <p:cNvPr id="32" name="Picture 31">
                <a:extLst>
                  <a:ext uri="{FF2B5EF4-FFF2-40B4-BE49-F238E27FC236}">
                    <a16:creationId xmlns:a16="http://schemas.microsoft.com/office/drawing/2014/main" xmlns="" id="{006F8C95-2BDA-474A-86A5-AC0F18F5198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606611" y="119457"/>
                <a:ext cx="975739" cy="1246512"/>
              </a:xfrm>
              <a:prstGeom prst="rect">
                <a:avLst/>
              </a:prstGeom>
            </p:spPr>
          </p:pic>
          <p:sp>
            <p:nvSpPr>
              <p:cNvPr id="33" name="TextBox 32">
                <a:extLst>
                  <a:ext uri="{FF2B5EF4-FFF2-40B4-BE49-F238E27FC236}">
                    <a16:creationId xmlns:a16="http://schemas.microsoft.com/office/drawing/2014/main" xmlns="" id="{F0C7AD21-B535-0246-A6C0-12A8743C04F0}"/>
                  </a:ext>
                </a:extLst>
              </p:cNvPr>
              <p:cNvSpPr txBox="1"/>
              <p:nvPr/>
            </p:nvSpPr>
            <p:spPr>
              <a:xfrm>
                <a:off x="7676821" y="1363420"/>
                <a:ext cx="835319" cy="45816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DIGNAN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MULTI-PI</a:t>
                </a:r>
              </a:p>
            </p:txBody>
          </p:sp>
        </p:grpSp>
        <p:grpSp>
          <p:nvGrpSpPr>
            <p:cNvPr id="34" name="Group 33">
              <a:extLst>
                <a:ext uri="{FF2B5EF4-FFF2-40B4-BE49-F238E27FC236}">
                  <a16:creationId xmlns:a16="http://schemas.microsoft.com/office/drawing/2014/main" xmlns="" id="{8CE6B027-620F-AC44-BAE4-FEF8C81EC487}"/>
                </a:ext>
              </a:extLst>
            </p:cNvPr>
            <p:cNvGrpSpPr/>
            <p:nvPr/>
          </p:nvGrpSpPr>
          <p:grpSpPr>
            <a:xfrm>
              <a:off x="1628009" y="906663"/>
              <a:ext cx="791920" cy="1381465"/>
              <a:chOff x="7190492" y="1991340"/>
              <a:chExt cx="975739" cy="1702126"/>
            </a:xfrm>
          </p:grpSpPr>
          <p:pic>
            <p:nvPicPr>
              <p:cNvPr id="35" name="Picture 34" descr="A person smiling for the camera&#10;&#10;Description automatically generated">
                <a:extLst>
                  <a:ext uri="{FF2B5EF4-FFF2-40B4-BE49-F238E27FC236}">
                    <a16:creationId xmlns:a16="http://schemas.microsoft.com/office/drawing/2014/main" xmlns="" id="{D4E228D9-700F-0744-ABD9-59EC6B0FF32E}"/>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t="-1"/>
              <a:stretch/>
            </p:blipFill>
            <p:spPr>
              <a:xfrm>
                <a:off x="7190492" y="1991340"/>
                <a:ext cx="975739" cy="1246514"/>
              </a:xfrm>
              <a:prstGeom prst="rect">
                <a:avLst/>
              </a:prstGeom>
            </p:spPr>
          </p:pic>
          <p:sp>
            <p:nvSpPr>
              <p:cNvPr id="36" name="TextBox 35">
                <a:extLst>
                  <a:ext uri="{FF2B5EF4-FFF2-40B4-BE49-F238E27FC236}">
                    <a16:creationId xmlns:a16="http://schemas.microsoft.com/office/drawing/2014/main" xmlns="" id="{870BAE77-F7E4-8148-8D1F-044F5070CFAE}"/>
                  </a:ext>
                </a:extLst>
              </p:cNvPr>
              <p:cNvSpPr txBox="1"/>
              <p:nvPr/>
            </p:nvSpPr>
            <p:spPr>
              <a:xfrm>
                <a:off x="7294807" y="3235302"/>
                <a:ext cx="767106" cy="45816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BURRIS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37" name="Group 36">
              <a:extLst>
                <a:ext uri="{FF2B5EF4-FFF2-40B4-BE49-F238E27FC236}">
                  <a16:creationId xmlns:a16="http://schemas.microsoft.com/office/drawing/2014/main" xmlns="" id="{BC98E5EB-1964-F144-B9B2-E46D06B0B76A}"/>
                </a:ext>
              </a:extLst>
            </p:cNvPr>
            <p:cNvGrpSpPr/>
            <p:nvPr/>
          </p:nvGrpSpPr>
          <p:grpSpPr>
            <a:xfrm>
              <a:off x="575234" y="2330592"/>
              <a:ext cx="1837132" cy="2754269"/>
              <a:chOff x="4363046" y="5653837"/>
              <a:chExt cx="2263560" cy="3393582"/>
            </a:xfrm>
          </p:grpSpPr>
          <p:sp>
            <p:nvSpPr>
              <p:cNvPr id="38" name="TextBox 37">
                <a:extLst>
                  <a:ext uri="{FF2B5EF4-FFF2-40B4-BE49-F238E27FC236}">
                    <a16:creationId xmlns:a16="http://schemas.microsoft.com/office/drawing/2014/main" xmlns="" id="{17169752-DC2E-1342-818C-2121E9587A6F}"/>
                  </a:ext>
                </a:extLst>
              </p:cNvPr>
              <p:cNvSpPr txBox="1"/>
              <p:nvPr/>
            </p:nvSpPr>
            <p:spPr>
              <a:xfrm>
                <a:off x="4363046" y="6872348"/>
                <a:ext cx="1323010" cy="45816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ADEGBOYEGA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39" name="Picture 38" descr="A person smiling for the camera&#10;&#10;Description automatically generated">
                <a:extLst>
                  <a:ext uri="{FF2B5EF4-FFF2-40B4-BE49-F238E27FC236}">
                    <a16:creationId xmlns:a16="http://schemas.microsoft.com/office/drawing/2014/main" xmlns="" id="{3BFE85F8-630B-9147-ABB4-911B18880D25}"/>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4513307" y="5653837"/>
                <a:ext cx="976381" cy="1225415"/>
              </a:xfrm>
              <a:prstGeom prst="rect">
                <a:avLst/>
              </a:prstGeom>
            </p:spPr>
          </p:pic>
          <p:sp>
            <p:nvSpPr>
              <p:cNvPr id="51" name="TextBox 50">
                <a:extLst>
                  <a:ext uri="{FF2B5EF4-FFF2-40B4-BE49-F238E27FC236}">
                    <a16:creationId xmlns:a16="http://schemas.microsoft.com/office/drawing/2014/main" xmlns="" id="{30B46E42-9F49-FE4B-9D0A-9ABC774E3BD0}"/>
                  </a:ext>
                </a:extLst>
              </p:cNvPr>
              <p:cNvSpPr txBox="1"/>
              <p:nvPr/>
            </p:nvSpPr>
            <p:spPr>
              <a:xfrm>
                <a:off x="4602819" y="8589255"/>
                <a:ext cx="843466" cy="45816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CANEDO</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4" name="TextBox 53">
                <a:extLst>
                  <a:ext uri="{FF2B5EF4-FFF2-40B4-BE49-F238E27FC236}">
                    <a16:creationId xmlns:a16="http://schemas.microsoft.com/office/drawing/2014/main" xmlns="" id="{7D4A7CD4-2F0E-6C4A-8D4D-D49F5CFC8AED}"/>
                  </a:ext>
                </a:extLst>
              </p:cNvPr>
              <p:cNvSpPr txBox="1"/>
              <p:nvPr/>
            </p:nvSpPr>
            <p:spPr>
              <a:xfrm>
                <a:off x="5696212" y="8589255"/>
                <a:ext cx="930394" cy="2748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HULL</a:t>
                </a:r>
              </a:p>
            </p:txBody>
          </p:sp>
        </p:grpSp>
        <p:grpSp>
          <p:nvGrpSpPr>
            <p:cNvPr id="40" name="Group 39">
              <a:extLst>
                <a:ext uri="{FF2B5EF4-FFF2-40B4-BE49-F238E27FC236}">
                  <a16:creationId xmlns:a16="http://schemas.microsoft.com/office/drawing/2014/main" xmlns="" id="{36786BF9-7258-764B-BD41-61AC56D13F1F}"/>
                </a:ext>
              </a:extLst>
            </p:cNvPr>
            <p:cNvGrpSpPr/>
            <p:nvPr/>
          </p:nvGrpSpPr>
          <p:grpSpPr>
            <a:xfrm>
              <a:off x="1628016" y="2326006"/>
              <a:ext cx="791921" cy="1380116"/>
              <a:chOff x="4268397" y="3545674"/>
              <a:chExt cx="791921" cy="1380116"/>
            </a:xfrm>
          </p:grpSpPr>
          <p:sp>
            <p:nvSpPr>
              <p:cNvPr id="41" name="TextBox 40">
                <a:extLst>
                  <a:ext uri="{FF2B5EF4-FFF2-40B4-BE49-F238E27FC236}">
                    <a16:creationId xmlns:a16="http://schemas.microsoft.com/office/drawing/2014/main" xmlns="" id="{C2153605-A64D-1C45-AE7A-46CF4425EA4A}"/>
                  </a:ext>
                </a:extLst>
              </p:cNvPr>
              <p:cNvSpPr txBox="1"/>
              <p:nvPr/>
            </p:nvSpPr>
            <p:spPr>
              <a:xfrm>
                <a:off x="4284596" y="4553939"/>
                <a:ext cx="763327" cy="37185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WILLIAMS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42" name="Picture 41">
                <a:extLst>
                  <a:ext uri="{FF2B5EF4-FFF2-40B4-BE49-F238E27FC236}">
                    <a16:creationId xmlns:a16="http://schemas.microsoft.com/office/drawing/2014/main" xmlns="" id="{0BEC02BA-F8EA-6F4F-9367-BADF6E747B94}"/>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4268397" y="3545674"/>
                <a:ext cx="791921" cy="994561"/>
              </a:xfrm>
              <a:prstGeom prst="rect">
                <a:avLst/>
              </a:prstGeom>
            </p:spPr>
          </p:pic>
        </p:grpSp>
      </p:grpSp>
      <p:sp>
        <p:nvSpPr>
          <p:cNvPr id="43" name="TextBox 42">
            <a:extLst>
              <a:ext uri="{FF2B5EF4-FFF2-40B4-BE49-F238E27FC236}">
                <a16:creationId xmlns:a16="http://schemas.microsoft.com/office/drawing/2014/main" xmlns="" id="{9C3B1FC4-82DD-E54D-ACC2-8A1CCEE69F6E}"/>
              </a:ext>
            </a:extLst>
          </p:cNvPr>
          <p:cNvSpPr txBox="1"/>
          <p:nvPr/>
        </p:nvSpPr>
        <p:spPr>
          <a:xfrm>
            <a:off x="245817" y="6291246"/>
            <a:ext cx="2199333" cy="415498"/>
          </a:xfrm>
          <a:prstGeom prst="rect">
            <a:avLst/>
          </a:prstGeom>
          <a:noFill/>
        </p:spPr>
        <p:txBody>
          <a:bodyPr wrap="square">
            <a:spAutoFit/>
          </a:bodyPr>
          <a:lstStyle/>
          <a:p>
            <a:pPr marL="0" marR="0" lvl="0" indent="0" algn="l" defTabSz="457200" rtl="0" eaLnBrk="1" fontAlgn="auto" latinLnBrk="0" hangingPunct="1">
              <a:lnSpc>
                <a:spcPts val="12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FUNDING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P01 CA229143; R01 CA207401</a:t>
            </a:r>
          </a:p>
        </p:txBody>
      </p:sp>
      <p:pic>
        <p:nvPicPr>
          <p:cNvPr id="45" name="Picture 44" descr="A person wearing glasses&#10;&#10;Description automatically generated with low confidence">
            <a:extLst>
              <a:ext uri="{FF2B5EF4-FFF2-40B4-BE49-F238E27FC236}">
                <a16:creationId xmlns:a16="http://schemas.microsoft.com/office/drawing/2014/main" xmlns="" id="{0F4034B0-016B-704B-BDB4-50A78608DF42}"/>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357550" y="4470866"/>
            <a:ext cx="999241" cy="1250377"/>
          </a:xfrm>
          <a:prstGeom prst="rect">
            <a:avLst/>
          </a:prstGeom>
          <a:noFill/>
        </p:spPr>
      </p:pic>
      <p:pic>
        <p:nvPicPr>
          <p:cNvPr id="52" name="Picture 51" descr="A person smiling for the camera&#10;&#10;Description automatically generated">
            <a:extLst>
              <a:ext uri="{FF2B5EF4-FFF2-40B4-BE49-F238E27FC236}">
                <a16:creationId xmlns:a16="http://schemas.microsoft.com/office/drawing/2014/main" xmlns="" id="{25C2377E-1101-2A49-A4C1-8D95A34AF7E9}"/>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1543361" y="4470866"/>
            <a:ext cx="937505" cy="1249432"/>
          </a:xfrm>
          <a:prstGeom prst="rect">
            <a:avLst/>
          </a:prstGeom>
        </p:spPr>
      </p:pic>
      <p:pic>
        <p:nvPicPr>
          <p:cNvPr id="55" name="Picture 54">
            <a:extLst>
              <a:ext uri="{FF2B5EF4-FFF2-40B4-BE49-F238E27FC236}">
                <a16:creationId xmlns:a16="http://schemas.microsoft.com/office/drawing/2014/main" xmlns="" id="{34F91781-0701-8D48-A692-E66DBF23AB44}"/>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b="23877"/>
          <a:stretch/>
        </p:blipFill>
        <p:spPr>
          <a:xfrm>
            <a:off x="7558999" y="1132734"/>
            <a:ext cx="4312612" cy="4248472"/>
          </a:xfrm>
          <a:prstGeom prst="rect">
            <a:avLst/>
          </a:prstGeom>
          <a:ln w="3175">
            <a:solidFill>
              <a:schemeClr val="tx1">
                <a:lumMod val="65000"/>
                <a:lumOff val="35000"/>
              </a:schemeClr>
            </a:solidFill>
          </a:ln>
        </p:spPr>
      </p:pic>
    </p:spTree>
    <p:extLst>
      <p:ext uri="{BB962C8B-B14F-4D97-AF65-F5344CB8AC3E}">
        <p14:creationId xmlns:p14="http://schemas.microsoft.com/office/powerpoint/2010/main" val="22858290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E184C0-3914-CD4C-AFA3-1DA08FC051BF}"/>
              </a:ext>
            </a:extLst>
          </p:cNvPr>
          <p:cNvSpPr>
            <a:spLocks noGrp="1"/>
          </p:cNvSpPr>
          <p:nvPr>
            <p:ph type="title"/>
          </p:nvPr>
        </p:nvSpPr>
        <p:spPr/>
        <p:txBody>
          <a:bodyPr/>
          <a:lstStyle/>
          <a:p>
            <a:r>
              <a:rPr lang="en-US" dirty="0">
                <a:solidFill>
                  <a:schemeClr val="tx2"/>
                </a:solidFill>
              </a:rPr>
              <a:t>Markey-Led Viral Hepatitis Treatment Project</a:t>
            </a:r>
          </a:p>
        </p:txBody>
      </p:sp>
      <p:sp>
        <p:nvSpPr>
          <p:cNvPr id="15" name="Content Placeholder 14">
            <a:extLst>
              <a:ext uri="{FF2B5EF4-FFF2-40B4-BE49-F238E27FC236}">
                <a16:creationId xmlns:a16="http://schemas.microsoft.com/office/drawing/2014/main" xmlns="" id="{2140B21E-1AEA-F145-BD54-33277869586A}"/>
              </a:ext>
            </a:extLst>
          </p:cNvPr>
          <p:cNvSpPr>
            <a:spLocks noGrp="1"/>
          </p:cNvSpPr>
          <p:nvPr>
            <p:ph idx="1"/>
          </p:nvPr>
        </p:nvSpPr>
        <p:spPr>
          <a:xfrm>
            <a:off x="2796840" y="3685741"/>
            <a:ext cx="4345129" cy="707886"/>
          </a:xfrm>
        </p:spPr>
        <p:txBody>
          <a:bodyPr wrap="square">
            <a:spAutoFit/>
          </a:bodyPr>
          <a:lstStyle/>
          <a:p>
            <a:pPr marL="0" indent="0">
              <a:buNone/>
            </a:pPr>
            <a:r>
              <a:rPr lang="en-US" b="1" dirty="0">
                <a:solidFill>
                  <a:schemeClr val="tx2"/>
                </a:solidFill>
              </a:rPr>
              <a:t>Kentucky has the 5</a:t>
            </a:r>
            <a:r>
              <a:rPr lang="en-US" b="1" baseline="30000" dirty="0">
                <a:solidFill>
                  <a:schemeClr val="tx2"/>
                </a:solidFill>
              </a:rPr>
              <a:t>th</a:t>
            </a:r>
            <a:r>
              <a:rPr lang="en-US" b="1" dirty="0">
                <a:solidFill>
                  <a:schemeClr val="tx2"/>
                </a:solidFill>
              </a:rPr>
              <a:t> highest rate of new HCV infections in the U.S.</a:t>
            </a:r>
          </a:p>
        </p:txBody>
      </p:sp>
      <p:sp>
        <p:nvSpPr>
          <p:cNvPr id="7" name="TextBox 6">
            <a:extLst>
              <a:ext uri="{FF2B5EF4-FFF2-40B4-BE49-F238E27FC236}">
                <a16:creationId xmlns:a16="http://schemas.microsoft.com/office/drawing/2014/main" xmlns="" id="{0CBD1305-1A91-D24D-BF0E-0D5E95C0ADB2}"/>
              </a:ext>
            </a:extLst>
          </p:cNvPr>
          <p:cNvSpPr txBox="1"/>
          <p:nvPr/>
        </p:nvSpPr>
        <p:spPr>
          <a:xfrm>
            <a:off x="169846" y="2512606"/>
            <a:ext cx="2294965" cy="31810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67" u="none" strike="noStrike" kern="1200" cap="none" spc="0" normalizeH="0" baseline="0" noProof="0" dirty="0">
                <a:ln>
                  <a:noFill/>
                </a:ln>
                <a:solidFill>
                  <a:srgbClr val="000000"/>
                </a:solidFill>
                <a:effectLst/>
                <a:uLnTx/>
                <a:uFillTx/>
                <a:latin typeface="Arial" panose="020B0604020202020204" pitchFamily="34" charset="0"/>
                <a:ea typeface="+mn-ea"/>
                <a:cs typeface="+mn-cs"/>
              </a:rPr>
              <a:t>HAVENS </a:t>
            </a:r>
          </a:p>
        </p:txBody>
      </p:sp>
      <p:sp>
        <p:nvSpPr>
          <p:cNvPr id="8" name="Text Placeholder 9">
            <a:extLst>
              <a:ext uri="{FF2B5EF4-FFF2-40B4-BE49-F238E27FC236}">
                <a16:creationId xmlns:a16="http://schemas.microsoft.com/office/drawing/2014/main" xmlns="" id="{69901A05-F2B4-C44A-B4FB-79C00F65795E}"/>
              </a:ext>
            </a:extLst>
          </p:cNvPr>
          <p:cNvSpPr txBox="1">
            <a:spLocks/>
          </p:cNvSpPr>
          <p:nvPr/>
        </p:nvSpPr>
        <p:spPr>
          <a:xfrm>
            <a:off x="2809552" y="952733"/>
            <a:ext cx="5442971" cy="2431435"/>
          </a:xfrm>
          <a:prstGeom prst="rect">
            <a:avLst/>
          </a:prstGeom>
          <a:solidFill>
            <a:schemeClr val="accent4">
              <a:lumMod val="20000"/>
              <a:lumOff val="80000"/>
            </a:schemeClr>
          </a:solidFill>
          <a:ln>
            <a:solidFill>
              <a:schemeClr val="accent5"/>
            </a:solidFill>
          </a:ln>
        </p:spPr>
        <p:txBody>
          <a:bodyPr vert="horz" wrap="square" lIns="91440" tIns="45720" rIns="91440" bIns="45720" rtlCol="0">
            <a:spAutoFit/>
          </a:bodyPr>
          <a:lstStyle>
            <a:lvl1pPr marL="228600" indent="-228600" algn="l" defTabSz="914400" rtl="0" eaLnBrk="1" latinLnBrk="0" hangingPunct="1">
              <a:spcBef>
                <a:spcPts val="2000"/>
              </a:spcBef>
              <a:buClr>
                <a:srgbClr val="0033A0"/>
              </a:buClr>
              <a:buSzPct val="75000"/>
              <a:buFont typeface="Wingdings" pitchFamily="2" charset="2"/>
              <a:buChar char="n"/>
              <a:defRPr sz="2000" kern="1200">
                <a:solidFill>
                  <a:schemeClr val="tx1"/>
                </a:solidFill>
                <a:latin typeface="Franklin Gothic Medium" charset="0"/>
                <a:ea typeface="Franklin Gothic Medium" charset="0"/>
                <a:cs typeface="Franklin Gothic Medium" charset="0"/>
              </a:defRPr>
            </a:lvl1pPr>
            <a:lvl2pPr marL="457200" indent="-228600" algn="l" defTabSz="914400" rtl="0" eaLnBrk="1" latinLnBrk="0" hangingPunct="1">
              <a:spcBef>
                <a:spcPts val="600"/>
              </a:spcBef>
              <a:buClr>
                <a:srgbClr val="0033A0"/>
              </a:buClr>
              <a:buSzPct val="75000"/>
              <a:buFont typeface="PingFangSC-Regular" charset="-122"/>
              <a:buChar char="－"/>
              <a:defRPr sz="1800" kern="1200">
                <a:solidFill>
                  <a:schemeClr val="tx1"/>
                </a:solidFill>
                <a:latin typeface="Franklin Gothic Medium" charset="0"/>
                <a:ea typeface="Franklin Gothic Medium" charset="0"/>
                <a:cs typeface="Franklin Gothic Medium" charset="0"/>
              </a:defRPr>
            </a:lvl2pPr>
            <a:lvl3pPr marL="685800" indent="-228600" algn="l" defTabSz="914400" rtl="0" eaLnBrk="1" latinLnBrk="0" hangingPunct="1">
              <a:spcBef>
                <a:spcPts val="600"/>
              </a:spcBef>
              <a:buClr>
                <a:srgbClr val="0033A0"/>
              </a:buClr>
              <a:buSzPct val="75000"/>
              <a:buFont typeface="Wingdings" pitchFamily="2" charset="2"/>
              <a:buChar char="n"/>
              <a:defRPr sz="1800" kern="1200">
                <a:solidFill>
                  <a:schemeClr val="tx1"/>
                </a:solidFill>
                <a:latin typeface="Franklin Gothic Medium" charset="0"/>
                <a:ea typeface="Franklin Gothic Medium" charset="0"/>
                <a:cs typeface="Franklin Gothic Medium" charset="0"/>
              </a:defRPr>
            </a:lvl3pPr>
            <a:lvl4pPr marL="914400" indent="-228600" algn="l" defTabSz="914400" rtl="0" eaLnBrk="1" latinLnBrk="0" hangingPunct="1">
              <a:spcBef>
                <a:spcPts val="600"/>
              </a:spcBef>
              <a:buClr>
                <a:srgbClr val="0033A0"/>
              </a:buClr>
              <a:buSzPct val="75000"/>
              <a:buFont typeface="Arial" charset="0"/>
              <a:buChar char="•"/>
              <a:defRPr sz="1800" kern="1200">
                <a:solidFill>
                  <a:schemeClr val="tx1"/>
                </a:solidFill>
                <a:latin typeface="Franklin Gothic Medium" charset="0"/>
                <a:ea typeface="Franklin Gothic Medium" charset="0"/>
                <a:cs typeface="Franklin Gothic Medium" charset="0"/>
              </a:defRPr>
            </a:lvl4pPr>
            <a:lvl5pPr marL="1143000" indent="-228600" algn="l" defTabSz="914400" rtl="0" eaLnBrk="1" latinLnBrk="0" hangingPunct="1">
              <a:spcBef>
                <a:spcPts val="600"/>
              </a:spcBef>
              <a:buClr>
                <a:srgbClr val="0033A0"/>
              </a:buClr>
              <a:buSzPct val="75000"/>
              <a:buFont typeface="Courier New" charset="0"/>
              <a:buChar char="o"/>
              <a:defRPr sz="1800" kern="1200">
                <a:solidFill>
                  <a:schemeClr val="tx1"/>
                </a:solidFill>
                <a:latin typeface="Franklin Gothic Medium" charset="0"/>
                <a:ea typeface="Franklin Gothic Medium" charset="0"/>
                <a:cs typeface="Franklin Gothic Medium"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
                <a:srgbClr val="0033A0"/>
              </a:buClr>
              <a:buSzPct val="75000"/>
              <a:buFont typeface="Wingdings" pitchFamily="2" charset="2"/>
              <a:buNone/>
              <a:tabLst/>
              <a:defRPr/>
            </a:pPr>
            <a:r>
              <a:rPr kumimoji="0" lang="en-US" sz="2400" b="1" i="0" u="none" strike="noStrike" kern="1200" cap="none" spc="0" normalizeH="0" baseline="0" noProof="0" dirty="0">
                <a:ln>
                  <a:noFill/>
                </a:ln>
                <a:solidFill>
                  <a:srgbClr val="0033A0"/>
                </a:solidFill>
                <a:effectLst/>
                <a:uLnTx/>
                <a:uFillTx/>
                <a:latin typeface="Arial" panose="020B0604020202020204"/>
                <a:ea typeface="Franklin Gothic Demi" charset="0"/>
                <a:cs typeface="Arial" panose="020B0604020202020204" pitchFamily="34" charset="0"/>
              </a:rPr>
              <a:t>Impact</a:t>
            </a:r>
          </a:p>
          <a:p>
            <a:pPr marL="228600" marR="0" lvl="0" indent="-228600" algn="l" defTabSz="914400" rtl="0" eaLnBrk="1" fontAlgn="auto" latinLnBrk="0" hangingPunct="1">
              <a:lnSpc>
                <a:spcPct val="100000"/>
              </a:lnSpc>
              <a:spcBef>
                <a:spcPts val="800"/>
              </a:spcBef>
              <a:spcAft>
                <a:spcPts val="0"/>
              </a:spcAft>
              <a:buClr>
                <a:srgbClr val="0033A0"/>
              </a:buClr>
              <a:buSzPct val="75000"/>
              <a:buFont typeface="Wingdings" pitchFamily="2" charset="2"/>
              <a:buChar char="n"/>
              <a:tabLst/>
              <a:defRPr/>
            </a:pPr>
            <a:r>
              <a:rPr kumimoji="0" lang="en-US" sz="1800" u="none" strike="noStrike" kern="1200" cap="none" spc="0" normalizeH="0" baseline="0" noProof="0" dirty="0">
                <a:ln>
                  <a:noFill/>
                </a:ln>
                <a:solidFill>
                  <a:srgbClr val="000000"/>
                </a:solidFill>
                <a:effectLst/>
                <a:uLnTx/>
                <a:uFillTx/>
                <a:latin typeface="Arial" panose="020B0604020202020204"/>
                <a:cs typeface="Arial" panose="020B0604020202020204" pitchFamily="34" charset="0"/>
              </a:rPr>
              <a:t>Elimination of hepatitis C virus (HCV) from Perry Co.</a:t>
            </a:r>
          </a:p>
          <a:p>
            <a:pPr marL="228600" marR="0" lvl="0" indent="-228600" algn="l" defTabSz="914400" rtl="0" eaLnBrk="1" fontAlgn="auto" latinLnBrk="0" hangingPunct="1">
              <a:lnSpc>
                <a:spcPct val="100000"/>
              </a:lnSpc>
              <a:spcBef>
                <a:spcPts val="800"/>
              </a:spcBef>
              <a:spcAft>
                <a:spcPts val="0"/>
              </a:spcAft>
              <a:buClr>
                <a:srgbClr val="0033A0"/>
              </a:buClr>
              <a:buSzPct val="75000"/>
              <a:buFont typeface="Wingdings" pitchFamily="2" charset="2"/>
              <a:buChar char="n"/>
              <a:tabLst/>
              <a:defRPr/>
            </a:pPr>
            <a:r>
              <a:rPr kumimoji="0" lang="en-US" sz="1800" u="none" strike="noStrike" kern="1200" cap="none" spc="0" normalizeH="0" baseline="0" noProof="0" dirty="0">
                <a:ln>
                  <a:noFill/>
                </a:ln>
                <a:solidFill>
                  <a:srgbClr val="000000"/>
                </a:solidFill>
                <a:effectLst/>
                <a:uLnTx/>
                <a:uFillTx/>
                <a:latin typeface="Arial" panose="020B0604020202020204"/>
                <a:cs typeface="Arial" panose="020B0604020202020204" pitchFamily="34" charset="0"/>
              </a:rPr>
              <a:t>Prevention of liver-related morbidity and mortality, including hepatocellular carcinoma </a:t>
            </a:r>
          </a:p>
          <a:p>
            <a:pPr marL="228600" marR="0" lvl="0" indent="-228600" algn="l" defTabSz="914400" rtl="0" eaLnBrk="1" fontAlgn="auto" latinLnBrk="0" hangingPunct="1">
              <a:lnSpc>
                <a:spcPct val="100000"/>
              </a:lnSpc>
              <a:spcBef>
                <a:spcPts val="800"/>
              </a:spcBef>
              <a:spcAft>
                <a:spcPts val="0"/>
              </a:spcAft>
              <a:buClr>
                <a:srgbClr val="0033A0"/>
              </a:buClr>
              <a:buSzPct val="75000"/>
              <a:buFont typeface="Wingdings" pitchFamily="2" charset="2"/>
              <a:buChar char="n"/>
              <a:tabLst/>
              <a:defRPr/>
            </a:pPr>
            <a:r>
              <a:rPr kumimoji="0" lang="en-US" sz="1800" u="none" strike="noStrike" kern="1200" cap="none" spc="0" normalizeH="0" baseline="0" noProof="0" dirty="0">
                <a:ln>
                  <a:noFill/>
                </a:ln>
                <a:solidFill>
                  <a:srgbClr val="000000"/>
                </a:solidFill>
                <a:effectLst/>
                <a:uLnTx/>
                <a:uFillTx/>
                <a:latin typeface="Arial" panose="020B0604020202020204"/>
                <a:cs typeface="Arial" panose="020B0604020202020204" pitchFamily="34" charset="0"/>
              </a:rPr>
              <a:t>Model of HCV treatment for rural areas impacted by the opioid epidemic</a:t>
            </a:r>
          </a:p>
        </p:txBody>
      </p:sp>
      <p:sp>
        <p:nvSpPr>
          <p:cNvPr id="10" name="Content Placeholder 10">
            <a:extLst>
              <a:ext uri="{FF2B5EF4-FFF2-40B4-BE49-F238E27FC236}">
                <a16:creationId xmlns:a16="http://schemas.microsoft.com/office/drawing/2014/main" xmlns="" id="{36514181-66E4-3243-80A5-89BCB2894336}"/>
              </a:ext>
            </a:extLst>
          </p:cNvPr>
          <p:cNvSpPr txBox="1">
            <a:spLocks/>
          </p:cNvSpPr>
          <p:nvPr/>
        </p:nvSpPr>
        <p:spPr>
          <a:xfrm>
            <a:off x="0" y="5798905"/>
            <a:ext cx="2391128" cy="553998"/>
          </a:xfrm>
          <a:prstGeom prst="rect">
            <a:avLst/>
          </a:prstGeom>
          <a:noFill/>
        </p:spPr>
        <p:txBody>
          <a:bodyPr wrap="square" anchor="b">
            <a:spAutoFit/>
          </a:bodyPr>
          <a:lstStyle>
            <a:lvl1pPr marL="228600" indent="-228600" algn="l" defTabSz="914400" rtl="0" eaLnBrk="1" latinLnBrk="0" hangingPunct="1">
              <a:spcBef>
                <a:spcPts val="2000"/>
              </a:spcBef>
              <a:buClr>
                <a:srgbClr val="0033A0"/>
              </a:buClr>
              <a:buSzPct val="75000"/>
              <a:buFont typeface="Wingdings" pitchFamily="2" charset="2"/>
              <a:buChar char="n"/>
              <a:defRPr sz="2000" b="0" i="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57200" indent="-228600" algn="l" defTabSz="914400" rtl="0" eaLnBrk="1" latinLnBrk="0" hangingPunct="1">
              <a:spcBef>
                <a:spcPts val="600"/>
              </a:spcBef>
              <a:buClr>
                <a:srgbClr val="0033A0"/>
              </a:buClr>
              <a:buSzPct val="75000"/>
              <a:buFont typeface="PingFangSC-Regular" charset="-122"/>
              <a:buChar char="－"/>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685800" indent="-228600" algn="l" defTabSz="914400" rtl="0" eaLnBrk="1" latinLnBrk="0" hangingPunct="1">
              <a:spcBef>
                <a:spcPts val="600"/>
              </a:spcBef>
              <a:buClr>
                <a:srgbClr val="0033A0"/>
              </a:buClr>
              <a:buSzPct val="75000"/>
              <a:buFont typeface="Wingdings" pitchFamily="2" charset="2"/>
              <a:buChar char="n"/>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914400" indent="-228600" algn="l" defTabSz="914400" rtl="0" eaLnBrk="1" latinLnBrk="0" hangingPunct="1">
              <a:spcBef>
                <a:spcPts val="600"/>
              </a:spcBef>
              <a:buClr>
                <a:srgbClr val="0033A0"/>
              </a:buClr>
              <a:buSzPct val="75000"/>
              <a:buFont typeface="Arial" charset="0"/>
              <a:buChar char="•"/>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1143000" indent="-228600" algn="l" defTabSz="914400" rtl="0" eaLnBrk="1" latinLnBrk="0" hangingPunct="1">
              <a:spcBef>
                <a:spcPts val="600"/>
              </a:spcBef>
              <a:buClr>
                <a:srgbClr val="0033A0"/>
              </a:buClr>
              <a:buSzPct val="75000"/>
              <a:buFont typeface="Courier New" charset="0"/>
              <a:buChar char="o"/>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182880" marR="0" lvl="0" indent="0" algn="l" defTabSz="914400" rtl="0" eaLnBrk="1" fontAlgn="auto" latinLnBrk="0" hangingPunct="1">
              <a:lnSpc>
                <a:spcPts val="1200"/>
              </a:lnSpc>
              <a:spcBef>
                <a:spcPts val="0"/>
              </a:spcBef>
              <a:spcAft>
                <a:spcPts val="0"/>
              </a:spcAft>
              <a:buClr>
                <a:srgbClr val="0033A0"/>
              </a:buClr>
              <a:buSzPct val="75000"/>
              <a:buFont typeface="Wingdings" pitchFamily="2" charset="2"/>
              <a:buNone/>
              <a:tabLst/>
              <a:defRPr/>
            </a:pPr>
            <a:r>
              <a:rPr kumimoji="0" lang="en-US" sz="11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FUNDING</a:t>
            </a:r>
          </a:p>
          <a:p>
            <a:pPr marL="182880" marR="0" lvl="0" indent="0" algn="l" defTabSz="914400" rtl="0" eaLnBrk="1" fontAlgn="auto" latinLnBrk="0" hangingPunct="1">
              <a:lnSpc>
                <a:spcPts val="1200"/>
              </a:lnSpc>
              <a:spcBef>
                <a:spcPts val="0"/>
              </a:spcBef>
              <a:spcAft>
                <a:spcPts val="0"/>
              </a:spcAft>
              <a:buClr>
                <a:srgbClr val="0033A0"/>
              </a:buClr>
              <a:buSzPct val="75000"/>
              <a:buFont typeface="Wingdings" pitchFamily="2" charset="2"/>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R01 DA047952 (2/3 from NCI); Gilead Sciences</a:t>
            </a:r>
          </a:p>
        </p:txBody>
      </p:sp>
      <p:grpSp>
        <p:nvGrpSpPr>
          <p:cNvPr id="14" name="Group 13">
            <a:extLst>
              <a:ext uri="{FF2B5EF4-FFF2-40B4-BE49-F238E27FC236}">
                <a16:creationId xmlns:a16="http://schemas.microsoft.com/office/drawing/2014/main" xmlns="" id="{7B67ADB3-F120-1245-8453-664D8DB5FE7C}"/>
              </a:ext>
            </a:extLst>
          </p:cNvPr>
          <p:cNvGrpSpPr/>
          <p:nvPr/>
        </p:nvGrpSpPr>
        <p:grpSpPr>
          <a:xfrm>
            <a:off x="186011" y="3024627"/>
            <a:ext cx="2283602" cy="2418291"/>
            <a:chOff x="9835005" y="640103"/>
            <a:chExt cx="1165189" cy="1233913"/>
          </a:xfrm>
        </p:grpSpPr>
        <p:sp>
          <p:nvSpPr>
            <p:cNvPr id="584" name="Oval 583">
              <a:extLst>
                <a:ext uri="{FF2B5EF4-FFF2-40B4-BE49-F238E27FC236}">
                  <a16:creationId xmlns:a16="http://schemas.microsoft.com/office/drawing/2014/main" xmlns="" id="{421BFDF9-A90C-4340-AA5D-F80C99537257}"/>
                </a:ext>
              </a:extLst>
            </p:cNvPr>
            <p:cNvSpPr/>
            <p:nvPr/>
          </p:nvSpPr>
          <p:spPr>
            <a:xfrm>
              <a:off x="10163123" y="1452918"/>
              <a:ext cx="421098" cy="421098"/>
            </a:xfrm>
            <a:prstGeom prst="ellipse">
              <a:avLst/>
            </a:prstGeom>
            <a:solidFill>
              <a:schemeClr val="accent4"/>
            </a:solidFill>
            <a:ln>
              <a:noFill/>
            </a:ln>
          </p:spPr>
          <p:txBody>
            <a:bodyPr spcFirstLastPara="1" wrap="none" lIns="68575" tIns="34275" rIns="68575" bIns="34275"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400"/>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Calibri"/>
                </a:rPr>
                <a:t>CCTS</a:t>
              </a:r>
            </a:p>
          </p:txBody>
        </p:sp>
        <p:sp>
          <p:nvSpPr>
            <p:cNvPr id="586" name="Oval 585">
              <a:extLst>
                <a:ext uri="{FF2B5EF4-FFF2-40B4-BE49-F238E27FC236}">
                  <a16:creationId xmlns:a16="http://schemas.microsoft.com/office/drawing/2014/main" xmlns="" id="{27413E88-8A08-024D-B912-D0FA2B8F8CCA}"/>
                </a:ext>
              </a:extLst>
            </p:cNvPr>
            <p:cNvSpPr/>
            <p:nvPr/>
          </p:nvSpPr>
          <p:spPr>
            <a:xfrm>
              <a:off x="10522883" y="1301144"/>
              <a:ext cx="421098" cy="421098"/>
            </a:xfrm>
            <a:prstGeom prst="ellipse">
              <a:avLst/>
            </a:prstGeom>
            <a:solidFill>
              <a:schemeClr val="accent5"/>
            </a:solidFill>
            <a:ln>
              <a:noFill/>
            </a:ln>
          </p:spPr>
          <p:txBody>
            <a:bodyPr spcFirstLastPara="1" wrap="none" lIns="68575" tIns="34275" rIns="68575" bIns="34275"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400"/>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Calibri"/>
                </a:rPr>
                <a:t>NCI</a:t>
              </a:r>
            </a:p>
          </p:txBody>
        </p:sp>
        <p:sp>
          <p:nvSpPr>
            <p:cNvPr id="587" name="Oval 586">
              <a:extLst>
                <a:ext uri="{FF2B5EF4-FFF2-40B4-BE49-F238E27FC236}">
                  <a16:creationId xmlns:a16="http://schemas.microsoft.com/office/drawing/2014/main" xmlns="" id="{CCE6F78B-76FF-A542-AEE8-BEEC26302ED7}"/>
                </a:ext>
              </a:extLst>
            </p:cNvPr>
            <p:cNvSpPr/>
            <p:nvPr/>
          </p:nvSpPr>
          <p:spPr>
            <a:xfrm>
              <a:off x="10579096" y="890792"/>
              <a:ext cx="421098" cy="421098"/>
            </a:xfrm>
            <a:prstGeom prst="ellipse">
              <a:avLst/>
            </a:prstGeom>
            <a:solidFill>
              <a:schemeClr val="accent3"/>
            </a:solidFill>
            <a:ln>
              <a:noFill/>
            </a:ln>
          </p:spPr>
          <p:txBody>
            <a:bodyPr spcFirstLastPara="1" wrap="none" lIns="68575" tIns="34275" rIns="68575" bIns="34275"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400"/>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Calibri"/>
                </a:rPr>
                <a:t>CDC</a:t>
              </a:r>
            </a:p>
          </p:txBody>
        </p:sp>
        <p:sp>
          <p:nvSpPr>
            <p:cNvPr id="588" name="Oval 587">
              <a:extLst>
                <a:ext uri="{FF2B5EF4-FFF2-40B4-BE49-F238E27FC236}">
                  <a16:creationId xmlns:a16="http://schemas.microsoft.com/office/drawing/2014/main" xmlns="" id="{B68966D3-09C2-EC41-8328-9ACD5E743D23}"/>
                </a:ext>
              </a:extLst>
            </p:cNvPr>
            <p:cNvSpPr/>
            <p:nvPr/>
          </p:nvSpPr>
          <p:spPr>
            <a:xfrm>
              <a:off x="10250482" y="640103"/>
              <a:ext cx="421098" cy="421098"/>
            </a:xfrm>
            <a:prstGeom prst="ellipse">
              <a:avLst/>
            </a:prstGeom>
            <a:solidFill>
              <a:schemeClr val="accent6"/>
            </a:solidFill>
            <a:ln>
              <a:noFill/>
            </a:ln>
          </p:spPr>
          <p:txBody>
            <a:bodyPr spcFirstLastPara="1" wrap="none" lIns="68575" tIns="34275" rIns="68575" bIns="34275"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400"/>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Calibri"/>
                </a:rPr>
                <a:t>NIDA</a:t>
              </a:r>
            </a:p>
          </p:txBody>
        </p:sp>
        <p:sp>
          <p:nvSpPr>
            <p:cNvPr id="589" name="Oval 588">
              <a:extLst>
                <a:ext uri="{FF2B5EF4-FFF2-40B4-BE49-F238E27FC236}">
                  <a16:creationId xmlns:a16="http://schemas.microsoft.com/office/drawing/2014/main" xmlns="" id="{D4886AED-1B95-674E-A89E-84FBE87112FD}"/>
                </a:ext>
              </a:extLst>
            </p:cNvPr>
            <p:cNvSpPr/>
            <p:nvPr/>
          </p:nvSpPr>
          <p:spPr>
            <a:xfrm>
              <a:off x="9874436" y="809820"/>
              <a:ext cx="421098" cy="421098"/>
            </a:xfrm>
            <a:prstGeom prst="ellipse">
              <a:avLst/>
            </a:prstGeom>
            <a:solidFill>
              <a:schemeClr val="accent3">
                <a:lumMod val="75000"/>
              </a:schemeClr>
            </a:solidFill>
            <a:ln>
              <a:noFill/>
            </a:ln>
          </p:spPr>
          <p:txBody>
            <a:bodyPr spcFirstLastPara="1" wrap="none" lIns="68575" tIns="34275" rIns="68575" bIns="34275"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400"/>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Calibri"/>
                </a:rPr>
                <a:t>Gilead</a:t>
              </a:r>
            </a:p>
          </p:txBody>
        </p:sp>
        <p:sp>
          <p:nvSpPr>
            <p:cNvPr id="19" name="Oval 18">
              <a:extLst>
                <a:ext uri="{FF2B5EF4-FFF2-40B4-BE49-F238E27FC236}">
                  <a16:creationId xmlns:a16="http://schemas.microsoft.com/office/drawing/2014/main" xmlns="" id="{504D611B-E9B5-2541-B765-CAD5F214BE3E}"/>
                </a:ext>
              </a:extLst>
            </p:cNvPr>
            <p:cNvSpPr/>
            <p:nvPr/>
          </p:nvSpPr>
          <p:spPr>
            <a:xfrm>
              <a:off x="9835005" y="1219330"/>
              <a:ext cx="421098" cy="421098"/>
            </a:xfrm>
            <a:prstGeom prst="ellipse">
              <a:avLst/>
            </a:prstGeom>
            <a:solidFill>
              <a:schemeClr val="accent5">
                <a:lumMod val="60000"/>
                <a:lumOff val="40000"/>
              </a:schemeClr>
            </a:solidFill>
            <a:ln>
              <a:noFill/>
            </a:ln>
          </p:spPr>
          <p:txBody>
            <a:bodyPr spcFirstLastPara="1" wrap="none" lIns="68575" tIns="34275" rIns="68575" bIns="34275"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400"/>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Calibri"/>
                </a:rPr>
                <a:t>CDAR</a:t>
              </a:r>
            </a:p>
          </p:txBody>
        </p:sp>
        <p:grpSp>
          <p:nvGrpSpPr>
            <p:cNvPr id="22" name="Group 21">
              <a:extLst>
                <a:ext uri="{FF2B5EF4-FFF2-40B4-BE49-F238E27FC236}">
                  <a16:creationId xmlns:a16="http://schemas.microsoft.com/office/drawing/2014/main" xmlns="" id="{1978F512-393E-FE47-907E-7C042091F6B7}"/>
                </a:ext>
              </a:extLst>
            </p:cNvPr>
            <p:cNvGrpSpPr/>
            <p:nvPr/>
          </p:nvGrpSpPr>
          <p:grpSpPr>
            <a:xfrm>
              <a:off x="10125053" y="969832"/>
              <a:ext cx="572684" cy="572684"/>
              <a:chOff x="10125053" y="969832"/>
              <a:chExt cx="572684" cy="572684"/>
            </a:xfrm>
          </p:grpSpPr>
          <p:sp>
            <p:nvSpPr>
              <p:cNvPr id="23" name="Oval 22">
                <a:extLst>
                  <a:ext uri="{FF2B5EF4-FFF2-40B4-BE49-F238E27FC236}">
                    <a16:creationId xmlns:a16="http://schemas.microsoft.com/office/drawing/2014/main" xmlns="" id="{7FCAFE28-BDE9-B74D-AC27-53CEE2DFA18D}"/>
                  </a:ext>
                </a:extLst>
              </p:cNvPr>
              <p:cNvSpPr/>
              <p:nvPr/>
            </p:nvSpPr>
            <p:spPr>
              <a:xfrm>
                <a:off x="10214233" y="1059012"/>
                <a:ext cx="394324" cy="394324"/>
              </a:xfrm>
              <a:prstGeom prst="ellipse">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1B365D"/>
                  </a:solidFill>
                  <a:effectLst/>
                  <a:uLnTx/>
                  <a:uFillTx/>
                  <a:latin typeface="Arial" panose="020B0604020202020204"/>
                  <a:ea typeface="+mn-ea"/>
                  <a:cs typeface="+mn-cs"/>
                </a:endParaRPr>
              </a:p>
            </p:txBody>
          </p:sp>
          <p:sp>
            <p:nvSpPr>
              <p:cNvPr id="24" name="Oval 23">
                <a:extLst>
                  <a:ext uri="{FF2B5EF4-FFF2-40B4-BE49-F238E27FC236}">
                    <a16:creationId xmlns:a16="http://schemas.microsoft.com/office/drawing/2014/main" xmlns="" id="{FC6A764E-3848-A841-A963-044CD4BCCE30}"/>
                  </a:ext>
                </a:extLst>
              </p:cNvPr>
              <p:cNvSpPr/>
              <p:nvPr/>
            </p:nvSpPr>
            <p:spPr>
              <a:xfrm>
                <a:off x="10125053" y="969832"/>
                <a:ext cx="572684" cy="572684"/>
              </a:xfrm>
              <a:prstGeom prst="ellipse">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rPr>
                  <a:t>MCC</a:t>
                </a:r>
                <a:endPar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grpSp>
      <p:pic>
        <p:nvPicPr>
          <p:cNvPr id="560" name="Picture 559">
            <a:extLst>
              <a:ext uri="{FF2B5EF4-FFF2-40B4-BE49-F238E27FC236}">
                <a16:creationId xmlns:a16="http://schemas.microsoft.com/office/drawing/2014/main" xmlns="" id="{3CED94D0-46B0-0D4D-9107-D41C02A5190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525207" y="1132734"/>
            <a:ext cx="3215525" cy="1378527"/>
          </a:xfrm>
          <a:prstGeom prst="rect">
            <a:avLst/>
          </a:prstGeom>
          <a:ln w="25400">
            <a:solidFill>
              <a:schemeClr val="bg1"/>
            </a:solidFill>
          </a:ln>
        </p:spPr>
      </p:pic>
      <p:pic>
        <p:nvPicPr>
          <p:cNvPr id="561" name="Picture 560" descr="A person standing at a podium&#10;&#10;Description automatically generated with medium confidence">
            <a:extLst>
              <a:ext uri="{FF2B5EF4-FFF2-40B4-BE49-F238E27FC236}">
                <a16:creationId xmlns:a16="http://schemas.microsoft.com/office/drawing/2014/main" xmlns="" id="{CD7428ED-6803-BF46-8D4A-0A6D1850677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flipH="1">
            <a:off x="190813" y="1132734"/>
            <a:ext cx="2273998" cy="1378527"/>
          </a:xfrm>
          <a:prstGeom prst="rect">
            <a:avLst/>
          </a:prstGeom>
        </p:spPr>
      </p:pic>
      <p:grpSp>
        <p:nvGrpSpPr>
          <p:cNvPr id="616" name="Group 615">
            <a:extLst>
              <a:ext uri="{FF2B5EF4-FFF2-40B4-BE49-F238E27FC236}">
                <a16:creationId xmlns:a16="http://schemas.microsoft.com/office/drawing/2014/main" xmlns="" id="{56A65EC6-9AD3-3248-AC50-878827C3D4AB}"/>
              </a:ext>
            </a:extLst>
          </p:cNvPr>
          <p:cNvGrpSpPr/>
          <p:nvPr/>
        </p:nvGrpSpPr>
        <p:grpSpPr>
          <a:xfrm>
            <a:off x="2767043" y="4398291"/>
            <a:ext cx="6678472" cy="2373622"/>
            <a:chOff x="4636583" y="4462457"/>
            <a:chExt cx="6678472" cy="2373622"/>
          </a:xfrm>
        </p:grpSpPr>
        <p:grpSp>
          <p:nvGrpSpPr>
            <p:cNvPr id="293" name="Group 292">
              <a:extLst>
                <a:ext uri="{FF2B5EF4-FFF2-40B4-BE49-F238E27FC236}">
                  <a16:creationId xmlns:a16="http://schemas.microsoft.com/office/drawing/2014/main" xmlns="" id="{21164394-F805-174A-A17C-FF4CFAE185B9}"/>
                </a:ext>
              </a:extLst>
            </p:cNvPr>
            <p:cNvGrpSpPr/>
            <p:nvPr/>
          </p:nvGrpSpPr>
          <p:grpSpPr>
            <a:xfrm>
              <a:off x="4663435" y="4591983"/>
              <a:ext cx="3641434" cy="1602231"/>
              <a:chOff x="4571999" y="4060138"/>
              <a:chExt cx="4356752" cy="1916971"/>
            </a:xfrm>
          </p:grpSpPr>
          <p:sp>
            <p:nvSpPr>
              <p:cNvPr id="294" name="Freeform 759">
                <a:extLst>
                  <a:ext uri="{FF2B5EF4-FFF2-40B4-BE49-F238E27FC236}">
                    <a16:creationId xmlns:a16="http://schemas.microsoft.com/office/drawing/2014/main" xmlns="" id="{EC72C892-0EC1-0B49-AE67-8EECE58ED813}"/>
                  </a:ext>
                </a:extLst>
              </p:cNvPr>
              <p:cNvSpPr>
                <a:spLocks/>
              </p:cNvSpPr>
              <p:nvPr/>
            </p:nvSpPr>
            <p:spPr bwMode="auto">
              <a:xfrm>
                <a:off x="7304104" y="4307489"/>
                <a:ext cx="174270" cy="236108"/>
              </a:xfrm>
              <a:custGeom>
                <a:avLst/>
                <a:gdLst/>
                <a:ahLst/>
                <a:cxnLst>
                  <a:cxn ang="0">
                    <a:pos x="96" y="0"/>
                  </a:cxn>
                  <a:cxn ang="0">
                    <a:pos x="108" y="6"/>
                  </a:cxn>
                  <a:cxn ang="0">
                    <a:pos x="150" y="6"/>
                  </a:cxn>
                  <a:cxn ang="0">
                    <a:pos x="186" y="198"/>
                  </a:cxn>
                  <a:cxn ang="0">
                    <a:pos x="180" y="222"/>
                  </a:cxn>
                  <a:cxn ang="0">
                    <a:pos x="150" y="228"/>
                  </a:cxn>
                  <a:cxn ang="0">
                    <a:pos x="138" y="234"/>
                  </a:cxn>
                  <a:cxn ang="0">
                    <a:pos x="126" y="252"/>
                  </a:cxn>
                  <a:cxn ang="0">
                    <a:pos x="102" y="246"/>
                  </a:cxn>
                  <a:cxn ang="0">
                    <a:pos x="90" y="234"/>
                  </a:cxn>
                  <a:cxn ang="0">
                    <a:pos x="90" y="222"/>
                  </a:cxn>
                  <a:cxn ang="0">
                    <a:pos x="84" y="216"/>
                  </a:cxn>
                  <a:cxn ang="0">
                    <a:pos x="72" y="198"/>
                  </a:cxn>
                  <a:cxn ang="0">
                    <a:pos x="66" y="186"/>
                  </a:cxn>
                  <a:cxn ang="0">
                    <a:pos x="6" y="144"/>
                  </a:cxn>
                  <a:cxn ang="0">
                    <a:pos x="0" y="66"/>
                  </a:cxn>
                  <a:cxn ang="0">
                    <a:pos x="0" y="30"/>
                  </a:cxn>
                  <a:cxn ang="0">
                    <a:pos x="72" y="18"/>
                  </a:cxn>
                  <a:cxn ang="0">
                    <a:pos x="72" y="12"/>
                  </a:cxn>
                  <a:cxn ang="0">
                    <a:pos x="84" y="6"/>
                  </a:cxn>
                  <a:cxn ang="0">
                    <a:pos x="90" y="0"/>
                  </a:cxn>
                  <a:cxn ang="0">
                    <a:pos x="96" y="0"/>
                  </a:cxn>
                </a:cxnLst>
                <a:rect l="0" t="0" r="r" b="b"/>
                <a:pathLst>
                  <a:path w="186" h="252">
                    <a:moveTo>
                      <a:pt x="96" y="0"/>
                    </a:moveTo>
                    <a:lnTo>
                      <a:pt x="108" y="6"/>
                    </a:lnTo>
                    <a:lnTo>
                      <a:pt x="150" y="6"/>
                    </a:lnTo>
                    <a:lnTo>
                      <a:pt x="186" y="198"/>
                    </a:lnTo>
                    <a:lnTo>
                      <a:pt x="180" y="222"/>
                    </a:lnTo>
                    <a:lnTo>
                      <a:pt x="150" y="228"/>
                    </a:lnTo>
                    <a:lnTo>
                      <a:pt x="138" y="234"/>
                    </a:lnTo>
                    <a:lnTo>
                      <a:pt x="126" y="252"/>
                    </a:lnTo>
                    <a:lnTo>
                      <a:pt x="102" y="246"/>
                    </a:lnTo>
                    <a:lnTo>
                      <a:pt x="90" y="234"/>
                    </a:lnTo>
                    <a:lnTo>
                      <a:pt x="90" y="222"/>
                    </a:lnTo>
                    <a:lnTo>
                      <a:pt x="84" y="216"/>
                    </a:lnTo>
                    <a:lnTo>
                      <a:pt x="72" y="198"/>
                    </a:lnTo>
                    <a:lnTo>
                      <a:pt x="66" y="186"/>
                    </a:lnTo>
                    <a:lnTo>
                      <a:pt x="6" y="144"/>
                    </a:lnTo>
                    <a:lnTo>
                      <a:pt x="0" y="66"/>
                    </a:lnTo>
                    <a:lnTo>
                      <a:pt x="0" y="30"/>
                    </a:lnTo>
                    <a:lnTo>
                      <a:pt x="72" y="18"/>
                    </a:lnTo>
                    <a:lnTo>
                      <a:pt x="72" y="12"/>
                    </a:lnTo>
                    <a:lnTo>
                      <a:pt x="84" y="6"/>
                    </a:lnTo>
                    <a:lnTo>
                      <a:pt x="90" y="0"/>
                    </a:lnTo>
                    <a:lnTo>
                      <a:pt x="96" y="0"/>
                    </a:lnTo>
                    <a:close/>
                  </a:path>
                </a:pathLst>
              </a:custGeom>
              <a:solidFill>
                <a:schemeClr val="accent2"/>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295" name="Freeform 762">
                <a:extLst>
                  <a:ext uri="{FF2B5EF4-FFF2-40B4-BE49-F238E27FC236}">
                    <a16:creationId xmlns:a16="http://schemas.microsoft.com/office/drawing/2014/main" xmlns="" id="{025A55D3-3185-4445-9C5B-65DDF1FC136F}"/>
                  </a:ext>
                </a:extLst>
              </p:cNvPr>
              <p:cNvSpPr>
                <a:spLocks/>
              </p:cNvSpPr>
              <p:nvPr/>
            </p:nvSpPr>
            <p:spPr bwMode="auto">
              <a:xfrm>
                <a:off x="7450266" y="4077003"/>
                <a:ext cx="157405" cy="224865"/>
              </a:xfrm>
              <a:custGeom>
                <a:avLst/>
                <a:gdLst/>
                <a:ahLst/>
                <a:cxnLst>
                  <a:cxn ang="0">
                    <a:pos x="6" y="30"/>
                  </a:cxn>
                  <a:cxn ang="0">
                    <a:pos x="0" y="18"/>
                  </a:cxn>
                  <a:cxn ang="0">
                    <a:pos x="6" y="18"/>
                  </a:cxn>
                  <a:cxn ang="0">
                    <a:pos x="12" y="6"/>
                  </a:cxn>
                  <a:cxn ang="0">
                    <a:pos x="12" y="0"/>
                  </a:cxn>
                  <a:cxn ang="0">
                    <a:pos x="18" y="0"/>
                  </a:cxn>
                  <a:cxn ang="0">
                    <a:pos x="30" y="0"/>
                  </a:cxn>
                  <a:cxn ang="0">
                    <a:pos x="36" y="6"/>
                  </a:cxn>
                  <a:cxn ang="0">
                    <a:pos x="42" y="12"/>
                  </a:cxn>
                  <a:cxn ang="0">
                    <a:pos x="42" y="24"/>
                  </a:cxn>
                  <a:cxn ang="0">
                    <a:pos x="42" y="36"/>
                  </a:cxn>
                  <a:cxn ang="0">
                    <a:pos x="54" y="48"/>
                  </a:cxn>
                  <a:cxn ang="0">
                    <a:pos x="60" y="54"/>
                  </a:cxn>
                  <a:cxn ang="0">
                    <a:pos x="72" y="54"/>
                  </a:cxn>
                  <a:cxn ang="0">
                    <a:pos x="78" y="54"/>
                  </a:cxn>
                  <a:cxn ang="0">
                    <a:pos x="96" y="60"/>
                  </a:cxn>
                  <a:cxn ang="0">
                    <a:pos x="108" y="66"/>
                  </a:cxn>
                  <a:cxn ang="0">
                    <a:pos x="120" y="78"/>
                  </a:cxn>
                  <a:cxn ang="0">
                    <a:pos x="126" y="90"/>
                  </a:cxn>
                  <a:cxn ang="0">
                    <a:pos x="126" y="102"/>
                  </a:cxn>
                  <a:cxn ang="0">
                    <a:pos x="132" y="120"/>
                  </a:cxn>
                  <a:cxn ang="0">
                    <a:pos x="138" y="132"/>
                  </a:cxn>
                  <a:cxn ang="0">
                    <a:pos x="150" y="144"/>
                  </a:cxn>
                  <a:cxn ang="0">
                    <a:pos x="156" y="150"/>
                  </a:cxn>
                  <a:cxn ang="0">
                    <a:pos x="168" y="168"/>
                  </a:cxn>
                  <a:cxn ang="0">
                    <a:pos x="168" y="186"/>
                  </a:cxn>
                  <a:cxn ang="0">
                    <a:pos x="78" y="234"/>
                  </a:cxn>
                  <a:cxn ang="0">
                    <a:pos x="60" y="240"/>
                  </a:cxn>
                  <a:cxn ang="0">
                    <a:pos x="60" y="234"/>
                  </a:cxn>
                  <a:cxn ang="0">
                    <a:pos x="60" y="228"/>
                  </a:cxn>
                  <a:cxn ang="0">
                    <a:pos x="54" y="222"/>
                  </a:cxn>
                  <a:cxn ang="0">
                    <a:pos x="48" y="222"/>
                  </a:cxn>
                  <a:cxn ang="0">
                    <a:pos x="42" y="228"/>
                  </a:cxn>
                  <a:cxn ang="0">
                    <a:pos x="36" y="228"/>
                  </a:cxn>
                  <a:cxn ang="0">
                    <a:pos x="30" y="222"/>
                  </a:cxn>
                  <a:cxn ang="0">
                    <a:pos x="30" y="204"/>
                  </a:cxn>
                  <a:cxn ang="0">
                    <a:pos x="36" y="192"/>
                  </a:cxn>
                  <a:cxn ang="0">
                    <a:pos x="42" y="180"/>
                  </a:cxn>
                  <a:cxn ang="0">
                    <a:pos x="42" y="162"/>
                  </a:cxn>
                  <a:cxn ang="0">
                    <a:pos x="42" y="156"/>
                  </a:cxn>
                  <a:cxn ang="0">
                    <a:pos x="30" y="144"/>
                  </a:cxn>
                  <a:cxn ang="0">
                    <a:pos x="24" y="138"/>
                  </a:cxn>
                  <a:cxn ang="0">
                    <a:pos x="24" y="132"/>
                  </a:cxn>
                  <a:cxn ang="0">
                    <a:pos x="30" y="132"/>
                  </a:cxn>
                  <a:cxn ang="0">
                    <a:pos x="36" y="132"/>
                  </a:cxn>
                  <a:cxn ang="0">
                    <a:pos x="48" y="120"/>
                  </a:cxn>
                  <a:cxn ang="0">
                    <a:pos x="54" y="114"/>
                  </a:cxn>
                  <a:cxn ang="0">
                    <a:pos x="54" y="108"/>
                  </a:cxn>
                  <a:cxn ang="0">
                    <a:pos x="48" y="108"/>
                  </a:cxn>
                  <a:cxn ang="0">
                    <a:pos x="42" y="108"/>
                  </a:cxn>
                  <a:cxn ang="0">
                    <a:pos x="30" y="108"/>
                  </a:cxn>
                  <a:cxn ang="0">
                    <a:pos x="30" y="102"/>
                  </a:cxn>
                  <a:cxn ang="0">
                    <a:pos x="30" y="96"/>
                  </a:cxn>
                  <a:cxn ang="0">
                    <a:pos x="24" y="90"/>
                  </a:cxn>
                  <a:cxn ang="0">
                    <a:pos x="18" y="84"/>
                  </a:cxn>
                  <a:cxn ang="0">
                    <a:pos x="12" y="78"/>
                  </a:cxn>
                  <a:cxn ang="0">
                    <a:pos x="12" y="66"/>
                  </a:cxn>
                  <a:cxn ang="0">
                    <a:pos x="12" y="60"/>
                  </a:cxn>
                  <a:cxn ang="0">
                    <a:pos x="12" y="48"/>
                  </a:cxn>
                  <a:cxn ang="0">
                    <a:pos x="12" y="36"/>
                  </a:cxn>
                  <a:cxn ang="0">
                    <a:pos x="6" y="30"/>
                  </a:cxn>
                </a:cxnLst>
                <a:rect l="0" t="0" r="r" b="b"/>
                <a:pathLst>
                  <a:path w="168" h="240">
                    <a:moveTo>
                      <a:pt x="6" y="30"/>
                    </a:moveTo>
                    <a:lnTo>
                      <a:pt x="0" y="18"/>
                    </a:lnTo>
                    <a:lnTo>
                      <a:pt x="6" y="18"/>
                    </a:lnTo>
                    <a:lnTo>
                      <a:pt x="12" y="6"/>
                    </a:lnTo>
                    <a:lnTo>
                      <a:pt x="12" y="0"/>
                    </a:lnTo>
                    <a:lnTo>
                      <a:pt x="18" y="0"/>
                    </a:lnTo>
                    <a:lnTo>
                      <a:pt x="30" y="0"/>
                    </a:lnTo>
                    <a:lnTo>
                      <a:pt x="36" y="6"/>
                    </a:lnTo>
                    <a:lnTo>
                      <a:pt x="42" y="12"/>
                    </a:lnTo>
                    <a:lnTo>
                      <a:pt x="42" y="24"/>
                    </a:lnTo>
                    <a:lnTo>
                      <a:pt x="42" y="36"/>
                    </a:lnTo>
                    <a:lnTo>
                      <a:pt x="54" y="48"/>
                    </a:lnTo>
                    <a:lnTo>
                      <a:pt x="60" y="54"/>
                    </a:lnTo>
                    <a:lnTo>
                      <a:pt x="72" y="54"/>
                    </a:lnTo>
                    <a:lnTo>
                      <a:pt x="78" y="54"/>
                    </a:lnTo>
                    <a:lnTo>
                      <a:pt x="96" y="60"/>
                    </a:lnTo>
                    <a:lnTo>
                      <a:pt x="108" y="66"/>
                    </a:lnTo>
                    <a:lnTo>
                      <a:pt x="120" y="78"/>
                    </a:lnTo>
                    <a:lnTo>
                      <a:pt x="126" y="90"/>
                    </a:lnTo>
                    <a:lnTo>
                      <a:pt x="126" y="102"/>
                    </a:lnTo>
                    <a:lnTo>
                      <a:pt x="132" y="120"/>
                    </a:lnTo>
                    <a:lnTo>
                      <a:pt x="138" y="132"/>
                    </a:lnTo>
                    <a:lnTo>
                      <a:pt x="150" y="144"/>
                    </a:lnTo>
                    <a:lnTo>
                      <a:pt x="156" y="150"/>
                    </a:lnTo>
                    <a:lnTo>
                      <a:pt x="168" y="168"/>
                    </a:lnTo>
                    <a:lnTo>
                      <a:pt x="168" y="186"/>
                    </a:lnTo>
                    <a:lnTo>
                      <a:pt x="78" y="234"/>
                    </a:lnTo>
                    <a:lnTo>
                      <a:pt x="60" y="240"/>
                    </a:lnTo>
                    <a:lnTo>
                      <a:pt x="60" y="234"/>
                    </a:lnTo>
                    <a:lnTo>
                      <a:pt x="60" y="228"/>
                    </a:lnTo>
                    <a:lnTo>
                      <a:pt x="54" y="222"/>
                    </a:lnTo>
                    <a:lnTo>
                      <a:pt x="48" y="222"/>
                    </a:lnTo>
                    <a:lnTo>
                      <a:pt x="42" y="228"/>
                    </a:lnTo>
                    <a:lnTo>
                      <a:pt x="36" y="228"/>
                    </a:lnTo>
                    <a:lnTo>
                      <a:pt x="30" y="222"/>
                    </a:lnTo>
                    <a:lnTo>
                      <a:pt x="30" y="204"/>
                    </a:lnTo>
                    <a:lnTo>
                      <a:pt x="36" y="192"/>
                    </a:lnTo>
                    <a:lnTo>
                      <a:pt x="42" y="180"/>
                    </a:lnTo>
                    <a:lnTo>
                      <a:pt x="42" y="162"/>
                    </a:lnTo>
                    <a:lnTo>
                      <a:pt x="42" y="156"/>
                    </a:lnTo>
                    <a:lnTo>
                      <a:pt x="30" y="144"/>
                    </a:lnTo>
                    <a:lnTo>
                      <a:pt x="24" y="138"/>
                    </a:lnTo>
                    <a:lnTo>
                      <a:pt x="24" y="132"/>
                    </a:lnTo>
                    <a:lnTo>
                      <a:pt x="30" y="132"/>
                    </a:lnTo>
                    <a:lnTo>
                      <a:pt x="36" y="132"/>
                    </a:lnTo>
                    <a:lnTo>
                      <a:pt x="48" y="120"/>
                    </a:lnTo>
                    <a:lnTo>
                      <a:pt x="54" y="114"/>
                    </a:lnTo>
                    <a:lnTo>
                      <a:pt x="54" y="108"/>
                    </a:lnTo>
                    <a:lnTo>
                      <a:pt x="48" y="108"/>
                    </a:lnTo>
                    <a:lnTo>
                      <a:pt x="42" y="108"/>
                    </a:lnTo>
                    <a:lnTo>
                      <a:pt x="30" y="108"/>
                    </a:lnTo>
                    <a:lnTo>
                      <a:pt x="30" y="102"/>
                    </a:lnTo>
                    <a:lnTo>
                      <a:pt x="30" y="96"/>
                    </a:lnTo>
                    <a:lnTo>
                      <a:pt x="24" y="90"/>
                    </a:lnTo>
                    <a:lnTo>
                      <a:pt x="18" y="84"/>
                    </a:lnTo>
                    <a:lnTo>
                      <a:pt x="12" y="78"/>
                    </a:lnTo>
                    <a:lnTo>
                      <a:pt x="12" y="66"/>
                    </a:lnTo>
                    <a:lnTo>
                      <a:pt x="12" y="60"/>
                    </a:lnTo>
                    <a:lnTo>
                      <a:pt x="12" y="48"/>
                    </a:lnTo>
                    <a:lnTo>
                      <a:pt x="12" y="36"/>
                    </a:lnTo>
                    <a:lnTo>
                      <a:pt x="6" y="30"/>
                    </a:lnTo>
                    <a:close/>
                  </a:path>
                </a:pathLst>
              </a:custGeom>
              <a:solidFill>
                <a:srgbClr val="0033A0">
                  <a:lumMod val="60000"/>
                  <a:lumOff val="40000"/>
                </a:srgb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296" name="Freeform 763">
                <a:extLst>
                  <a:ext uri="{FF2B5EF4-FFF2-40B4-BE49-F238E27FC236}">
                    <a16:creationId xmlns:a16="http://schemas.microsoft.com/office/drawing/2014/main" xmlns="" id="{C92C9612-ACDE-7E47-9346-A7536EFCE04C}"/>
                  </a:ext>
                </a:extLst>
              </p:cNvPr>
              <p:cNvSpPr>
                <a:spLocks/>
              </p:cNvSpPr>
              <p:nvPr/>
            </p:nvSpPr>
            <p:spPr bwMode="auto">
              <a:xfrm>
                <a:off x="7388428" y="4093868"/>
                <a:ext cx="118054" cy="219243"/>
              </a:xfrm>
              <a:custGeom>
                <a:avLst/>
                <a:gdLst/>
                <a:ahLst/>
                <a:cxnLst>
                  <a:cxn ang="0">
                    <a:pos x="120" y="204"/>
                  </a:cxn>
                  <a:cxn ang="0">
                    <a:pos x="126" y="210"/>
                  </a:cxn>
                  <a:cxn ang="0">
                    <a:pos x="126" y="216"/>
                  </a:cxn>
                  <a:cxn ang="0">
                    <a:pos x="126" y="222"/>
                  </a:cxn>
                  <a:cxn ang="0">
                    <a:pos x="60" y="234"/>
                  </a:cxn>
                  <a:cxn ang="0">
                    <a:pos x="18" y="234"/>
                  </a:cxn>
                  <a:cxn ang="0">
                    <a:pos x="6" y="228"/>
                  </a:cxn>
                  <a:cxn ang="0">
                    <a:pos x="18" y="168"/>
                  </a:cxn>
                  <a:cxn ang="0">
                    <a:pos x="6" y="78"/>
                  </a:cxn>
                  <a:cxn ang="0">
                    <a:pos x="0" y="18"/>
                  </a:cxn>
                  <a:cxn ang="0">
                    <a:pos x="6" y="18"/>
                  </a:cxn>
                  <a:cxn ang="0">
                    <a:pos x="24" y="12"/>
                  </a:cxn>
                  <a:cxn ang="0">
                    <a:pos x="36" y="6"/>
                  </a:cxn>
                  <a:cxn ang="0">
                    <a:pos x="36" y="0"/>
                  </a:cxn>
                  <a:cxn ang="0">
                    <a:pos x="42" y="0"/>
                  </a:cxn>
                  <a:cxn ang="0">
                    <a:pos x="48" y="0"/>
                  </a:cxn>
                  <a:cxn ang="0">
                    <a:pos x="54" y="6"/>
                  </a:cxn>
                  <a:cxn ang="0">
                    <a:pos x="66" y="0"/>
                  </a:cxn>
                  <a:cxn ang="0">
                    <a:pos x="72" y="12"/>
                  </a:cxn>
                  <a:cxn ang="0">
                    <a:pos x="78" y="18"/>
                  </a:cxn>
                  <a:cxn ang="0">
                    <a:pos x="78" y="30"/>
                  </a:cxn>
                  <a:cxn ang="0">
                    <a:pos x="78" y="42"/>
                  </a:cxn>
                  <a:cxn ang="0">
                    <a:pos x="78" y="48"/>
                  </a:cxn>
                  <a:cxn ang="0">
                    <a:pos x="78" y="60"/>
                  </a:cxn>
                  <a:cxn ang="0">
                    <a:pos x="84" y="66"/>
                  </a:cxn>
                  <a:cxn ang="0">
                    <a:pos x="90" y="72"/>
                  </a:cxn>
                  <a:cxn ang="0">
                    <a:pos x="96" y="78"/>
                  </a:cxn>
                  <a:cxn ang="0">
                    <a:pos x="96" y="84"/>
                  </a:cxn>
                  <a:cxn ang="0">
                    <a:pos x="96" y="90"/>
                  </a:cxn>
                  <a:cxn ang="0">
                    <a:pos x="108" y="90"/>
                  </a:cxn>
                  <a:cxn ang="0">
                    <a:pos x="114" y="90"/>
                  </a:cxn>
                  <a:cxn ang="0">
                    <a:pos x="120" y="90"/>
                  </a:cxn>
                  <a:cxn ang="0">
                    <a:pos x="120" y="96"/>
                  </a:cxn>
                  <a:cxn ang="0">
                    <a:pos x="114" y="102"/>
                  </a:cxn>
                  <a:cxn ang="0">
                    <a:pos x="114" y="108"/>
                  </a:cxn>
                  <a:cxn ang="0">
                    <a:pos x="102" y="114"/>
                  </a:cxn>
                  <a:cxn ang="0">
                    <a:pos x="96" y="114"/>
                  </a:cxn>
                  <a:cxn ang="0">
                    <a:pos x="90" y="114"/>
                  </a:cxn>
                  <a:cxn ang="0">
                    <a:pos x="90" y="120"/>
                  </a:cxn>
                  <a:cxn ang="0">
                    <a:pos x="96" y="120"/>
                  </a:cxn>
                  <a:cxn ang="0">
                    <a:pos x="96" y="126"/>
                  </a:cxn>
                  <a:cxn ang="0">
                    <a:pos x="108" y="138"/>
                  </a:cxn>
                  <a:cxn ang="0">
                    <a:pos x="108" y="144"/>
                  </a:cxn>
                  <a:cxn ang="0">
                    <a:pos x="108" y="162"/>
                  </a:cxn>
                  <a:cxn ang="0">
                    <a:pos x="102" y="174"/>
                  </a:cxn>
                  <a:cxn ang="0">
                    <a:pos x="96" y="186"/>
                  </a:cxn>
                  <a:cxn ang="0">
                    <a:pos x="96" y="204"/>
                  </a:cxn>
                  <a:cxn ang="0">
                    <a:pos x="102" y="210"/>
                  </a:cxn>
                  <a:cxn ang="0">
                    <a:pos x="108" y="210"/>
                  </a:cxn>
                  <a:cxn ang="0">
                    <a:pos x="114" y="204"/>
                  </a:cxn>
                  <a:cxn ang="0">
                    <a:pos x="120" y="204"/>
                  </a:cxn>
                </a:cxnLst>
                <a:rect l="0" t="0" r="r" b="b"/>
                <a:pathLst>
                  <a:path w="126" h="234">
                    <a:moveTo>
                      <a:pt x="120" y="204"/>
                    </a:moveTo>
                    <a:lnTo>
                      <a:pt x="126" y="210"/>
                    </a:lnTo>
                    <a:lnTo>
                      <a:pt x="126" y="216"/>
                    </a:lnTo>
                    <a:lnTo>
                      <a:pt x="126" y="222"/>
                    </a:lnTo>
                    <a:lnTo>
                      <a:pt x="60" y="234"/>
                    </a:lnTo>
                    <a:lnTo>
                      <a:pt x="18" y="234"/>
                    </a:lnTo>
                    <a:lnTo>
                      <a:pt x="6" y="228"/>
                    </a:lnTo>
                    <a:lnTo>
                      <a:pt x="18" y="168"/>
                    </a:lnTo>
                    <a:lnTo>
                      <a:pt x="6" y="78"/>
                    </a:lnTo>
                    <a:lnTo>
                      <a:pt x="0" y="18"/>
                    </a:lnTo>
                    <a:lnTo>
                      <a:pt x="6" y="18"/>
                    </a:lnTo>
                    <a:lnTo>
                      <a:pt x="24" y="12"/>
                    </a:lnTo>
                    <a:lnTo>
                      <a:pt x="36" y="6"/>
                    </a:lnTo>
                    <a:lnTo>
                      <a:pt x="36" y="0"/>
                    </a:lnTo>
                    <a:lnTo>
                      <a:pt x="42" y="0"/>
                    </a:lnTo>
                    <a:lnTo>
                      <a:pt x="48" y="0"/>
                    </a:lnTo>
                    <a:lnTo>
                      <a:pt x="54" y="6"/>
                    </a:lnTo>
                    <a:lnTo>
                      <a:pt x="66" y="0"/>
                    </a:lnTo>
                    <a:lnTo>
                      <a:pt x="72" y="12"/>
                    </a:lnTo>
                    <a:lnTo>
                      <a:pt x="78" y="18"/>
                    </a:lnTo>
                    <a:lnTo>
                      <a:pt x="78" y="30"/>
                    </a:lnTo>
                    <a:lnTo>
                      <a:pt x="78" y="42"/>
                    </a:lnTo>
                    <a:lnTo>
                      <a:pt x="78" y="48"/>
                    </a:lnTo>
                    <a:lnTo>
                      <a:pt x="78" y="60"/>
                    </a:lnTo>
                    <a:lnTo>
                      <a:pt x="84" y="66"/>
                    </a:lnTo>
                    <a:lnTo>
                      <a:pt x="90" y="72"/>
                    </a:lnTo>
                    <a:lnTo>
                      <a:pt x="96" y="78"/>
                    </a:lnTo>
                    <a:lnTo>
                      <a:pt x="96" y="84"/>
                    </a:lnTo>
                    <a:lnTo>
                      <a:pt x="96" y="90"/>
                    </a:lnTo>
                    <a:lnTo>
                      <a:pt x="108" y="90"/>
                    </a:lnTo>
                    <a:lnTo>
                      <a:pt x="114" y="90"/>
                    </a:lnTo>
                    <a:lnTo>
                      <a:pt x="120" y="90"/>
                    </a:lnTo>
                    <a:lnTo>
                      <a:pt x="120" y="96"/>
                    </a:lnTo>
                    <a:lnTo>
                      <a:pt x="114" y="102"/>
                    </a:lnTo>
                    <a:lnTo>
                      <a:pt x="114" y="108"/>
                    </a:lnTo>
                    <a:lnTo>
                      <a:pt x="102" y="114"/>
                    </a:lnTo>
                    <a:lnTo>
                      <a:pt x="96" y="114"/>
                    </a:lnTo>
                    <a:lnTo>
                      <a:pt x="90" y="114"/>
                    </a:lnTo>
                    <a:lnTo>
                      <a:pt x="90" y="120"/>
                    </a:lnTo>
                    <a:lnTo>
                      <a:pt x="96" y="120"/>
                    </a:lnTo>
                    <a:lnTo>
                      <a:pt x="96" y="126"/>
                    </a:lnTo>
                    <a:lnTo>
                      <a:pt x="108" y="138"/>
                    </a:lnTo>
                    <a:lnTo>
                      <a:pt x="108" y="144"/>
                    </a:lnTo>
                    <a:lnTo>
                      <a:pt x="108" y="162"/>
                    </a:lnTo>
                    <a:lnTo>
                      <a:pt x="102" y="174"/>
                    </a:lnTo>
                    <a:lnTo>
                      <a:pt x="96" y="186"/>
                    </a:lnTo>
                    <a:lnTo>
                      <a:pt x="96" y="204"/>
                    </a:lnTo>
                    <a:lnTo>
                      <a:pt x="102" y="210"/>
                    </a:lnTo>
                    <a:lnTo>
                      <a:pt x="108" y="210"/>
                    </a:lnTo>
                    <a:lnTo>
                      <a:pt x="114" y="204"/>
                    </a:lnTo>
                    <a:lnTo>
                      <a:pt x="120" y="204"/>
                    </a:lnTo>
                    <a:close/>
                  </a:path>
                </a:pathLst>
              </a:custGeom>
              <a:solidFill>
                <a:srgbClr val="0033A0">
                  <a:lumMod val="60000"/>
                  <a:lumOff val="40000"/>
                </a:srgb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297" name="Freeform 765">
                <a:extLst>
                  <a:ext uri="{FF2B5EF4-FFF2-40B4-BE49-F238E27FC236}">
                    <a16:creationId xmlns:a16="http://schemas.microsoft.com/office/drawing/2014/main" xmlns="" id="{5911F0B2-0171-BC41-8079-916F0A4B53FC}"/>
                  </a:ext>
                </a:extLst>
              </p:cNvPr>
              <p:cNvSpPr>
                <a:spLocks/>
              </p:cNvSpPr>
              <p:nvPr/>
            </p:nvSpPr>
            <p:spPr bwMode="auto">
              <a:xfrm>
                <a:off x="7613293" y="4285003"/>
                <a:ext cx="179892" cy="196757"/>
              </a:xfrm>
              <a:custGeom>
                <a:avLst/>
                <a:gdLst/>
                <a:ahLst/>
                <a:cxnLst>
                  <a:cxn ang="0">
                    <a:pos x="18" y="186"/>
                  </a:cxn>
                  <a:cxn ang="0">
                    <a:pos x="18" y="198"/>
                  </a:cxn>
                  <a:cxn ang="0">
                    <a:pos x="12" y="198"/>
                  </a:cxn>
                  <a:cxn ang="0">
                    <a:pos x="12" y="204"/>
                  </a:cxn>
                  <a:cxn ang="0">
                    <a:pos x="18" y="210"/>
                  </a:cxn>
                  <a:cxn ang="0">
                    <a:pos x="24" y="210"/>
                  </a:cxn>
                  <a:cxn ang="0">
                    <a:pos x="36" y="204"/>
                  </a:cxn>
                  <a:cxn ang="0">
                    <a:pos x="42" y="204"/>
                  </a:cxn>
                  <a:cxn ang="0">
                    <a:pos x="54" y="210"/>
                  </a:cxn>
                  <a:cxn ang="0">
                    <a:pos x="60" y="204"/>
                  </a:cxn>
                  <a:cxn ang="0">
                    <a:pos x="66" y="198"/>
                  </a:cxn>
                  <a:cxn ang="0">
                    <a:pos x="72" y="192"/>
                  </a:cxn>
                  <a:cxn ang="0">
                    <a:pos x="78" y="186"/>
                  </a:cxn>
                  <a:cxn ang="0">
                    <a:pos x="84" y="174"/>
                  </a:cxn>
                  <a:cxn ang="0">
                    <a:pos x="90" y="168"/>
                  </a:cxn>
                  <a:cxn ang="0">
                    <a:pos x="96" y="168"/>
                  </a:cxn>
                  <a:cxn ang="0">
                    <a:pos x="102" y="168"/>
                  </a:cxn>
                  <a:cxn ang="0">
                    <a:pos x="120" y="168"/>
                  </a:cxn>
                  <a:cxn ang="0">
                    <a:pos x="132" y="174"/>
                  </a:cxn>
                  <a:cxn ang="0">
                    <a:pos x="138" y="180"/>
                  </a:cxn>
                  <a:cxn ang="0">
                    <a:pos x="144" y="180"/>
                  </a:cxn>
                  <a:cxn ang="0">
                    <a:pos x="144" y="174"/>
                  </a:cxn>
                  <a:cxn ang="0">
                    <a:pos x="150" y="174"/>
                  </a:cxn>
                  <a:cxn ang="0">
                    <a:pos x="144" y="174"/>
                  </a:cxn>
                  <a:cxn ang="0">
                    <a:pos x="192" y="48"/>
                  </a:cxn>
                  <a:cxn ang="0">
                    <a:pos x="192" y="36"/>
                  </a:cxn>
                  <a:cxn ang="0">
                    <a:pos x="180" y="36"/>
                  </a:cxn>
                  <a:cxn ang="0">
                    <a:pos x="174" y="30"/>
                  </a:cxn>
                  <a:cxn ang="0">
                    <a:pos x="174" y="24"/>
                  </a:cxn>
                  <a:cxn ang="0">
                    <a:pos x="168" y="24"/>
                  </a:cxn>
                  <a:cxn ang="0">
                    <a:pos x="162" y="24"/>
                  </a:cxn>
                  <a:cxn ang="0">
                    <a:pos x="150" y="24"/>
                  </a:cxn>
                  <a:cxn ang="0">
                    <a:pos x="144" y="24"/>
                  </a:cxn>
                  <a:cxn ang="0">
                    <a:pos x="138" y="30"/>
                  </a:cxn>
                  <a:cxn ang="0">
                    <a:pos x="126" y="30"/>
                  </a:cxn>
                  <a:cxn ang="0">
                    <a:pos x="108" y="36"/>
                  </a:cxn>
                  <a:cxn ang="0">
                    <a:pos x="96" y="36"/>
                  </a:cxn>
                  <a:cxn ang="0">
                    <a:pos x="84" y="36"/>
                  </a:cxn>
                  <a:cxn ang="0">
                    <a:pos x="66" y="30"/>
                  </a:cxn>
                  <a:cxn ang="0">
                    <a:pos x="48" y="24"/>
                  </a:cxn>
                  <a:cxn ang="0">
                    <a:pos x="30" y="18"/>
                  </a:cxn>
                  <a:cxn ang="0">
                    <a:pos x="12" y="18"/>
                  </a:cxn>
                  <a:cxn ang="0">
                    <a:pos x="6" y="6"/>
                  </a:cxn>
                  <a:cxn ang="0">
                    <a:pos x="0" y="0"/>
                  </a:cxn>
                  <a:cxn ang="0">
                    <a:pos x="24" y="174"/>
                  </a:cxn>
                  <a:cxn ang="0">
                    <a:pos x="18" y="186"/>
                  </a:cxn>
                </a:cxnLst>
                <a:rect l="0" t="0" r="r" b="b"/>
                <a:pathLst>
                  <a:path w="192" h="210">
                    <a:moveTo>
                      <a:pt x="18" y="186"/>
                    </a:moveTo>
                    <a:lnTo>
                      <a:pt x="18" y="198"/>
                    </a:lnTo>
                    <a:lnTo>
                      <a:pt x="12" y="198"/>
                    </a:lnTo>
                    <a:lnTo>
                      <a:pt x="12" y="204"/>
                    </a:lnTo>
                    <a:lnTo>
                      <a:pt x="18" y="210"/>
                    </a:lnTo>
                    <a:lnTo>
                      <a:pt x="24" y="210"/>
                    </a:lnTo>
                    <a:lnTo>
                      <a:pt x="36" y="204"/>
                    </a:lnTo>
                    <a:lnTo>
                      <a:pt x="42" y="204"/>
                    </a:lnTo>
                    <a:lnTo>
                      <a:pt x="54" y="210"/>
                    </a:lnTo>
                    <a:lnTo>
                      <a:pt x="60" y="204"/>
                    </a:lnTo>
                    <a:lnTo>
                      <a:pt x="66" y="198"/>
                    </a:lnTo>
                    <a:lnTo>
                      <a:pt x="72" y="192"/>
                    </a:lnTo>
                    <a:lnTo>
                      <a:pt x="78" y="186"/>
                    </a:lnTo>
                    <a:lnTo>
                      <a:pt x="84" y="174"/>
                    </a:lnTo>
                    <a:lnTo>
                      <a:pt x="90" y="168"/>
                    </a:lnTo>
                    <a:lnTo>
                      <a:pt x="96" y="168"/>
                    </a:lnTo>
                    <a:lnTo>
                      <a:pt x="102" y="168"/>
                    </a:lnTo>
                    <a:lnTo>
                      <a:pt x="120" y="168"/>
                    </a:lnTo>
                    <a:lnTo>
                      <a:pt x="132" y="174"/>
                    </a:lnTo>
                    <a:lnTo>
                      <a:pt x="138" y="180"/>
                    </a:lnTo>
                    <a:lnTo>
                      <a:pt x="144" y="180"/>
                    </a:lnTo>
                    <a:lnTo>
                      <a:pt x="144" y="174"/>
                    </a:lnTo>
                    <a:lnTo>
                      <a:pt x="150" y="174"/>
                    </a:lnTo>
                    <a:lnTo>
                      <a:pt x="144" y="174"/>
                    </a:lnTo>
                    <a:lnTo>
                      <a:pt x="192" y="48"/>
                    </a:lnTo>
                    <a:lnTo>
                      <a:pt x="192" y="36"/>
                    </a:lnTo>
                    <a:lnTo>
                      <a:pt x="180" y="36"/>
                    </a:lnTo>
                    <a:lnTo>
                      <a:pt x="174" y="30"/>
                    </a:lnTo>
                    <a:lnTo>
                      <a:pt x="174" y="24"/>
                    </a:lnTo>
                    <a:lnTo>
                      <a:pt x="168" y="24"/>
                    </a:lnTo>
                    <a:lnTo>
                      <a:pt x="162" y="24"/>
                    </a:lnTo>
                    <a:lnTo>
                      <a:pt x="150" y="24"/>
                    </a:lnTo>
                    <a:lnTo>
                      <a:pt x="144" y="24"/>
                    </a:lnTo>
                    <a:lnTo>
                      <a:pt x="138" y="30"/>
                    </a:lnTo>
                    <a:lnTo>
                      <a:pt x="126" y="30"/>
                    </a:lnTo>
                    <a:lnTo>
                      <a:pt x="108" y="36"/>
                    </a:lnTo>
                    <a:lnTo>
                      <a:pt x="96" y="36"/>
                    </a:lnTo>
                    <a:lnTo>
                      <a:pt x="84" y="36"/>
                    </a:lnTo>
                    <a:lnTo>
                      <a:pt x="66" y="30"/>
                    </a:lnTo>
                    <a:lnTo>
                      <a:pt x="48" y="24"/>
                    </a:lnTo>
                    <a:lnTo>
                      <a:pt x="30" y="18"/>
                    </a:lnTo>
                    <a:lnTo>
                      <a:pt x="12" y="18"/>
                    </a:lnTo>
                    <a:lnTo>
                      <a:pt x="6" y="6"/>
                    </a:lnTo>
                    <a:lnTo>
                      <a:pt x="0" y="0"/>
                    </a:lnTo>
                    <a:lnTo>
                      <a:pt x="24" y="174"/>
                    </a:lnTo>
                    <a:lnTo>
                      <a:pt x="18" y="186"/>
                    </a:lnTo>
                    <a:close/>
                  </a:path>
                </a:pathLst>
              </a:custGeom>
              <a:solidFill>
                <a:srgbClr val="0033A0">
                  <a:lumMod val="40000"/>
                  <a:lumOff val="60000"/>
                </a:srgb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298" name="Freeform 766">
                <a:extLst>
                  <a:ext uri="{FF2B5EF4-FFF2-40B4-BE49-F238E27FC236}">
                    <a16:creationId xmlns:a16="http://schemas.microsoft.com/office/drawing/2014/main" xmlns="" id="{02B9787B-97F5-2941-8949-DB8A0D13C3B1}"/>
                  </a:ext>
                </a:extLst>
              </p:cNvPr>
              <p:cNvSpPr>
                <a:spLocks/>
              </p:cNvSpPr>
              <p:nvPr/>
            </p:nvSpPr>
            <p:spPr bwMode="auto">
              <a:xfrm>
                <a:off x="7444645" y="4251273"/>
                <a:ext cx="191135" cy="247351"/>
              </a:xfrm>
              <a:custGeom>
                <a:avLst/>
                <a:gdLst/>
                <a:ahLst/>
                <a:cxnLst>
                  <a:cxn ang="0">
                    <a:pos x="36" y="258"/>
                  </a:cxn>
                  <a:cxn ang="0">
                    <a:pos x="0" y="66"/>
                  </a:cxn>
                  <a:cxn ang="0">
                    <a:pos x="66" y="54"/>
                  </a:cxn>
                  <a:cxn ang="0">
                    <a:pos x="84" y="48"/>
                  </a:cxn>
                  <a:cxn ang="0">
                    <a:pos x="174" y="0"/>
                  </a:cxn>
                  <a:cxn ang="0">
                    <a:pos x="180" y="36"/>
                  </a:cxn>
                  <a:cxn ang="0">
                    <a:pos x="204" y="210"/>
                  </a:cxn>
                  <a:cxn ang="0">
                    <a:pos x="198" y="222"/>
                  </a:cxn>
                  <a:cxn ang="0">
                    <a:pos x="84" y="240"/>
                  </a:cxn>
                  <a:cxn ang="0">
                    <a:pos x="78" y="240"/>
                  </a:cxn>
                  <a:cxn ang="0">
                    <a:pos x="72" y="240"/>
                  </a:cxn>
                  <a:cxn ang="0">
                    <a:pos x="66" y="246"/>
                  </a:cxn>
                  <a:cxn ang="0">
                    <a:pos x="66" y="252"/>
                  </a:cxn>
                  <a:cxn ang="0">
                    <a:pos x="72" y="258"/>
                  </a:cxn>
                  <a:cxn ang="0">
                    <a:pos x="66" y="258"/>
                  </a:cxn>
                  <a:cxn ang="0">
                    <a:pos x="60" y="264"/>
                  </a:cxn>
                  <a:cxn ang="0">
                    <a:pos x="54" y="264"/>
                  </a:cxn>
                  <a:cxn ang="0">
                    <a:pos x="48" y="264"/>
                  </a:cxn>
                  <a:cxn ang="0">
                    <a:pos x="42" y="258"/>
                  </a:cxn>
                  <a:cxn ang="0">
                    <a:pos x="36" y="258"/>
                  </a:cxn>
                </a:cxnLst>
                <a:rect l="0" t="0" r="r" b="b"/>
                <a:pathLst>
                  <a:path w="204" h="264">
                    <a:moveTo>
                      <a:pt x="36" y="258"/>
                    </a:moveTo>
                    <a:lnTo>
                      <a:pt x="0" y="66"/>
                    </a:lnTo>
                    <a:lnTo>
                      <a:pt x="66" y="54"/>
                    </a:lnTo>
                    <a:lnTo>
                      <a:pt x="84" y="48"/>
                    </a:lnTo>
                    <a:lnTo>
                      <a:pt x="174" y="0"/>
                    </a:lnTo>
                    <a:lnTo>
                      <a:pt x="180" y="36"/>
                    </a:lnTo>
                    <a:lnTo>
                      <a:pt x="204" y="210"/>
                    </a:lnTo>
                    <a:lnTo>
                      <a:pt x="198" y="222"/>
                    </a:lnTo>
                    <a:lnTo>
                      <a:pt x="84" y="240"/>
                    </a:lnTo>
                    <a:lnTo>
                      <a:pt x="78" y="240"/>
                    </a:lnTo>
                    <a:lnTo>
                      <a:pt x="72" y="240"/>
                    </a:lnTo>
                    <a:lnTo>
                      <a:pt x="66" y="246"/>
                    </a:lnTo>
                    <a:lnTo>
                      <a:pt x="66" y="252"/>
                    </a:lnTo>
                    <a:lnTo>
                      <a:pt x="72" y="258"/>
                    </a:lnTo>
                    <a:lnTo>
                      <a:pt x="66" y="258"/>
                    </a:lnTo>
                    <a:lnTo>
                      <a:pt x="60" y="264"/>
                    </a:lnTo>
                    <a:lnTo>
                      <a:pt x="54" y="264"/>
                    </a:lnTo>
                    <a:lnTo>
                      <a:pt x="48" y="264"/>
                    </a:lnTo>
                    <a:lnTo>
                      <a:pt x="42" y="258"/>
                    </a:lnTo>
                    <a:lnTo>
                      <a:pt x="36" y="258"/>
                    </a:lnTo>
                    <a:close/>
                  </a:path>
                </a:pathLst>
              </a:custGeom>
              <a:solidFill>
                <a:schemeClr val="accent2"/>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299" name="Freeform 771">
                <a:extLst>
                  <a:ext uri="{FF2B5EF4-FFF2-40B4-BE49-F238E27FC236}">
                    <a16:creationId xmlns:a16="http://schemas.microsoft.com/office/drawing/2014/main" xmlns="" id="{98906CFB-A75F-E34A-8A29-CC9A5CF72C0B}"/>
                  </a:ext>
                </a:extLst>
              </p:cNvPr>
              <p:cNvSpPr>
                <a:spLocks/>
              </p:cNvSpPr>
              <p:nvPr/>
            </p:nvSpPr>
            <p:spPr bwMode="auto">
              <a:xfrm>
                <a:off x="7944968" y="4329976"/>
                <a:ext cx="348540" cy="303567"/>
              </a:xfrm>
              <a:custGeom>
                <a:avLst/>
                <a:gdLst/>
                <a:ahLst/>
                <a:cxnLst>
                  <a:cxn ang="0">
                    <a:pos x="12" y="102"/>
                  </a:cxn>
                  <a:cxn ang="0">
                    <a:pos x="0" y="72"/>
                  </a:cxn>
                  <a:cxn ang="0">
                    <a:pos x="6" y="60"/>
                  </a:cxn>
                  <a:cxn ang="0">
                    <a:pos x="36" y="36"/>
                  </a:cxn>
                  <a:cxn ang="0">
                    <a:pos x="66" y="30"/>
                  </a:cxn>
                  <a:cxn ang="0">
                    <a:pos x="84" y="36"/>
                  </a:cxn>
                  <a:cxn ang="0">
                    <a:pos x="96" y="42"/>
                  </a:cxn>
                  <a:cxn ang="0">
                    <a:pos x="108" y="54"/>
                  </a:cxn>
                  <a:cxn ang="0">
                    <a:pos x="132" y="54"/>
                  </a:cxn>
                  <a:cxn ang="0">
                    <a:pos x="162" y="60"/>
                  </a:cxn>
                  <a:cxn ang="0">
                    <a:pos x="180" y="72"/>
                  </a:cxn>
                  <a:cxn ang="0">
                    <a:pos x="192" y="84"/>
                  </a:cxn>
                  <a:cxn ang="0">
                    <a:pos x="192" y="96"/>
                  </a:cxn>
                  <a:cxn ang="0">
                    <a:pos x="204" y="102"/>
                  </a:cxn>
                  <a:cxn ang="0">
                    <a:pos x="216" y="102"/>
                  </a:cxn>
                  <a:cxn ang="0">
                    <a:pos x="222" y="90"/>
                  </a:cxn>
                  <a:cxn ang="0">
                    <a:pos x="240" y="78"/>
                  </a:cxn>
                  <a:cxn ang="0">
                    <a:pos x="252" y="84"/>
                  </a:cxn>
                  <a:cxn ang="0">
                    <a:pos x="282" y="90"/>
                  </a:cxn>
                  <a:cxn ang="0">
                    <a:pos x="306" y="72"/>
                  </a:cxn>
                  <a:cxn ang="0">
                    <a:pos x="312" y="54"/>
                  </a:cxn>
                  <a:cxn ang="0">
                    <a:pos x="324" y="42"/>
                  </a:cxn>
                  <a:cxn ang="0">
                    <a:pos x="342" y="36"/>
                  </a:cxn>
                  <a:cxn ang="0">
                    <a:pos x="360" y="12"/>
                  </a:cxn>
                  <a:cxn ang="0">
                    <a:pos x="360" y="6"/>
                  </a:cxn>
                  <a:cxn ang="0">
                    <a:pos x="366" y="30"/>
                  </a:cxn>
                  <a:cxn ang="0">
                    <a:pos x="372" y="36"/>
                  </a:cxn>
                  <a:cxn ang="0">
                    <a:pos x="360" y="42"/>
                  </a:cxn>
                  <a:cxn ang="0">
                    <a:pos x="348" y="60"/>
                  </a:cxn>
                  <a:cxn ang="0">
                    <a:pos x="336" y="90"/>
                  </a:cxn>
                  <a:cxn ang="0">
                    <a:pos x="330" y="120"/>
                  </a:cxn>
                  <a:cxn ang="0">
                    <a:pos x="324" y="138"/>
                  </a:cxn>
                  <a:cxn ang="0">
                    <a:pos x="312" y="150"/>
                  </a:cxn>
                  <a:cxn ang="0">
                    <a:pos x="300" y="150"/>
                  </a:cxn>
                  <a:cxn ang="0">
                    <a:pos x="288" y="174"/>
                  </a:cxn>
                  <a:cxn ang="0">
                    <a:pos x="276" y="186"/>
                  </a:cxn>
                  <a:cxn ang="0">
                    <a:pos x="282" y="198"/>
                  </a:cxn>
                  <a:cxn ang="0">
                    <a:pos x="270" y="204"/>
                  </a:cxn>
                  <a:cxn ang="0">
                    <a:pos x="252" y="222"/>
                  </a:cxn>
                  <a:cxn ang="0">
                    <a:pos x="252" y="234"/>
                  </a:cxn>
                  <a:cxn ang="0">
                    <a:pos x="252" y="258"/>
                  </a:cxn>
                  <a:cxn ang="0">
                    <a:pos x="252" y="288"/>
                  </a:cxn>
                  <a:cxn ang="0">
                    <a:pos x="258" y="306"/>
                  </a:cxn>
                  <a:cxn ang="0">
                    <a:pos x="246" y="312"/>
                  </a:cxn>
                  <a:cxn ang="0">
                    <a:pos x="222" y="312"/>
                  </a:cxn>
                  <a:cxn ang="0">
                    <a:pos x="210" y="306"/>
                  </a:cxn>
                  <a:cxn ang="0">
                    <a:pos x="198" y="318"/>
                  </a:cxn>
                  <a:cxn ang="0">
                    <a:pos x="192" y="318"/>
                  </a:cxn>
                  <a:cxn ang="0">
                    <a:pos x="174" y="312"/>
                  </a:cxn>
                  <a:cxn ang="0">
                    <a:pos x="174" y="300"/>
                  </a:cxn>
                  <a:cxn ang="0">
                    <a:pos x="168" y="288"/>
                  </a:cxn>
                  <a:cxn ang="0">
                    <a:pos x="156" y="270"/>
                  </a:cxn>
                  <a:cxn ang="0">
                    <a:pos x="144" y="264"/>
                  </a:cxn>
                  <a:cxn ang="0">
                    <a:pos x="126" y="270"/>
                  </a:cxn>
                  <a:cxn ang="0">
                    <a:pos x="120" y="270"/>
                  </a:cxn>
                  <a:cxn ang="0">
                    <a:pos x="108" y="258"/>
                  </a:cxn>
                  <a:cxn ang="0">
                    <a:pos x="90" y="252"/>
                  </a:cxn>
                  <a:cxn ang="0">
                    <a:pos x="66" y="252"/>
                  </a:cxn>
                  <a:cxn ang="0">
                    <a:pos x="48" y="246"/>
                  </a:cxn>
                  <a:cxn ang="0">
                    <a:pos x="48" y="228"/>
                  </a:cxn>
                  <a:cxn ang="0">
                    <a:pos x="42" y="210"/>
                  </a:cxn>
                  <a:cxn ang="0">
                    <a:pos x="24" y="186"/>
                  </a:cxn>
                </a:cxnLst>
                <a:rect l="0" t="0" r="r" b="b"/>
                <a:pathLst>
                  <a:path w="372" h="324">
                    <a:moveTo>
                      <a:pt x="6" y="168"/>
                    </a:moveTo>
                    <a:lnTo>
                      <a:pt x="12" y="102"/>
                    </a:lnTo>
                    <a:lnTo>
                      <a:pt x="0" y="84"/>
                    </a:lnTo>
                    <a:lnTo>
                      <a:pt x="0" y="72"/>
                    </a:lnTo>
                    <a:lnTo>
                      <a:pt x="0" y="66"/>
                    </a:lnTo>
                    <a:lnTo>
                      <a:pt x="6" y="60"/>
                    </a:lnTo>
                    <a:lnTo>
                      <a:pt x="12" y="48"/>
                    </a:lnTo>
                    <a:lnTo>
                      <a:pt x="36" y="36"/>
                    </a:lnTo>
                    <a:lnTo>
                      <a:pt x="48" y="30"/>
                    </a:lnTo>
                    <a:lnTo>
                      <a:pt x="66" y="30"/>
                    </a:lnTo>
                    <a:lnTo>
                      <a:pt x="72" y="30"/>
                    </a:lnTo>
                    <a:lnTo>
                      <a:pt x="84" y="36"/>
                    </a:lnTo>
                    <a:lnTo>
                      <a:pt x="90" y="36"/>
                    </a:lnTo>
                    <a:lnTo>
                      <a:pt x="96" y="42"/>
                    </a:lnTo>
                    <a:lnTo>
                      <a:pt x="102" y="48"/>
                    </a:lnTo>
                    <a:lnTo>
                      <a:pt x="108" y="54"/>
                    </a:lnTo>
                    <a:lnTo>
                      <a:pt x="120" y="54"/>
                    </a:lnTo>
                    <a:lnTo>
                      <a:pt x="132" y="54"/>
                    </a:lnTo>
                    <a:lnTo>
                      <a:pt x="144" y="54"/>
                    </a:lnTo>
                    <a:lnTo>
                      <a:pt x="162" y="60"/>
                    </a:lnTo>
                    <a:lnTo>
                      <a:pt x="174" y="66"/>
                    </a:lnTo>
                    <a:lnTo>
                      <a:pt x="180" y="72"/>
                    </a:lnTo>
                    <a:lnTo>
                      <a:pt x="192" y="78"/>
                    </a:lnTo>
                    <a:lnTo>
                      <a:pt x="192" y="84"/>
                    </a:lnTo>
                    <a:lnTo>
                      <a:pt x="192" y="90"/>
                    </a:lnTo>
                    <a:lnTo>
                      <a:pt x="192" y="96"/>
                    </a:lnTo>
                    <a:lnTo>
                      <a:pt x="198" y="96"/>
                    </a:lnTo>
                    <a:lnTo>
                      <a:pt x="204" y="102"/>
                    </a:lnTo>
                    <a:lnTo>
                      <a:pt x="210" y="108"/>
                    </a:lnTo>
                    <a:lnTo>
                      <a:pt x="216" y="102"/>
                    </a:lnTo>
                    <a:lnTo>
                      <a:pt x="222" y="102"/>
                    </a:lnTo>
                    <a:lnTo>
                      <a:pt x="222" y="90"/>
                    </a:lnTo>
                    <a:lnTo>
                      <a:pt x="228" y="90"/>
                    </a:lnTo>
                    <a:lnTo>
                      <a:pt x="240" y="78"/>
                    </a:lnTo>
                    <a:lnTo>
                      <a:pt x="246" y="78"/>
                    </a:lnTo>
                    <a:lnTo>
                      <a:pt x="252" y="84"/>
                    </a:lnTo>
                    <a:lnTo>
                      <a:pt x="264" y="90"/>
                    </a:lnTo>
                    <a:lnTo>
                      <a:pt x="282" y="90"/>
                    </a:lnTo>
                    <a:lnTo>
                      <a:pt x="300" y="78"/>
                    </a:lnTo>
                    <a:lnTo>
                      <a:pt x="306" y="72"/>
                    </a:lnTo>
                    <a:lnTo>
                      <a:pt x="312" y="60"/>
                    </a:lnTo>
                    <a:lnTo>
                      <a:pt x="312" y="54"/>
                    </a:lnTo>
                    <a:lnTo>
                      <a:pt x="318" y="42"/>
                    </a:lnTo>
                    <a:lnTo>
                      <a:pt x="324" y="42"/>
                    </a:lnTo>
                    <a:lnTo>
                      <a:pt x="330" y="36"/>
                    </a:lnTo>
                    <a:lnTo>
                      <a:pt x="342" y="36"/>
                    </a:lnTo>
                    <a:lnTo>
                      <a:pt x="348" y="30"/>
                    </a:lnTo>
                    <a:lnTo>
                      <a:pt x="360" y="12"/>
                    </a:lnTo>
                    <a:lnTo>
                      <a:pt x="366" y="0"/>
                    </a:lnTo>
                    <a:lnTo>
                      <a:pt x="360" y="6"/>
                    </a:lnTo>
                    <a:lnTo>
                      <a:pt x="360" y="24"/>
                    </a:lnTo>
                    <a:lnTo>
                      <a:pt x="366" y="30"/>
                    </a:lnTo>
                    <a:lnTo>
                      <a:pt x="372" y="30"/>
                    </a:lnTo>
                    <a:lnTo>
                      <a:pt x="372" y="36"/>
                    </a:lnTo>
                    <a:lnTo>
                      <a:pt x="366" y="36"/>
                    </a:lnTo>
                    <a:lnTo>
                      <a:pt x="360" y="42"/>
                    </a:lnTo>
                    <a:lnTo>
                      <a:pt x="354" y="48"/>
                    </a:lnTo>
                    <a:lnTo>
                      <a:pt x="348" y="60"/>
                    </a:lnTo>
                    <a:lnTo>
                      <a:pt x="342" y="72"/>
                    </a:lnTo>
                    <a:lnTo>
                      <a:pt x="336" y="90"/>
                    </a:lnTo>
                    <a:lnTo>
                      <a:pt x="336" y="114"/>
                    </a:lnTo>
                    <a:lnTo>
                      <a:pt x="330" y="120"/>
                    </a:lnTo>
                    <a:lnTo>
                      <a:pt x="330" y="132"/>
                    </a:lnTo>
                    <a:lnTo>
                      <a:pt x="324" y="138"/>
                    </a:lnTo>
                    <a:lnTo>
                      <a:pt x="318" y="144"/>
                    </a:lnTo>
                    <a:lnTo>
                      <a:pt x="312" y="150"/>
                    </a:lnTo>
                    <a:lnTo>
                      <a:pt x="306" y="150"/>
                    </a:lnTo>
                    <a:lnTo>
                      <a:pt x="300" y="150"/>
                    </a:lnTo>
                    <a:lnTo>
                      <a:pt x="294" y="162"/>
                    </a:lnTo>
                    <a:lnTo>
                      <a:pt x="288" y="174"/>
                    </a:lnTo>
                    <a:lnTo>
                      <a:pt x="276" y="180"/>
                    </a:lnTo>
                    <a:lnTo>
                      <a:pt x="276" y="186"/>
                    </a:lnTo>
                    <a:lnTo>
                      <a:pt x="282" y="192"/>
                    </a:lnTo>
                    <a:lnTo>
                      <a:pt x="282" y="198"/>
                    </a:lnTo>
                    <a:lnTo>
                      <a:pt x="282" y="204"/>
                    </a:lnTo>
                    <a:lnTo>
                      <a:pt x="270" y="204"/>
                    </a:lnTo>
                    <a:lnTo>
                      <a:pt x="264" y="216"/>
                    </a:lnTo>
                    <a:lnTo>
                      <a:pt x="252" y="222"/>
                    </a:lnTo>
                    <a:lnTo>
                      <a:pt x="252" y="228"/>
                    </a:lnTo>
                    <a:lnTo>
                      <a:pt x="252" y="234"/>
                    </a:lnTo>
                    <a:lnTo>
                      <a:pt x="252" y="246"/>
                    </a:lnTo>
                    <a:lnTo>
                      <a:pt x="252" y="258"/>
                    </a:lnTo>
                    <a:lnTo>
                      <a:pt x="252" y="270"/>
                    </a:lnTo>
                    <a:lnTo>
                      <a:pt x="252" y="288"/>
                    </a:lnTo>
                    <a:lnTo>
                      <a:pt x="258" y="300"/>
                    </a:lnTo>
                    <a:lnTo>
                      <a:pt x="258" y="306"/>
                    </a:lnTo>
                    <a:lnTo>
                      <a:pt x="252" y="306"/>
                    </a:lnTo>
                    <a:lnTo>
                      <a:pt x="246" y="312"/>
                    </a:lnTo>
                    <a:lnTo>
                      <a:pt x="234" y="312"/>
                    </a:lnTo>
                    <a:lnTo>
                      <a:pt x="222" y="312"/>
                    </a:lnTo>
                    <a:lnTo>
                      <a:pt x="216" y="312"/>
                    </a:lnTo>
                    <a:lnTo>
                      <a:pt x="210" y="306"/>
                    </a:lnTo>
                    <a:lnTo>
                      <a:pt x="198" y="312"/>
                    </a:lnTo>
                    <a:lnTo>
                      <a:pt x="198" y="318"/>
                    </a:lnTo>
                    <a:lnTo>
                      <a:pt x="198" y="324"/>
                    </a:lnTo>
                    <a:lnTo>
                      <a:pt x="192" y="318"/>
                    </a:lnTo>
                    <a:lnTo>
                      <a:pt x="180" y="318"/>
                    </a:lnTo>
                    <a:lnTo>
                      <a:pt x="174" y="312"/>
                    </a:lnTo>
                    <a:lnTo>
                      <a:pt x="174" y="306"/>
                    </a:lnTo>
                    <a:lnTo>
                      <a:pt x="174" y="300"/>
                    </a:lnTo>
                    <a:lnTo>
                      <a:pt x="174" y="294"/>
                    </a:lnTo>
                    <a:lnTo>
                      <a:pt x="168" y="288"/>
                    </a:lnTo>
                    <a:lnTo>
                      <a:pt x="162" y="276"/>
                    </a:lnTo>
                    <a:lnTo>
                      <a:pt x="156" y="270"/>
                    </a:lnTo>
                    <a:lnTo>
                      <a:pt x="150" y="264"/>
                    </a:lnTo>
                    <a:lnTo>
                      <a:pt x="144" y="264"/>
                    </a:lnTo>
                    <a:lnTo>
                      <a:pt x="132" y="264"/>
                    </a:lnTo>
                    <a:lnTo>
                      <a:pt x="126" y="270"/>
                    </a:lnTo>
                    <a:lnTo>
                      <a:pt x="120" y="276"/>
                    </a:lnTo>
                    <a:lnTo>
                      <a:pt x="120" y="270"/>
                    </a:lnTo>
                    <a:lnTo>
                      <a:pt x="114" y="264"/>
                    </a:lnTo>
                    <a:lnTo>
                      <a:pt x="108" y="258"/>
                    </a:lnTo>
                    <a:lnTo>
                      <a:pt x="102" y="258"/>
                    </a:lnTo>
                    <a:lnTo>
                      <a:pt x="90" y="252"/>
                    </a:lnTo>
                    <a:lnTo>
                      <a:pt x="72" y="252"/>
                    </a:lnTo>
                    <a:lnTo>
                      <a:pt x="66" y="252"/>
                    </a:lnTo>
                    <a:lnTo>
                      <a:pt x="54" y="246"/>
                    </a:lnTo>
                    <a:lnTo>
                      <a:pt x="48" y="246"/>
                    </a:lnTo>
                    <a:lnTo>
                      <a:pt x="42" y="240"/>
                    </a:lnTo>
                    <a:lnTo>
                      <a:pt x="48" y="228"/>
                    </a:lnTo>
                    <a:lnTo>
                      <a:pt x="48" y="222"/>
                    </a:lnTo>
                    <a:lnTo>
                      <a:pt x="42" y="210"/>
                    </a:lnTo>
                    <a:lnTo>
                      <a:pt x="36" y="198"/>
                    </a:lnTo>
                    <a:lnTo>
                      <a:pt x="24" y="186"/>
                    </a:lnTo>
                    <a:lnTo>
                      <a:pt x="6" y="168"/>
                    </a:lnTo>
                    <a:close/>
                  </a:path>
                </a:pathLst>
              </a:custGeom>
              <a:solidFill>
                <a:schemeClr val="accent4"/>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00" name="Freeform 774">
                <a:extLst>
                  <a:ext uri="{FF2B5EF4-FFF2-40B4-BE49-F238E27FC236}">
                    <a16:creationId xmlns:a16="http://schemas.microsoft.com/office/drawing/2014/main" xmlns="" id="{156B8DFE-B672-7540-8B14-E89DE64B4BFA}"/>
                  </a:ext>
                </a:extLst>
              </p:cNvPr>
              <p:cNvSpPr>
                <a:spLocks/>
              </p:cNvSpPr>
              <p:nvPr/>
            </p:nvSpPr>
            <p:spPr bwMode="auto">
              <a:xfrm>
                <a:off x="7641401" y="4543597"/>
                <a:ext cx="202378" cy="191135"/>
              </a:xfrm>
              <a:custGeom>
                <a:avLst/>
                <a:gdLst/>
                <a:ahLst/>
                <a:cxnLst>
                  <a:cxn ang="0">
                    <a:pos x="132" y="204"/>
                  </a:cxn>
                  <a:cxn ang="0">
                    <a:pos x="138" y="198"/>
                  </a:cxn>
                  <a:cxn ang="0">
                    <a:pos x="138" y="192"/>
                  </a:cxn>
                  <a:cxn ang="0">
                    <a:pos x="138" y="186"/>
                  </a:cxn>
                  <a:cxn ang="0">
                    <a:pos x="132" y="186"/>
                  </a:cxn>
                  <a:cxn ang="0">
                    <a:pos x="126" y="186"/>
                  </a:cxn>
                  <a:cxn ang="0">
                    <a:pos x="120" y="180"/>
                  </a:cxn>
                  <a:cxn ang="0">
                    <a:pos x="108" y="186"/>
                  </a:cxn>
                  <a:cxn ang="0">
                    <a:pos x="102" y="186"/>
                  </a:cxn>
                  <a:cxn ang="0">
                    <a:pos x="90" y="186"/>
                  </a:cxn>
                  <a:cxn ang="0">
                    <a:pos x="84" y="180"/>
                  </a:cxn>
                  <a:cxn ang="0">
                    <a:pos x="84" y="174"/>
                  </a:cxn>
                  <a:cxn ang="0">
                    <a:pos x="90" y="168"/>
                  </a:cxn>
                  <a:cxn ang="0">
                    <a:pos x="90" y="162"/>
                  </a:cxn>
                  <a:cxn ang="0">
                    <a:pos x="84" y="156"/>
                  </a:cxn>
                  <a:cxn ang="0">
                    <a:pos x="78" y="150"/>
                  </a:cxn>
                  <a:cxn ang="0">
                    <a:pos x="72" y="144"/>
                  </a:cxn>
                  <a:cxn ang="0">
                    <a:pos x="66" y="144"/>
                  </a:cxn>
                  <a:cxn ang="0">
                    <a:pos x="60" y="150"/>
                  </a:cxn>
                  <a:cxn ang="0">
                    <a:pos x="60" y="156"/>
                  </a:cxn>
                  <a:cxn ang="0">
                    <a:pos x="48" y="150"/>
                  </a:cxn>
                  <a:cxn ang="0">
                    <a:pos x="48" y="144"/>
                  </a:cxn>
                  <a:cxn ang="0">
                    <a:pos x="48" y="138"/>
                  </a:cxn>
                  <a:cxn ang="0">
                    <a:pos x="48" y="132"/>
                  </a:cxn>
                  <a:cxn ang="0">
                    <a:pos x="42" y="126"/>
                  </a:cxn>
                  <a:cxn ang="0">
                    <a:pos x="36" y="120"/>
                  </a:cxn>
                  <a:cxn ang="0">
                    <a:pos x="24" y="96"/>
                  </a:cxn>
                  <a:cxn ang="0">
                    <a:pos x="18" y="84"/>
                  </a:cxn>
                  <a:cxn ang="0">
                    <a:pos x="0" y="72"/>
                  </a:cxn>
                  <a:cxn ang="0">
                    <a:pos x="54" y="0"/>
                  </a:cxn>
                  <a:cxn ang="0">
                    <a:pos x="72" y="0"/>
                  </a:cxn>
                  <a:cxn ang="0">
                    <a:pos x="78" y="6"/>
                  </a:cxn>
                  <a:cxn ang="0">
                    <a:pos x="84" y="12"/>
                  </a:cxn>
                  <a:cxn ang="0">
                    <a:pos x="90" y="12"/>
                  </a:cxn>
                  <a:cxn ang="0">
                    <a:pos x="96" y="12"/>
                  </a:cxn>
                  <a:cxn ang="0">
                    <a:pos x="102" y="12"/>
                  </a:cxn>
                  <a:cxn ang="0">
                    <a:pos x="108" y="12"/>
                  </a:cxn>
                  <a:cxn ang="0">
                    <a:pos x="114" y="24"/>
                  </a:cxn>
                  <a:cxn ang="0">
                    <a:pos x="120" y="24"/>
                  </a:cxn>
                  <a:cxn ang="0">
                    <a:pos x="126" y="18"/>
                  </a:cxn>
                  <a:cxn ang="0">
                    <a:pos x="126" y="12"/>
                  </a:cxn>
                  <a:cxn ang="0">
                    <a:pos x="144" y="24"/>
                  </a:cxn>
                  <a:cxn ang="0">
                    <a:pos x="156" y="42"/>
                  </a:cxn>
                  <a:cxn ang="0">
                    <a:pos x="162" y="54"/>
                  </a:cxn>
                  <a:cxn ang="0">
                    <a:pos x="168" y="66"/>
                  </a:cxn>
                  <a:cxn ang="0">
                    <a:pos x="168" y="72"/>
                  </a:cxn>
                  <a:cxn ang="0">
                    <a:pos x="174" y="78"/>
                  </a:cxn>
                  <a:cxn ang="0">
                    <a:pos x="180" y="84"/>
                  </a:cxn>
                  <a:cxn ang="0">
                    <a:pos x="186" y="78"/>
                  </a:cxn>
                  <a:cxn ang="0">
                    <a:pos x="186" y="72"/>
                  </a:cxn>
                  <a:cxn ang="0">
                    <a:pos x="192" y="72"/>
                  </a:cxn>
                  <a:cxn ang="0">
                    <a:pos x="198" y="72"/>
                  </a:cxn>
                  <a:cxn ang="0">
                    <a:pos x="204" y="78"/>
                  </a:cxn>
                  <a:cxn ang="0">
                    <a:pos x="216" y="90"/>
                  </a:cxn>
                  <a:cxn ang="0">
                    <a:pos x="216" y="96"/>
                  </a:cxn>
                  <a:cxn ang="0">
                    <a:pos x="216" y="102"/>
                  </a:cxn>
                  <a:cxn ang="0">
                    <a:pos x="216" y="114"/>
                  </a:cxn>
                  <a:cxn ang="0">
                    <a:pos x="132" y="204"/>
                  </a:cxn>
                </a:cxnLst>
                <a:rect l="0" t="0" r="r" b="b"/>
                <a:pathLst>
                  <a:path w="216" h="204">
                    <a:moveTo>
                      <a:pt x="132" y="204"/>
                    </a:moveTo>
                    <a:lnTo>
                      <a:pt x="138" y="198"/>
                    </a:lnTo>
                    <a:lnTo>
                      <a:pt x="138" y="192"/>
                    </a:lnTo>
                    <a:lnTo>
                      <a:pt x="138" y="186"/>
                    </a:lnTo>
                    <a:lnTo>
                      <a:pt x="132" y="186"/>
                    </a:lnTo>
                    <a:lnTo>
                      <a:pt x="126" y="186"/>
                    </a:lnTo>
                    <a:lnTo>
                      <a:pt x="120" y="180"/>
                    </a:lnTo>
                    <a:lnTo>
                      <a:pt x="108" y="186"/>
                    </a:lnTo>
                    <a:lnTo>
                      <a:pt x="102" y="186"/>
                    </a:lnTo>
                    <a:lnTo>
                      <a:pt x="90" y="186"/>
                    </a:lnTo>
                    <a:lnTo>
                      <a:pt x="84" y="180"/>
                    </a:lnTo>
                    <a:lnTo>
                      <a:pt x="84" y="174"/>
                    </a:lnTo>
                    <a:lnTo>
                      <a:pt x="90" y="168"/>
                    </a:lnTo>
                    <a:lnTo>
                      <a:pt x="90" y="162"/>
                    </a:lnTo>
                    <a:lnTo>
                      <a:pt x="84" y="156"/>
                    </a:lnTo>
                    <a:lnTo>
                      <a:pt x="78" y="150"/>
                    </a:lnTo>
                    <a:lnTo>
                      <a:pt x="72" y="144"/>
                    </a:lnTo>
                    <a:lnTo>
                      <a:pt x="66" y="144"/>
                    </a:lnTo>
                    <a:lnTo>
                      <a:pt x="60" y="150"/>
                    </a:lnTo>
                    <a:lnTo>
                      <a:pt x="60" y="156"/>
                    </a:lnTo>
                    <a:lnTo>
                      <a:pt x="48" y="150"/>
                    </a:lnTo>
                    <a:lnTo>
                      <a:pt x="48" y="144"/>
                    </a:lnTo>
                    <a:lnTo>
                      <a:pt x="48" y="138"/>
                    </a:lnTo>
                    <a:lnTo>
                      <a:pt x="48" y="132"/>
                    </a:lnTo>
                    <a:lnTo>
                      <a:pt x="42" y="126"/>
                    </a:lnTo>
                    <a:lnTo>
                      <a:pt x="36" y="120"/>
                    </a:lnTo>
                    <a:lnTo>
                      <a:pt x="24" y="96"/>
                    </a:lnTo>
                    <a:lnTo>
                      <a:pt x="18" y="84"/>
                    </a:lnTo>
                    <a:lnTo>
                      <a:pt x="0" y="72"/>
                    </a:lnTo>
                    <a:lnTo>
                      <a:pt x="54" y="0"/>
                    </a:lnTo>
                    <a:lnTo>
                      <a:pt x="72" y="0"/>
                    </a:lnTo>
                    <a:lnTo>
                      <a:pt x="78" y="6"/>
                    </a:lnTo>
                    <a:lnTo>
                      <a:pt x="84" y="12"/>
                    </a:lnTo>
                    <a:lnTo>
                      <a:pt x="90" y="12"/>
                    </a:lnTo>
                    <a:lnTo>
                      <a:pt x="96" y="12"/>
                    </a:lnTo>
                    <a:lnTo>
                      <a:pt x="102" y="12"/>
                    </a:lnTo>
                    <a:lnTo>
                      <a:pt x="108" y="12"/>
                    </a:lnTo>
                    <a:lnTo>
                      <a:pt x="114" y="24"/>
                    </a:lnTo>
                    <a:lnTo>
                      <a:pt x="120" y="24"/>
                    </a:lnTo>
                    <a:lnTo>
                      <a:pt x="126" y="18"/>
                    </a:lnTo>
                    <a:lnTo>
                      <a:pt x="126" y="12"/>
                    </a:lnTo>
                    <a:lnTo>
                      <a:pt x="144" y="24"/>
                    </a:lnTo>
                    <a:lnTo>
                      <a:pt x="156" y="42"/>
                    </a:lnTo>
                    <a:lnTo>
                      <a:pt x="162" y="54"/>
                    </a:lnTo>
                    <a:lnTo>
                      <a:pt x="168" y="66"/>
                    </a:lnTo>
                    <a:lnTo>
                      <a:pt x="168" y="72"/>
                    </a:lnTo>
                    <a:lnTo>
                      <a:pt x="174" y="78"/>
                    </a:lnTo>
                    <a:lnTo>
                      <a:pt x="180" y="84"/>
                    </a:lnTo>
                    <a:lnTo>
                      <a:pt x="186" y="78"/>
                    </a:lnTo>
                    <a:lnTo>
                      <a:pt x="186" y="72"/>
                    </a:lnTo>
                    <a:lnTo>
                      <a:pt x="192" y="72"/>
                    </a:lnTo>
                    <a:lnTo>
                      <a:pt x="198" y="72"/>
                    </a:lnTo>
                    <a:lnTo>
                      <a:pt x="204" y="78"/>
                    </a:lnTo>
                    <a:lnTo>
                      <a:pt x="216" y="90"/>
                    </a:lnTo>
                    <a:lnTo>
                      <a:pt x="216" y="96"/>
                    </a:lnTo>
                    <a:lnTo>
                      <a:pt x="216" y="102"/>
                    </a:lnTo>
                    <a:lnTo>
                      <a:pt x="216" y="114"/>
                    </a:lnTo>
                    <a:lnTo>
                      <a:pt x="132" y="204"/>
                    </a:lnTo>
                    <a:close/>
                  </a:path>
                </a:pathLst>
              </a:custGeom>
              <a:solidFill>
                <a:schemeClr val="accent4"/>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01" name="Freeform 778">
                <a:extLst>
                  <a:ext uri="{FF2B5EF4-FFF2-40B4-BE49-F238E27FC236}">
                    <a16:creationId xmlns:a16="http://schemas.microsoft.com/office/drawing/2014/main" xmlns="" id="{C5B7F869-F8F0-6545-8FE2-DF73CBB9179C}"/>
                  </a:ext>
                </a:extLst>
              </p:cNvPr>
              <p:cNvSpPr>
                <a:spLocks/>
              </p:cNvSpPr>
              <p:nvPr/>
            </p:nvSpPr>
            <p:spPr bwMode="auto">
              <a:xfrm>
                <a:off x="8124860" y="4493002"/>
                <a:ext cx="320432" cy="236108"/>
              </a:xfrm>
              <a:custGeom>
                <a:avLst/>
                <a:gdLst/>
                <a:ahLst/>
                <a:cxnLst>
                  <a:cxn ang="0">
                    <a:pos x="6" y="150"/>
                  </a:cxn>
                  <a:cxn ang="0">
                    <a:pos x="6" y="138"/>
                  </a:cxn>
                  <a:cxn ang="0">
                    <a:pos x="24" y="138"/>
                  </a:cxn>
                  <a:cxn ang="0">
                    <a:pos x="42" y="138"/>
                  </a:cxn>
                  <a:cxn ang="0">
                    <a:pos x="60" y="132"/>
                  </a:cxn>
                  <a:cxn ang="0">
                    <a:pos x="66" y="126"/>
                  </a:cxn>
                  <a:cxn ang="0">
                    <a:pos x="60" y="96"/>
                  </a:cxn>
                  <a:cxn ang="0">
                    <a:pos x="60" y="60"/>
                  </a:cxn>
                  <a:cxn ang="0">
                    <a:pos x="60" y="48"/>
                  </a:cxn>
                  <a:cxn ang="0">
                    <a:pos x="78" y="30"/>
                  </a:cxn>
                  <a:cxn ang="0">
                    <a:pos x="90" y="24"/>
                  </a:cxn>
                  <a:cxn ang="0">
                    <a:pos x="84" y="12"/>
                  </a:cxn>
                  <a:cxn ang="0">
                    <a:pos x="96" y="0"/>
                  </a:cxn>
                  <a:cxn ang="0">
                    <a:pos x="150" y="18"/>
                  </a:cxn>
                  <a:cxn ang="0">
                    <a:pos x="198" y="60"/>
                  </a:cxn>
                  <a:cxn ang="0">
                    <a:pos x="222" y="78"/>
                  </a:cxn>
                  <a:cxn ang="0">
                    <a:pos x="252" y="78"/>
                  </a:cxn>
                  <a:cxn ang="0">
                    <a:pos x="342" y="102"/>
                  </a:cxn>
                  <a:cxn ang="0">
                    <a:pos x="330" y="192"/>
                  </a:cxn>
                  <a:cxn ang="0">
                    <a:pos x="318" y="198"/>
                  </a:cxn>
                  <a:cxn ang="0">
                    <a:pos x="318" y="210"/>
                  </a:cxn>
                  <a:cxn ang="0">
                    <a:pos x="318" y="228"/>
                  </a:cxn>
                  <a:cxn ang="0">
                    <a:pos x="294" y="234"/>
                  </a:cxn>
                  <a:cxn ang="0">
                    <a:pos x="282" y="228"/>
                  </a:cxn>
                  <a:cxn ang="0">
                    <a:pos x="270" y="240"/>
                  </a:cxn>
                  <a:cxn ang="0">
                    <a:pos x="258" y="246"/>
                  </a:cxn>
                  <a:cxn ang="0">
                    <a:pos x="228" y="252"/>
                  </a:cxn>
                  <a:cxn ang="0">
                    <a:pos x="216" y="246"/>
                  </a:cxn>
                  <a:cxn ang="0">
                    <a:pos x="210" y="228"/>
                  </a:cxn>
                  <a:cxn ang="0">
                    <a:pos x="192" y="228"/>
                  </a:cxn>
                  <a:cxn ang="0">
                    <a:pos x="186" y="234"/>
                  </a:cxn>
                  <a:cxn ang="0">
                    <a:pos x="180" y="246"/>
                  </a:cxn>
                  <a:cxn ang="0">
                    <a:pos x="168" y="240"/>
                  </a:cxn>
                  <a:cxn ang="0">
                    <a:pos x="162" y="216"/>
                  </a:cxn>
                  <a:cxn ang="0">
                    <a:pos x="150" y="210"/>
                  </a:cxn>
                  <a:cxn ang="0">
                    <a:pos x="138" y="210"/>
                  </a:cxn>
                  <a:cxn ang="0">
                    <a:pos x="126" y="198"/>
                  </a:cxn>
                  <a:cxn ang="0">
                    <a:pos x="108" y="180"/>
                  </a:cxn>
                  <a:cxn ang="0">
                    <a:pos x="90" y="192"/>
                  </a:cxn>
                  <a:cxn ang="0">
                    <a:pos x="78" y="204"/>
                  </a:cxn>
                  <a:cxn ang="0">
                    <a:pos x="60" y="240"/>
                  </a:cxn>
                  <a:cxn ang="0">
                    <a:pos x="42" y="234"/>
                  </a:cxn>
                  <a:cxn ang="0">
                    <a:pos x="30" y="222"/>
                  </a:cxn>
                  <a:cxn ang="0">
                    <a:pos x="18" y="228"/>
                  </a:cxn>
                  <a:cxn ang="0">
                    <a:pos x="12" y="216"/>
                  </a:cxn>
                  <a:cxn ang="0">
                    <a:pos x="18" y="198"/>
                  </a:cxn>
                  <a:cxn ang="0">
                    <a:pos x="18" y="186"/>
                  </a:cxn>
                  <a:cxn ang="0">
                    <a:pos x="0" y="144"/>
                  </a:cxn>
                </a:cxnLst>
                <a:rect l="0" t="0" r="r" b="b"/>
                <a:pathLst>
                  <a:path w="342" h="252">
                    <a:moveTo>
                      <a:pt x="0" y="144"/>
                    </a:moveTo>
                    <a:lnTo>
                      <a:pt x="6" y="150"/>
                    </a:lnTo>
                    <a:lnTo>
                      <a:pt x="6" y="144"/>
                    </a:lnTo>
                    <a:lnTo>
                      <a:pt x="6" y="138"/>
                    </a:lnTo>
                    <a:lnTo>
                      <a:pt x="18" y="132"/>
                    </a:lnTo>
                    <a:lnTo>
                      <a:pt x="24" y="138"/>
                    </a:lnTo>
                    <a:lnTo>
                      <a:pt x="30" y="138"/>
                    </a:lnTo>
                    <a:lnTo>
                      <a:pt x="42" y="138"/>
                    </a:lnTo>
                    <a:lnTo>
                      <a:pt x="54" y="138"/>
                    </a:lnTo>
                    <a:lnTo>
                      <a:pt x="60" y="132"/>
                    </a:lnTo>
                    <a:lnTo>
                      <a:pt x="66" y="132"/>
                    </a:lnTo>
                    <a:lnTo>
                      <a:pt x="66" y="126"/>
                    </a:lnTo>
                    <a:lnTo>
                      <a:pt x="60" y="114"/>
                    </a:lnTo>
                    <a:lnTo>
                      <a:pt x="60" y="96"/>
                    </a:lnTo>
                    <a:lnTo>
                      <a:pt x="60" y="72"/>
                    </a:lnTo>
                    <a:lnTo>
                      <a:pt x="60" y="60"/>
                    </a:lnTo>
                    <a:lnTo>
                      <a:pt x="60" y="54"/>
                    </a:lnTo>
                    <a:lnTo>
                      <a:pt x="60" y="48"/>
                    </a:lnTo>
                    <a:lnTo>
                      <a:pt x="72" y="42"/>
                    </a:lnTo>
                    <a:lnTo>
                      <a:pt x="78" y="30"/>
                    </a:lnTo>
                    <a:lnTo>
                      <a:pt x="90" y="30"/>
                    </a:lnTo>
                    <a:lnTo>
                      <a:pt x="90" y="24"/>
                    </a:lnTo>
                    <a:lnTo>
                      <a:pt x="90" y="18"/>
                    </a:lnTo>
                    <a:lnTo>
                      <a:pt x="84" y="12"/>
                    </a:lnTo>
                    <a:lnTo>
                      <a:pt x="84" y="6"/>
                    </a:lnTo>
                    <a:lnTo>
                      <a:pt x="96" y="0"/>
                    </a:lnTo>
                    <a:lnTo>
                      <a:pt x="138" y="18"/>
                    </a:lnTo>
                    <a:lnTo>
                      <a:pt x="150" y="18"/>
                    </a:lnTo>
                    <a:lnTo>
                      <a:pt x="162" y="24"/>
                    </a:lnTo>
                    <a:lnTo>
                      <a:pt x="198" y="60"/>
                    </a:lnTo>
                    <a:lnTo>
                      <a:pt x="210" y="66"/>
                    </a:lnTo>
                    <a:lnTo>
                      <a:pt x="222" y="78"/>
                    </a:lnTo>
                    <a:lnTo>
                      <a:pt x="240" y="72"/>
                    </a:lnTo>
                    <a:lnTo>
                      <a:pt x="252" y="78"/>
                    </a:lnTo>
                    <a:lnTo>
                      <a:pt x="312" y="90"/>
                    </a:lnTo>
                    <a:lnTo>
                      <a:pt x="342" y="102"/>
                    </a:lnTo>
                    <a:lnTo>
                      <a:pt x="336" y="114"/>
                    </a:lnTo>
                    <a:lnTo>
                      <a:pt x="330" y="192"/>
                    </a:lnTo>
                    <a:lnTo>
                      <a:pt x="324" y="192"/>
                    </a:lnTo>
                    <a:lnTo>
                      <a:pt x="318" y="198"/>
                    </a:lnTo>
                    <a:lnTo>
                      <a:pt x="312" y="204"/>
                    </a:lnTo>
                    <a:lnTo>
                      <a:pt x="318" y="210"/>
                    </a:lnTo>
                    <a:lnTo>
                      <a:pt x="318" y="216"/>
                    </a:lnTo>
                    <a:lnTo>
                      <a:pt x="318" y="228"/>
                    </a:lnTo>
                    <a:lnTo>
                      <a:pt x="300" y="234"/>
                    </a:lnTo>
                    <a:lnTo>
                      <a:pt x="294" y="234"/>
                    </a:lnTo>
                    <a:lnTo>
                      <a:pt x="288" y="228"/>
                    </a:lnTo>
                    <a:lnTo>
                      <a:pt x="282" y="228"/>
                    </a:lnTo>
                    <a:lnTo>
                      <a:pt x="276" y="234"/>
                    </a:lnTo>
                    <a:lnTo>
                      <a:pt x="270" y="240"/>
                    </a:lnTo>
                    <a:lnTo>
                      <a:pt x="264" y="246"/>
                    </a:lnTo>
                    <a:lnTo>
                      <a:pt x="258" y="246"/>
                    </a:lnTo>
                    <a:lnTo>
                      <a:pt x="246" y="252"/>
                    </a:lnTo>
                    <a:lnTo>
                      <a:pt x="228" y="252"/>
                    </a:lnTo>
                    <a:lnTo>
                      <a:pt x="222" y="252"/>
                    </a:lnTo>
                    <a:lnTo>
                      <a:pt x="216" y="246"/>
                    </a:lnTo>
                    <a:lnTo>
                      <a:pt x="216" y="240"/>
                    </a:lnTo>
                    <a:lnTo>
                      <a:pt x="210" y="228"/>
                    </a:lnTo>
                    <a:lnTo>
                      <a:pt x="204" y="228"/>
                    </a:lnTo>
                    <a:lnTo>
                      <a:pt x="192" y="228"/>
                    </a:lnTo>
                    <a:lnTo>
                      <a:pt x="186" y="228"/>
                    </a:lnTo>
                    <a:lnTo>
                      <a:pt x="186" y="234"/>
                    </a:lnTo>
                    <a:lnTo>
                      <a:pt x="180" y="240"/>
                    </a:lnTo>
                    <a:lnTo>
                      <a:pt x="180" y="246"/>
                    </a:lnTo>
                    <a:lnTo>
                      <a:pt x="174" y="246"/>
                    </a:lnTo>
                    <a:lnTo>
                      <a:pt x="168" y="240"/>
                    </a:lnTo>
                    <a:lnTo>
                      <a:pt x="162" y="228"/>
                    </a:lnTo>
                    <a:lnTo>
                      <a:pt x="162" y="216"/>
                    </a:lnTo>
                    <a:lnTo>
                      <a:pt x="156" y="210"/>
                    </a:lnTo>
                    <a:lnTo>
                      <a:pt x="150" y="210"/>
                    </a:lnTo>
                    <a:lnTo>
                      <a:pt x="144" y="210"/>
                    </a:lnTo>
                    <a:lnTo>
                      <a:pt x="138" y="210"/>
                    </a:lnTo>
                    <a:lnTo>
                      <a:pt x="138" y="204"/>
                    </a:lnTo>
                    <a:lnTo>
                      <a:pt x="126" y="198"/>
                    </a:lnTo>
                    <a:lnTo>
                      <a:pt x="120" y="192"/>
                    </a:lnTo>
                    <a:lnTo>
                      <a:pt x="108" y="180"/>
                    </a:lnTo>
                    <a:lnTo>
                      <a:pt x="102" y="180"/>
                    </a:lnTo>
                    <a:lnTo>
                      <a:pt x="90" y="192"/>
                    </a:lnTo>
                    <a:lnTo>
                      <a:pt x="84" y="198"/>
                    </a:lnTo>
                    <a:lnTo>
                      <a:pt x="78" y="204"/>
                    </a:lnTo>
                    <a:lnTo>
                      <a:pt x="66" y="222"/>
                    </a:lnTo>
                    <a:lnTo>
                      <a:pt x="60" y="240"/>
                    </a:lnTo>
                    <a:lnTo>
                      <a:pt x="54" y="246"/>
                    </a:lnTo>
                    <a:lnTo>
                      <a:pt x="42" y="234"/>
                    </a:lnTo>
                    <a:lnTo>
                      <a:pt x="36" y="222"/>
                    </a:lnTo>
                    <a:lnTo>
                      <a:pt x="30" y="222"/>
                    </a:lnTo>
                    <a:lnTo>
                      <a:pt x="24" y="228"/>
                    </a:lnTo>
                    <a:lnTo>
                      <a:pt x="18" y="228"/>
                    </a:lnTo>
                    <a:lnTo>
                      <a:pt x="12" y="222"/>
                    </a:lnTo>
                    <a:lnTo>
                      <a:pt x="12" y="216"/>
                    </a:lnTo>
                    <a:lnTo>
                      <a:pt x="18" y="204"/>
                    </a:lnTo>
                    <a:lnTo>
                      <a:pt x="18" y="198"/>
                    </a:lnTo>
                    <a:lnTo>
                      <a:pt x="18" y="192"/>
                    </a:lnTo>
                    <a:lnTo>
                      <a:pt x="18" y="186"/>
                    </a:lnTo>
                    <a:lnTo>
                      <a:pt x="6" y="168"/>
                    </a:lnTo>
                    <a:lnTo>
                      <a:pt x="0" y="144"/>
                    </a:lnTo>
                    <a:close/>
                  </a:path>
                </a:pathLst>
              </a:custGeom>
              <a:solidFill>
                <a:srgbClr val="0033A0">
                  <a:lumMod val="60000"/>
                  <a:lumOff val="40000"/>
                </a:srgb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02" name="Freeform 779">
                <a:extLst>
                  <a:ext uri="{FF2B5EF4-FFF2-40B4-BE49-F238E27FC236}">
                    <a16:creationId xmlns:a16="http://schemas.microsoft.com/office/drawing/2014/main" xmlns="" id="{2BDB050B-2AC0-324A-8E5A-8B7E263EBDF2}"/>
                  </a:ext>
                </a:extLst>
              </p:cNvPr>
              <p:cNvSpPr>
                <a:spLocks/>
              </p:cNvSpPr>
              <p:nvPr/>
            </p:nvSpPr>
            <p:spPr bwMode="auto">
              <a:xfrm>
                <a:off x="8417184" y="4481759"/>
                <a:ext cx="140540" cy="196757"/>
              </a:xfrm>
              <a:custGeom>
                <a:avLst/>
                <a:gdLst/>
                <a:ahLst/>
                <a:cxnLst>
                  <a:cxn ang="0">
                    <a:pos x="132" y="192"/>
                  </a:cxn>
                  <a:cxn ang="0">
                    <a:pos x="132" y="180"/>
                  </a:cxn>
                  <a:cxn ang="0">
                    <a:pos x="120" y="180"/>
                  </a:cxn>
                  <a:cxn ang="0">
                    <a:pos x="78" y="186"/>
                  </a:cxn>
                  <a:cxn ang="0">
                    <a:pos x="72" y="192"/>
                  </a:cxn>
                  <a:cxn ang="0">
                    <a:pos x="66" y="198"/>
                  </a:cxn>
                  <a:cxn ang="0">
                    <a:pos x="54" y="204"/>
                  </a:cxn>
                  <a:cxn ang="0">
                    <a:pos x="42" y="204"/>
                  </a:cxn>
                  <a:cxn ang="0">
                    <a:pos x="36" y="210"/>
                  </a:cxn>
                  <a:cxn ang="0">
                    <a:pos x="30" y="204"/>
                  </a:cxn>
                  <a:cxn ang="0">
                    <a:pos x="18" y="204"/>
                  </a:cxn>
                  <a:cxn ang="0">
                    <a:pos x="24" y="126"/>
                  </a:cxn>
                  <a:cxn ang="0">
                    <a:pos x="30" y="114"/>
                  </a:cxn>
                  <a:cxn ang="0">
                    <a:pos x="0" y="102"/>
                  </a:cxn>
                  <a:cxn ang="0">
                    <a:pos x="6" y="90"/>
                  </a:cxn>
                  <a:cxn ang="0">
                    <a:pos x="18" y="72"/>
                  </a:cxn>
                  <a:cxn ang="0">
                    <a:pos x="24" y="66"/>
                  </a:cxn>
                  <a:cxn ang="0">
                    <a:pos x="30" y="54"/>
                  </a:cxn>
                  <a:cxn ang="0">
                    <a:pos x="84" y="0"/>
                  </a:cxn>
                  <a:cxn ang="0">
                    <a:pos x="90" y="0"/>
                  </a:cxn>
                  <a:cxn ang="0">
                    <a:pos x="114" y="18"/>
                  </a:cxn>
                  <a:cxn ang="0">
                    <a:pos x="120" y="24"/>
                  </a:cxn>
                  <a:cxn ang="0">
                    <a:pos x="126" y="30"/>
                  </a:cxn>
                  <a:cxn ang="0">
                    <a:pos x="132" y="48"/>
                  </a:cxn>
                  <a:cxn ang="0">
                    <a:pos x="132" y="60"/>
                  </a:cxn>
                  <a:cxn ang="0">
                    <a:pos x="132" y="72"/>
                  </a:cxn>
                  <a:cxn ang="0">
                    <a:pos x="132" y="84"/>
                  </a:cxn>
                  <a:cxn ang="0">
                    <a:pos x="138" y="96"/>
                  </a:cxn>
                  <a:cxn ang="0">
                    <a:pos x="138" y="102"/>
                  </a:cxn>
                  <a:cxn ang="0">
                    <a:pos x="138" y="108"/>
                  </a:cxn>
                  <a:cxn ang="0">
                    <a:pos x="132" y="114"/>
                  </a:cxn>
                  <a:cxn ang="0">
                    <a:pos x="132" y="120"/>
                  </a:cxn>
                  <a:cxn ang="0">
                    <a:pos x="138" y="126"/>
                  </a:cxn>
                  <a:cxn ang="0">
                    <a:pos x="150" y="132"/>
                  </a:cxn>
                  <a:cxn ang="0">
                    <a:pos x="150" y="138"/>
                  </a:cxn>
                  <a:cxn ang="0">
                    <a:pos x="150" y="150"/>
                  </a:cxn>
                  <a:cxn ang="0">
                    <a:pos x="144" y="156"/>
                  </a:cxn>
                  <a:cxn ang="0">
                    <a:pos x="150" y="162"/>
                  </a:cxn>
                  <a:cxn ang="0">
                    <a:pos x="150" y="174"/>
                  </a:cxn>
                  <a:cxn ang="0">
                    <a:pos x="150" y="180"/>
                  </a:cxn>
                  <a:cxn ang="0">
                    <a:pos x="150" y="192"/>
                  </a:cxn>
                  <a:cxn ang="0">
                    <a:pos x="144" y="198"/>
                  </a:cxn>
                  <a:cxn ang="0">
                    <a:pos x="138" y="198"/>
                  </a:cxn>
                  <a:cxn ang="0">
                    <a:pos x="132" y="192"/>
                  </a:cxn>
                </a:cxnLst>
                <a:rect l="0" t="0" r="r" b="b"/>
                <a:pathLst>
                  <a:path w="150" h="210">
                    <a:moveTo>
                      <a:pt x="132" y="192"/>
                    </a:moveTo>
                    <a:lnTo>
                      <a:pt x="132" y="180"/>
                    </a:lnTo>
                    <a:lnTo>
                      <a:pt x="120" y="180"/>
                    </a:lnTo>
                    <a:lnTo>
                      <a:pt x="78" y="186"/>
                    </a:lnTo>
                    <a:lnTo>
                      <a:pt x="72" y="192"/>
                    </a:lnTo>
                    <a:lnTo>
                      <a:pt x="66" y="198"/>
                    </a:lnTo>
                    <a:lnTo>
                      <a:pt x="54" y="204"/>
                    </a:lnTo>
                    <a:lnTo>
                      <a:pt x="42" y="204"/>
                    </a:lnTo>
                    <a:lnTo>
                      <a:pt x="36" y="210"/>
                    </a:lnTo>
                    <a:lnTo>
                      <a:pt x="30" y="204"/>
                    </a:lnTo>
                    <a:lnTo>
                      <a:pt x="18" y="204"/>
                    </a:lnTo>
                    <a:lnTo>
                      <a:pt x="24" y="126"/>
                    </a:lnTo>
                    <a:lnTo>
                      <a:pt x="30" y="114"/>
                    </a:lnTo>
                    <a:lnTo>
                      <a:pt x="0" y="102"/>
                    </a:lnTo>
                    <a:lnTo>
                      <a:pt x="6" y="90"/>
                    </a:lnTo>
                    <a:lnTo>
                      <a:pt x="18" y="72"/>
                    </a:lnTo>
                    <a:lnTo>
                      <a:pt x="24" y="66"/>
                    </a:lnTo>
                    <a:lnTo>
                      <a:pt x="30" y="54"/>
                    </a:lnTo>
                    <a:lnTo>
                      <a:pt x="84" y="0"/>
                    </a:lnTo>
                    <a:lnTo>
                      <a:pt x="90" y="0"/>
                    </a:lnTo>
                    <a:lnTo>
                      <a:pt x="114" y="18"/>
                    </a:lnTo>
                    <a:lnTo>
                      <a:pt x="120" y="24"/>
                    </a:lnTo>
                    <a:lnTo>
                      <a:pt x="126" y="30"/>
                    </a:lnTo>
                    <a:lnTo>
                      <a:pt x="132" y="48"/>
                    </a:lnTo>
                    <a:lnTo>
                      <a:pt x="132" y="60"/>
                    </a:lnTo>
                    <a:lnTo>
                      <a:pt x="132" y="72"/>
                    </a:lnTo>
                    <a:lnTo>
                      <a:pt x="132" y="84"/>
                    </a:lnTo>
                    <a:lnTo>
                      <a:pt x="138" y="96"/>
                    </a:lnTo>
                    <a:lnTo>
                      <a:pt x="138" y="102"/>
                    </a:lnTo>
                    <a:lnTo>
                      <a:pt x="138" y="108"/>
                    </a:lnTo>
                    <a:lnTo>
                      <a:pt x="132" y="114"/>
                    </a:lnTo>
                    <a:lnTo>
                      <a:pt x="132" y="120"/>
                    </a:lnTo>
                    <a:lnTo>
                      <a:pt x="138" y="126"/>
                    </a:lnTo>
                    <a:lnTo>
                      <a:pt x="150" y="132"/>
                    </a:lnTo>
                    <a:lnTo>
                      <a:pt x="150" y="138"/>
                    </a:lnTo>
                    <a:lnTo>
                      <a:pt x="150" y="150"/>
                    </a:lnTo>
                    <a:lnTo>
                      <a:pt x="144" y="156"/>
                    </a:lnTo>
                    <a:lnTo>
                      <a:pt x="150" y="162"/>
                    </a:lnTo>
                    <a:lnTo>
                      <a:pt x="150" y="174"/>
                    </a:lnTo>
                    <a:lnTo>
                      <a:pt x="150" y="180"/>
                    </a:lnTo>
                    <a:lnTo>
                      <a:pt x="150" y="192"/>
                    </a:lnTo>
                    <a:lnTo>
                      <a:pt x="144" y="198"/>
                    </a:lnTo>
                    <a:lnTo>
                      <a:pt x="138" y="198"/>
                    </a:lnTo>
                    <a:lnTo>
                      <a:pt x="132" y="192"/>
                    </a:lnTo>
                    <a:close/>
                  </a:path>
                </a:pathLst>
              </a:custGeom>
              <a:solidFill>
                <a:schemeClr val="accent2"/>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03" name="Freeform 781">
                <a:extLst>
                  <a:ext uri="{FF2B5EF4-FFF2-40B4-BE49-F238E27FC236}">
                    <a16:creationId xmlns:a16="http://schemas.microsoft.com/office/drawing/2014/main" xmlns="" id="{1B982D6C-1FE5-7F47-906B-193941915A0E}"/>
                  </a:ext>
                </a:extLst>
              </p:cNvPr>
              <p:cNvSpPr>
                <a:spLocks/>
              </p:cNvSpPr>
              <p:nvPr/>
            </p:nvSpPr>
            <p:spPr bwMode="auto">
              <a:xfrm>
                <a:off x="8315995" y="4650408"/>
                <a:ext cx="314810" cy="275459"/>
              </a:xfrm>
              <a:custGeom>
                <a:avLst/>
                <a:gdLst/>
                <a:ahLst/>
                <a:cxnLst>
                  <a:cxn ang="0">
                    <a:pos x="30" y="222"/>
                  </a:cxn>
                  <a:cxn ang="0">
                    <a:pos x="90" y="228"/>
                  </a:cxn>
                  <a:cxn ang="0">
                    <a:pos x="174" y="270"/>
                  </a:cxn>
                  <a:cxn ang="0">
                    <a:pos x="252" y="294"/>
                  </a:cxn>
                  <a:cxn ang="0">
                    <a:pos x="258" y="282"/>
                  </a:cxn>
                  <a:cxn ang="0">
                    <a:pos x="258" y="270"/>
                  </a:cxn>
                  <a:cxn ang="0">
                    <a:pos x="258" y="258"/>
                  </a:cxn>
                  <a:cxn ang="0">
                    <a:pos x="270" y="258"/>
                  </a:cxn>
                  <a:cxn ang="0">
                    <a:pos x="270" y="246"/>
                  </a:cxn>
                  <a:cxn ang="0">
                    <a:pos x="270" y="240"/>
                  </a:cxn>
                  <a:cxn ang="0">
                    <a:pos x="282" y="234"/>
                  </a:cxn>
                  <a:cxn ang="0">
                    <a:pos x="312" y="234"/>
                  </a:cxn>
                  <a:cxn ang="0">
                    <a:pos x="324" y="240"/>
                  </a:cxn>
                  <a:cxn ang="0">
                    <a:pos x="336" y="228"/>
                  </a:cxn>
                  <a:cxn ang="0">
                    <a:pos x="336" y="216"/>
                  </a:cxn>
                  <a:cxn ang="0">
                    <a:pos x="324" y="204"/>
                  </a:cxn>
                  <a:cxn ang="0">
                    <a:pos x="306" y="204"/>
                  </a:cxn>
                  <a:cxn ang="0">
                    <a:pos x="300" y="186"/>
                  </a:cxn>
                  <a:cxn ang="0">
                    <a:pos x="294" y="180"/>
                  </a:cxn>
                  <a:cxn ang="0">
                    <a:pos x="288" y="162"/>
                  </a:cxn>
                  <a:cxn ang="0">
                    <a:pos x="282" y="150"/>
                  </a:cxn>
                  <a:cxn ang="0">
                    <a:pos x="270" y="144"/>
                  </a:cxn>
                  <a:cxn ang="0">
                    <a:pos x="258" y="132"/>
                  </a:cxn>
                  <a:cxn ang="0">
                    <a:pos x="258" y="120"/>
                  </a:cxn>
                  <a:cxn ang="0">
                    <a:pos x="246" y="114"/>
                  </a:cxn>
                  <a:cxn ang="0">
                    <a:pos x="228" y="108"/>
                  </a:cxn>
                  <a:cxn ang="0">
                    <a:pos x="222" y="90"/>
                  </a:cxn>
                  <a:cxn ang="0">
                    <a:pos x="222" y="72"/>
                  </a:cxn>
                  <a:cxn ang="0">
                    <a:pos x="234" y="72"/>
                  </a:cxn>
                  <a:cxn ang="0">
                    <a:pos x="246" y="66"/>
                  </a:cxn>
                  <a:cxn ang="0">
                    <a:pos x="246" y="42"/>
                  </a:cxn>
                  <a:cxn ang="0">
                    <a:pos x="240" y="30"/>
                  </a:cxn>
                  <a:cxn ang="0">
                    <a:pos x="240" y="12"/>
                  </a:cxn>
                  <a:cxn ang="0">
                    <a:pos x="228" y="0"/>
                  </a:cxn>
                  <a:cxn ang="0">
                    <a:pos x="180" y="12"/>
                  </a:cxn>
                  <a:cxn ang="0">
                    <a:pos x="162" y="24"/>
                  </a:cxn>
                  <a:cxn ang="0">
                    <a:pos x="144" y="30"/>
                  </a:cxn>
                  <a:cxn ang="0">
                    <a:pos x="126" y="24"/>
                  </a:cxn>
                  <a:cxn ang="0">
                    <a:pos x="114" y="30"/>
                  </a:cxn>
                  <a:cxn ang="0">
                    <a:pos x="114" y="42"/>
                  </a:cxn>
                  <a:cxn ang="0">
                    <a:pos x="114" y="60"/>
                  </a:cxn>
                  <a:cxn ang="0">
                    <a:pos x="90" y="66"/>
                  </a:cxn>
                  <a:cxn ang="0">
                    <a:pos x="78" y="60"/>
                  </a:cxn>
                  <a:cxn ang="0">
                    <a:pos x="66" y="72"/>
                  </a:cxn>
                  <a:cxn ang="0">
                    <a:pos x="54" y="78"/>
                  </a:cxn>
                  <a:cxn ang="0">
                    <a:pos x="60" y="96"/>
                  </a:cxn>
                  <a:cxn ang="0">
                    <a:pos x="66" y="108"/>
                  </a:cxn>
                  <a:cxn ang="0">
                    <a:pos x="72" y="126"/>
                  </a:cxn>
                  <a:cxn ang="0">
                    <a:pos x="66" y="138"/>
                  </a:cxn>
                  <a:cxn ang="0">
                    <a:pos x="54" y="138"/>
                  </a:cxn>
                  <a:cxn ang="0">
                    <a:pos x="48" y="150"/>
                  </a:cxn>
                  <a:cxn ang="0">
                    <a:pos x="42" y="162"/>
                  </a:cxn>
                  <a:cxn ang="0">
                    <a:pos x="36" y="174"/>
                  </a:cxn>
                  <a:cxn ang="0">
                    <a:pos x="24" y="174"/>
                  </a:cxn>
                  <a:cxn ang="0">
                    <a:pos x="12" y="186"/>
                  </a:cxn>
                  <a:cxn ang="0">
                    <a:pos x="0" y="210"/>
                  </a:cxn>
                  <a:cxn ang="0">
                    <a:pos x="0" y="228"/>
                  </a:cxn>
                  <a:cxn ang="0">
                    <a:pos x="6" y="240"/>
                  </a:cxn>
                  <a:cxn ang="0">
                    <a:pos x="18" y="240"/>
                  </a:cxn>
                </a:cxnLst>
                <a:rect l="0" t="0" r="r" b="b"/>
                <a:pathLst>
                  <a:path w="336" h="294">
                    <a:moveTo>
                      <a:pt x="18" y="240"/>
                    </a:moveTo>
                    <a:lnTo>
                      <a:pt x="30" y="222"/>
                    </a:lnTo>
                    <a:lnTo>
                      <a:pt x="42" y="216"/>
                    </a:lnTo>
                    <a:lnTo>
                      <a:pt x="90" y="228"/>
                    </a:lnTo>
                    <a:lnTo>
                      <a:pt x="114" y="234"/>
                    </a:lnTo>
                    <a:lnTo>
                      <a:pt x="174" y="270"/>
                    </a:lnTo>
                    <a:lnTo>
                      <a:pt x="210" y="288"/>
                    </a:lnTo>
                    <a:lnTo>
                      <a:pt x="252" y="294"/>
                    </a:lnTo>
                    <a:lnTo>
                      <a:pt x="258" y="288"/>
                    </a:lnTo>
                    <a:lnTo>
                      <a:pt x="258" y="282"/>
                    </a:lnTo>
                    <a:lnTo>
                      <a:pt x="258" y="276"/>
                    </a:lnTo>
                    <a:lnTo>
                      <a:pt x="258" y="270"/>
                    </a:lnTo>
                    <a:lnTo>
                      <a:pt x="252" y="264"/>
                    </a:lnTo>
                    <a:lnTo>
                      <a:pt x="258" y="258"/>
                    </a:lnTo>
                    <a:lnTo>
                      <a:pt x="264" y="258"/>
                    </a:lnTo>
                    <a:lnTo>
                      <a:pt x="270" y="258"/>
                    </a:lnTo>
                    <a:lnTo>
                      <a:pt x="270" y="252"/>
                    </a:lnTo>
                    <a:lnTo>
                      <a:pt x="270" y="246"/>
                    </a:lnTo>
                    <a:lnTo>
                      <a:pt x="264" y="246"/>
                    </a:lnTo>
                    <a:lnTo>
                      <a:pt x="270" y="240"/>
                    </a:lnTo>
                    <a:lnTo>
                      <a:pt x="276" y="240"/>
                    </a:lnTo>
                    <a:lnTo>
                      <a:pt x="282" y="234"/>
                    </a:lnTo>
                    <a:lnTo>
                      <a:pt x="294" y="234"/>
                    </a:lnTo>
                    <a:lnTo>
                      <a:pt x="312" y="234"/>
                    </a:lnTo>
                    <a:lnTo>
                      <a:pt x="318" y="240"/>
                    </a:lnTo>
                    <a:lnTo>
                      <a:pt x="324" y="240"/>
                    </a:lnTo>
                    <a:lnTo>
                      <a:pt x="330" y="234"/>
                    </a:lnTo>
                    <a:lnTo>
                      <a:pt x="336" y="228"/>
                    </a:lnTo>
                    <a:lnTo>
                      <a:pt x="336" y="222"/>
                    </a:lnTo>
                    <a:lnTo>
                      <a:pt x="336" y="216"/>
                    </a:lnTo>
                    <a:lnTo>
                      <a:pt x="330" y="210"/>
                    </a:lnTo>
                    <a:lnTo>
                      <a:pt x="324" y="204"/>
                    </a:lnTo>
                    <a:lnTo>
                      <a:pt x="312" y="204"/>
                    </a:lnTo>
                    <a:lnTo>
                      <a:pt x="306" y="204"/>
                    </a:lnTo>
                    <a:lnTo>
                      <a:pt x="300" y="198"/>
                    </a:lnTo>
                    <a:lnTo>
                      <a:pt x="300" y="186"/>
                    </a:lnTo>
                    <a:lnTo>
                      <a:pt x="300" y="180"/>
                    </a:lnTo>
                    <a:lnTo>
                      <a:pt x="294" y="180"/>
                    </a:lnTo>
                    <a:lnTo>
                      <a:pt x="288" y="174"/>
                    </a:lnTo>
                    <a:lnTo>
                      <a:pt x="288" y="162"/>
                    </a:lnTo>
                    <a:lnTo>
                      <a:pt x="282" y="156"/>
                    </a:lnTo>
                    <a:lnTo>
                      <a:pt x="282" y="150"/>
                    </a:lnTo>
                    <a:lnTo>
                      <a:pt x="276" y="144"/>
                    </a:lnTo>
                    <a:lnTo>
                      <a:pt x="270" y="144"/>
                    </a:lnTo>
                    <a:lnTo>
                      <a:pt x="264" y="138"/>
                    </a:lnTo>
                    <a:lnTo>
                      <a:pt x="258" y="132"/>
                    </a:lnTo>
                    <a:lnTo>
                      <a:pt x="258" y="126"/>
                    </a:lnTo>
                    <a:lnTo>
                      <a:pt x="258" y="120"/>
                    </a:lnTo>
                    <a:lnTo>
                      <a:pt x="252" y="114"/>
                    </a:lnTo>
                    <a:lnTo>
                      <a:pt x="246" y="114"/>
                    </a:lnTo>
                    <a:lnTo>
                      <a:pt x="234" y="108"/>
                    </a:lnTo>
                    <a:lnTo>
                      <a:pt x="228" y="108"/>
                    </a:lnTo>
                    <a:lnTo>
                      <a:pt x="228" y="96"/>
                    </a:lnTo>
                    <a:lnTo>
                      <a:pt x="222" y="90"/>
                    </a:lnTo>
                    <a:lnTo>
                      <a:pt x="222" y="78"/>
                    </a:lnTo>
                    <a:lnTo>
                      <a:pt x="222" y="72"/>
                    </a:lnTo>
                    <a:lnTo>
                      <a:pt x="228" y="72"/>
                    </a:lnTo>
                    <a:lnTo>
                      <a:pt x="234" y="72"/>
                    </a:lnTo>
                    <a:lnTo>
                      <a:pt x="240" y="72"/>
                    </a:lnTo>
                    <a:lnTo>
                      <a:pt x="246" y="66"/>
                    </a:lnTo>
                    <a:lnTo>
                      <a:pt x="246" y="54"/>
                    </a:lnTo>
                    <a:lnTo>
                      <a:pt x="246" y="42"/>
                    </a:lnTo>
                    <a:lnTo>
                      <a:pt x="246" y="36"/>
                    </a:lnTo>
                    <a:lnTo>
                      <a:pt x="240" y="30"/>
                    </a:lnTo>
                    <a:lnTo>
                      <a:pt x="240" y="24"/>
                    </a:lnTo>
                    <a:lnTo>
                      <a:pt x="240" y="12"/>
                    </a:lnTo>
                    <a:lnTo>
                      <a:pt x="240" y="0"/>
                    </a:lnTo>
                    <a:lnTo>
                      <a:pt x="228" y="0"/>
                    </a:lnTo>
                    <a:lnTo>
                      <a:pt x="186" y="6"/>
                    </a:lnTo>
                    <a:lnTo>
                      <a:pt x="180" y="12"/>
                    </a:lnTo>
                    <a:lnTo>
                      <a:pt x="174" y="18"/>
                    </a:lnTo>
                    <a:lnTo>
                      <a:pt x="162" y="24"/>
                    </a:lnTo>
                    <a:lnTo>
                      <a:pt x="150" y="24"/>
                    </a:lnTo>
                    <a:lnTo>
                      <a:pt x="144" y="30"/>
                    </a:lnTo>
                    <a:lnTo>
                      <a:pt x="138" y="24"/>
                    </a:lnTo>
                    <a:lnTo>
                      <a:pt x="126" y="24"/>
                    </a:lnTo>
                    <a:lnTo>
                      <a:pt x="120" y="24"/>
                    </a:lnTo>
                    <a:lnTo>
                      <a:pt x="114" y="30"/>
                    </a:lnTo>
                    <a:lnTo>
                      <a:pt x="108" y="36"/>
                    </a:lnTo>
                    <a:lnTo>
                      <a:pt x="114" y="42"/>
                    </a:lnTo>
                    <a:lnTo>
                      <a:pt x="114" y="48"/>
                    </a:lnTo>
                    <a:lnTo>
                      <a:pt x="114" y="60"/>
                    </a:lnTo>
                    <a:lnTo>
                      <a:pt x="96" y="66"/>
                    </a:lnTo>
                    <a:lnTo>
                      <a:pt x="90" y="66"/>
                    </a:lnTo>
                    <a:lnTo>
                      <a:pt x="84" y="60"/>
                    </a:lnTo>
                    <a:lnTo>
                      <a:pt x="78" y="60"/>
                    </a:lnTo>
                    <a:lnTo>
                      <a:pt x="72" y="66"/>
                    </a:lnTo>
                    <a:lnTo>
                      <a:pt x="66" y="72"/>
                    </a:lnTo>
                    <a:lnTo>
                      <a:pt x="60" y="78"/>
                    </a:lnTo>
                    <a:lnTo>
                      <a:pt x="54" y="78"/>
                    </a:lnTo>
                    <a:lnTo>
                      <a:pt x="54" y="84"/>
                    </a:lnTo>
                    <a:lnTo>
                      <a:pt x="60" y="96"/>
                    </a:lnTo>
                    <a:lnTo>
                      <a:pt x="60" y="102"/>
                    </a:lnTo>
                    <a:lnTo>
                      <a:pt x="66" y="108"/>
                    </a:lnTo>
                    <a:lnTo>
                      <a:pt x="72" y="120"/>
                    </a:lnTo>
                    <a:lnTo>
                      <a:pt x="72" y="126"/>
                    </a:lnTo>
                    <a:lnTo>
                      <a:pt x="72" y="132"/>
                    </a:lnTo>
                    <a:lnTo>
                      <a:pt x="66" y="138"/>
                    </a:lnTo>
                    <a:lnTo>
                      <a:pt x="60" y="138"/>
                    </a:lnTo>
                    <a:lnTo>
                      <a:pt x="54" y="138"/>
                    </a:lnTo>
                    <a:lnTo>
                      <a:pt x="48" y="144"/>
                    </a:lnTo>
                    <a:lnTo>
                      <a:pt x="48" y="150"/>
                    </a:lnTo>
                    <a:lnTo>
                      <a:pt x="42" y="156"/>
                    </a:lnTo>
                    <a:lnTo>
                      <a:pt x="42" y="162"/>
                    </a:lnTo>
                    <a:lnTo>
                      <a:pt x="42" y="174"/>
                    </a:lnTo>
                    <a:lnTo>
                      <a:pt x="36" y="174"/>
                    </a:lnTo>
                    <a:lnTo>
                      <a:pt x="30" y="174"/>
                    </a:lnTo>
                    <a:lnTo>
                      <a:pt x="24" y="174"/>
                    </a:lnTo>
                    <a:lnTo>
                      <a:pt x="18" y="180"/>
                    </a:lnTo>
                    <a:lnTo>
                      <a:pt x="12" y="186"/>
                    </a:lnTo>
                    <a:lnTo>
                      <a:pt x="0" y="204"/>
                    </a:lnTo>
                    <a:lnTo>
                      <a:pt x="0" y="210"/>
                    </a:lnTo>
                    <a:lnTo>
                      <a:pt x="0" y="216"/>
                    </a:lnTo>
                    <a:lnTo>
                      <a:pt x="0" y="228"/>
                    </a:lnTo>
                    <a:lnTo>
                      <a:pt x="0" y="234"/>
                    </a:lnTo>
                    <a:lnTo>
                      <a:pt x="6" y="240"/>
                    </a:lnTo>
                    <a:lnTo>
                      <a:pt x="18" y="246"/>
                    </a:lnTo>
                    <a:lnTo>
                      <a:pt x="18" y="240"/>
                    </a:lnTo>
                    <a:close/>
                  </a:path>
                </a:pathLst>
              </a:custGeom>
              <a:solidFill>
                <a:schemeClr val="accent4"/>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04" name="Freeform 787">
                <a:extLst>
                  <a:ext uri="{FF2B5EF4-FFF2-40B4-BE49-F238E27FC236}">
                    <a16:creationId xmlns:a16="http://schemas.microsoft.com/office/drawing/2014/main" xmlns="" id="{9CF45D3E-ED0C-5C49-AD54-A2581262D6B7}"/>
                  </a:ext>
                </a:extLst>
              </p:cNvPr>
              <p:cNvSpPr>
                <a:spLocks/>
              </p:cNvSpPr>
              <p:nvPr/>
            </p:nvSpPr>
            <p:spPr bwMode="auto">
              <a:xfrm>
                <a:off x="7708860" y="4734732"/>
                <a:ext cx="185513" cy="208000"/>
              </a:xfrm>
              <a:custGeom>
                <a:avLst/>
                <a:gdLst/>
                <a:ahLst/>
                <a:cxnLst>
                  <a:cxn ang="0">
                    <a:pos x="60" y="0"/>
                  </a:cxn>
                  <a:cxn ang="0">
                    <a:pos x="48" y="18"/>
                  </a:cxn>
                  <a:cxn ang="0">
                    <a:pos x="12" y="48"/>
                  </a:cxn>
                  <a:cxn ang="0">
                    <a:pos x="0" y="60"/>
                  </a:cxn>
                  <a:cxn ang="0">
                    <a:pos x="48" y="150"/>
                  </a:cxn>
                  <a:cxn ang="0">
                    <a:pos x="54" y="156"/>
                  </a:cxn>
                  <a:cxn ang="0">
                    <a:pos x="78" y="198"/>
                  </a:cxn>
                  <a:cxn ang="0">
                    <a:pos x="90" y="198"/>
                  </a:cxn>
                  <a:cxn ang="0">
                    <a:pos x="96" y="198"/>
                  </a:cxn>
                  <a:cxn ang="0">
                    <a:pos x="114" y="210"/>
                  </a:cxn>
                  <a:cxn ang="0">
                    <a:pos x="120" y="216"/>
                  </a:cxn>
                  <a:cxn ang="0">
                    <a:pos x="132" y="222"/>
                  </a:cxn>
                  <a:cxn ang="0">
                    <a:pos x="138" y="222"/>
                  </a:cxn>
                  <a:cxn ang="0">
                    <a:pos x="144" y="222"/>
                  </a:cxn>
                  <a:cxn ang="0">
                    <a:pos x="156" y="216"/>
                  </a:cxn>
                  <a:cxn ang="0">
                    <a:pos x="162" y="216"/>
                  </a:cxn>
                  <a:cxn ang="0">
                    <a:pos x="180" y="216"/>
                  </a:cxn>
                  <a:cxn ang="0">
                    <a:pos x="186" y="216"/>
                  </a:cxn>
                  <a:cxn ang="0">
                    <a:pos x="192" y="210"/>
                  </a:cxn>
                  <a:cxn ang="0">
                    <a:pos x="198" y="204"/>
                  </a:cxn>
                  <a:cxn ang="0">
                    <a:pos x="198" y="198"/>
                  </a:cxn>
                  <a:cxn ang="0">
                    <a:pos x="198" y="186"/>
                  </a:cxn>
                  <a:cxn ang="0">
                    <a:pos x="192" y="174"/>
                  </a:cxn>
                  <a:cxn ang="0">
                    <a:pos x="198" y="156"/>
                  </a:cxn>
                  <a:cxn ang="0">
                    <a:pos x="198" y="144"/>
                  </a:cxn>
                  <a:cxn ang="0">
                    <a:pos x="198" y="138"/>
                  </a:cxn>
                  <a:cxn ang="0">
                    <a:pos x="198" y="132"/>
                  </a:cxn>
                  <a:cxn ang="0">
                    <a:pos x="192" y="126"/>
                  </a:cxn>
                  <a:cxn ang="0">
                    <a:pos x="180" y="120"/>
                  </a:cxn>
                  <a:cxn ang="0">
                    <a:pos x="174" y="114"/>
                  </a:cxn>
                  <a:cxn ang="0">
                    <a:pos x="168" y="96"/>
                  </a:cxn>
                  <a:cxn ang="0">
                    <a:pos x="162" y="84"/>
                  </a:cxn>
                  <a:cxn ang="0">
                    <a:pos x="144" y="60"/>
                  </a:cxn>
                  <a:cxn ang="0">
                    <a:pos x="120" y="42"/>
                  </a:cxn>
                  <a:cxn ang="0">
                    <a:pos x="114" y="36"/>
                  </a:cxn>
                  <a:cxn ang="0">
                    <a:pos x="102" y="36"/>
                  </a:cxn>
                  <a:cxn ang="0">
                    <a:pos x="90" y="36"/>
                  </a:cxn>
                  <a:cxn ang="0">
                    <a:pos x="78" y="30"/>
                  </a:cxn>
                  <a:cxn ang="0">
                    <a:pos x="72" y="24"/>
                  </a:cxn>
                  <a:cxn ang="0">
                    <a:pos x="72" y="18"/>
                  </a:cxn>
                  <a:cxn ang="0">
                    <a:pos x="66" y="12"/>
                  </a:cxn>
                  <a:cxn ang="0">
                    <a:pos x="60" y="0"/>
                  </a:cxn>
                </a:cxnLst>
                <a:rect l="0" t="0" r="r" b="b"/>
                <a:pathLst>
                  <a:path w="198" h="222">
                    <a:moveTo>
                      <a:pt x="60" y="0"/>
                    </a:moveTo>
                    <a:lnTo>
                      <a:pt x="48" y="18"/>
                    </a:lnTo>
                    <a:lnTo>
                      <a:pt x="12" y="48"/>
                    </a:lnTo>
                    <a:lnTo>
                      <a:pt x="0" y="60"/>
                    </a:lnTo>
                    <a:lnTo>
                      <a:pt x="48" y="150"/>
                    </a:lnTo>
                    <a:lnTo>
                      <a:pt x="54" y="156"/>
                    </a:lnTo>
                    <a:lnTo>
                      <a:pt x="78" y="198"/>
                    </a:lnTo>
                    <a:lnTo>
                      <a:pt x="90" y="198"/>
                    </a:lnTo>
                    <a:lnTo>
                      <a:pt x="96" y="198"/>
                    </a:lnTo>
                    <a:lnTo>
                      <a:pt x="114" y="210"/>
                    </a:lnTo>
                    <a:lnTo>
                      <a:pt x="120" y="216"/>
                    </a:lnTo>
                    <a:lnTo>
                      <a:pt x="132" y="222"/>
                    </a:lnTo>
                    <a:lnTo>
                      <a:pt x="138" y="222"/>
                    </a:lnTo>
                    <a:lnTo>
                      <a:pt x="144" y="222"/>
                    </a:lnTo>
                    <a:lnTo>
                      <a:pt x="156" y="216"/>
                    </a:lnTo>
                    <a:lnTo>
                      <a:pt x="162" y="216"/>
                    </a:lnTo>
                    <a:lnTo>
                      <a:pt x="180" y="216"/>
                    </a:lnTo>
                    <a:lnTo>
                      <a:pt x="186" y="216"/>
                    </a:lnTo>
                    <a:lnTo>
                      <a:pt x="192" y="210"/>
                    </a:lnTo>
                    <a:lnTo>
                      <a:pt x="198" y="204"/>
                    </a:lnTo>
                    <a:lnTo>
                      <a:pt x="198" y="198"/>
                    </a:lnTo>
                    <a:lnTo>
                      <a:pt x="198" y="186"/>
                    </a:lnTo>
                    <a:lnTo>
                      <a:pt x="192" y="174"/>
                    </a:lnTo>
                    <a:lnTo>
                      <a:pt x="198" y="156"/>
                    </a:lnTo>
                    <a:lnTo>
                      <a:pt x="198" y="144"/>
                    </a:lnTo>
                    <a:lnTo>
                      <a:pt x="198" y="138"/>
                    </a:lnTo>
                    <a:lnTo>
                      <a:pt x="198" y="132"/>
                    </a:lnTo>
                    <a:lnTo>
                      <a:pt x="192" y="126"/>
                    </a:lnTo>
                    <a:lnTo>
                      <a:pt x="180" y="120"/>
                    </a:lnTo>
                    <a:lnTo>
                      <a:pt x="174" y="114"/>
                    </a:lnTo>
                    <a:lnTo>
                      <a:pt x="168" y="96"/>
                    </a:lnTo>
                    <a:lnTo>
                      <a:pt x="162" y="84"/>
                    </a:lnTo>
                    <a:lnTo>
                      <a:pt x="144" y="60"/>
                    </a:lnTo>
                    <a:lnTo>
                      <a:pt x="120" y="42"/>
                    </a:lnTo>
                    <a:lnTo>
                      <a:pt x="114" y="36"/>
                    </a:lnTo>
                    <a:lnTo>
                      <a:pt x="102" y="36"/>
                    </a:lnTo>
                    <a:lnTo>
                      <a:pt x="90" y="36"/>
                    </a:lnTo>
                    <a:lnTo>
                      <a:pt x="78" y="30"/>
                    </a:lnTo>
                    <a:lnTo>
                      <a:pt x="72" y="24"/>
                    </a:lnTo>
                    <a:lnTo>
                      <a:pt x="72" y="18"/>
                    </a:lnTo>
                    <a:lnTo>
                      <a:pt x="66" y="12"/>
                    </a:lnTo>
                    <a:lnTo>
                      <a:pt x="60" y="0"/>
                    </a:lnTo>
                    <a:close/>
                  </a:path>
                </a:pathLst>
              </a:custGeom>
              <a:solidFill>
                <a:schemeClr val="accent4"/>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05" name="Freeform 789">
                <a:extLst>
                  <a:ext uri="{FF2B5EF4-FFF2-40B4-BE49-F238E27FC236}">
                    <a16:creationId xmlns:a16="http://schemas.microsoft.com/office/drawing/2014/main" xmlns="" id="{5DF06CA3-9DC4-1541-AB79-CEB47E75566C}"/>
                  </a:ext>
                </a:extLst>
              </p:cNvPr>
              <p:cNvSpPr>
                <a:spLocks/>
              </p:cNvSpPr>
              <p:nvPr/>
            </p:nvSpPr>
            <p:spPr bwMode="auto">
              <a:xfrm>
                <a:off x="7174807" y="4616678"/>
                <a:ext cx="168648" cy="202378"/>
              </a:xfrm>
              <a:custGeom>
                <a:avLst/>
                <a:gdLst/>
                <a:ahLst/>
                <a:cxnLst>
                  <a:cxn ang="0">
                    <a:pos x="168" y="18"/>
                  </a:cxn>
                  <a:cxn ang="0">
                    <a:pos x="138" y="24"/>
                  </a:cxn>
                  <a:cxn ang="0">
                    <a:pos x="126" y="18"/>
                  </a:cxn>
                  <a:cxn ang="0">
                    <a:pos x="114" y="18"/>
                  </a:cxn>
                  <a:cxn ang="0">
                    <a:pos x="90" y="12"/>
                  </a:cxn>
                  <a:cxn ang="0">
                    <a:pos x="84" y="18"/>
                  </a:cxn>
                  <a:cxn ang="0">
                    <a:pos x="78" y="18"/>
                  </a:cxn>
                  <a:cxn ang="0">
                    <a:pos x="66" y="0"/>
                  </a:cxn>
                  <a:cxn ang="0">
                    <a:pos x="12" y="30"/>
                  </a:cxn>
                  <a:cxn ang="0">
                    <a:pos x="36" y="36"/>
                  </a:cxn>
                  <a:cxn ang="0">
                    <a:pos x="12" y="78"/>
                  </a:cxn>
                  <a:cxn ang="0">
                    <a:pos x="12" y="96"/>
                  </a:cxn>
                  <a:cxn ang="0">
                    <a:pos x="12" y="162"/>
                  </a:cxn>
                  <a:cxn ang="0">
                    <a:pos x="6" y="180"/>
                  </a:cxn>
                  <a:cxn ang="0">
                    <a:pos x="0" y="192"/>
                  </a:cxn>
                  <a:cxn ang="0">
                    <a:pos x="6" y="192"/>
                  </a:cxn>
                  <a:cxn ang="0">
                    <a:pos x="18" y="192"/>
                  </a:cxn>
                  <a:cxn ang="0">
                    <a:pos x="36" y="198"/>
                  </a:cxn>
                  <a:cxn ang="0">
                    <a:pos x="72" y="216"/>
                  </a:cxn>
                  <a:cxn ang="0">
                    <a:pos x="84" y="216"/>
                  </a:cxn>
                  <a:cxn ang="0">
                    <a:pos x="96" y="198"/>
                  </a:cxn>
                  <a:cxn ang="0">
                    <a:pos x="96" y="180"/>
                  </a:cxn>
                  <a:cxn ang="0">
                    <a:pos x="180" y="138"/>
                  </a:cxn>
                  <a:cxn ang="0">
                    <a:pos x="168" y="18"/>
                  </a:cxn>
                </a:cxnLst>
                <a:rect l="0" t="0" r="r" b="b"/>
                <a:pathLst>
                  <a:path w="180" h="216">
                    <a:moveTo>
                      <a:pt x="168" y="18"/>
                    </a:moveTo>
                    <a:lnTo>
                      <a:pt x="138" y="24"/>
                    </a:lnTo>
                    <a:lnTo>
                      <a:pt x="126" y="18"/>
                    </a:lnTo>
                    <a:lnTo>
                      <a:pt x="114" y="18"/>
                    </a:lnTo>
                    <a:lnTo>
                      <a:pt x="90" y="12"/>
                    </a:lnTo>
                    <a:lnTo>
                      <a:pt x="84" y="18"/>
                    </a:lnTo>
                    <a:lnTo>
                      <a:pt x="78" y="18"/>
                    </a:lnTo>
                    <a:lnTo>
                      <a:pt x="66" y="0"/>
                    </a:lnTo>
                    <a:lnTo>
                      <a:pt x="12" y="30"/>
                    </a:lnTo>
                    <a:lnTo>
                      <a:pt x="36" y="36"/>
                    </a:lnTo>
                    <a:lnTo>
                      <a:pt x="12" y="78"/>
                    </a:lnTo>
                    <a:lnTo>
                      <a:pt x="12" y="96"/>
                    </a:lnTo>
                    <a:lnTo>
                      <a:pt x="12" y="162"/>
                    </a:lnTo>
                    <a:lnTo>
                      <a:pt x="6" y="180"/>
                    </a:lnTo>
                    <a:lnTo>
                      <a:pt x="0" y="192"/>
                    </a:lnTo>
                    <a:lnTo>
                      <a:pt x="6" y="192"/>
                    </a:lnTo>
                    <a:lnTo>
                      <a:pt x="18" y="192"/>
                    </a:lnTo>
                    <a:lnTo>
                      <a:pt x="36" y="198"/>
                    </a:lnTo>
                    <a:lnTo>
                      <a:pt x="72" y="216"/>
                    </a:lnTo>
                    <a:lnTo>
                      <a:pt x="84" y="216"/>
                    </a:lnTo>
                    <a:lnTo>
                      <a:pt x="96" y="198"/>
                    </a:lnTo>
                    <a:lnTo>
                      <a:pt x="96" y="180"/>
                    </a:lnTo>
                    <a:lnTo>
                      <a:pt x="180" y="138"/>
                    </a:lnTo>
                    <a:lnTo>
                      <a:pt x="168" y="18"/>
                    </a:lnTo>
                    <a:close/>
                  </a:path>
                </a:pathLst>
              </a:custGeom>
              <a:solidFill>
                <a:schemeClr val="accent4"/>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06" name="Freeform 791">
                <a:extLst>
                  <a:ext uri="{FF2B5EF4-FFF2-40B4-BE49-F238E27FC236}">
                    <a16:creationId xmlns:a16="http://schemas.microsoft.com/office/drawing/2014/main" xmlns="" id="{1F6211AE-F2A4-4B4F-A591-5BEA23EEE46E}"/>
                  </a:ext>
                </a:extLst>
              </p:cNvPr>
              <p:cNvSpPr>
                <a:spLocks/>
              </p:cNvSpPr>
              <p:nvPr/>
            </p:nvSpPr>
            <p:spPr bwMode="auto">
              <a:xfrm>
                <a:off x="6826267" y="4515489"/>
                <a:ext cx="202378" cy="174270"/>
              </a:xfrm>
              <a:custGeom>
                <a:avLst/>
                <a:gdLst/>
                <a:ahLst/>
                <a:cxnLst>
                  <a:cxn ang="0">
                    <a:pos x="102" y="186"/>
                  </a:cxn>
                  <a:cxn ang="0">
                    <a:pos x="108" y="180"/>
                  </a:cxn>
                  <a:cxn ang="0">
                    <a:pos x="108" y="174"/>
                  </a:cxn>
                  <a:cxn ang="0">
                    <a:pos x="114" y="168"/>
                  </a:cxn>
                  <a:cxn ang="0">
                    <a:pos x="126" y="168"/>
                  </a:cxn>
                  <a:cxn ang="0">
                    <a:pos x="156" y="168"/>
                  </a:cxn>
                  <a:cxn ang="0">
                    <a:pos x="168" y="168"/>
                  </a:cxn>
                  <a:cxn ang="0">
                    <a:pos x="216" y="126"/>
                  </a:cxn>
                  <a:cxn ang="0">
                    <a:pos x="186" y="90"/>
                  </a:cxn>
                  <a:cxn ang="0">
                    <a:pos x="186" y="60"/>
                  </a:cxn>
                  <a:cxn ang="0">
                    <a:pos x="174" y="48"/>
                  </a:cxn>
                  <a:cxn ang="0">
                    <a:pos x="192" y="24"/>
                  </a:cxn>
                  <a:cxn ang="0">
                    <a:pos x="192" y="18"/>
                  </a:cxn>
                  <a:cxn ang="0">
                    <a:pos x="180" y="12"/>
                  </a:cxn>
                  <a:cxn ang="0">
                    <a:pos x="174" y="12"/>
                  </a:cxn>
                  <a:cxn ang="0">
                    <a:pos x="168" y="12"/>
                  </a:cxn>
                  <a:cxn ang="0">
                    <a:pos x="162" y="12"/>
                  </a:cxn>
                  <a:cxn ang="0">
                    <a:pos x="156" y="6"/>
                  </a:cxn>
                  <a:cxn ang="0">
                    <a:pos x="150" y="6"/>
                  </a:cxn>
                  <a:cxn ang="0">
                    <a:pos x="138" y="6"/>
                  </a:cxn>
                  <a:cxn ang="0">
                    <a:pos x="132" y="6"/>
                  </a:cxn>
                  <a:cxn ang="0">
                    <a:pos x="126" y="6"/>
                  </a:cxn>
                  <a:cxn ang="0">
                    <a:pos x="120" y="0"/>
                  </a:cxn>
                  <a:cxn ang="0">
                    <a:pos x="114" y="6"/>
                  </a:cxn>
                  <a:cxn ang="0">
                    <a:pos x="102" y="12"/>
                  </a:cxn>
                  <a:cxn ang="0">
                    <a:pos x="96" y="18"/>
                  </a:cxn>
                  <a:cxn ang="0">
                    <a:pos x="90" y="30"/>
                  </a:cxn>
                  <a:cxn ang="0">
                    <a:pos x="90" y="36"/>
                  </a:cxn>
                  <a:cxn ang="0">
                    <a:pos x="78" y="48"/>
                  </a:cxn>
                  <a:cxn ang="0">
                    <a:pos x="66" y="54"/>
                  </a:cxn>
                  <a:cxn ang="0">
                    <a:pos x="48" y="54"/>
                  </a:cxn>
                  <a:cxn ang="0">
                    <a:pos x="36" y="60"/>
                  </a:cxn>
                  <a:cxn ang="0">
                    <a:pos x="18" y="66"/>
                  </a:cxn>
                  <a:cxn ang="0">
                    <a:pos x="12" y="78"/>
                  </a:cxn>
                  <a:cxn ang="0">
                    <a:pos x="6" y="102"/>
                  </a:cxn>
                  <a:cxn ang="0">
                    <a:pos x="0" y="114"/>
                  </a:cxn>
                  <a:cxn ang="0">
                    <a:pos x="6" y="120"/>
                  </a:cxn>
                  <a:cxn ang="0">
                    <a:pos x="42" y="144"/>
                  </a:cxn>
                  <a:cxn ang="0">
                    <a:pos x="48" y="144"/>
                  </a:cxn>
                  <a:cxn ang="0">
                    <a:pos x="102" y="186"/>
                  </a:cxn>
                </a:cxnLst>
                <a:rect l="0" t="0" r="r" b="b"/>
                <a:pathLst>
                  <a:path w="216" h="186">
                    <a:moveTo>
                      <a:pt x="102" y="186"/>
                    </a:moveTo>
                    <a:lnTo>
                      <a:pt x="108" y="180"/>
                    </a:lnTo>
                    <a:lnTo>
                      <a:pt x="108" y="174"/>
                    </a:lnTo>
                    <a:lnTo>
                      <a:pt x="114" y="168"/>
                    </a:lnTo>
                    <a:lnTo>
                      <a:pt x="126" y="168"/>
                    </a:lnTo>
                    <a:lnTo>
                      <a:pt x="156" y="168"/>
                    </a:lnTo>
                    <a:lnTo>
                      <a:pt x="168" y="168"/>
                    </a:lnTo>
                    <a:lnTo>
                      <a:pt x="216" y="126"/>
                    </a:lnTo>
                    <a:lnTo>
                      <a:pt x="186" y="90"/>
                    </a:lnTo>
                    <a:lnTo>
                      <a:pt x="186" y="60"/>
                    </a:lnTo>
                    <a:lnTo>
                      <a:pt x="174" y="48"/>
                    </a:lnTo>
                    <a:lnTo>
                      <a:pt x="192" y="24"/>
                    </a:lnTo>
                    <a:lnTo>
                      <a:pt x="192" y="18"/>
                    </a:lnTo>
                    <a:lnTo>
                      <a:pt x="180" y="12"/>
                    </a:lnTo>
                    <a:lnTo>
                      <a:pt x="174" y="12"/>
                    </a:lnTo>
                    <a:lnTo>
                      <a:pt x="168" y="12"/>
                    </a:lnTo>
                    <a:lnTo>
                      <a:pt x="162" y="12"/>
                    </a:lnTo>
                    <a:lnTo>
                      <a:pt x="156" y="6"/>
                    </a:lnTo>
                    <a:lnTo>
                      <a:pt x="150" y="6"/>
                    </a:lnTo>
                    <a:lnTo>
                      <a:pt x="138" y="6"/>
                    </a:lnTo>
                    <a:lnTo>
                      <a:pt x="132" y="6"/>
                    </a:lnTo>
                    <a:lnTo>
                      <a:pt x="126" y="6"/>
                    </a:lnTo>
                    <a:lnTo>
                      <a:pt x="120" y="0"/>
                    </a:lnTo>
                    <a:lnTo>
                      <a:pt x="114" y="6"/>
                    </a:lnTo>
                    <a:lnTo>
                      <a:pt x="102" y="12"/>
                    </a:lnTo>
                    <a:lnTo>
                      <a:pt x="96" y="18"/>
                    </a:lnTo>
                    <a:lnTo>
                      <a:pt x="90" y="30"/>
                    </a:lnTo>
                    <a:lnTo>
                      <a:pt x="90" y="36"/>
                    </a:lnTo>
                    <a:lnTo>
                      <a:pt x="78" y="48"/>
                    </a:lnTo>
                    <a:lnTo>
                      <a:pt x="66" y="54"/>
                    </a:lnTo>
                    <a:lnTo>
                      <a:pt x="48" y="54"/>
                    </a:lnTo>
                    <a:lnTo>
                      <a:pt x="36" y="60"/>
                    </a:lnTo>
                    <a:lnTo>
                      <a:pt x="18" y="66"/>
                    </a:lnTo>
                    <a:lnTo>
                      <a:pt x="12" y="78"/>
                    </a:lnTo>
                    <a:lnTo>
                      <a:pt x="6" y="102"/>
                    </a:lnTo>
                    <a:lnTo>
                      <a:pt x="0" y="114"/>
                    </a:lnTo>
                    <a:lnTo>
                      <a:pt x="6" y="120"/>
                    </a:lnTo>
                    <a:lnTo>
                      <a:pt x="42" y="144"/>
                    </a:lnTo>
                    <a:lnTo>
                      <a:pt x="48" y="144"/>
                    </a:lnTo>
                    <a:lnTo>
                      <a:pt x="102" y="186"/>
                    </a:lnTo>
                    <a:close/>
                  </a:path>
                </a:pathLst>
              </a:custGeom>
              <a:solidFill>
                <a:schemeClr val="accent4"/>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07" name="Freeform 797">
                <a:extLst>
                  <a:ext uri="{FF2B5EF4-FFF2-40B4-BE49-F238E27FC236}">
                    <a16:creationId xmlns:a16="http://schemas.microsoft.com/office/drawing/2014/main" xmlns="" id="{CA2A4324-BA55-C848-AEEC-C6C7A1A09864}"/>
                  </a:ext>
                </a:extLst>
              </p:cNvPr>
              <p:cNvSpPr>
                <a:spLocks/>
              </p:cNvSpPr>
              <p:nvPr/>
            </p:nvSpPr>
            <p:spPr bwMode="auto">
              <a:xfrm>
                <a:off x="6989294" y="4459273"/>
                <a:ext cx="269838" cy="185513"/>
              </a:xfrm>
              <a:custGeom>
                <a:avLst/>
                <a:gdLst/>
                <a:ahLst/>
                <a:cxnLst>
                  <a:cxn ang="0">
                    <a:pos x="288" y="186"/>
                  </a:cxn>
                  <a:cxn ang="0">
                    <a:pos x="288" y="174"/>
                  </a:cxn>
                  <a:cxn ang="0">
                    <a:pos x="288" y="168"/>
                  </a:cxn>
                  <a:cxn ang="0">
                    <a:pos x="282" y="162"/>
                  </a:cxn>
                  <a:cxn ang="0">
                    <a:pos x="276" y="162"/>
                  </a:cxn>
                  <a:cxn ang="0">
                    <a:pos x="270" y="156"/>
                  </a:cxn>
                  <a:cxn ang="0">
                    <a:pos x="276" y="150"/>
                  </a:cxn>
                  <a:cxn ang="0">
                    <a:pos x="276" y="144"/>
                  </a:cxn>
                  <a:cxn ang="0">
                    <a:pos x="282" y="144"/>
                  </a:cxn>
                  <a:cxn ang="0">
                    <a:pos x="282" y="138"/>
                  </a:cxn>
                  <a:cxn ang="0">
                    <a:pos x="282" y="126"/>
                  </a:cxn>
                  <a:cxn ang="0">
                    <a:pos x="276" y="120"/>
                  </a:cxn>
                  <a:cxn ang="0">
                    <a:pos x="270" y="114"/>
                  </a:cxn>
                  <a:cxn ang="0">
                    <a:pos x="264" y="114"/>
                  </a:cxn>
                  <a:cxn ang="0">
                    <a:pos x="258" y="114"/>
                  </a:cxn>
                  <a:cxn ang="0">
                    <a:pos x="252" y="120"/>
                  </a:cxn>
                  <a:cxn ang="0">
                    <a:pos x="252" y="126"/>
                  </a:cxn>
                  <a:cxn ang="0">
                    <a:pos x="246" y="132"/>
                  </a:cxn>
                  <a:cxn ang="0">
                    <a:pos x="234" y="126"/>
                  </a:cxn>
                  <a:cxn ang="0">
                    <a:pos x="228" y="120"/>
                  </a:cxn>
                  <a:cxn ang="0">
                    <a:pos x="228" y="114"/>
                  </a:cxn>
                  <a:cxn ang="0">
                    <a:pos x="222" y="102"/>
                  </a:cxn>
                  <a:cxn ang="0">
                    <a:pos x="228" y="96"/>
                  </a:cxn>
                  <a:cxn ang="0">
                    <a:pos x="228" y="90"/>
                  </a:cxn>
                  <a:cxn ang="0">
                    <a:pos x="228" y="78"/>
                  </a:cxn>
                  <a:cxn ang="0">
                    <a:pos x="222" y="66"/>
                  </a:cxn>
                  <a:cxn ang="0">
                    <a:pos x="216" y="60"/>
                  </a:cxn>
                  <a:cxn ang="0">
                    <a:pos x="210" y="60"/>
                  </a:cxn>
                  <a:cxn ang="0">
                    <a:pos x="204" y="66"/>
                  </a:cxn>
                  <a:cxn ang="0">
                    <a:pos x="198" y="72"/>
                  </a:cxn>
                  <a:cxn ang="0">
                    <a:pos x="192" y="72"/>
                  </a:cxn>
                  <a:cxn ang="0">
                    <a:pos x="186" y="66"/>
                  </a:cxn>
                  <a:cxn ang="0">
                    <a:pos x="192" y="54"/>
                  </a:cxn>
                  <a:cxn ang="0">
                    <a:pos x="198" y="48"/>
                  </a:cxn>
                  <a:cxn ang="0">
                    <a:pos x="198" y="36"/>
                  </a:cxn>
                  <a:cxn ang="0">
                    <a:pos x="204" y="30"/>
                  </a:cxn>
                  <a:cxn ang="0">
                    <a:pos x="198" y="24"/>
                  </a:cxn>
                  <a:cxn ang="0">
                    <a:pos x="192" y="18"/>
                  </a:cxn>
                  <a:cxn ang="0">
                    <a:pos x="180" y="18"/>
                  </a:cxn>
                  <a:cxn ang="0">
                    <a:pos x="174" y="24"/>
                  </a:cxn>
                  <a:cxn ang="0">
                    <a:pos x="168" y="24"/>
                  </a:cxn>
                  <a:cxn ang="0">
                    <a:pos x="162" y="24"/>
                  </a:cxn>
                  <a:cxn ang="0">
                    <a:pos x="162" y="18"/>
                  </a:cxn>
                  <a:cxn ang="0">
                    <a:pos x="162" y="6"/>
                  </a:cxn>
                  <a:cxn ang="0">
                    <a:pos x="162" y="0"/>
                  </a:cxn>
                  <a:cxn ang="0">
                    <a:pos x="108" y="12"/>
                  </a:cxn>
                  <a:cxn ang="0">
                    <a:pos x="60" y="60"/>
                  </a:cxn>
                  <a:cxn ang="0">
                    <a:pos x="42" y="78"/>
                  </a:cxn>
                  <a:cxn ang="0">
                    <a:pos x="24" y="78"/>
                  </a:cxn>
                  <a:cxn ang="0">
                    <a:pos x="18" y="84"/>
                  </a:cxn>
                  <a:cxn ang="0">
                    <a:pos x="0" y="108"/>
                  </a:cxn>
                  <a:cxn ang="0">
                    <a:pos x="12" y="120"/>
                  </a:cxn>
                  <a:cxn ang="0">
                    <a:pos x="12" y="150"/>
                  </a:cxn>
                  <a:cxn ang="0">
                    <a:pos x="42" y="186"/>
                  </a:cxn>
                  <a:cxn ang="0">
                    <a:pos x="210" y="198"/>
                  </a:cxn>
                  <a:cxn ang="0">
                    <a:pos x="216" y="198"/>
                  </a:cxn>
                  <a:cxn ang="0">
                    <a:pos x="270" y="168"/>
                  </a:cxn>
                  <a:cxn ang="0">
                    <a:pos x="276" y="186"/>
                  </a:cxn>
                  <a:cxn ang="0">
                    <a:pos x="282" y="186"/>
                  </a:cxn>
                  <a:cxn ang="0">
                    <a:pos x="288" y="186"/>
                  </a:cxn>
                </a:cxnLst>
                <a:rect l="0" t="0" r="r" b="b"/>
                <a:pathLst>
                  <a:path w="288" h="198">
                    <a:moveTo>
                      <a:pt x="288" y="186"/>
                    </a:moveTo>
                    <a:lnTo>
                      <a:pt x="288" y="174"/>
                    </a:lnTo>
                    <a:lnTo>
                      <a:pt x="288" y="168"/>
                    </a:lnTo>
                    <a:lnTo>
                      <a:pt x="282" y="162"/>
                    </a:lnTo>
                    <a:lnTo>
                      <a:pt x="276" y="162"/>
                    </a:lnTo>
                    <a:lnTo>
                      <a:pt x="270" y="156"/>
                    </a:lnTo>
                    <a:lnTo>
                      <a:pt x="276" y="150"/>
                    </a:lnTo>
                    <a:lnTo>
                      <a:pt x="276" y="144"/>
                    </a:lnTo>
                    <a:lnTo>
                      <a:pt x="282" y="144"/>
                    </a:lnTo>
                    <a:lnTo>
                      <a:pt x="282" y="138"/>
                    </a:lnTo>
                    <a:lnTo>
                      <a:pt x="282" y="126"/>
                    </a:lnTo>
                    <a:lnTo>
                      <a:pt x="276" y="120"/>
                    </a:lnTo>
                    <a:lnTo>
                      <a:pt x="270" y="114"/>
                    </a:lnTo>
                    <a:lnTo>
                      <a:pt x="264" y="114"/>
                    </a:lnTo>
                    <a:lnTo>
                      <a:pt x="258" y="114"/>
                    </a:lnTo>
                    <a:lnTo>
                      <a:pt x="252" y="120"/>
                    </a:lnTo>
                    <a:lnTo>
                      <a:pt x="252" y="126"/>
                    </a:lnTo>
                    <a:lnTo>
                      <a:pt x="246" y="132"/>
                    </a:lnTo>
                    <a:lnTo>
                      <a:pt x="234" y="126"/>
                    </a:lnTo>
                    <a:lnTo>
                      <a:pt x="228" y="120"/>
                    </a:lnTo>
                    <a:lnTo>
                      <a:pt x="228" y="114"/>
                    </a:lnTo>
                    <a:lnTo>
                      <a:pt x="222" y="102"/>
                    </a:lnTo>
                    <a:lnTo>
                      <a:pt x="228" y="96"/>
                    </a:lnTo>
                    <a:lnTo>
                      <a:pt x="228" y="90"/>
                    </a:lnTo>
                    <a:lnTo>
                      <a:pt x="228" y="78"/>
                    </a:lnTo>
                    <a:lnTo>
                      <a:pt x="222" y="66"/>
                    </a:lnTo>
                    <a:lnTo>
                      <a:pt x="216" y="60"/>
                    </a:lnTo>
                    <a:lnTo>
                      <a:pt x="210" y="60"/>
                    </a:lnTo>
                    <a:lnTo>
                      <a:pt x="204" y="66"/>
                    </a:lnTo>
                    <a:lnTo>
                      <a:pt x="198" y="72"/>
                    </a:lnTo>
                    <a:lnTo>
                      <a:pt x="192" y="72"/>
                    </a:lnTo>
                    <a:lnTo>
                      <a:pt x="186" y="66"/>
                    </a:lnTo>
                    <a:lnTo>
                      <a:pt x="192" y="54"/>
                    </a:lnTo>
                    <a:lnTo>
                      <a:pt x="198" y="48"/>
                    </a:lnTo>
                    <a:lnTo>
                      <a:pt x="198" y="36"/>
                    </a:lnTo>
                    <a:lnTo>
                      <a:pt x="204" y="30"/>
                    </a:lnTo>
                    <a:lnTo>
                      <a:pt x="198" y="24"/>
                    </a:lnTo>
                    <a:lnTo>
                      <a:pt x="192" y="18"/>
                    </a:lnTo>
                    <a:lnTo>
                      <a:pt x="180" y="18"/>
                    </a:lnTo>
                    <a:lnTo>
                      <a:pt x="174" y="24"/>
                    </a:lnTo>
                    <a:lnTo>
                      <a:pt x="168" y="24"/>
                    </a:lnTo>
                    <a:lnTo>
                      <a:pt x="162" y="24"/>
                    </a:lnTo>
                    <a:lnTo>
                      <a:pt x="162" y="18"/>
                    </a:lnTo>
                    <a:lnTo>
                      <a:pt x="162" y="6"/>
                    </a:lnTo>
                    <a:lnTo>
                      <a:pt x="162" y="0"/>
                    </a:lnTo>
                    <a:lnTo>
                      <a:pt x="108" y="12"/>
                    </a:lnTo>
                    <a:lnTo>
                      <a:pt x="60" y="60"/>
                    </a:lnTo>
                    <a:lnTo>
                      <a:pt x="42" y="78"/>
                    </a:lnTo>
                    <a:lnTo>
                      <a:pt x="24" y="78"/>
                    </a:lnTo>
                    <a:lnTo>
                      <a:pt x="18" y="84"/>
                    </a:lnTo>
                    <a:lnTo>
                      <a:pt x="0" y="108"/>
                    </a:lnTo>
                    <a:lnTo>
                      <a:pt x="12" y="120"/>
                    </a:lnTo>
                    <a:lnTo>
                      <a:pt x="12" y="150"/>
                    </a:lnTo>
                    <a:lnTo>
                      <a:pt x="42" y="186"/>
                    </a:lnTo>
                    <a:lnTo>
                      <a:pt x="210" y="198"/>
                    </a:lnTo>
                    <a:lnTo>
                      <a:pt x="216" y="198"/>
                    </a:lnTo>
                    <a:lnTo>
                      <a:pt x="270" y="168"/>
                    </a:lnTo>
                    <a:lnTo>
                      <a:pt x="276" y="186"/>
                    </a:lnTo>
                    <a:lnTo>
                      <a:pt x="282" y="186"/>
                    </a:lnTo>
                    <a:lnTo>
                      <a:pt x="288" y="186"/>
                    </a:lnTo>
                    <a:close/>
                  </a:path>
                </a:pathLst>
              </a:custGeom>
              <a:solidFill>
                <a:schemeClr val="accent4">
                  <a:lumMod val="20000"/>
                  <a:lumOff val="80000"/>
                </a:scheme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08" name="Freeform 808">
                <a:extLst>
                  <a:ext uri="{FF2B5EF4-FFF2-40B4-BE49-F238E27FC236}">
                    <a16:creationId xmlns:a16="http://schemas.microsoft.com/office/drawing/2014/main" xmlns="" id="{91C879FB-87BC-0740-A720-F73C41A7D3CA}"/>
                  </a:ext>
                </a:extLst>
              </p:cNvPr>
              <p:cNvSpPr>
                <a:spLocks/>
              </p:cNvSpPr>
              <p:nvPr/>
            </p:nvSpPr>
            <p:spPr bwMode="auto">
              <a:xfrm>
                <a:off x="8271022" y="5369974"/>
                <a:ext cx="331675" cy="236108"/>
              </a:xfrm>
              <a:custGeom>
                <a:avLst/>
                <a:gdLst/>
                <a:ahLst/>
                <a:cxnLst>
                  <a:cxn ang="0">
                    <a:pos x="348" y="48"/>
                  </a:cxn>
                  <a:cxn ang="0">
                    <a:pos x="330" y="36"/>
                  </a:cxn>
                  <a:cxn ang="0">
                    <a:pos x="324" y="18"/>
                  </a:cxn>
                  <a:cxn ang="0">
                    <a:pos x="300" y="18"/>
                  </a:cxn>
                  <a:cxn ang="0">
                    <a:pos x="288" y="30"/>
                  </a:cxn>
                  <a:cxn ang="0">
                    <a:pos x="270" y="30"/>
                  </a:cxn>
                  <a:cxn ang="0">
                    <a:pos x="270" y="18"/>
                  </a:cxn>
                  <a:cxn ang="0">
                    <a:pos x="264" y="6"/>
                  </a:cxn>
                  <a:cxn ang="0">
                    <a:pos x="252" y="6"/>
                  </a:cxn>
                  <a:cxn ang="0">
                    <a:pos x="240" y="6"/>
                  </a:cxn>
                  <a:cxn ang="0">
                    <a:pos x="216" y="6"/>
                  </a:cxn>
                  <a:cxn ang="0">
                    <a:pos x="198" y="6"/>
                  </a:cxn>
                  <a:cxn ang="0">
                    <a:pos x="186" y="12"/>
                  </a:cxn>
                  <a:cxn ang="0">
                    <a:pos x="174" y="12"/>
                  </a:cxn>
                  <a:cxn ang="0">
                    <a:pos x="162" y="30"/>
                  </a:cxn>
                  <a:cxn ang="0">
                    <a:pos x="150" y="42"/>
                  </a:cxn>
                  <a:cxn ang="0">
                    <a:pos x="132" y="54"/>
                  </a:cxn>
                  <a:cxn ang="0">
                    <a:pos x="120" y="66"/>
                  </a:cxn>
                  <a:cxn ang="0">
                    <a:pos x="108" y="78"/>
                  </a:cxn>
                  <a:cxn ang="0">
                    <a:pos x="96" y="72"/>
                  </a:cxn>
                  <a:cxn ang="0">
                    <a:pos x="84" y="72"/>
                  </a:cxn>
                  <a:cxn ang="0">
                    <a:pos x="72" y="84"/>
                  </a:cxn>
                  <a:cxn ang="0">
                    <a:pos x="60" y="84"/>
                  </a:cxn>
                  <a:cxn ang="0">
                    <a:pos x="60" y="90"/>
                  </a:cxn>
                  <a:cxn ang="0">
                    <a:pos x="66" y="102"/>
                  </a:cxn>
                  <a:cxn ang="0">
                    <a:pos x="54" y="120"/>
                  </a:cxn>
                  <a:cxn ang="0">
                    <a:pos x="48" y="126"/>
                  </a:cxn>
                  <a:cxn ang="0">
                    <a:pos x="60" y="144"/>
                  </a:cxn>
                  <a:cxn ang="0">
                    <a:pos x="66" y="168"/>
                  </a:cxn>
                  <a:cxn ang="0">
                    <a:pos x="54" y="168"/>
                  </a:cxn>
                  <a:cxn ang="0">
                    <a:pos x="48" y="180"/>
                  </a:cxn>
                  <a:cxn ang="0">
                    <a:pos x="54" y="186"/>
                  </a:cxn>
                  <a:cxn ang="0">
                    <a:pos x="60" y="198"/>
                  </a:cxn>
                  <a:cxn ang="0">
                    <a:pos x="54" y="204"/>
                  </a:cxn>
                  <a:cxn ang="0">
                    <a:pos x="36" y="216"/>
                  </a:cxn>
                  <a:cxn ang="0">
                    <a:pos x="24" y="222"/>
                  </a:cxn>
                  <a:cxn ang="0">
                    <a:pos x="18" y="222"/>
                  </a:cxn>
                  <a:cxn ang="0">
                    <a:pos x="6" y="228"/>
                  </a:cxn>
                  <a:cxn ang="0">
                    <a:pos x="0" y="234"/>
                  </a:cxn>
                  <a:cxn ang="0">
                    <a:pos x="0" y="252"/>
                  </a:cxn>
                  <a:cxn ang="0">
                    <a:pos x="78" y="234"/>
                  </a:cxn>
                  <a:cxn ang="0">
                    <a:pos x="108" y="216"/>
                  </a:cxn>
                  <a:cxn ang="0">
                    <a:pos x="126" y="204"/>
                  </a:cxn>
                  <a:cxn ang="0">
                    <a:pos x="174" y="234"/>
                  </a:cxn>
                  <a:cxn ang="0">
                    <a:pos x="180" y="222"/>
                  </a:cxn>
                  <a:cxn ang="0">
                    <a:pos x="198" y="210"/>
                  </a:cxn>
                  <a:cxn ang="0">
                    <a:pos x="204" y="204"/>
                  </a:cxn>
                  <a:cxn ang="0">
                    <a:pos x="228" y="204"/>
                  </a:cxn>
                  <a:cxn ang="0">
                    <a:pos x="258" y="180"/>
                  </a:cxn>
                  <a:cxn ang="0">
                    <a:pos x="264" y="168"/>
                  </a:cxn>
                  <a:cxn ang="0">
                    <a:pos x="258" y="150"/>
                  </a:cxn>
                  <a:cxn ang="0">
                    <a:pos x="258" y="126"/>
                  </a:cxn>
                  <a:cxn ang="0">
                    <a:pos x="258" y="114"/>
                  </a:cxn>
                  <a:cxn ang="0">
                    <a:pos x="300" y="90"/>
                  </a:cxn>
                  <a:cxn ang="0">
                    <a:pos x="354" y="54"/>
                  </a:cxn>
                </a:cxnLst>
                <a:rect l="0" t="0" r="r" b="b"/>
                <a:pathLst>
                  <a:path w="354" h="252">
                    <a:moveTo>
                      <a:pt x="354" y="54"/>
                    </a:moveTo>
                    <a:lnTo>
                      <a:pt x="348" y="48"/>
                    </a:lnTo>
                    <a:lnTo>
                      <a:pt x="336" y="42"/>
                    </a:lnTo>
                    <a:lnTo>
                      <a:pt x="330" y="36"/>
                    </a:lnTo>
                    <a:lnTo>
                      <a:pt x="330" y="30"/>
                    </a:lnTo>
                    <a:lnTo>
                      <a:pt x="324" y="18"/>
                    </a:lnTo>
                    <a:lnTo>
                      <a:pt x="312" y="12"/>
                    </a:lnTo>
                    <a:lnTo>
                      <a:pt x="300" y="18"/>
                    </a:lnTo>
                    <a:lnTo>
                      <a:pt x="294" y="24"/>
                    </a:lnTo>
                    <a:lnTo>
                      <a:pt x="288" y="30"/>
                    </a:lnTo>
                    <a:lnTo>
                      <a:pt x="276" y="30"/>
                    </a:lnTo>
                    <a:lnTo>
                      <a:pt x="270" y="30"/>
                    </a:lnTo>
                    <a:lnTo>
                      <a:pt x="270" y="24"/>
                    </a:lnTo>
                    <a:lnTo>
                      <a:pt x="270" y="18"/>
                    </a:lnTo>
                    <a:lnTo>
                      <a:pt x="270" y="12"/>
                    </a:lnTo>
                    <a:lnTo>
                      <a:pt x="264" y="6"/>
                    </a:lnTo>
                    <a:lnTo>
                      <a:pt x="258" y="6"/>
                    </a:lnTo>
                    <a:lnTo>
                      <a:pt x="252" y="6"/>
                    </a:lnTo>
                    <a:lnTo>
                      <a:pt x="246" y="0"/>
                    </a:lnTo>
                    <a:lnTo>
                      <a:pt x="240" y="6"/>
                    </a:lnTo>
                    <a:lnTo>
                      <a:pt x="228" y="6"/>
                    </a:lnTo>
                    <a:lnTo>
                      <a:pt x="216" y="6"/>
                    </a:lnTo>
                    <a:lnTo>
                      <a:pt x="204" y="6"/>
                    </a:lnTo>
                    <a:lnTo>
                      <a:pt x="198" y="6"/>
                    </a:lnTo>
                    <a:lnTo>
                      <a:pt x="192" y="6"/>
                    </a:lnTo>
                    <a:lnTo>
                      <a:pt x="186" y="12"/>
                    </a:lnTo>
                    <a:lnTo>
                      <a:pt x="180" y="12"/>
                    </a:lnTo>
                    <a:lnTo>
                      <a:pt x="174" y="12"/>
                    </a:lnTo>
                    <a:lnTo>
                      <a:pt x="162" y="24"/>
                    </a:lnTo>
                    <a:lnTo>
                      <a:pt x="162" y="30"/>
                    </a:lnTo>
                    <a:lnTo>
                      <a:pt x="162" y="36"/>
                    </a:lnTo>
                    <a:lnTo>
                      <a:pt x="150" y="42"/>
                    </a:lnTo>
                    <a:lnTo>
                      <a:pt x="144" y="48"/>
                    </a:lnTo>
                    <a:lnTo>
                      <a:pt x="132" y="54"/>
                    </a:lnTo>
                    <a:lnTo>
                      <a:pt x="126" y="60"/>
                    </a:lnTo>
                    <a:lnTo>
                      <a:pt x="120" y="66"/>
                    </a:lnTo>
                    <a:lnTo>
                      <a:pt x="114" y="78"/>
                    </a:lnTo>
                    <a:lnTo>
                      <a:pt x="108" y="78"/>
                    </a:lnTo>
                    <a:lnTo>
                      <a:pt x="102" y="78"/>
                    </a:lnTo>
                    <a:lnTo>
                      <a:pt x="96" y="72"/>
                    </a:lnTo>
                    <a:lnTo>
                      <a:pt x="84" y="66"/>
                    </a:lnTo>
                    <a:lnTo>
                      <a:pt x="84" y="72"/>
                    </a:lnTo>
                    <a:lnTo>
                      <a:pt x="78" y="84"/>
                    </a:lnTo>
                    <a:lnTo>
                      <a:pt x="72" y="84"/>
                    </a:lnTo>
                    <a:lnTo>
                      <a:pt x="66" y="84"/>
                    </a:lnTo>
                    <a:lnTo>
                      <a:pt x="60" y="84"/>
                    </a:lnTo>
                    <a:lnTo>
                      <a:pt x="54" y="84"/>
                    </a:lnTo>
                    <a:lnTo>
                      <a:pt x="60" y="90"/>
                    </a:lnTo>
                    <a:lnTo>
                      <a:pt x="66" y="96"/>
                    </a:lnTo>
                    <a:lnTo>
                      <a:pt x="66" y="102"/>
                    </a:lnTo>
                    <a:lnTo>
                      <a:pt x="60" y="108"/>
                    </a:lnTo>
                    <a:lnTo>
                      <a:pt x="54" y="120"/>
                    </a:lnTo>
                    <a:lnTo>
                      <a:pt x="48" y="120"/>
                    </a:lnTo>
                    <a:lnTo>
                      <a:pt x="48" y="126"/>
                    </a:lnTo>
                    <a:lnTo>
                      <a:pt x="54" y="138"/>
                    </a:lnTo>
                    <a:lnTo>
                      <a:pt x="60" y="144"/>
                    </a:lnTo>
                    <a:lnTo>
                      <a:pt x="66" y="156"/>
                    </a:lnTo>
                    <a:lnTo>
                      <a:pt x="66" y="168"/>
                    </a:lnTo>
                    <a:lnTo>
                      <a:pt x="60" y="168"/>
                    </a:lnTo>
                    <a:lnTo>
                      <a:pt x="54" y="168"/>
                    </a:lnTo>
                    <a:lnTo>
                      <a:pt x="48" y="174"/>
                    </a:lnTo>
                    <a:lnTo>
                      <a:pt x="48" y="180"/>
                    </a:lnTo>
                    <a:lnTo>
                      <a:pt x="48" y="186"/>
                    </a:lnTo>
                    <a:lnTo>
                      <a:pt x="54" y="186"/>
                    </a:lnTo>
                    <a:lnTo>
                      <a:pt x="60" y="192"/>
                    </a:lnTo>
                    <a:lnTo>
                      <a:pt x="60" y="198"/>
                    </a:lnTo>
                    <a:lnTo>
                      <a:pt x="60" y="204"/>
                    </a:lnTo>
                    <a:lnTo>
                      <a:pt x="54" y="204"/>
                    </a:lnTo>
                    <a:lnTo>
                      <a:pt x="48" y="210"/>
                    </a:lnTo>
                    <a:lnTo>
                      <a:pt x="36" y="216"/>
                    </a:lnTo>
                    <a:lnTo>
                      <a:pt x="30" y="222"/>
                    </a:lnTo>
                    <a:lnTo>
                      <a:pt x="24" y="222"/>
                    </a:lnTo>
                    <a:lnTo>
                      <a:pt x="18" y="216"/>
                    </a:lnTo>
                    <a:lnTo>
                      <a:pt x="18" y="222"/>
                    </a:lnTo>
                    <a:lnTo>
                      <a:pt x="12" y="228"/>
                    </a:lnTo>
                    <a:lnTo>
                      <a:pt x="6" y="228"/>
                    </a:lnTo>
                    <a:lnTo>
                      <a:pt x="0" y="228"/>
                    </a:lnTo>
                    <a:lnTo>
                      <a:pt x="0" y="234"/>
                    </a:lnTo>
                    <a:lnTo>
                      <a:pt x="0" y="240"/>
                    </a:lnTo>
                    <a:lnTo>
                      <a:pt x="0" y="252"/>
                    </a:lnTo>
                    <a:lnTo>
                      <a:pt x="72" y="228"/>
                    </a:lnTo>
                    <a:lnTo>
                      <a:pt x="78" y="234"/>
                    </a:lnTo>
                    <a:lnTo>
                      <a:pt x="90" y="216"/>
                    </a:lnTo>
                    <a:lnTo>
                      <a:pt x="108" y="216"/>
                    </a:lnTo>
                    <a:lnTo>
                      <a:pt x="114" y="216"/>
                    </a:lnTo>
                    <a:lnTo>
                      <a:pt x="126" y="204"/>
                    </a:lnTo>
                    <a:lnTo>
                      <a:pt x="144" y="210"/>
                    </a:lnTo>
                    <a:lnTo>
                      <a:pt x="174" y="234"/>
                    </a:lnTo>
                    <a:lnTo>
                      <a:pt x="174" y="228"/>
                    </a:lnTo>
                    <a:lnTo>
                      <a:pt x="180" y="222"/>
                    </a:lnTo>
                    <a:lnTo>
                      <a:pt x="192" y="216"/>
                    </a:lnTo>
                    <a:lnTo>
                      <a:pt x="198" y="210"/>
                    </a:lnTo>
                    <a:lnTo>
                      <a:pt x="198" y="204"/>
                    </a:lnTo>
                    <a:lnTo>
                      <a:pt x="204" y="204"/>
                    </a:lnTo>
                    <a:lnTo>
                      <a:pt x="216" y="204"/>
                    </a:lnTo>
                    <a:lnTo>
                      <a:pt x="228" y="204"/>
                    </a:lnTo>
                    <a:lnTo>
                      <a:pt x="246" y="192"/>
                    </a:lnTo>
                    <a:lnTo>
                      <a:pt x="258" y="180"/>
                    </a:lnTo>
                    <a:lnTo>
                      <a:pt x="258" y="174"/>
                    </a:lnTo>
                    <a:lnTo>
                      <a:pt x="264" y="168"/>
                    </a:lnTo>
                    <a:lnTo>
                      <a:pt x="258" y="162"/>
                    </a:lnTo>
                    <a:lnTo>
                      <a:pt x="258" y="150"/>
                    </a:lnTo>
                    <a:lnTo>
                      <a:pt x="258" y="138"/>
                    </a:lnTo>
                    <a:lnTo>
                      <a:pt x="258" y="126"/>
                    </a:lnTo>
                    <a:lnTo>
                      <a:pt x="258" y="120"/>
                    </a:lnTo>
                    <a:lnTo>
                      <a:pt x="258" y="114"/>
                    </a:lnTo>
                    <a:lnTo>
                      <a:pt x="282" y="102"/>
                    </a:lnTo>
                    <a:lnTo>
                      <a:pt x="300" y="90"/>
                    </a:lnTo>
                    <a:lnTo>
                      <a:pt x="318" y="78"/>
                    </a:lnTo>
                    <a:lnTo>
                      <a:pt x="354" y="54"/>
                    </a:lnTo>
                    <a:close/>
                  </a:path>
                </a:pathLst>
              </a:custGeom>
              <a:solidFill>
                <a:srgbClr val="0033A0">
                  <a:lumMod val="60000"/>
                  <a:lumOff val="40000"/>
                </a:srgb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09" name="Freeform 821">
                <a:extLst>
                  <a:ext uri="{FF2B5EF4-FFF2-40B4-BE49-F238E27FC236}">
                    <a16:creationId xmlns:a16="http://schemas.microsoft.com/office/drawing/2014/main" xmlns="" id="{2A65DEE9-1C0D-914A-8FA5-0757BA52D513}"/>
                  </a:ext>
                </a:extLst>
              </p:cNvPr>
              <p:cNvSpPr>
                <a:spLocks/>
              </p:cNvSpPr>
              <p:nvPr/>
            </p:nvSpPr>
            <p:spPr bwMode="auto">
              <a:xfrm>
                <a:off x="7652644" y="5173218"/>
                <a:ext cx="247351" cy="236108"/>
              </a:xfrm>
              <a:custGeom>
                <a:avLst/>
                <a:gdLst/>
                <a:ahLst/>
                <a:cxnLst>
                  <a:cxn ang="0">
                    <a:pos x="198" y="48"/>
                  </a:cxn>
                  <a:cxn ang="0">
                    <a:pos x="198" y="78"/>
                  </a:cxn>
                  <a:cxn ang="0">
                    <a:pos x="222" y="102"/>
                  </a:cxn>
                  <a:cxn ang="0">
                    <a:pos x="228" y="120"/>
                  </a:cxn>
                  <a:cxn ang="0">
                    <a:pos x="258" y="174"/>
                  </a:cxn>
                  <a:cxn ang="0">
                    <a:pos x="264" y="180"/>
                  </a:cxn>
                  <a:cxn ang="0">
                    <a:pos x="258" y="192"/>
                  </a:cxn>
                  <a:cxn ang="0">
                    <a:pos x="240" y="192"/>
                  </a:cxn>
                  <a:cxn ang="0">
                    <a:pos x="216" y="210"/>
                  </a:cxn>
                  <a:cxn ang="0">
                    <a:pos x="192" y="240"/>
                  </a:cxn>
                  <a:cxn ang="0">
                    <a:pos x="186" y="246"/>
                  </a:cxn>
                  <a:cxn ang="0">
                    <a:pos x="174" y="246"/>
                  </a:cxn>
                  <a:cxn ang="0">
                    <a:pos x="168" y="252"/>
                  </a:cxn>
                  <a:cxn ang="0">
                    <a:pos x="132" y="252"/>
                  </a:cxn>
                  <a:cxn ang="0">
                    <a:pos x="102" y="246"/>
                  </a:cxn>
                  <a:cxn ang="0">
                    <a:pos x="90" y="234"/>
                  </a:cxn>
                  <a:cxn ang="0">
                    <a:pos x="78" y="228"/>
                  </a:cxn>
                  <a:cxn ang="0">
                    <a:pos x="72" y="216"/>
                  </a:cxn>
                  <a:cxn ang="0">
                    <a:pos x="72" y="204"/>
                  </a:cxn>
                  <a:cxn ang="0">
                    <a:pos x="60" y="198"/>
                  </a:cxn>
                  <a:cxn ang="0">
                    <a:pos x="48" y="204"/>
                  </a:cxn>
                  <a:cxn ang="0">
                    <a:pos x="42" y="192"/>
                  </a:cxn>
                  <a:cxn ang="0">
                    <a:pos x="48" y="180"/>
                  </a:cxn>
                  <a:cxn ang="0">
                    <a:pos x="48" y="168"/>
                  </a:cxn>
                  <a:cxn ang="0">
                    <a:pos x="24" y="156"/>
                  </a:cxn>
                  <a:cxn ang="0">
                    <a:pos x="30" y="144"/>
                  </a:cxn>
                  <a:cxn ang="0">
                    <a:pos x="30" y="132"/>
                  </a:cxn>
                  <a:cxn ang="0">
                    <a:pos x="18" y="108"/>
                  </a:cxn>
                  <a:cxn ang="0">
                    <a:pos x="12" y="84"/>
                  </a:cxn>
                  <a:cxn ang="0">
                    <a:pos x="0" y="66"/>
                  </a:cxn>
                  <a:cxn ang="0">
                    <a:pos x="6" y="48"/>
                  </a:cxn>
                  <a:cxn ang="0">
                    <a:pos x="36" y="18"/>
                  </a:cxn>
                  <a:cxn ang="0">
                    <a:pos x="96" y="18"/>
                  </a:cxn>
                  <a:cxn ang="0">
                    <a:pos x="144" y="0"/>
                  </a:cxn>
                  <a:cxn ang="0">
                    <a:pos x="180" y="30"/>
                  </a:cxn>
                </a:cxnLst>
                <a:rect l="0" t="0" r="r" b="b"/>
                <a:pathLst>
                  <a:path w="264" h="252">
                    <a:moveTo>
                      <a:pt x="180" y="30"/>
                    </a:moveTo>
                    <a:lnTo>
                      <a:pt x="198" y="48"/>
                    </a:lnTo>
                    <a:lnTo>
                      <a:pt x="198" y="60"/>
                    </a:lnTo>
                    <a:lnTo>
                      <a:pt x="198" y="78"/>
                    </a:lnTo>
                    <a:lnTo>
                      <a:pt x="210" y="96"/>
                    </a:lnTo>
                    <a:lnTo>
                      <a:pt x="222" y="102"/>
                    </a:lnTo>
                    <a:lnTo>
                      <a:pt x="222" y="108"/>
                    </a:lnTo>
                    <a:lnTo>
                      <a:pt x="228" y="120"/>
                    </a:lnTo>
                    <a:lnTo>
                      <a:pt x="246" y="156"/>
                    </a:lnTo>
                    <a:lnTo>
                      <a:pt x="258" y="174"/>
                    </a:lnTo>
                    <a:lnTo>
                      <a:pt x="264" y="174"/>
                    </a:lnTo>
                    <a:lnTo>
                      <a:pt x="264" y="180"/>
                    </a:lnTo>
                    <a:lnTo>
                      <a:pt x="264" y="186"/>
                    </a:lnTo>
                    <a:lnTo>
                      <a:pt x="258" y="192"/>
                    </a:lnTo>
                    <a:lnTo>
                      <a:pt x="252" y="192"/>
                    </a:lnTo>
                    <a:lnTo>
                      <a:pt x="240" y="192"/>
                    </a:lnTo>
                    <a:lnTo>
                      <a:pt x="228" y="198"/>
                    </a:lnTo>
                    <a:lnTo>
                      <a:pt x="216" y="210"/>
                    </a:lnTo>
                    <a:lnTo>
                      <a:pt x="204" y="216"/>
                    </a:lnTo>
                    <a:lnTo>
                      <a:pt x="192" y="240"/>
                    </a:lnTo>
                    <a:lnTo>
                      <a:pt x="192" y="246"/>
                    </a:lnTo>
                    <a:lnTo>
                      <a:pt x="186" y="246"/>
                    </a:lnTo>
                    <a:lnTo>
                      <a:pt x="180" y="246"/>
                    </a:lnTo>
                    <a:lnTo>
                      <a:pt x="174" y="246"/>
                    </a:lnTo>
                    <a:lnTo>
                      <a:pt x="168" y="246"/>
                    </a:lnTo>
                    <a:lnTo>
                      <a:pt x="168" y="252"/>
                    </a:lnTo>
                    <a:lnTo>
                      <a:pt x="156" y="252"/>
                    </a:lnTo>
                    <a:lnTo>
                      <a:pt x="132" y="252"/>
                    </a:lnTo>
                    <a:lnTo>
                      <a:pt x="114" y="252"/>
                    </a:lnTo>
                    <a:lnTo>
                      <a:pt x="102" y="246"/>
                    </a:lnTo>
                    <a:lnTo>
                      <a:pt x="96" y="240"/>
                    </a:lnTo>
                    <a:lnTo>
                      <a:pt x="90" y="234"/>
                    </a:lnTo>
                    <a:lnTo>
                      <a:pt x="84" y="228"/>
                    </a:lnTo>
                    <a:lnTo>
                      <a:pt x="78" y="228"/>
                    </a:lnTo>
                    <a:lnTo>
                      <a:pt x="72" y="222"/>
                    </a:lnTo>
                    <a:lnTo>
                      <a:pt x="72" y="216"/>
                    </a:lnTo>
                    <a:lnTo>
                      <a:pt x="72" y="210"/>
                    </a:lnTo>
                    <a:lnTo>
                      <a:pt x="72" y="204"/>
                    </a:lnTo>
                    <a:lnTo>
                      <a:pt x="66" y="198"/>
                    </a:lnTo>
                    <a:lnTo>
                      <a:pt x="60" y="198"/>
                    </a:lnTo>
                    <a:lnTo>
                      <a:pt x="54" y="198"/>
                    </a:lnTo>
                    <a:lnTo>
                      <a:pt x="48" y="204"/>
                    </a:lnTo>
                    <a:lnTo>
                      <a:pt x="42" y="198"/>
                    </a:lnTo>
                    <a:lnTo>
                      <a:pt x="42" y="192"/>
                    </a:lnTo>
                    <a:lnTo>
                      <a:pt x="48" y="186"/>
                    </a:lnTo>
                    <a:lnTo>
                      <a:pt x="48" y="180"/>
                    </a:lnTo>
                    <a:lnTo>
                      <a:pt x="48" y="174"/>
                    </a:lnTo>
                    <a:lnTo>
                      <a:pt x="48" y="168"/>
                    </a:lnTo>
                    <a:lnTo>
                      <a:pt x="36" y="162"/>
                    </a:lnTo>
                    <a:lnTo>
                      <a:pt x="24" y="156"/>
                    </a:lnTo>
                    <a:lnTo>
                      <a:pt x="24" y="150"/>
                    </a:lnTo>
                    <a:lnTo>
                      <a:pt x="30" y="144"/>
                    </a:lnTo>
                    <a:lnTo>
                      <a:pt x="30" y="138"/>
                    </a:lnTo>
                    <a:lnTo>
                      <a:pt x="30" y="132"/>
                    </a:lnTo>
                    <a:lnTo>
                      <a:pt x="24" y="120"/>
                    </a:lnTo>
                    <a:lnTo>
                      <a:pt x="18" y="108"/>
                    </a:lnTo>
                    <a:lnTo>
                      <a:pt x="12" y="102"/>
                    </a:lnTo>
                    <a:lnTo>
                      <a:pt x="12" y="84"/>
                    </a:lnTo>
                    <a:lnTo>
                      <a:pt x="6" y="72"/>
                    </a:lnTo>
                    <a:lnTo>
                      <a:pt x="0" y="66"/>
                    </a:lnTo>
                    <a:lnTo>
                      <a:pt x="0" y="54"/>
                    </a:lnTo>
                    <a:lnTo>
                      <a:pt x="6" y="48"/>
                    </a:lnTo>
                    <a:lnTo>
                      <a:pt x="18" y="24"/>
                    </a:lnTo>
                    <a:lnTo>
                      <a:pt x="36" y="18"/>
                    </a:lnTo>
                    <a:lnTo>
                      <a:pt x="72" y="12"/>
                    </a:lnTo>
                    <a:lnTo>
                      <a:pt x="96" y="18"/>
                    </a:lnTo>
                    <a:lnTo>
                      <a:pt x="126" y="6"/>
                    </a:lnTo>
                    <a:lnTo>
                      <a:pt x="144" y="0"/>
                    </a:lnTo>
                    <a:lnTo>
                      <a:pt x="162" y="6"/>
                    </a:lnTo>
                    <a:lnTo>
                      <a:pt x="180" y="30"/>
                    </a:lnTo>
                    <a:close/>
                  </a:path>
                </a:pathLst>
              </a:custGeom>
              <a:solidFill>
                <a:schemeClr val="accent4"/>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10" name="Freeform 822">
                <a:extLst>
                  <a:ext uri="{FF2B5EF4-FFF2-40B4-BE49-F238E27FC236}">
                    <a16:creationId xmlns:a16="http://schemas.microsoft.com/office/drawing/2014/main" xmlns="" id="{B55C6172-2B6C-9448-80AD-ADF10FC8E58D}"/>
                  </a:ext>
                </a:extLst>
              </p:cNvPr>
              <p:cNvSpPr>
                <a:spLocks/>
              </p:cNvSpPr>
              <p:nvPr/>
            </p:nvSpPr>
            <p:spPr bwMode="auto">
              <a:xfrm>
                <a:off x="7343455" y="5004569"/>
                <a:ext cx="230486" cy="252973"/>
              </a:xfrm>
              <a:custGeom>
                <a:avLst/>
                <a:gdLst/>
                <a:ahLst/>
                <a:cxnLst>
                  <a:cxn ang="0">
                    <a:pos x="138" y="48"/>
                  </a:cxn>
                  <a:cxn ang="0">
                    <a:pos x="150" y="60"/>
                  </a:cxn>
                  <a:cxn ang="0">
                    <a:pos x="150" y="78"/>
                  </a:cxn>
                  <a:cxn ang="0">
                    <a:pos x="156" y="90"/>
                  </a:cxn>
                  <a:cxn ang="0">
                    <a:pos x="174" y="96"/>
                  </a:cxn>
                  <a:cxn ang="0">
                    <a:pos x="174" y="108"/>
                  </a:cxn>
                  <a:cxn ang="0">
                    <a:pos x="168" y="114"/>
                  </a:cxn>
                  <a:cxn ang="0">
                    <a:pos x="174" y="120"/>
                  </a:cxn>
                  <a:cxn ang="0">
                    <a:pos x="186" y="132"/>
                  </a:cxn>
                  <a:cxn ang="0">
                    <a:pos x="192" y="156"/>
                  </a:cxn>
                  <a:cxn ang="0">
                    <a:pos x="204" y="168"/>
                  </a:cxn>
                  <a:cxn ang="0">
                    <a:pos x="228" y="192"/>
                  </a:cxn>
                  <a:cxn ang="0">
                    <a:pos x="246" y="222"/>
                  </a:cxn>
                  <a:cxn ang="0">
                    <a:pos x="240" y="252"/>
                  </a:cxn>
                  <a:cxn ang="0">
                    <a:pos x="186" y="264"/>
                  </a:cxn>
                  <a:cxn ang="0">
                    <a:pos x="174" y="258"/>
                  </a:cxn>
                  <a:cxn ang="0">
                    <a:pos x="162" y="252"/>
                  </a:cxn>
                  <a:cxn ang="0">
                    <a:pos x="72" y="180"/>
                  </a:cxn>
                  <a:cxn ang="0">
                    <a:pos x="60" y="168"/>
                  </a:cxn>
                  <a:cxn ang="0">
                    <a:pos x="66" y="156"/>
                  </a:cxn>
                  <a:cxn ang="0">
                    <a:pos x="60" y="150"/>
                  </a:cxn>
                  <a:cxn ang="0">
                    <a:pos x="48" y="144"/>
                  </a:cxn>
                  <a:cxn ang="0">
                    <a:pos x="30" y="138"/>
                  </a:cxn>
                  <a:cxn ang="0">
                    <a:pos x="36" y="126"/>
                  </a:cxn>
                  <a:cxn ang="0">
                    <a:pos x="36" y="114"/>
                  </a:cxn>
                  <a:cxn ang="0">
                    <a:pos x="24" y="102"/>
                  </a:cxn>
                  <a:cxn ang="0">
                    <a:pos x="6" y="102"/>
                  </a:cxn>
                  <a:cxn ang="0">
                    <a:pos x="0" y="90"/>
                  </a:cxn>
                  <a:cxn ang="0">
                    <a:pos x="6" y="84"/>
                  </a:cxn>
                  <a:cxn ang="0">
                    <a:pos x="24" y="78"/>
                  </a:cxn>
                  <a:cxn ang="0">
                    <a:pos x="24" y="60"/>
                  </a:cxn>
                  <a:cxn ang="0">
                    <a:pos x="18" y="48"/>
                  </a:cxn>
                  <a:cxn ang="0">
                    <a:pos x="24" y="36"/>
                  </a:cxn>
                  <a:cxn ang="0">
                    <a:pos x="12" y="12"/>
                  </a:cxn>
                  <a:cxn ang="0">
                    <a:pos x="30" y="0"/>
                  </a:cxn>
                  <a:cxn ang="0">
                    <a:pos x="42" y="6"/>
                  </a:cxn>
                  <a:cxn ang="0">
                    <a:pos x="36" y="18"/>
                  </a:cxn>
                  <a:cxn ang="0">
                    <a:pos x="36" y="30"/>
                  </a:cxn>
                  <a:cxn ang="0">
                    <a:pos x="54" y="24"/>
                  </a:cxn>
                  <a:cxn ang="0">
                    <a:pos x="66" y="18"/>
                  </a:cxn>
                  <a:cxn ang="0">
                    <a:pos x="78" y="24"/>
                  </a:cxn>
                  <a:cxn ang="0">
                    <a:pos x="78" y="36"/>
                  </a:cxn>
                  <a:cxn ang="0">
                    <a:pos x="66" y="42"/>
                  </a:cxn>
                  <a:cxn ang="0">
                    <a:pos x="72" y="54"/>
                  </a:cxn>
                  <a:cxn ang="0">
                    <a:pos x="84" y="66"/>
                  </a:cxn>
                  <a:cxn ang="0">
                    <a:pos x="102" y="78"/>
                  </a:cxn>
                  <a:cxn ang="0">
                    <a:pos x="108" y="72"/>
                  </a:cxn>
                  <a:cxn ang="0">
                    <a:pos x="120" y="54"/>
                  </a:cxn>
                  <a:cxn ang="0">
                    <a:pos x="132" y="48"/>
                  </a:cxn>
                </a:cxnLst>
                <a:rect l="0" t="0" r="r" b="b"/>
                <a:pathLst>
                  <a:path w="246" h="270">
                    <a:moveTo>
                      <a:pt x="132" y="48"/>
                    </a:moveTo>
                    <a:lnTo>
                      <a:pt x="138" y="48"/>
                    </a:lnTo>
                    <a:lnTo>
                      <a:pt x="144" y="54"/>
                    </a:lnTo>
                    <a:lnTo>
                      <a:pt x="150" y="60"/>
                    </a:lnTo>
                    <a:lnTo>
                      <a:pt x="150" y="66"/>
                    </a:lnTo>
                    <a:lnTo>
                      <a:pt x="150" y="78"/>
                    </a:lnTo>
                    <a:lnTo>
                      <a:pt x="150" y="90"/>
                    </a:lnTo>
                    <a:lnTo>
                      <a:pt x="156" y="90"/>
                    </a:lnTo>
                    <a:lnTo>
                      <a:pt x="162" y="90"/>
                    </a:lnTo>
                    <a:lnTo>
                      <a:pt x="174" y="96"/>
                    </a:lnTo>
                    <a:lnTo>
                      <a:pt x="180" y="102"/>
                    </a:lnTo>
                    <a:lnTo>
                      <a:pt x="174" y="108"/>
                    </a:lnTo>
                    <a:lnTo>
                      <a:pt x="168" y="108"/>
                    </a:lnTo>
                    <a:lnTo>
                      <a:pt x="168" y="114"/>
                    </a:lnTo>
                    <a:lnTo>
                      <a:pt x="174" y="114"/>
                    </a:lnTo>
                    <a:lnTo>
                      <a:pt x="174" y="120"/>
                    </a:lnTo>
                    <a:lnTo>
                      <a:pt x="180" y="126"/>
                    </a:lnTo>
                    <a:lnTo>
                      <a:pt x="186" y="132"/>
                    </a:lnTo>
                    <a:lnTo>
                      <a:pt x="192" y="144"/>
                    </a:lnTo>
                    <a:lnTo>
                      <a:pt x="192" y="156"/>
                    </a:lnTo>
                    <a:lnTo>
                      <a:pt x="198" y="162"/>
                    </a:lnTo>
                    <a:lnTo>
                      <a:pt x="204" y="168"/>
                    </a:lnTo>
                    <a:lnTo>
                      <a:pt x="210" y="174"/>
                    </a:lnTo>
                    <a:lnTo>
                      <a:pt x="228" y="192"/>
                    </a:lnTo>
                    <a:lnTo>
                      <a:pt x="240" y="210"/>
                    </a:lnTo>
                    <a:lnTo>
                      <a:pt x="246" y="222"/>
                    </a:lnTo>
                    <a:lnTo>
                      <a:pt x="234" y="240"/>
                    </a:lnTo>
                    <a:lnTo>
                      <a:pt x="240" y="252"/>
                    </a:lnTo>
                    <a:lnTo>
                      <a:pt x="228" y="270"/>
                    </a:lnTo>
                    <a:lnTo>
                      <a:pt x="186" y="264"/>
                    </a:lnTo>
                    <a:lnTo>
                      <a:pt x="180" y="258"/>
                    </a:lnTo>
                    <a:lnTo>
                      <a:pt x="174" y="258"/>
                    </a:lnTo>
                    <a:lnTo>
                      <a:pt x="168" y="258"/>
                    </a:lnTo>
                    <a:lnTo>
                      <a:pt x="162" y="252"/>
                    </a:lnTo>
                    <a:lnTo>
                      <a:pt x="78" y="186"/>
                    </a:lnTo>
                    <a:lnTo>
                      <a:pt x="72" y="180"/>
                    </a:lnTo>
                    <a:lnTo>
                      <a:pt x="66" y="174"/>
                    </a:lnTo>
                    <a:lnTo>
                      <a:pt x="60" y="168"/>
                    </a:lnTo>
                    <a:lnTo>
                      <a:pt x="66" y="162"/>
                    </a:lnTo>
                    <a:lnTo>
                      <a:pt x="66" y="156"/>
                    </a:lnTo>
                    <a:lnTo>
                      <a:pt x="66" y="150"/>
                    </a:lnTo>
                    <a:lnTo>
                      <a:pt x="60" y="150"/>
                    </a:lnTo>
                    <a:lnTo>
                      <a:pt x="54" y="150"/>
                    </a:lnTo>
                    <a:lnTo>
                      <a:pt x="48" y="144"/>
                    </a:lnTo>
                    <a:lnTo>
                      <a:pt x="42" y="144"/>
                    </a:lnTo>
                    <a:lnTo>
                      <a:pt x="30" y="138"/>
                    </a:lnTo>
                    <a:lnTo>
                      <a:pt x="30" y="132"/>
                    </a:lnTo>
                    <a:lnTo>
                      <a:pt x="36" y="126"/>
                    </a:lnTo>
                    <a:lnTo>
                      <a:pt x="36" y="120"/>
                    </a:lnTo>
                    <a:lnTo>
                      <a:pt x="36" y="114"/>
                    </a:lnTo>
                    <a:lnTo>
                      <a:pt x="30" y="108"/>
                    </a:lnTo>
                    <a:lnTo>
                      <a:pt x="24" y="102"/>
                    </a:lnTo>
                    <a:lnTo>
                      <a:pt x="18" y="102"/>
                    </a:lnTo>
                    <a:lnTo>
                      <a:pt x="6" y="102"/>
                    </a:lnTo>
                    <a:lnTo>
                      <a:pt x="0" y="96"/>
                    </a:lnTo>
                    <a:lnTo>
                      <a:pt x="0" y="90"/>
                    </a:lnTo>
                    <a:lnTo>
                      <a:pt x="0" y="96"/>
                    </a:lnTo>
                    <a:lnTo>
                      <a:pt x="6" y="84"/>
                    </a:lnTo>
                    <a:lnTo>
                      <a:pt x="18" y="78"/>
                    </a:lnTo>
                    <a:lnTo>
                      <a:pt x="24" y="78"/>
                    </a:lnTo>
                    <a:lnTo>
                      <a:pt x="30" y="66"/>
                    </a:lnTo>
                    <a:lnTo>
                      <a:pt x="24" y="60"/>
                    </a:lnTo>
                    <a:lnTo>
                      <a:pt x="18" y="54"/>
                    </a:lnTo>
                    <a:lnTo>
                      <a:pt x="18" y="48"/>
                    </a:lnTo>
                    <a:lnTo>
                      <a:pt x="18" y="42"/>
                    </a:lnTo>
                    <a:lnTo>
                      <a:pt x="24" y="36"/>
                    </a:lnTo>
                    <a:lnTo>
                      <a:pt x="18" y="18"/>
                    </a:lnTo>
                    <a:lnTo>
                      <a:pt x="12" y="12"/>
                    </a:lnTo>
                    <a:lnTo>
                      <a:pt x="24" y="6"/>
                    </a:lnTo>
                    <a:lnTo>
                      <a:pt x="30" y="0"/>
                    </a:lnTo>
                    <a:lnTo>
                      <a:pt x="36" y="6"/>
                    </a:lnTo>
                    <a:lnTo>
                      <a:pt x="42" y="6"/>
                    </a:lnTo>
                    <a:lnTo>
                      <a:pt x="42" y="12"/>
                    </a:lnTo>
                    <a:lnTo>
                      <a:pt x="36" y="18"/>
                    </a:lnTo>
                    <a:lnTo>
                      <a:pt x="36" y="24"/>
                    </a:lnTo>
                    <a:lnTo>
                      <a:pt x="36" y="30"/>
                    </a:lnTo>
                    <a:lnTo>
                      <a:pt x="48" y="30"/>
                    </a:lnTo>
                    <a:lnTo>
                      <a:pt x="54" y="24"/>
                    </a:lnTo>
                    <a:lnTo>
                      <a:pt x="60" y="18"/>
                    </a:lnTo>
                    <a:lnTo>
                      <a:pt x="66" y="18"/>
                    </a:lnTo>
                    <a:lnTo>
                      <a:pt x="72" y="24"/>
                    </a:lnTo>
                    <a:lnTo>
                      <a:pt x="78" y="24"/>
                    </a:lnTo>
                    <a:lnTo>
                      <a:pt x="78" y="30"/>
                    </a:lnTo>
                    <a:lnTo>
                      <a:pt x="78" y="36"/>
                    </a:lnTo>
                    <a:lnTo>
                      <a:pt x="72" y="36"/>
                    </a:lnTo>
                    <a:lnTo>
                      <a:pt x="66" y="42"/>
                    </a:lnTo>
                    <a:lnTo>
                      <a:pt x="66" y="48"/>
                    </a:lnTo>
                    <a:lnTo>
                      <a:pt x="72" y="54"/>
                    </a:lnTo>
                    <a:lnTo>
                      <a:pt x="78" y="60"/>
                    </a:lnTo>
                    <a:lnTo>
                      <a:pt x="84" y="66"/>
                    </a:lnTo>
                    <a:lnTo>
                      <a:pt x="96" y="72"/>
                    </a:lnTo>
                    <a:lnTo>
                      <a:pt x="102" y="78"/>
                    </a:lnTo>
                    <a:lnTo>
                      <a:pt x="108" y="78"/>
                    </a:lnTo>
                    <a:lnTo>
                      <a:pt x="108" y="72"/>
                    </a:lnTo>
                    <a:lnTo>
                      <a:pt x="114" y="66"/>
                    </a:lnTo>
                    <a:lnTo>
                      <a:pt x="120" y="54"/>
                    </a:lnTo>
                    <a:lnTo>
                      <a:pt x="126" y="48"/>
                    </a:lnTo>
                    <a:lnTo>
                      <a:pt x="132" y="48"/>
                    </a:lnTo>
                    <a:close/>
                  </a:path>
                </a:pathLst>
              </a:custGeom>
              <a:solidFill>
                <a:schemeClr val="accent4">
                  <a:lumMod val="20000"/>
                  <a:lumOff val="80000"/>
                </a:scheme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11" name="Freeform 823">
                <a:extLst>
                  <a:ext uri="{FF2B5EF4-FFF2-40B4-BE49-F238E27FC236}">
                    <a16:creationId xmlns:a16="http://schemas.microsoft.com/office/drawing/2014/main" xmlns="" id="{14B207CA-6E23-984E-8CC1-EC972BDAA65B}"/>
                  </a:ext>
                </a:extLst>
              </p:cNvPr>
              <p:cNvSpPr>
                <a:spLocks/>
              </p:cNvSpPr>
              <p:nvPr/>
            </p:nvSpPr>
            <p:spPr bwMode="auto">
              <a:xfrm>
                <a:off x="7579563" y="5358731"/>
                <a:ext cx="281081" cy="281081"/>
              </a:xfrm>
              <a:custGeom>
                <a:avLst/>
                <a:gdLst/>
                <a:ahLst/>
                <a:cxnLst>
                  <a:cxn ang="0">
                    <a:pos x="42" y="120"/>
                  </a:cxn>
                  <a:cxn ang="0">
                    <a:pos x="42" y="102"/>
                  </a:cxn>
                  <a:cxn ang="0">
                    <a:pos x="54" y="84"/>
                  </a:cxn>
                  <a:cxn ang="0">
                    <a:pos x="78" y="66"/>
                  </a:cxn>
                  <a:cxn ang="0">
                    <a:pos x="84" y="36"/>
                  </a:cxn>
                  <a:cxn ang="0">
                    <a:pos x="102" y="18"/>
                  </a:cxn>
                  <a:cxn ang="0">
                    <a:pos x="120" y="24"/>
                  </a:cxn>
                  <a:cxn ang="0">
                    <a:pos x="132" y="0"/>
                  </a:cxn>
                  <a:cxn ang="0">
                    <a:pos x="150" y="6"/>
                  </a:cxn>
                  <a:cxn ang="0">
                    <a:pos x="150" y="24"/>
                  </a:cxn>
                  <a:cxn ang="0">
                    <a:pos x="168" y="36"/>
                  </a:cxn>
                  <a:cxn ang="0">
                    <a:pos x="192" y="54"/>
                  </a:cxn>
                  <a:cxn ang="0">
                    <a:pos x="246" y="54"/>
                  </a:cxn>
                  <a:cxn ang="0">
                    <a:pos x="246" y="102"/>
                  </a:cxn>
                  <a:cxn ang="0">
                    <a:pos x="228" y="114"/>
                  </a:cxn>
                  <a:cxn ang="0">
                    <a:pos x="240" y="138"/>
                  </a:cxn>
                  <a:cxn ang="0">
                    <a:pos x="270" y="162"/>
                  </a:cxn>
                  <a:cxn ang="0">
                    <a:pos x="294" y="162"/>
                  </a:cxn>
                  <a:cxn ang="0">
                    <a:pos x="300" y="180"/>
                  </a:cxn>
                  <a:cxn ang="0">
                    <a:pos x="282" y="192"/>
                  </a:cxn>
                  <a:cxn ang="0">
                    <a:pos x="294" y="198"/>
                  </a:cxn>
                  <a:cxn ang="0">
                    <a:pos x="270" y="216"/>
                  </a:cxn>
                  <a:cxn ang="0">
                    <a:pos x="258" y="234"/>
                  </a:cxn>
                  <a:cxn ang="0">
                    <a:pos x="258" y="252"/>
                  </a:cxn>
                  <a:cxn ang="0">
                    <a:pos x="240" y="264"/>
                  </a:cxn>
                  <a:cxn ang="0">
                    <a:pos x="210" y="258"/>
                  </a:cxn>
                  <a:cxn ang="0">
                    <a:pos x="186" y="264"/>
                  </a:cxn>
                  <a:cxn ang="0">
                    <a:pos x="156" y="288"/>
                  </a:cxn>
                  <a:cxn ang="0">
                    <a:pos x="138" y="276"/>
                  </a:cxn>
                  <a:cxn ang="0">
                    <a:pos x="120" y="288"/>
                  </a:cxn>
                  <a:cxn ang="0">
                    <a:pos x="90" y="288"/>
                  </a:cxn>
                  <a:cxn ang="0">
                    <a:pos x="72" y="294"/>
                  </a:cxn>
                  <a:cxn ang="0">
                    <a:pos x="54" y="282"/>
                  </a:cxn>
                  <a:cxn ang="0">
                    <a:pos x="36" y="294"/>
                  </a:cxn>
                  <a:cxn ang="0">
                    <a:pos x="0" y="288"/>
                  </a:cxn>
                  <a:cxn ang="0">
                    <a:pos x="12" y="264"/>
                  </a:cxn>
                  <a:cxn ang="0">
                    <a:pos x="24" y="252"/>
                  </a:cxn>
                  <a:cxn ang="0">
                    <a:pos x="36" y="228"/>
                  </a:cxn>
                  <a:cxn ang="0">
                    <a:pos x="24" y="210"/>
                  </a:cxn>
                  <a:cxn ang="0">
                    <a:pos x="30" y="192"/>
                  </a:cxn>
                  <a:cxn ang="0">
                    <a:pos x="42" y="174"/>
                  </a:cxn>
                  <a:cxn ang="0">
                    <a:pos x="36" y="156"/>
                  </a:cxn>
                  <a:cxn ang="0">
                    <a:pos x="30" y="132"/>
                  </a:cxn>
                </a:cxnLst>
                <a:rect l="0" t="0" r="r" b="b"/>
                <a:pathLst>
                  <a:path w="300" h="300">
                    <a:moveTo>
                      <a:pt x="24" y="126"/>
                    </a:moveTo>
                    <a:lnTo>
                      <a:pt x="36" y="126"/>
                    </a:lnTo>
                    <a:lnTo>
                      <a:pt x="42" y="120"/>
                    </a:lnTo>
                    <a:lnTo>
                      <a:pt x="48" y="114"/>
                    </a:lnTo>
                    <a:lnTo>
                      <a:pt x="42" y="108"/>
                    </a:lnTo>
                    <a:lnTo>
                      <a:pt x="42" y="102"/>
                    </a:lnTo>
                    <a:lnTo>
                      <a:pt x="42" y="96"/>
                    </a:lnTo>
                    <a:lnTo>
                      <a:pt x="48" y="90"/>
                    </a:lnTo>
                    <a:lnTo>
                      <a:pt x="54" y="84"/>
                    </a:lnTo>
                    <a:lnTo>
                      <a:pt x="60" y="78"/>
                    </a:lnTo>
                    <a:lnTo>
                      <a:pt x="66" y="78"/>
                    </a:lnTo>
                    <a:lnTo>
                      <a:pt x="78" y="66"/>
                    </a:lnTo>
                    <a:lnTo>
                      <a:pt x="84" y="60"/>
                    </a:lnTo>
                    <a:lnTo>
                      <a:pt x="84" y="54"/>
                    </a:lnTo>
                    <a:lnTo>
                      <a:pt x="84" y="36"/>
                    </a:lnTo>
                    <a:lnTo>
                      <a:pt x="90" y="30"/>
                    </a:lnTo>
                    <a:lnTo>
                      <a:pt x="96" y="18"/>
                    </a:lnTo>
                    <a:lnTo>
                      <a:pt x="102" y="18"/>
                    </a:lnTo>
                    <a:lnTo>
                      <a:pt x="108" y="24"/>
                    </a:lnTo>
                    <a:lnTo>
                      <a:pt x="114" y="24"/>
                    </a:lnTo>
                    <a:lnTo>
                      <a:pt x="120" y="24"/>
                    </a:lnTo>
                    <a:lnTo>
                      <a:pt x="126" y="12"/>
                    </a:lnTo>
                    <a:lnTo>
                      <a:pt x="126" y="6"/>
                    </a:lnTo>
                    <a:lnTo>
                      <a:pt x="132" y="0"/>
                    </a:lnTo>
                    <a:lnTo>
                      <a:pt x="138" y="0"/>
                    </a:lnTo>
                    <a:lnTo>
                      <a:pt x="144" y="0"/>
                    </a:lnTo>
                    <a:lnTo>
                      <a:pt x="150" y="6"/>
                    </a:lnTo>
                    <a:lnTo>
                      <a:pt x="150" y="12"/>
                    </a:lnTo>
                    <a:lnTo>
                      <a:pt x="150" y="18"/>
                    </a:lnTo>
                    <a:lnTo>
                      <a:pt x="150" y="24"/>
                    </a:lnTo>
                    <a:lnTo>
                      <a:pt x="156" y="30"/>
                    </a:lnTo>
                    <a:lnTo>
                      <a:pt x="162" y="30"/>
                    </a:lnTo>
                    <a:lnTo>
                      <a:pt x="168" y="36"/>
                    </a:lnTo>
                    <a:lnTo>
                      <a:pt x="174" y="42"/>
                    </a:lnTo>
                    <a:lnTo>
                      <a:pt x="180" y="48"/>
                    </a:lnTo>
                    <a:lnTo>
                      <a:pt x="192" y="54"/>
                    </a:lnTo>
                    <a:lnTo>
                      <a:pt x="210" y="54"/>
                    </a:lnTo>
                    <a:lnTo>
                      <a:pt x="234" y="54"/>
                    </a:lnTo>
                    <a:lnTo>
                      <a:pt x="246" y="54"/>
                    </a:lnTo>
                    <a:lnTo>
                      <a:pt x="246" y="72"/>
                    </a:lnTo>
                    <a:lnTo>
                      <a:pt x="246" y="90"/>
                    </a:lnTo>
                    <a:lnTo>
                      <a:pt x="246" y="102"/>
                    </a:lnTo>
                    <a:lnTo>
                      <a:pt x="240" y="108"/>
                    </a:lnTo>
                    <a:lnTo>
                      <a:pt x="234" y="114"/>
                    </a:lnTo>
                    <a:lnTo>
                      <a:pt x="228" y="114"/>
                    </a:lnTo>
                    <a:lnTo>
                      <a:pt x="228" y="120"/>
                    </a:lnTo>
                    <a:lnTo>
                      <a:pt x="234" y="132"/>
                    </a:lnTo>
                    <a:lnTo>
                      <a:pt x="240" y="138"/>
                    </a:lnTo>
                    <a:lnTo>
                      <a:pt x="252" y="156"/>
                    </a:lnTo>
                    <a:lnTo>
                      <a:pt x="258" y="162"/>
                    </a:lnTo>
                    <a:lnTo>
                      <a:pt x="270" y="162"/>
                    </a:lnTo>
                    <a:lnTo>
                      <a:pt x="276" y="162"/>
                    </a:lnTo>
                    <a:lnTo>
                      <a:pt x="282" y="156"/>
                    </a:lnTo>
                    <a:lnTo>
                      <a:pt x="294" y="162"/>
                    </a:lnTo>
                    <a:lnTo>
                      <a:pt x="294" y="168"/>
                    </a:lnTo>
                    <a:lnTo>
                      <a:pt x="300" y="174"/>
                    </a:lnTo>
                    <a:lnTo>
                      <a:pt x="300" y="180"/>
                    </a:lnTo>
                    <a:lnTo>
                      <a:pt x="294" y="186"/>
                    </a:lnTo>
                    <a:lnTo>
                      <a:pt x="288" y="186"/>
                    </a:lnTo>
                    <a:lnTo>
                      <a:pt x="282" y="192"/>
                    </a:lnTo>
                    <a:lnTo>
                      <a:pt x="282" y="198"/>
                    </a:lnTo>
                    <a:lnTo>
                      <a:pt x="288" y="198"/>
                    </a:lnTo>
                    <a:lnTo>
                      <a:pt x="294" y="198"/>
                    </a:lnTo>
                    <a:lnTo>
                      <a:pt x="294" y="204"/>
                    </a:lnTo>
                    <a:lnTo>
                      <a:pt x="282" y="216"/>
                    </a:lnTo>
                    <a:lnTo>
                      <a:pt x="270" y="216"/>
                    </a:lnTo>
                    <a:lnTo>
                      <a:pt x="264" y="222"/>
                    </a:lnTo>
                    <a:lnTo>
                      <a:pt x="258" y="228"/>
                    </a:lnTo>
                    <a:lnTo>
                      <a:pt x="258" y="234"/>
                    </a:lnTo>
                    <a:lnTo>
                      <a:pt x="258" y="240"/>
                    </a:lnTo>
                    <a:lnTo>
                      <a:pt x="258" y="246"/>
                    </a:lnTo>
                    <a:lnTo>
                      <a:pt x="258" y="252"/>
                    </a:lnTo>
                    <a:lnTo>
                      <a:pt x="258" y="258"/>
                    </a:lnTo>
                    <a:lnTo>
                      <a:pt x="252" y="264"/>
                    </a:lnTo>
                    <a:lnTo>
                      <a:pt x="240" y="264"/>
                    </a:lnTo>
                    <a:lnTo>
                      <a:pt x="234" y="264"/>
                    </a:lnTo>
                    <a:lnTo>
                      <a:pt x="228" y="264"/>
                    </a:lnTo>
                    <a:lnTo>
                      <a:pt x="210" y="258"/>
                    </a:lnTo>
                    <a:lnTo>
                      <a:pt x="204" y="258"/>
                    </a:lnTo>
                    <a:lnTo>
                      <a:pt x="198" y="258"/>
                    </a:lnTo>
                    <a:lnTo>
                      <a:pt x="186" y="264"/>
                    </a:lnTo>
                    <a:lnTo>
                      <a:pt x="174" y="270"/>
                    </a:lnTo>
                    <a:lnTo>
                      <a:pt x="162" y="288"/>
                    </a:lnTo>
                    <a:lnTo>
                      <a:pt x="156" y="288"/>
                    </a:lnTo>
                    <a:lnTo>
                      <a:pt x="150" y="282"/>
                    </a:lnTo>
                    <a:lnTo>
                      <a:pt x="144" y="276"/>
                    </a:lnTo>
                    <a:lnTo>
                      <a:pt x="138" y="276"/>
                    </a:lnTo>
                    <a:lnTo>
                      <a:pt x="132" y="276"/>
                    </a:lnTo>
                    <a:lnTo>
                      <a:pt x="126" y="276"/>
                    </a:lnTo>
                    <a:lnTo>
                      <a:pt x="120" y="288"/>
                    </a:lnTo>
                    <a:lnTo>
                      <a:pt x="114" y="288"/>
                    </a:lnTo>
                    <a:lnTo>
                      <a:pt x="108" y="288"/>
                    </a:lnTo>
                    <a:lnTo>
                      <a:pt x="90" y="288"/>
                    </a:lnTo>
                    <a:lnTo>
                      <a:pt x="78" y="294"/>
                    </a:lnTo>
                    <a:lnTo>
                      <a:pt x="72" y="300"/>
                    </a:lnTo>
                    <a:lnTo>
                      <a:pt x="72" y="294"/>
                    </a:lnTo>
                    <a:lnTo>
                      <a:pt x="66" y="288"/>
                    </a:lnTo>
                    <a:lnTo>
                      <a:pt x="60" y="282"/>
                    </a:lnTo>
                    <a:lnTo>
                      <a:pt x="54" y="282"/>
                    </a:lnTo>
                    <a:lnTo>
                      <a:pt x="48" y="282"/>
                    </a:lnTo>
                    <a:lnTo>
                      <a:pt x="42" y="288"/>
                    </a:lnTo>
                    <a:lnTo>
                      <a:pt x="36" y="294"/>
                    </a:lnTo>
                    <a:lnTo>
                      <a:pt x="24" y="300"/>
                    </a:lnTo>
                    <a:lnTo>
                      <a:pt x="18" y="294"/>
                    </a:lnTo>
                    <a:lnTo>
                      <a:pt x="0" y="288"/>
                    </a:lnTo>
                    <a:lnTo>
                      <a:pt x="0" y="282"/>
                    </a:lnTo>
                    <a:lnTo>
                      <a:pt x="6" y="270"/>
                    </a:lnTo>
                    <a:lnTo>
                      <a:pt x="12" y="264"/>
                    </a:lnTo>
                    <a:lnTo>
                      <a:pt x="18" y="258"/>
                    </a:lnTo>
                    <a:lnTo>
                      <a:pt x="24" y="258"/>
                    </a:lnTo>
                    <a:lnTo>
                      <a:pt x="24" y="252"/>
                    </a:lnTo>
                    <a:lnTo>
                      <a:pt x="30" y="240"/>
                    </a:lnTo>
                    <a:lnTo>
                      <a:pt x="36" y="234"/>
                    </a:lnTo>
                    <a:lnTo>
                      <a:pt x="36" y="228"/>
                    </a:lnTo>
                    <a:lnTo>
                      <a:pt x="30" y="222"/>
                    </a:lnTo>
                    <a:lnTo>
                      <a:pt x="30" y="216"/>
                    </a:lnTo>
                    <a:lnTo>
                      <a:pt x="24" y="210"/>
                    </a:lnTo>
                    <a:lnTo>
                      <a:pt x="24" y="204"/>
                    </a:lnTo>
                    <a:lnTo>
                      <a:pt x="30" y="198"/>
                    </a:lnTo>
                    <a:lnTo>
                      <a:pt x="30" y="192"/>
                    </a:lnTo>
                    <a:lnTo>
                      <a:pt x="42" y="186"/>
                    </a:lnTo>
                    <a:lnTo>
                      <a:pt x="42" y="180"/>
                    </a:lnTo>
                    <a:lnTo>
                      <a:pt x="42" y="174"/>
                    </a:lnTo>
                    <a:lnTo>
                      <a:pt x="42" y="168"/>
                    </a:lnTo>
                    <a:lnTo>
                      <a:pt x="36" y="162"/>
                    </a:lnTo>
                    <a:lnTo>
                      <a:pt x="36" y="156"/>
                    </a:lnTo>
                    <a:lnTo>
                      <a:pt x="36" y="150"/>
                    </a:lnTo>
                    <a:lnTo>
                      <a:pt x="30" y="144"/>
                    </a:lnTo>
                    <a:lnTo>
                      <a:pt x="30" y="132"/>
                    </a:lnTo>
                    <a:lnTo>
                      <a:pt x="30" y="126"/>
                    </a:lnTo>
                    <a:lnTo>
                      <a:pt x="24" y="126"/>
                    </a:lnTo>
                    <a:close/>
                  </a:path>
                </a:pathLst>
              </a:custGeom>
              <a:solidFill>
                <a:schemeClr val="accent4"/>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12" name="Freeform 824">
                <a:extLst>
                  <a:ext uri="{FF2B5EF4-FFF2-40B4-BE49-F238E27FC236}">
                    <a16:creationId xmlns:a16="http://schemas.microsoft.com/office/drawing/2014/main" xmlns="" id="{64311286-D578-CC4C-B03A-40CC84056FFA}"/>
                  </a:ext>
                </a:extLst>
              </p:cNvPr>
              <p:cNvSpPr>
                <a:spLocks/>
              </p:cNvSpPr>
              <p:nvPr/>
            </p:nvSpPr>
            <p:spPr bwMode="auto">
              <a:xfrm>
                <a:off x="6865618" y="5263164"/>
                <a:ext cx="292324" cy="208000"/>
              </a:xfrm>
              <a:custGeom>
                <a:avLst/>
                <a:gdLst/>
                <a:ahLst/>
                <a:cxnLst>
                  <a:cxn ang="0">
                    <a:pos x="132" y="204"/>
                  </a:cxn>
                  <a:cxn ang="0">
                    <a:pos x="120" y="180"/>
                  </a:cxn>
                  <a:cxn ang="0">
                    <a:pos x="0" y="42"/>
                  </a:cxn>
                  <a:cxn ang="0">
                    <a:pos x="6" y="18"/>
                  </a:cxn>
                  <a:cxn ang="0">
                    <a:pos x="18" y="24"/>
                  </a:cxn>
                  <a:cxn ang="0">
                    <a:pos x="36" y="24"/>
                  </a:cxn>
                  <a:cxn ang="0">
                    <a:pos x="42" y="12"/>
                  </a:cxn>
                  <a:cxn ang="0">
                    <a:pos x="54" y="0"/>
                  </a:cxn>
                  <a:cxn ang="0">
                    <a:pos x="60" y="12"/>
                  </a:cxn>
                  <a:cxn ang="0">
                    <a:pos x="66" y="18"/>
                  </a:cxn>
                  <a:cxn ang="0">
                    <a:pos x="78" y="12"/>
                  </a:cxn>
                  <a:cxn ang="0">
                    <a:pos x="90" y="6"/>
                  </a:cxn>
                  <a:cxn ang="0">
                    <a:pos x="108" y="6"/>
                  </a:cxn>
                  <a:cxn ang="0">
                    <a:pos x="120" y="12"/>
                  </a:cxn>
                  <a:cxn ang="0">
                    <a:pos x="138" y="12"/>
                  </a:cxn>
                  <a:cxn ang="0">
                    <a:pos x="150" y="12"/>
                  </a:cxn>
                  <a:cxn ang="0">
                    <a:pos x="168" y="24"/>
                  </a:cxn>
                  <a:cxn ang="0">
                    <a:pos x="198" y="42"/>
                  </a:cxn>
                  <a:cxn ang="0">
                    <a:pos x="216" y="42"/>
                  </a:cxn>
                  <a:cxn ang="0">
                    <a:pos x="234" y="30"/>
                  </a:cxn>
                  <a:cxn ang="0">
                    <a:pos x="252" y="18"/>
                  </a:cxn>
                  <a:cxn ang="0">
                    <a:pos x="258" y="12"/>
                  </a:cxn>
                  <a:cxn ang="0">
                    <a:pos x="276" y="18"/>
                  </a:cxn>
                  <a:cxn ang="0">
                    <a:pos x="282" y="30"/>
                  </a:cxn>
                  <a:cxn ang="0">
                    <a:pos x="300" y="36"/>
                  </a:cxn>
                  <a:cxn ang="0">
                    <a:pos x="306" y="48"/>
                  </a:cxn>
                  <a:cxn ang="0">
                    <a:pos x="312" y="54"/>
                  </a:cxn>
                  <a:cxn ang="0">
                    <a:pos x="306" y="66"/>
                  </a:cxn>
                  <a:cxn ang="0">
                    <a:pos x="294" y="66"/>
                  </a:cxn>
                  <a:cxn ang="0">
                    <a:pos x="282" y="78"/>
                  </a:cxn>
                  <a:cxn ang="0">
                    <a:pos x="276" y="96"/>
                  </a:cxn>
                  <a:cxn ang="0">
                    <a:pos x="252" y="132"/>
                  </a:cxn>
                  <a:cxn ang="0">
                    <a:pos x="246" y="150"/>
                  </a:cxn>
                  <a:cxn ang="0">
                    <a:pos x="240" y="162"/>
                  </a:cxn>
                  <a:cxn ang="0">
                    <a:pos x="228" y="168"/>
                  </a:cxn>
                  <a:cxn ang="0">
                    <a:pos x="198" y="168"/>
                  </a:cxn>
                  <a:cxn ang="0">
                    <a:pos x="174" y="186"/>
                  </a:cxn>
                  <a:cxn ang="0">
                    <a:pos x="144" y="222"/>
                  </a:cxn>
                </a:cxnLst>
                <a:rect l="0" t="0" r="r" b="b"/>
                <a:pathLst>
                  <a:path w="312" h="222">
                    <a:moveTo>
                      <a:pt x="144" y="222"/>
                    </a:moveTo>
                    <a:lnTo>
                      <a:pt x="132" y="204"/>
                    </a:lnTo>
                    <a:lnTo>
                      <a:pt x="126" y="186"/>
                    </a:lnTo>
                    <a:lnTo>
                      <a:pt x="120" y="180"/>
                    </a:lnTo>
                    <a:lnTo>
                      <a:pt x="66" y="96"/>
                    </a:lnTo>
                    <a:lnTo>
                      <a:pt x="0" y="42"/>
                    </a:lnTo>
                    <a:lnTo>
                      <a:pt x="0" y="12"/>
                    </a:lnTo>
                    <a:lnTo>
                      <a:pt x="6" y="18"/>
                    </a:lnTo>
                    <a:lnTo>
                      <a:pt x="12" y="24"/>
                    </a:lnTo>
                    <a:lnTo>
                      <a:pt x="18" y="24"/>
                    </a:lnTo>
                    <a:lnTo>
                      <a:pt x="30" y="24"/>
                    </a:lnTo>
                    <a:lnTo>
                      <a:pt x="36" y="24"/>
                    </a:lnTo>
                    <a:lnTo>
                      <a:pt x="42" y="18"/>
                    </a:lnTo>
                    <a:lnTo>
                      <a:pt x="42" y="12"/>
                    </a:lnTo>
                    <a:lnTo>
                      <a:pt x="48" y="6"/>
                    </a:lnTo>
                    <a:lnTo>
                      <a:pt x="54" y="0"/>
                    </a:lnTo>
                    <a:lnTo>
                      <a:pt x="54" y="6"/>
                    </a:lnTo>
                    <a:lnTo>
                      <a:pt x="60" y="12"/>
                    </a:lnTo>
                    <a:lnTo>
                      <a:pt x="60" y="18"/>
                    </a:lnTo>
                    <a:lnTo>
                      <a:pt x="66" y="18"/>
                    </a:lnTo>
                    <a:lnTo>
                      <a:pt x="72" y="18"/>
                    </a:lnTo>
                    <a:lnTo>
                      <a:pt x="78" y="12"/>
                    </a:lnTo>
                    <a:lnTo>
                      <a:pt x="84" y="6"/>
                    </a:lnTo>
                    <a:lnTo>
                      <a:pt x="90" y="6"/>
                    </a:lnTo>
                    <a:lnTo>
                      <a:pt x="96" y="6"/>
                    </a:lnTo>
                    <a:lnTo>
                      <a:pt x="108" y="6"/>
                    </a:lnTo>
                    <a:lnTo>
                      <a:pt x="114" y="6"/>
                    </a:lnTo>
                    <a:lnTo>
                      <a:pt x="120" y="12"/>
                    </a:lnTo>
                    <a:lnTo>
                      <a:pt x="132" y="12"/>
                    </a:lnTo>
                    <a:lnTo>
                      <a:pt x="138" y="12"/>
                    </a:lnTo>
                    <a:lnTo>
                      <a:pt x="144" y="12"/>
                    </a:lnTo>
                    <a:lnTo>
                      <a:pt x="150" y="12"/>
                    </a:lnTo>
                    <a:lnTo>
                      <a:pt x="156" y="18"/>
                    </a:lnTo>
                    <a:lnTo>
                      <a:pt x="168" y="24"/>
                    </a:lnTo>
                    <a:lnTo>
                      <a:pt x="186" y="36"/>
                    </a:lnTo>
                    <a:lnTo>
                      <a:pt x="198" y="42"/>
                    </a:lnTo>
                    <a:lnTo>
                      <a:pt x="210" y="48"/>
                    </a:lnTo>
                    <a:lnTo>
                      <a:pt x="216" y="42"/>
                    </a:lnTo>
                    <a:lnTo>
                      <a:pt x="222" y="36"/>
                    </a:lnTo>
                    <a:lnTo>
                      <a:pt x="234" y="30"/>
                    </a:lnTo>
                    <a:lnTo>
                      <a:pt x="246" y="24"/>
                    </a:lnTo>
                    <a:lnTo>
                      <a:pt x="252" y="18"/>
                    </a:lnTo>
                    <a:lnTo>
                      <a:pt x="252" y="12"/>
                    </a:lnTo>
                    <a:lnTo>
                      <a:pt x="258" y="12"/>
                    </a:lnTo>
                    <a:lnTo>
                      <a:pt x="264" y="12"/>
                    </a:lnTo>
                    <a:lnTo>
                      <a:pt x="276" y="18"/>
                    </a:lnTo>
                    <a:lnTo>
                      <a:pt x="282" y="24"/>
                    </a:lnTo>
                    <a:lnTo>
                      <a:pt x="282" y="30"/>
                    </a:lnTo>
                    <a:lnTo>
                      <a:pt x="288" y="36"/>
                    </a:lnTo>
                    <a:lnTo>
                      <a:pt x="300" y="36"/>
                    </a:lnTo>
                    <a:lnTo>
                      <a:pt x="300" y="42"/>
                    </a:lnTo>
                    <a:lnTo>
                      <a:pt x="306" y="48"/>
                    </a:lnTo>
                    <a:lnTo>
                      <a:pt x="312" y="48"/>
                    </a:lnTo>
                    <a:lnTo>
                      <a:pt x="312" y="54"/>
                    </a:lnTo>
                    <a:lnTo>
                      <a:pt x="312" y="60"/>
                    </a:lnTo>
                    <a:lnTo>
                      <a:pt x="306" y="66"/>
                    </a:lnTo>
                    <a:lnTo>
                      <a:pt x="300" y="66"/>
                    </a:lnTo>
                    <a:lnTo>
                      <a:pt x="294" y="66"/>
                    </a:lnTo>
                    <a:lnTo>
                      <a:pt x="288" y="72"/>
                    </a:lnTo>
                    <a:lnTo>
                      <a:pt x="282" y="78"/>
                    </a:lnTo>
                    <a:lnTo>
                      <a:pt x="276" y="84"/>
                    </a:lnTo>
                    <a:lnTo>
                      <a:pt x="276" y="96"/>
                    </a:lnTo>
                    <a:lnTo>
                      <a:pt x="258" y="132"/>
                    </a:lnTo>
                    <a:lnTo>
                      <a:pt x="252" y="132"/>
                    </a:lnTo>
                    <a:lnTo>
                      <a:pt x="246" y="132"/>
                    </a:lnTo>
                    <a:lnTo>
                      <a:pt x="246" y="150"/>
                    </a:lnTo>
                    <a:lnTo>
                      <a:pt x="240" y="156"/>
                    </a:lnTo>
                    <a:lnTo>
                      <a:pt x="240" y="162"/>
                    </a:lnTo>
                    <a:lnTo>
                      <a:pt x="234" y="168"/>
                    </a:lnTo>
                    <a:lnTo>
                      <a:pt x="228" y="168"/>
                    </a:lnTo>
                    <a:lnTo>
                      <a:pt x="210" y="168"/>
                    </a:lnTo>
                    <a:lnTo>
                      <a:pt x="198" y="168"/>
                    </a:lnTo>
                    <a:lnTo>
                      <a:pt x="186" y="174"/>
                    </a:lnTo>
                    <a:lnTo>
                      <a:pt x="174" y="186"/>
                    </a:lnTo>
                    <a:lnTo>
                      <a:pt x="174" y="198"/>
                    </a:lnTo>
                    <a:lnTo>
                      <a:pt x="144" y="222"/>
                    </a:lnTo>
                    <a:close/>
                  </a:path>
                </a:pathLst>
              </a:custGeom>
              <a:solidFill>
                <a:schemeClr val="accent4">
                  <a:lumMod val="20000"/>
                  <a:lumOff val="80000"/>
                </a:scheme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13" name="Freeform 834">
                <a:extLst>
                  <a:ext uri="{FF2B5EF4-FFF2-40B4-BE49-F238E27FC236}">
                    <a16:creationId xmlns:a16="http://schemas.microsoft.com/office/drawing/2014/main" xmlns="" id="{3799C765-67BE-844D-8B96-8C7DFD2DED9A}"/>
                  </a:ext>
                </a:extLst>
              </p:cNvPr>
              <p:cNvSpPr>
                <a:spLocks/>
              </p:cNvSpPr>
              <p:nvPr/>
            </p:nvSpPr>
            <p:spPr bwMode="auto">
              <a:xfrm>
                <a:off x="7174807" y="4909002"/>
                <a:ext cx="196757" cy="208000"/>
              </a:xfrm>
              <a:custGeom>
                <a:avLst/>
                <a:gdLst/>
                <a:ahLst/>
                <a:cxnLst>
                  <a:cxn ang="0">
                    <a:pos x="198" y="78"/>
                  </a:cxn>
                  <a:cxn ang="0">
                    <a:pos x="180" y="90"/>
                  </a:cxn>
                  <a:cxn ang="0">
                    <a:pos x="174" y="96"/>
                  </a:cxn>
                  <a:cxn ang="0">
                    <a:pos x="168" y="96"/>
                  </a:cxn>
                  <a:cxn ang="0">
                    <a:pos x="162" y="90"/>
                  </a:cxn>
                  <a:cxn ang="0">
                    <a:pos x="162" y="84"/>
                  </a:cxn>
                  <a:cxn ang="0">
                    <a:pos x="162" y="72"/>
                  </a:cxn>
                  <a:cxn ang="0">
                    <a:pos x="162" y="66"/>
                  </a:cxn>
                  <a:cxn ang="0">
                    <a:pos x="162" y="54"/>
                  </a:cxn>
                  <a:cxn ang="0">
                    <a:pos x="156" y="48"/>
                  </a:cxn>
                  <a:cxn ang="0">
                    <a:pos x="150" y="42"/>
                  </a:cxn>
                  <a:cxn ang="0">
                    <a:pos x="144" y="36"/>
                  </a:cxn>
                  <a:cxn ang="0">
                    <a:pos x="138" y="36"/>
                  </a:cxn>
                  <a:cxn ang="0">
                    <a:pos x="138" y="42"/>
                  </a:cxn>
                  <a:cxn ang="0">
                    <a:pos x="132" y="42"/>
                  </a:cxn>
                  <a:cxn ang="0">
                    <a:pos x="126" y="42"/>
                  </a:cxn>
                  <a:cxn ang="0">
                    <a:pos x="126" y="36"/>
                  </a:cxn>
                  <a:cxn ang="0">
                    <a:pos x="126" y="30"/>
                  </a:cxn>
                  <a:cxn ang="0">
                    <a:pos x="138" y="12"/>
                  </a:cxn>
                  <a:cxn ang="0">
                    <a:pos x="144" y="0"/>
                  </a:cxn>
                  <a:cxn ang="0">
                    <a:pos x="90" y="24"/>
                  </a:cxn>
                  <a:cxn ang="0">
                    <a:pos x="78" y="24"/>
                  </a:cxn>
                  <a:cxn ang="0">
                    <a:pos x="72" y="18"/>
                  </a:cxn>
                  <a:cxn ang="0">
                    <a:pos x="60" y="18"/>
                  </a:cxn>
                  <a:cxn ang="0">
                    <a:pos x="48" y="24"/>
                  </a:cxn>
                  <a:cxn ang="0">
                    <a:pos x="36" y="30"/>
                  </a:cxn>
                  <a:cxn ang="0">
                    <a:pos x="30" y="36"/>
                  </a:cxn>
                  <a:cxn ang="0">
                    <a:pos x="24" y="48"/>
                  </a:cxn>
                  <a:cxn ang="0">
                    <a:pos x="18" y="54"/>
                  </a:cxn>
                  <a:cxn ang="0">
                    <a:pos x="18" y="60"/>
                  </a:cxn>
                  <a:cxn ang="0">
                    <a:pos x="6" y="66"/>
                  </a:cxn>
                  <a:cxn ang="0">
                    <a:pos x="0" y="72"/>
                  </a:cxn>
                  <a:cxn ang="0">
                    <a:pos x="24" y="90"/>
                  </a:cxn>
                  <a:cxn ang="0">
                    <a:pos x="18" y="108"/>
                  </a:cxn>
                  <a:cxn ang="0">
                    <a:pos x="18" y="120"/>
                  </a:cxn>
                  <a:cxn ang="0">
                    <a:pos x="6" y="222"/>
                  </a:cxn>
                  <a:cxn ang="0">
                    <a:pos x="24" y="222"/>
                  </a:cxn>
                  <a:cxn ang="0">
                    <a:pos x="138" y="204"/>
                  </a:cxn>
                  <a:cxn ang="0">
                    <a:pos x="150" y="192"/>
                  </a:cxn>
                  <a:cxn ang="0">
                    <a:pos x="180" y="198"/>
                  </a:cxn>
                  <a:cxn ang="0">
                    <a:pos x="186" y="186"/>
                  </a:cxn>
                  <a:cxn ang="0">
                    <a:pos x="198" y="180"/>
                  </a:cxn>
                  <a:cxn ang="0">
                    <a:pos x="204" y="180"/>
                  </a:cxn>
                  <a:cxn ang="0">
                    <a:pos x="210" y="168"/>
                  </a:cxn>
                  <a:cxn ang="0">
                    <a:pos x="204" y="162"/>
                  </a:cxn>
                  <a:cxn ang="0">
                    <a:pos x="198" y="156"/>
                  </a:cxn>
                  <a:cxn ang="0">
                    <a:pos x="198" y="150"/>
                  </a:cxn>
                  <a:cxn ang="0">
                    <a:pos x="198" y="144"/>
                  </a:cxn>
                  <a:cxn ang="0">
                    <a:pos x="204" y="138"/>
                  </a:cxn>
                  <a:cxn ang="0">
                    <a:pos x="198" y="120"/>
                  </a:cxn>
                  <a:cxn ang="0">
                    <a:pos x="192" y="114"/>
                  </a:cxn>
                  <a:cxn ang="0">
                    <a:pos x="186" y="108"/>
                  </a:cxn>
                  <a:cxn ang="0">
                    <a:pos x="192" y="102"/>
                  </a:cxn>
                  <a:cxn ang="0">
                    <a:pos x="198" y="96"/>
                  </a:cxn>
                  <a:cxn ang="0">
                    <a:pos x="204" y="96"/>
                  </a:cxn>
                  <a:cxn ang="0">
                    <a:pos x="210" y="90"/>
                  </a:cxn>
                  <a:cxn ang="0">
                    <a:pos x="210" y="84"/>
                  </a:cxn>
                  <a:cxn ang="0">
                    <a:pos x="204" y="78"/>
                  </a:cxn>
                  <a:cxn ang="0">
                    <a:pos x="198" y="78"/>
                  </a:cxn>
                </a:cxnLst>
                <a:rect l="0" t="0" r="r" b="b"/>
                <a:pathLst>
                  <a:path w="210" h="222">
                    <a:moveTo>
                      <a:pt x="198" y="78"/>
                    </a:moveTo>
                    <a:lnTo>
                      <a:pt x="180" y="90"/>
                    </a:lnTo>
                    <a:lnTo>
                      <a:pt x="174" y="96"/>
                    </a:lnTo>
                    <a:lnTo>
                      <a:pt x="168" y="96"/>
                    </a:lnTo>
                    <a:lnTo>
                      <a:pt x="162" y="90"/>
                    </a:lnTo>
                    <a:lnTo>
                      <a:pt x="162" y="84"/>
                    </a:lnTo>
                    <a:lnTo>
                      <a:pt x="162" y="72"/>
                    </a:lnTo>
                    <a:lnTo>
                      <a:pt x="162" y="66"/>
                    </a:lnTo>
                    <a:lnTo>
                      <a:pt x="162" y="54"/>
                    </a:lnTo>
                    <a:lnTo>
                      <a:pt x="156" y="48"/>
                    </a:lnTo>
                    <a:lnTo>
                      <a:pt x="150" y="42"/>
                    </a:lnTo>
                    <a:lnTo>
                      <a:pt x="144" y="36"/>
                    </a:lnTo>
                    <a:lnTo>
                      <a:pt x="138" y="36"/>
                    </a:lnTo>
                    <a:lnTo>
                      <a:pt x="138" y="42"/>
                    </a:lnTo>
                    <a:lnTo>
                      <a:pt x="132" y="42"/>
                    </a:lnTo>
                    <a:lnTo>
                      <a:pt x="126" y="42"/>
                    </a:lnTo>
                    <a:lnTo>
                      <a:pt x="126" y="36"/>
                    </a:lnTo>
                    <a:lnTo>
                      <a:pt x="126" y="30"/>
                    </a:lnTo>
                    <a:lnTo>
                      <a:pt x="138" y="12"/>
                    </a:lnTo>
                    <a:lnTo>
                      <a:pt x="144" y="0"/>
                    </a:lnTo>
                    <a:lnTo>
                      <a:pt x="90" y="24"/>
                    </a:lnTo>
                    <a:lnTo>
                      <a:pt x="78" y="24"/>
                    </a:lnTo>
                    <a:lnTo>
                      <a:pt x="72" y="18"/>
                    </a:lnTo>
                    <a:lnTo>
                      <a:pt x="60" y="18"/>
                    </a:lnTo>
                    <a:lnTo>
                      <a:pt x="48" y="24"/>
                    </a:lnTo>
                    <a:lnTo>
                      <a:pt x="36" y="30"/>
                    </a:lnTo>
                    <a:lnTo>
                      <a:pt x="30" y="36"/>
                    </a:lnTo>
                    <a:lnTo>
                      <a:pt x="24" y="48"/>
                    </a:lnTo>
                    <a:lnTo>
                      <a:pt x="18" y="54"/>
                    </a:lnTo>
                    <a:lnTo>
                      <a:pt x="18" y="60"/>
                    </a:lnTo>
                    <a:lnTo>
                      <a:pt x="6" y="66"/>
                    </a:lnTo>
                    <a:lnTo>
                      <a:pt x="0" y="72"/>
                    </a:lnTo>
                    <a:lnTo>
                      <a:pt x="24" y="90"/>
                    </a:lnTo>
                    <a:lnTo>
                      <a:pt x="18" y="108"/>
                    </a:lnTo>
                    <a:lnTo>
                      <a:pt x="18" y="120"/>
                    </a:lnTo>
                    <a:lnTo>
                      <a:pt x="6" y="222"/>
                    </a:lnTo>
                    <a:lnTo>
                      <a:pt x="24" y="222"/>
                    </a:lnTo>
                    <a:lnTo>
                      <a:pt x="138" y="204"/>
                    </a:lnTo>
                    <a:lnTo>
                      <a:pt x="150" y="192"/>
                    </a:lnTo>
                    <a:lnTo>
                      <a:pt x="180" y="198"/>
                    </a:lnTo>
                    <a:lnTo>
                      <a:pt x="186" y="186"/>
                    </a:lnTo>
                    <a:lnTo>
                      <a:pt x="198" y="180"/>
                    </a:lnTo>
                    <a:lnTo>
                      <a:pt x="204" y="180"/>
                    </a:lnTo>
                    <a:lnTo>
                      <a:pt x="210" y="168"/>
                    </a:lnTo>
                    <a:lnTo>
                      <a:pt x="204" y="162"/>
                    </a:lnTo>
                    <a:lnTo>
                      <a:pt x="198" y="156"/>
                    </a:lnTo>
                    <a:lnTo>
                      <a:pt x="198" y="150"/>
                    </a:lnTo>
                    <a:lnTo>
                      <a:pt x="198" y="144"/>
                    </a:lnTo>
                    <a:lnTo>
                      <a:pt x="204" y="138"/>
                    </a:lnTo>
                    <a:lnTo>
                      <a:pt x="198" y="120"/>
                    </a:lnTo>
                    <a:lnTo>
                      <a:pt x="192" y="114"/>
                    </a:lnTo>
                    <a:lnTo>
                      <a:pt x="186" y="108"/>
                    </a:lnTo>
                    <a:lnTo>
                      <a:pt x="192" y="102"/>
                    </a:lnTo>
                    <a:lnTo>
                      <a:pt x="198" y="96"/>
                    </a:lnTo>
                    <a:lnTo>
                      <a:pt x="204" y="96"/>
                    </a:lnTo>
                    <a:lnTo>
                      <a:pt x="210" y="90"/>
                    </a:lnTo>
                    <a:lnTo>
                      <a:pt x="210" y="84"/>
                    </a:lnTo>
                    <a:lnTo>
                      <a:pt x="204" y="78"/>
                    </a:lnTo>
                    <a:lnTo>
                      <a:pt x="198" y="78"/>
                    </a:lnTo>
                    <a:close/>
                  </a:path>
                </a:pathLst>
              </a:custGeom>
              <a:solidFill>
                <a:schemeClr val="accent4">
                  <a:lumMod val="20000"/>
                  <a:lumOff val="80000"/>
                </a:scheme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14" name="Freeform 836">
                <a:extLst>
                  <a:ext uri="{FF2B5EF4-FFF2-40B4-BE49-F238E27FC236}">
                    <a16:creationId xmlns:a16="http://schemas.microsoft.com/office/drawing/2014/main" xmlns="" id="{95685080-C3DE-1F4E-9B3F-CD9A53439CFC}"/>
                  </a:ext>
                </a:extLst>
              </p:cNvPr>
              <p:cNvSpPr>
                <a:spLocks/>
              </p:cNvSpPr>
              <p:nvPr/>
            </p:nvSpPr>
            <p:spPr bwMode="auto">
              <a:xfrm>
                <a:off x="6472105" y="4892137"/>
                <a:ext cx="337297" cy="410378"/>
              </a:xfrm>
              <a:custGeom>
                <a:avLst/>
                <a:gdLst/>
                <a:ahLst/>
                <a:cxnLst>
                  <a:cxn ang="0">
                    <a:pos x="360" y="204"/>
                  </a:cxn>
                  <a:cxn ang="0">
                    <a:pos x="354" y="186"/>
                  </a:cxn>
                  <a:cxn ang="0">
                    <a:pos x="342" y="174"/>
                  </a:cxn>
                  <a:cxn ang="0">
                    <a:pos x="324" y="174"/>
                  </a:cxn>
                  <a:cxn ang="0">
                    <a:pos x="324" y="156"/>
                  </a:cxn>
                  <a:cxn ang="0">
                    <a:pos x="324" y="138"/>
                  </a:cxn>
                  <a:cxn ang="0">
                    <a:pos x="312" y="132"/>
                  </a:cxn>
                  <a:cxn ang="0">
                    <a:pos x="282" y="120"/>
                  </a:cxn>
                  <a:cxn ang="0">
                    <a:pos x="270" y="102"/>
                  </a:cxn>
                  <a:cxn ang="0">
                    <a:pos x="270" y="90"/>
                  </a:cxn>
                  <a:cxn ang="0">
                    <a:pos x="276" y="84"/>
                  </a:cxn>
                  <a:cxn ang="0">
                    <a:pos x="270" y="66"/>
                  </a:cxn>
                  <a:cxn ang="0">
                    <a:pos x="252" y="48"/>
                  </a:cxn>
                  <a:cxn ang="0">
                    <a:pos x="240" y="48"/>
                  </a:cxn>
                  <a:cxn ang="0">
                    <a:pos x="228" y="54"/>
                  </a:cxn>
                  <a:cxn ang="0">
                    <a:pos x="222" y="42"/>
                  </a:cxn>
                  <a:cxn ang="0">
                    <a:pos x="216" y="18"/>
                  </a:cxn>
                  <a:cxn ang="0">
                    <a:pos x="198" y="6"/>
                  </a:cxn>
                  <a:cxn ang="0">
                    <a:pos x="162" y="6"/>
                  </a:cxn>
                  <a:cxn ang="0">
                    <a:pos x="168" y="138"/>
                  </a:cxn>
                  <a:cxn ang="0">
                    <a:pos x="72" y="162"/>
                  </a:cxn>
                  <a:cxn ang="0">
                    <a:pos x="12" y="288"/>
                  </a:cxn>
                  <a:cxn ang="0">
                    <a:pos x="0" y="318"/>
                  </a:cxn>
                  <a:cxn ang="0">
                    <a:pos x="18" y="318"/>
                  </a:cxn>
                  <a:cxn ang="0">
                    <a:pos x="30" y="330"/>
                  </a:cxn>
                  <a:cxn ang="0">
                    <a:pos x="48" y="342"/>
                  </a:cxn>
                  <a:cxn ang="0">
                    <a:pos x="60" y="342"/>
                  </a:cxn>
                  <a:cxn ang="0">
                    <a:pos x="78" y="336"/>
                  </a:cxn>
                  <a:cxn ang="0">
                    <a:pos x="96" y="336"/>
                  </a:cxn>
                  <a:cxn ang="0">
                    <a:pos x="132" y="414"/>
                  </a:cxn>
                  <a:cxn ang="0">
                    <a:pos x="132" y="426"/>
                  </a:cxn>
                  <a:cxn ang="0">
                    <a:pos x="138" y="426"/>
                  </a:cxn>
                  <a:cxn ang="0">
                    <a:pos x="234" y="438"/>
                  </a:cxn>
                  <a:cxn ang="0">
                    <a:pos x="246" y="354"/>
                  </a:cxn>
                  <a:cxn ang="0">
                    <a:pos x="264" y="336"/>
                  </a:cxn>
                  <a:cxn ang="0">
                    <a:pos x="288" y="324"/>
                  </a:cxn>
                  <a:cxn ang="0">
                    <a:pos x="288" y="300"/>
                  </a:cxn>
                  <a:cxn ang="0">
                    <a:pos x="294" y="288"/>
                  </a:cxn>
                  <a:cxn ang="0">
                    <a:pos x="306" y="288"/>
                  </a:cxn>
                  <a:cxn ang="0">
                    <a:pos x="324" y="270"/>
                  </a:cxn>
                </a:cxnLst>
                <a:rect l="0" t="0" r="r" b="b"/>
                <a:pathLst>
                  <a:path w="360" h="438">
                    <a:moveTo>
                      <a:pt x="360" y="210"/>
                    </a:moveTo>
                    <a:lnTo>
                      <a:pt x="360" y="204"/>
                    </a:lnTo>
                    <a:lnTo>
                      <a:pt x="360" y="192"/>
                    </a:lnTo>
                    <a:lnTo>
                      <a:pt x="354" y="186"/>
                    </a:lnTo>
                    <a:lnTo>
                      <a:pt x="348" y="180"/>
                    </a:lnTo>
                    <a:lnTo>
                      <a:pt x="342" y="174"/>
                    </a:lnTo>
                    <a:lnTo>
                      <a:pt x="330" y="180"/>
                    </a:lnTo>
                    <a:lnTo>
                      <a:pt x="324" y="174"/>
                    </a:lnTo>
                    <a:lnTo>
                      <a:pt x="324" y="162"/>
                    </a:lnTo>
                    <a:lnTo>
                      <a:pt x="324" y="156"/>
                    </a:lnTo>
                    <a:lnTo>
                      <a:pt x="324" y="150"/>
                    </a:lnTo>
                    <a:lnTo>
                      <a:pt x="324" y="138"/>
                    </a:lnTo>
                    <a:lnTo>
                      <a:pt x="318" y="132"/>
                    </a:lnTo>
                    <a:lnTo>
                      <a:pt x="312" y="132"/>
                    </a:lnTo>
                    <a:lnTo>
                      <a:pt x="294" y="126"/>
                    </a:lnTo>
                    <a:lnTo>
                      <a:pt x="282" y="120"/>
                    </a:lnTo>
                    <a:lnTo>
                      <a:pt x="276" y="114"/>
                    </a:lnTo>
                    <a:lnTo>
                      <a:pt x="270" y="102"/>
                    </a:lnTo>
                    <a:lnTo>
                      <a:pt x="264" y="96"/>
                    </a:lnTo>
                    <a:lnTo>
                      <a:pt x="270" y="90"/>
                    </a:lnTo>
                    <a:lnTo>
                      <a:pt x="276" y="90"/>
                    </a:lnTo>
                    <a:lnTo>
                      <a:pt x="276" y="84"/>
                    </a:lnTo>
                    <a:lnTo>
                      <a:pt x="276" y="78"/>
                    </a:lnTo>
                    <a:lnTo>
                      <a:pt x="270" y="66"/>
                    </a:lnTo>
                    <a:lnTo>
                      <a:pt x="252" y="54"/>
                    </a:lnTo>
                    <a:lnTo>
                      <a:pt x="252" y="48"/>
                    </a:lnTo>
                    <a:lnTo>
                      <a:pt x="246" y="48"/>
                    </a:lnTo>
                    <a:lnTo>
                      <a:pt x="240" y="48"/>
                    </a:lnTo>
                    <a:lnTo>
                      <a:pt x="234" y="48"/>
                    </a:lnTo>
                    <a:lnTo>
                      <a:pt x="228" y="54"/>
                    </a:lnTo>
                    <a:lnTo>
                      <a:pt x="222" y="48"/>
                    </a:lnTo>
                    <a:lnTo>
                      <a:pt x="222" y="42"/>
                    </a:lnTo>
                    <a:lnTo>
                      <a:pt x="222" y="30"/>
                    </a:lnTo>
                    <a:lnTo>
                      <a:pt x="216" y="18"/>
                    </a:lnTo>
                    <a:lnTo>
                      <a:pt x="210" y="12"/>
                    </a:lnTo>
                    <a:lnTo>
                      <a:pt x="198" y="6"/>
                    </a:lnTo>
                    <a:lnTo>
                      <a:pt x="198" y="0"/>
                    </a:lnTo>
                    <a:lnTo>
                      <a:pt x="162" y="6"/>
                    </a:lnTo>
                    <a:lnTo>
                      <a:pt x="180" y="102"/>
                    </a:lnTo>
                    <a:lnTo>
                      <a:pt x="168" y="138"/>
                    </a:lnTo>
                    <a:lnTo>
                      <a:pt x="162" y="144"/>
                    </a:lnTo>
                    <a:lnTo>
                      <a:pt x="72" y="162"/>
                    </a:lnTo>
                    <a:lnTo>
                      <a:pt x="54" y="198"/>
                    </a:lnTo>
                    <a:lnTo>
                      <a:pt x="12" y="288"/>
                    </a:lnTo>
                    <a:lnTo>
                      <a:pt x="12" y="294"/>
                    </a:lnTo>
                    <a:lnTo>
                      <a:pt x="0" y="318"/>
                    </a:lnTo>
                    <a:lnTo>
                      <a:pt x="6" y="318"/>
                    </a:lnTo>
                    <a:lnTo>
                      <a:pt x="18" y="318"/>
                    </a:lnTo>
                    <a:lnTo>
                      <a:pt x="24" y="324"/>
                    </a:lnTo>
                    <a:lnTo>
                      <a:pt x="30" y="330"/>
                    </a:lnTo>
                    <a:lnTo>
                      <a:pt x="42" y="336"/>
                    </a:lnTo>
                    <a:lnTo>
                      <a:pt x="48" y="342"/>
                    </a:lnTo>
                    <a:lnTo>
                      <a:pt x="54" y="348"/>
                    </a:lnTo>
                    <a:lnTo>
                      <a:pt x="60" y="342"/>
                    </a:lnTo>
                    <a:lnTo>
                      <a:pt x="66" y="342"/>
                    </a:lnTo>
                    <a:lnTo>
                      <a:pt x="78" y="336"/>
                    </a:lnTo>
                    <a:lnTo>
                      <a:pt x="84" y="336"/>
                    </a:lnTo>
                    <a:lnTo>
                      <a:pt x="96" y="336"/>
                    </a:lnTo>
                    <a:lnTo>
                      <a:pt x="138" y="396"/>
                    </a:lnTo>
                    <a:lnTo>
                      <a:pt x="132" y="414"/>
                    </a:lnTo>
                    <a:lnTo>
                      <a:pt x="132" y="420"/>
                    </a:lnTo>
                    <a:lnTo>
                      <a:pt x="132" y="426"/>
                    </a:lnTo>
                    <a:lnTo>
                      <a:pt x="132" y="432"/>
                    </a:lnTo>
                    <a:lnTo>
                      <a:pt x="138" y="426"/>
                    </a:lnTo>
                    <a:lnTo>
                      <a:pt x="168" y="432"/>
                    </a:lnTo>
                    <a:lnTo>
                      <a:pt x="234" y="438"/>
                    </a:lnTo>
                    <a:lnTo>
                      <a:pt x="234" y="414"/>
                    </a:lnTo>
                    <a:lnTo>
                      <a:pt x="246" y="354"/>
                    </a:lnTo>
                    <a:lnTo>
                      <a:pt x="252" y="342"/>
                    </a:lnTo>
                    <a:lnTo>
                      <a:pt x="264" y="336"/>
                    </a:lnTo>
                    <a:lnTo>
                      <a:pt x="276" y="330"/>
                    </a:lnTo>
                    <a:lnTo>
                      <a:pt x="288" y="324"/>
                    </a:lnTo>
                    <a:lnTo>
                      <a:pt x="288" y="306"/>
                    </a:lnTo>
                    <a:lnTo>
                      <a:pt x="288" y="300"/>
                    </a:lnTo>
                    <a:lnTo>
                      <a:pt x="294" y="294"/>
                    </a:lnTo>
                    <a:lnTo>
                      <a:pt x="294" y="288"/>
                    </a:lnTo>
                    <a:lnTo>
                      <a:pt x="300" y="288"/>
                    </a:lnTo>
                    <a:lnTo>
                      <a:pt x="306" y="288"/>
                    </a:lnTo>
                    <a:lnTo>
                      <a:pt x="318" y="282"/>
                    </a:lnTo>
                    <a:lnTo>
                      <a:pt x="324" y="270"/>
                    </a:lnTo>
                    <a:lnTo>
                      <a:pt x="360" y="210"/>
                    </a:lnTo>
                    <a:close/>
                  </a:path>
                </a:pathLst>
              </a:custGeom>
              <a:solidFill>
                <a:schemeClr val="accent4">
                  <a:lumMod val="20000"/>
                  <a:lumOff val="80000"/>
                </a:scheme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15" name="Freeform 838">
                <a:extLst>
                  <a:ext uri="{FF2B5EF4-FFF2-40B4-BE49-F238E27FC236}">
                    <a16:creationId xmlns:a16="http://schemas.microsoft.com/office/drawing/2014/main" xmlns="" id="{678E05E5-1919-B84D-BF73-65E956B35155}"/>
                  </a:ext>
                </a:extLst>
              </p:cNvPr>
              <p:cNvSpPr>
                <a:spLocks/>
              </p:cNvSpPr>
              <p:nvPr/>
            </p:nvSpPr>
            <p:spPr bwMode="auto">
              <a:xfrm>
                <a:off x="6539564" y="5291272"/>
                <a:ext cx="286702" cy="219243"/>
              </a:xfrm>
              <a:custGeom>
                <a:avLst/>
                <a:gdLst/>
                <a:ahLst/>
                <a:cxnLst>
                  <a:cxn ang="0">
                    <a:pos x="66" y="0"/>
                  </a:cxn>
                  <a:cxn ang="0">
                    <a:pos x="96" y="6"/>
                  </a:cxn>
                  <a:cxn ang="0">
                    <a:pos x="162" y="12"/>
                  </a:cxn>
                  <a:cxn ang="0">
                    <a:pos x="306" y="24"/>
                  </a:cxn>
                  <a:cxn ang="0">
                    <a:pos x="306" y="48"/>
                  </a:cxn>
                  <a:cxn ang="0">
                    <a:pos x="288" y="66"/>
                  </a:cxn>
                  <a:cxn ang="0">
                    <a:pos x="282" y="114"/>
                  </a:cxn>
                  <a:cxn ang="0">
                    <a:pos x="294" y="126"/>
                  </a:cxn>
                  <a:cxn ang="0">
                    <a:pos x="300" y="138"/>
                  </a:cxn>
                  <a:cxn ang="0">
                    <a:pos x="294" y="144"/>
                  </a:cxn>
                  <a:cxn ang="0">
                    <a:pos x="288" y="204"/>
                  </a:cxn>
                  <a:cxn ang="0">
                    <a:pos x="252" y="216"/>
                  </a:cxn>
                  <a:cxn ang="0">
                    <a:pos x="174" y="234"/>
                  </a:cxn>
                  <a:cxn ang="0">
                    <a:pos x="156" y="234"/>
                  </a:cxn>
                  <a:cxn ang="0">
                    <a:pos x="96" y="228"/>
                  </a:cxn>
                  <a:cxn ang="0">
                    <a:pos x="66" y="222"/>
                  </a:cxn>
                  <a:cxn ang="0">
                    <a:pos x="66" y="180"/>
                  </a:cxn>
                  <a:cxn ang="0">
                    <a:pos x="0" y="90"/>
                  </a:cxn>
                  <a:cxn ang="0">
                    <a:pos x="6" y="90"/>
                  </a:cxn>
                  <a:cxn ang="0">
                    <a:pos x="12" y="84"/>
                  </a:cxn>
                  <a:cxn ang="0">
                    <a:pos x="18" y="78"/>
                  </a:cxn>
                  <a:cxn ang="0">
                    <a:pos x="36" y="78"/>
                  </a:cxn>
                  <a:cxn ang="0">
                    <a:pos x="42" y="78"/>
                  </a:cxn>
                  <a:cxn ang="0">
                    <a:pos x="48" y="84"/>
                  </a:cxn>
                  <a:cxn ang="0">
                    <a:pos x="48" y="90"/>
                  </a:cxn>
                  <a:cxn ang="0">
                    <a:pos x="60" y="96"/>
                  </a:cxn>
                  <a:cxn ang="0">
                    <a:pos x="72" y="96"/>
                  </a:cxn>
                  <a:cxn ang="0">
                    <a:pos x="84" y="90"/>
                  </a:cxn>
                  <a:cxn ang="0">
                    <a:pos x="84" y="84"/>
                  </a:cxn>
                  <a:cxn ang="0">
                    <a:pos x="78" y="78"/>
                  </a:cxn>
                  <a:cxn ang="0">
                    <a:pos x="78" y="72"/>
                  </a:cxn>
                  <a:cxn ang="0">
                    <a:pos x="78" y="66"/>
                  </a:cxn>
                  <a:cxn ang="0">
                    <a:pos x="84" y="66"/>
                  </a:cxn>
                  <a:cxn ang="0">
                    <a:pos x="90" y="66"/>
                  </a:cxn>
                  <a:cxn ang="0">
                    <a:pos x="90" y="60"/>
                  </a:cxn>
                  <a:cxn ang="0">
                    <a:pos x="84" y="54"/>
                  </a:cxn>
                  <a:cxn ang="0">
                    <a:pos x="84" y="36"/>
                  </a:cxn>
                  <a:cxn ang="0">
                    <a:pos x="84" y="30"/>
                  </a:cxn>
                  <a:cxn ang="0">
                    <a:pos x="84" y="24"/>
                  </a:cxn>
                  <a:cxn ang="0">
                    <a:pos x="78" y="24"/>
                  </a:cxn>
                  <a:cxn ang="0">
                    <a:pos x="78" y="18"/>
                  </a:cxn>
                  <a:cxn ang="0">
                    <a:pos x="72" y="6"/>
                  </a:cxn>
                  <a:cxn ang="0">
                    <a:pos x="66" y="0"/>
                  </a:cxn>
                </a:cxnLst>
                <a:rect l="0" t="0" r="r" b="b"/>
                <a:pathLst>
                  <a:path w="306" h="234">
                    <a:moveTo>
                      <a:pt x="66" y="0"/>
                    </a:moveTo>
                    <a:lnTo>
                      <a:pt x="96" y="6"/>
                    </a:lnTo>
                    <a:lnTo>
                      <a:pt x="162" y="12"/>
                    </a:lnTo>
                    <a:lnTo>
                      <a:pt x="306" y="24"/>
                    </a:lnTo>
                    <a:lnTo>
                      <a:pt x="306" y="48"/>
                    </a:lnTo>
                    <a:lnTo>
                      <a:pt x="288" y="66"/>
                    </a:lnTo>
                    <a:lnTo>
                      <a:pt x="282" y="114"/>
                    </a:lnTo>
                    <a:lnTo>
                      <a:pt x="294" y="126"/>
                    </a:lnTo>
                    <a:lnTo>
                      <a:pt x="300" y="138"/>
                    </a:lnTo>
                    <a:lnTo>
                      <a:pt x="294" y="144"/>
                    </a:lnTo>
                    <a:lnTo>
                      <a:pt x="288" y="204"/>
                    </a:lnTo>
                    <a:lnTo>
                      <a:pt x="252" y="216"/>
                    </a:lnTo>
                    <a:lnTo>
                      <a:pt x="174" y="234"/>
                    </a:lnTo>
                    <a:lnTo>
                      <a:pt x="156" y="234"/>
                    </a:lnTo>
                    <a:lnTo>
                      <a:pt x="96" y="228"/>
                    </a:lnTo>
                    <a:lnTo>
                      <a:pt x="66" y="222"/>
                    </a:lnTo>
                    <a:lnTo>
                      <a:pt x="66" y="180"/>
                    </a:lnTo>
                    <a:lnTo>
                      <a:pt x="0" y="90"/>
                    </a:lnTo>
                    <a:lnTo>
                      <a:pt x="6" y="90"/>
                    </a:lnTo>
                    <a:lnTo>
                      <a:pt x="12" y="84"/>
                    </a:lnTo>
                    <a:lnTo>
                      <a:pt x="18" y="78"/>
                    </a:lnTo>
                    <a:lnTo>
                      <a:pt x="36" y="78"/>
                    </a:lnTo>
                    <a:lnTo>
                      <a:pt x="42" y="78"/>
                    </a:lnTo>
                    <a:lnTo>
                      <a:pt x="48" y="84"/>
                    </a:lnTo>
                    <a:lnTo>
                      <a:pt x="48" y="90"/>
                    </a:lnTo>
                    <a:lnTo>
                      <a:pt x="60" y="96"/>
                    </a:lnTo>
                    <a:lnTo>
                      <a:pt x="72" y="96"/>
                    </a:lnTo>
                    <a:lnTo>
                      <a:pt x="84" y="90"/>
                    </a:lnTo>
                    <a:lnTo>
                      <a:pt x="84" y="84"/>
                    </a:lnTo>
                    <a:lnTo>
                      <a:pt x="78" y="78"/>
                    </a:lnTo>
                    <a:lnTo>
                      <a:pt x="78" y="72"/>
                    </a:lnTo>
                    <a:lnTo>
                      <a:pt x="78" y="66"/>
                    </a:lnTo>
                    <a:lnTo>
                      <a:pt x="84" y="66"/>
                    </a:lnTo>
                    <a:lnTo>
                      <a:pt x="90" y="66"/>
                    </a:lnTo>
                    <a:lnTo>
                      <a:pt x="90" y="60"/>
                    </a:lnTo>
                    <a:lnTo>
                      <a:pt x="84" y="54"/>
                    </a:lnTo>
                    <a:lnTo>
                      <a:pt x="84" y="36"/>
                    </a:lnTo>
                    <a:lnTo>
                      <a:pt x="84" y="30"/>
                    </a:lnTo>
                    <a:lnTo>
                      <a:pt x="84" y="24"/>
                    </a:lnTo>
                    <a:lnTo>
                      <a:pt x="78" y="24"/>
                    </a:lnTo>
                    <a:lnTo>
                      <a:pt x="78" y="18"/>
                    </a:lnTo>
                    <a:lnTo>
                      <a:pt x="72" y="6"/>
                    </a:lnTo>
                    <a:lnTo>
                      <a:pt x="66" y="0"/>
                    </a:lnTo>
                    <a:close/>
                  </a:path>
                </a:pathLst>
              </a:custGeom>
              <a:solidFill>
                <a:schemeClr val="accent4">
                  <a:lumMod val="20000"/>
                  <a:lumOff val="80000"/>
                </a:scheme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16" name="Freeform 840">
                <a:extLst>
                  <a:ext uri="{FF2B5EF4-FFF2-40B4-BE49-F238E27FC236}">
                    <a16:creationId xmlns:a16="http://schemas.microsoft.com/office/drawing/2014/main" xmlns="" id="{22C879F1-2BD6-C84C-9AEB-907F08086C85}"/>
                  </a:ext>
                </a:extLst>
              </p:cNvPr>
              <p:cNvSpPr>
                <a:spLocks/>
              </p:cNvSpPr>
              <p:nvPr/>
            </p:nvSpPr>
            <p:spPr bwMode="auto">
              <a:xfrm>
                <a:off x="6348429" y="4757218"/>
                <a:ext cx="292324" cy="286702"/>
              </a:xfrm>
              <a:custGeom>
                <a:avLst/>
                <a:gdLst/>
                <a:ahLst/>
                <a:cxnLst>
                  <a:cxn ang="0">
                    <a:pos x="6" y="120"/>
                  </a:cxn>
                  <a:cxn ang="0">
                    <a:pos x="30" y="108"/>
                  </a:cxn>
                  <a:cxn ang="0">
                    <a:pos x="36" y="90"/>
                  </a:cxn>
                  <a:cxn ang="0">
                    <a:pos x="18" y="78"/>
                  </a:cxn>
                  <a:cxn ang="0">
                    <a:pos x="12" y="66"/>
                  </a:cxn>
                  <a:cxn ang="0">
                    <a:pos x="30" y="54"/>
                  </a:cxn>
                  <a:cxn ang="0">
                    <a:pos x="36" y="60"/>
                  </a:cxn>
                  <a:cxn ang="0">
                    <a:pos x="42" y="66"/>
                  </a:cxn>
                  <a:cxn ang="0">
                    <a:pos x="54" y="72"/>
                  </a:cxn>
                  <a:cxn ang="0">
                    <a:pos x="60" y="60"/>
                  </a:cxn>
                  <a:cxn ang="0">
                    <a:pos x="78" y="54"/>
                  </a:cxn>
                  <a:cxn ang="0">
                    <a:pos x="90" y="54"/>
                  </a:cxn>
                  <a:cxn ang="0">
                    <a:pos x="102" y="42"/>
                  </a:cxn>
                  <a:cxn ang="0">
                    <a:pos x="96" y="30"/>
                  </a:cxn>
                  <a:cxn ang="0">
                    <a:pos x="78" y="30"/>
                  </a:cxn>
                  <a:cxn ang="0">
                    <a:pos x="66" y="24"/>
                  </a:cxn>
                  <a:cxn ang="0">
                    <a:pos x="66" y="6"/>
                  </a:cxn>
                  <a:cxn ang="0">
                    <a:pos x="78" y="0"/>
                  </a:cxn>
                  <a:cxn ang="0">
                    <a:pos x="90" y="6"/>
                  </a:cxn>
                  <a:cxn ang="0">
                    <a:pos x="120" y="30"/>
                  </a:cxn>
                  <a:cxn ang="0">
                    <a:pos x="132" y="42"/>
                  </a:cxn>
                  <a:cxn ang="0">
                    <a:pos x="132" y="66"/>
                  </a:cxn>
                  <a:cxn ang="0">
                    <a:pos x="126" y="84"/>
                  </a:cxn>
                  <a:cxn ang="0">
                    <a:pos x="132" y="102"/>
                  </a:cxn>
                  <a:cxn ang="0">
                    <a:pos x="156" y="120"/>
                  </a:cxn>
                  <a:cxn ang="0">
                    <a:pos x="174" y="138"/>
                  </a:cxn>
                  <a:cxn ang="0">
                    <a:pos x="198" y="144"/>
                  </a:cxn>
                  <a:cxn ang="0">
                    <a:pos x="216" y="138"/>
                  </a:cxn>
                  <a:cxn ang="0">
                    <a:pos x="228" y="138"/>
                  </a:cxn>
                  <a:cxn ang="0">
                    <a:pos x="246" y="150"/>
                  </a:cxn>
                  <a:cxn ang="0">
                    <a:pos x="258" y="174"/>
                  </a:cxn>
                  <a:cxn ang="0">
                    <a:pos x="270" y="180"/>
                  </a:cxn>
                  <a:cxn ang="0">
                    <a:pos x="276" y="174"/>
                  </a:cxn>
                  <a:cxn ang="0">
                    <a:pos x="276" y="162"/>
                  </a:cxn>
                  <a:cxn ang="0">
                    <a:pos x="288" y="150"/>
                  </a:cxn>
                  <a:cxn ang="0">
                    <a:pos x="312" y="246"/>
                  </a:cxn>
                  <a:cxn ang="0">
                    <a:pos x="294" y="288"/>
                  </a:cxn>
                  <a:cxn ang="0">
                    <a:pos x="144" y="240"/>
                  </a:cxn>
                  <a:cxn ang="0">
                    <a:pos x="36" y="150"/>
                  </a:cxn>
                </a:cxnLst>
                <a:rect l="0" t="0" r="r" b="b"/>
                <a:pathLst>
                  <a:path w="312" h="306">
                    <a:moveTo>
                      <a:pt x="0" y="120"/>
                    </a:moveTo>
                    <a:lnTo>
                      <a:pt x="6" y="120"/>
                    </a:lnTo>
                    <a:lnTo>
                      <a:pt x="18" y="114"/>
                    </a:lnTo>
                    <a:lnTo>
                      <a:pt x="30" y="108"/>
                    </a:lnTo>
                    <a:lnTo>
                      <a:pt x="36" y="102"/>
                    </a:lnTo>
                    <a:lnTo>
                      <a:pt x="36" y="90"/>
                    </a:lnTo>
                    <a:lnTo>
                      <a:pt x="30" y="84"/>
                    </a:lnTo>
                    <a:lnTo>
                      <a:pt x="18" y="78"/>
                    </a:lnTo>
                    <a:lnTo>
                      <a:pt x="12" y="72"/>
                    </a:lnTo>
                    <a:lnTo>
                      <a:pt x="12" y="66"/>
                    </a:lnTo>
                    <a:lnTo>
                      <a:pt x="18" y="54"/>
                    </a:lnTo>
                    <a:lnTo>
                      <a:pt x="30" y="54"/>
                    </a:lnTo>
                    <a:lnTo>
                      <a:pt x="36" y="54"/>
                    </a:lnTo>
                    <a:lnTo>
                      <a:pt x="36" y="60"/>
                    </a:lnTo>
                    <a:lnTo>
                      <a:pt x="42" y="60"/>
                    </a:lnTo>
                    <a:lnTo>
                      <a:pt x="42" y="66"/>
                    </a:lnTo>
                    <a:lnTo>
                      <a:pt x="48" y="72"/>
                    </a:lnTo>
                    <a:lnTo>
                      <a:pt x="54" y="72"/>
                    </a:lnTo>
                    <a:lnTo>
                      <a:pt x="60" y="66"/>
                    </a:lnTo>
                    <a:lnTo>
                      <a:pt x="60" y="60"/>
                    </a:lnTo>
                    <a:lnTo>
                      <a:pt x="66" y="54"/>
                    </a:lnTo>
                    <a:lnTo>
                      <a:pt x="78" y="54"/>
                    </a:lnTo>
                    <a:lnTo>
                      <a:pt x="84" y="54"/>
                    </a:lnTo>
                    <a:lnTo>
                      <a:pt x="90" y="54"/>
                    </a:lnTo>
                    <a:lnTo>
                      <a:pt x="96" y="48"/>
                    </a:lnTo>
                    <a:lnTo>
                      <a:pt x="102" y="42"/>
                    </a:lnTo>
                    <a:lnTo>
                      <a:pt x="96" y="36"/>
                    </a:lnTo>
                    <a:lnTo>
                      <a:pt x="96" y="30"/>
                    </a:lnTo>
                    <a:lnTo>
                      <a:pt x="90" y="30"/>
                    </a:lnTo>
                    <a:lnTo>
                      <a:pt x="78" y="30"/>
                    </a:lnTo>
                    <a:lnTo>
                      <a:pt x="72" y="30"/>
                    </a:lnTo>
                    <a:lnTo>
                      <a:pt x="66" y="24"/>
                    </a:lnTo>
                    <a:lnTo>
                      <a:pt x="66" y="12"/>
                    </a:lnTo>
                    <a:lnTo>
                      <a:pt x="66" y="6"/>
                    </a:lnTo>
                    <a:lnTo>
                      <a:pt x="72" y="0"/>
                    </a:lnTo>
                    <a:lnTo>
                      <a:pt x="78" y="0"/>
                    </a:lnTo>
                    <a:lnTo>
                      <a:pt x="84" y="0"/>
                    </a:lnTo>
                    <a:lnTo>
                      <a:pt x="90" y="6"/>
                    </a:lnTo>
                    <a:lnTo>
                      <a:pt x="102" y="18"/>
                    </a:lnTo>
                    <a:lnTo>
                      <a:pt x="120" y="30"/>
                    </a:lnTo>
                    <a:lnTo>
                      <a:pt x="126" y="36"/>
                    </a:lnTo>
                    <a:lnTo>
                      <a:pt x="132" y="42"/>
                    </a:lnTo>
                    <a:lnTo>
                      <a:pt x="132" y="54"/>
                    </a:lnTo>
                    <a:lnTo>
                      <a:pt x="132" y="66"/>
                    </a:lnTo>
                    <a:lnTo>
                      <a:pt x="126" y="72"/>
                    </a:lnTo>
                    <a:lnTo>
                      <a:pt x="126" y="84"/>
                    </a:lnTo>
                    <a:lnTo>
                      <a:pt x="126" y="96"/>
                    </a:lnTo>
                    <a:lnTo>
                      <a:pt x="132" y="102"/>
                    </a:lnTo>
                    <a:lnTo>
                      <a:pt x="138" y="108"/>
                    </a:lnTo>
                    <a:lnTo>
                      <a:pt x="156" y="120"/>
                    </a:lnTo>
                    <a:lnTo>
                      <a:pt x="162" y="132"/>
                    </a:lnTo>
                    <a:lnTo>
                      <a:pt x="174" y="138"/>
                    </a:lnTo>
                    <a:lnTo>
                      <a:pt x="192" y="144"/>
                    </a:lnTo>
                    <a:lnTo>
                      <a:pt x="198" y="144"/>
                    </a:lnTo>
                    <a:lnTo>
                      <a:pt x="204" y="144"/>
                    </a:lnTo>
                    <a:lnTo>
                      <a:pt x="216" y="138"/>
                    </a:lnTo>
                    <a:lnTo>
                      <a:pt x="222" y="138"/>
                    </a:lnTo>
                    <a:lnTo>
                      <a:pt x="228" y="138"/>
                    </a:lnTo>
                    <a:lnTo>
                      <a:pt x="234" y="144"/>
                    </a:lnTo>
                    <a:lnTo>
                      <a:pt x="246" y="150"/>
                    </a:lnTo>
                    <a:lnTo>
                      <a:pt x="252" y="162"/>
                    </a:lnTo>
                    <a:lnTo>
                      <a:pt x="258" y="174"/>
                    </a:lnTo>
                    <a:lnTo>
                      <a:pt x="264" y="180"/>
                    </a:lnTo>
                    <a:lnTo>
                      <a:pt x="270" y="180"/>
                    </a:lnTo>
                    <a:lnTo>
                      <a:pt x="276" y="180"/>
                    </a:lnTo>
                    <a:lnTo>
                      <a:pt x="276" y="174"/>
                    </a:lnTo>
                    <a:lnTo>
                      <a:pt x="276" y="168"/>
                    </a:lnTo>
                    <a:lnTo>
                      <a:pt x="276" y="162"/>
                    </a:lnTo>
                    <a:lnTo>
                      <a:pt x="276" y="156"/>
                    </a:lnTo>
                    <a:lnTo>
                      <a:pt x="288" y="150"/>
                    </a:lnTo>
                    <a:lnTo>
                      <a:pt x="294" y="150"/>
                    </a:lnTo>
                    <a:lnTo>
                      <a:pt x="312" y="246"/>
                    </a:lnTo>
                    <a:lnTo>
                      <a:pt x="300" y="282"/>
                    </a:lnTo>
                    <a:lnTo>
                      <a:pt x="294" y="288"/>
                    </a:lnTo>
                    <a:lnTo>
                      <a:pt x="204" y="306"/>
                    </a:lnTo>
                    <a:lnTo>
                      <a:pt x="144" y="240"/>
                    </a:lnTo>
                    <a:lnTo>
                      <a:pt x="72" y="180"/>
                    </a:lnTo>
                    <a:lnTo>
                      <a:pt x="36" y="150"/>
                    </a:lnTo>
                    <a:lnTo>
                      <a:pt x="0" y="120"/>
                    </a:lnTo>
                    <a:close/>
                  </a:path>
                </a:pathLst>
              </a:custGeom>
              <a:solidFill>
                <a:schemeClr val="accent4">
                  <a:lumMod val="20000"/>
                  <a:lumOff val="80000"/>
                </a:scheme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17" name="Freeform 841">
                <a:extLst>
                  <a:ext uri="{FF2B5EF4-FFF2-40B4-BE49-F238E27FC236}">
                    <a16:creationId xmlns:a16="http://schemas.microsoft.com/office/drawing/2014/main" xmlns="" id="{E7761948-066B-6C48-997B-5FF4859263D5}"/>
                  </a:ext>
                </a:extLst>
              </p:cNvPr>
              <p:cNvSpPr>
                <a:spLocks/>
              </p:cNvSpPr>
              <p:nvPr/>
            </p:nvSpPr>
            <p:spPr bwMode="auto">
              <a:xfrm>
                <a:off x="6758807" y="5482407"/>
                <a:ext cx="196757" cy="264216"/>
              </a:xfrm>
              <a:custGeom>
                <a:avLst/>
                <a:gdLst/>
                <a:ahLst/>
                <a:cxnLst>
                  <a:cxn ang="0">
                    <a:pos x="114" y="282"/>
                  </a:cxn>
                  <a:cxn ang="0">
                    <a:pos x="114" y="270"/>
                  </a:cxn>
                  <a:cxn ang="0">
                    <a:pos x="108" y="270"/>
                  </a:cxn>
                  <a:cxn ang="0">
                    <a:pos x="30" y="264"/>
                  </a:cxn>
                  <a:cxn ang="0">
                    <a:pos x="18" y="144"/>
                  </a:cxn>
                  <a:cxn ang="0">
                    <a:pos x="18" y="120"/>
                  </a:cxn>
                  <a:cxn ang="0">
                    <a:pos x="12" y="54"/>
                  </a:cxn>
                  <a:cxn ang="0">
                    <a:pos x="6" y="60"/>
                  </a:cxn>
                  <a:cxn ang="0">
                    <a:pos x="0" y="36"/>
                  </a:cxn>
                  <a:cxn ang="0">
                    <a:pos x="12" y="24"/>
                  </a:cxn>
                  <a:cxn ang="0">
                    <a:pos x="18" y="12"/>
                  </a:cxn>
                  <a:cxn ang="0">
                    <a:pos x="54" y="0"/>
                  </a:cxn>
                  <a:cxn ang="0">
                    <a:pos x="72" y="30"/>
                  </a:cxn>
                  <a:cxn ang="0">
                    <a:pos x="90" y="42"/>
                  </a:cxn>
                  <a:cxn ang="0">
                    <a:pos x="156" y="54"/>
                  </a:cxn>
                  <a:cxn ang="0">
                    <a:pos x="156" y="90"/>
                  </a:cxn>
                  <a:cxn ang="0">
                    <a:pos x="168" y="132"/>
                  </a:cxn>
                  <a:cxn ang="0">
                    <a:pos x="174" y="138"/>
                  </a:cxn>
                  <a:cxn ang="0">
                    <a:pos x="210" y="174"/>
                  </a:cxn>
                  <a:cxn ang="0">
                    <a:pos x="204" y="186"/>
                  </a:cxn>
                  <a:cxn ang="0">
                    <a:pos x="198" y="198"/>
                  </a:cxn>
                  <a:cxn ang="0">
                    <a:pos x="192" y="222"/>
                  </a:cxn>
                  <a:cxn ang="0">
                    <a:pos x="180" y="234"/>
                  </a:cxn>
                  <a:cxn ang="0">
                    <a:pos x="168" y="240"/>
                  </a:cxn>
                  <a:cxn ang="0">
                    <a:pos x="156" y="252"/>
                  </a:cxn>
                  <a:cxn ang="0">
                    <a:pos x="144" y="258"/>
                  </a:cxn>
                  <a:cxn ang="0">
                    <a:pos x="138" y="252"/>
                  </a:cxn>
                  <a:cxn ang="0">
                    <a:pos x="132" y="246"/>
                  </a:cxn>
                  <a:cxn ang="0">
                    <a:pos x="126" y="240"/>
                  </a:cxn>
                  <a:cxn ang="0">
                    <a:pos x="120" y="240"/>
                  </a:cxn>
                  <a:cxn ang="0">
                    <a:pos x="114" y="234"/>
                  </a:cxn>
                  <a:cxn ang="0">
                    <a:pos x="114" y="240"/>
                  </a:cxn>
                  <a:cxn ang="0">
                    <a:pos x="114" y="252"/>
                  </a:cxn>
                  <a:cxn ang="0">
                    <a:pos x="120" y="258"/>
                  </a:cxn>
                  <a:cxn ang="0">
                    <a:pos x="126" y="264"/>
                  </a:cxn>
                  <a:cxn ang="0">
                    <a:pos x="120" y="276"/>
                  </a:cxn>
                  <a:cxn ang="0">
                    <a:pos x="114" y="282"/>
                  </a:cxn>
                </a:cxnLst>
                <a:rect l="0" t="0" r="r" b="b"/>
                <a:pathLst>
                  <a:path w="210" h="282">
                    <a:moveTo>
                      <a:pt x="114" y="282"/>
                    </a:moveTo>
                    <a:lnTo>
                      <a:pt x="114" y="270"/>
                    </a:lnTo>
                    <a:lnTo>
                      <a:pt x="108" y="270"/>
                    </a:lnTo>
                    <a:lnTo>
                      <a:pt x="30" y="264"/>
                    </a:lnTo>
                    <a:lnTo>
                      <a:pt x="18" y="144"/>
                    </a:lnTo>
                    <a:lnTo>
                      <a:pt x="18" y="120"/>
                    </a:lnTo>
                    <a:lnTo>
                      <a:pt x="12" y="54"/>
                    </a:lnTo>
                    <a:lnTo>
                      <a:pt x="6" y="60"/>
                    </a:lnTo>
                    <a:lnTo>
                      <a:pt x="0" y="36"/>
                    </a:lnTo>
                    <a:lnTo>
                      <a:pt x="12" y="24"/>
                    </a:lnTo>
                    <a:lnTo>
                      <a:pt x="18" y="12"/>
                    </a:lnTo>
                    <a:lnTo>
                      <a:pt x="54" y="0"/>
                    </a:lnTo>
                    <a:lnTo>
                      <a:pt x="72" y="30"/>
                    </a:lnTo>
                    <a:lnTo>
                      <a:pt x="90" y="42"/>
                    </a:lnTo>
                    <a:lnTo>
                      <a:pt x="156" y="54"/>
                    </a:lnTo>
                    <a:lnTo>
                      <a:pt x="156" y="90"/>
                    </a:lnTo>
                    <a:lnTo>
                      <a:pt x="168" y="132"/>
                    </a:lnTo>
                    <a:lnTo>
                      <a:pt x="174" y="138"/>
                    </a:lnTo>
                    <a:lnTo>
                      <a:pt x="210" y="174"/>
                    </a:lnTo>
                    <a:lnTo>
                      <a:pt x="204" y="186"/>
                    </a:lnTo>
                    <a:lnTo>
                      <a:pt x="198" y="198"/>
                    </a:lnTo>
                    <a:lnTo>
                      <a:pt x="192" y="222"/>
                    </a:lnTo>
                    <a:lnTo>
                      <a:pt x="180" y="234"/>
                    </a:lnTo>
                    <a:lnTo>
                      <a:pt x="168" y="240"/>
                    </a:lnTo>
                    <a:lnTo>
                      <a:pt x="156" y="252"/>
                    </a:lnTo>
                    <a:lnTo>
                      <a:pt x="144" y="258"/>
                    </a:lnTo>
                    <a:lnTo>
                      <a:pt x="138" y="252"/>
                    </a:lnTo>
                    <a:lnTo>
                      <a:pt x="132" y="246"/>
                    </a:lnTo>
                    <a:lnTo>
                      <a:pt x="126" y="240"/>
                    </a:lnTo>
                    <a:lnTo>
                      <a:pt x="120" y="240"/>
                    </a:lnTo>
                    <a:lnTo>
                      <a:pt x="114" y="234"/>
                    </a:lnTo>
                    <a:lnTo>
                      <a:pt x="114" y="240"/>
                    </a:lnTo>
                    <a:lnTo>
                      <a:pt x="114" y="252"/>
                    </a:lnTo>
                    <a:lnTo>
                      <a:pt x="120" y="258"/>
                    </a:lnTo>
                    <a:lnTo>
                      <a:pt x="126" y="264"/>
                    </a:lnTo>
                    <a:lnTo>
                      <a:pt x="120" y="276"/>
                    </a:lnTo>
                    <a:lnTo>
                      <a:pt x="114" y="282"/>
                    </a:lnTo>
                    <a:close/>
                  </a:path>
                </a:pathLst>
              </a:custGeom>
              <a:solidFill>
                <a:schemeClr val="accent4">
                  <a:lumMod val="20000"/>
                  <a:lumOff val="80000"/>
                </a:scheme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18" name="Freeform 847">
                <a:extLst>
                  <a:ext uri="{FF2B5EF4-FFF2-40B4-BE49-F238E27FC236}">
                    <a16:creationId xmlns:a16="http://schemas.microsoft.com/office/drawing/2014/main" xmlns="" id="{73EDBE4F-85EB-2B4C-BC8F-212E3205D6C7}"/>
                  </a:ext>
                </a:extLst>
              </p:cNvPr>
              <p:cNvSpPr>
                <a:spLocks/>
              </p:cNvSpPr>
              <p:nvPr/>
            </p:nvSpPr>
            <p:spPr bwMode="auto">
              <a:xfrm>
                <a:off x="5572647" y="5206948"/>
                <a:ext cx="314810" cy="337297"/>
              </a:xfrm>
              <a:custGeom>
                <a:avLst/>
                <a:gdLst/>
                <a:ahLst/>
                <a:cxnLst>
                  <a:cxn ang="0">
                    <a:pos x="18" y="174"/>
                  </a:cxn>
                  <a:cxn ang="0">
                    <a:pos x="90" y="132"/>
                  </a:cxn>
                  <a:cxn ang="0">
                    <a:pos x="216" y="66"/>
                  </a:cxn>
                  <a:cxn ang="0">
                    <a:pos x="288" y="0"/>
                  </a:cxn>
                  <a:cxn ang="0">
                    <a:pos x="294" y="24"/>
                  </a:cxn>
                  <a:cxn ang="0">
                    <a:pos x="300" y="36"/>
                  </a:cxn>
                  <a:cxn ang="0">
                    <a:pos x="306" y="48"/>
                  </a:cxn>
                  <a:cxn ang="0">
                    <a:pos x="300" y="72"/>
                  </a:cxn>
                  <a:cxn ang="0">
                    <a:pos x="300" y="96"/>
                  </a:cxn>
                  <a:cxn ang="0">
                    <a:pos x="312" y="120"/>
                  </a:cxn>
                  <a:cxn ang="0">
                    <a:pos x="330" y="132"/>
                  </a:cxn>
                  <a:cxn ang="0">
                    <a:pos x="336" y="138"/>
                  </a:cxn>
                  <a:cxn ang="0">
                    <a:pos x="336" y="138"/>
                  </a:cxn>
                  <a:cxn ang="0">
                    <a:pos x="336" y="150"/>
                  </a:cxn>
                  <a:cxn ang="0">
                    <a:pos x="330" y="162"/>
                  </a:cxn>
                  <a:cxn ang="0">
                    <a:pos x="312" y="180"/>
                  </a:cxn>
                  <a:cxn ang="0">
                    <a:pos x="288" y="198"/>
                  </a:cxn>
                  <a:cxn ang="0">
                    <a:pos x="282" y="228"/>
                  </a:cxn>
                  <a:cxn ang="0">
                    <a:pos x="282" y="240"/>
                  </a:cxn>
                  <a:cxn ang="0">
                    <a:pos x="294" y="252"/>
                  </a:cxn>
                  <a:cxn ang="0">
                    <a:pos x="306" y="270"/>
                  </a:cxn>
                  <a:cxn ang="0">
                    <a:pos x="324" y="288"/>
                  </a:cxn>
                  <a:cxn ang="0">
                    <a:pos x="330" y="300"/>
                  </a:cxn>
                  <a:cxn ang="0">
                    <a:pos x="312" y="318"/>
                  </a:cxn>
                  <a:cxn ang="0">
                    <a:pos x="288" y="336"/>
                  </a:cxn>
                  <a:cxn ang="0">
                    <a:pos x="198" y="360"/>
                  </a:cxn>
                  <a:cxn ang="0">
                    <a:pos x="102" y="324"/>
                  </a:cxn>
                  <a:cxn ang="0">
                    <a:pos x="84" y="306"/>
                  </a:cxn>
                  <a:cxn ang="0">
                    <a:pos x="54" y="288"/>
                  </a:cxn>
                  <a:cxn ang="0">
                    <a:pos x="48" y="276"/>
                  </a:cxn>
                  <a:cxn ang="0">
                    <a:pos x="42" y="264"/>
                  </a:cxn>
                  <a:cxn ang="0">
                    <a:pos x="24" y="252"/>
                  </a:cxn>
                  <a:cxn ang="0">
                    <a:pos x="30" y="240"/>
                  </a:cxn>
                  <a:cxn ang="0">
                    <a:pos x="36" y="216"/>
                  </a:cxn>
                  <a:cxn ang="0">
                    <a:pos x="36" y="198"/>
                  </a:cxn>
                  <a:cxn ang="0">
                    <a:pos x="24" y="192"/>
                  </a:cxn>
                  <a:cxn ang="0">
                    <a:pos x="18" y="204"/>
                  </a:cxn>
                  <a:cxn ang="0">
                    <a:pos x="6" y="204"/>
                  </a:cxn>
                  <a:cxn ang="0">
                    <a:pos x="0" y="192"/>
                  </a:cxn>
                  <a:cxn ang="0">
                    <a:pos x="6" y="180"/>
                  </a:cxn>
                </a:cxnLst>
                <a:rect l="0" t="0" r="r" b="b"/>
                <a:pathLst>
                  <a:path w="336" h="360">
                    <a:moveTo>
                      <a:pt x="6" y="180"/>
                    </a:moveTo>
                    <a:lnTo>
                      <a:pt x="18" y="174"/>
                    </a:lnTo>
                    <a:lnTo>
                      <a:pt x="36" y="168"/>
                    </a:lnTo>
                    <a:lnTo>
                      <a:pt x="90" y="132"/>
                    </a:lnTo>
                    <a:lnTo>
                      <a:pt x="156" y="84"/>
                    </a:lnTo>
                    <a:lnTo>
                      <a:pt x="216" y="66"/>
                    </a:lnTo>
                    <a:lnTo>
                      <a:pt x="228" y="54"/>
                    </a:lnTo>
                    <a:lnTo>
                      <a:pt x="288" y="0"/>
                    </a:lnTo>
                    <a:lnTo>
                      <a:pt x="288" y="12"/>
                    </a:lnTo>
                    <a:lnTo>
                      <a:pt x="294" y="24"/>
                    </a:lnTo>
                    <a:lnTo>
                      <a:pt x="294" y="30"/>
                    </a:lnTo>
                    <a:lnTo>
                      <a:pt x="300" y="36"/>
                    </a:lnTo>
                    <a:lnTo>
                      <a:pt x="306" y="42"/>
                    </a:lnTo>
                    <a:lnTo>
                      <a:pt x="306" y="48"/>
                    </a:lnTo>
                    <a:lnTo>
                      <a:pt x="300" y="54"/>
                    </a:lnTo>
                    <a:lnTo>
                      <a:pt x="300" y="72"/>
                    </a:lnTo>
                    <a:lnTo>
                      <a:pt x="300" y="84"/>
                    </a:lnTo>
                    <a:lnTo>
                      <a:pt x="300" y="96"/>
                    </a:lnTo>
                    <a:lnTo>
                      <a:pt x="306" y="114"/>
                    </a:lnTo>
                    <a:lnTo>
                      <a:pt x="312" y="120"/>
                    </a:lnTo>
                    <a:lnTo>
                      <a:pt x="318" y="126"/>
                    </a:lnTo>
                    <a:lnTo>
                      <a:pt x="330" y="132"/>
                    </a:lnTo>
                    <a:lnTo>
                      <a:pt x="330" y="138"/>
                    </a:lnTo>
                    <a:lnTo>
                      <a:pt x="336" y="138"/>
                    </a:lnTo>
                    <a:lnTo>
                      <a:pt x="336" y="144"/>
                    </a:lnTo>
                    <a:lnTo>
                      <a:pt x="336" y="138"/>
                    </a:lnTo>
                    <a:lnTo>
                      <a:pt x="336" y="144"/>
                    </a:lnTo>
                    <a:lnTo>
                      <a:pt x="336" y="150"/>
                    </a:lnTo>
                    <a:lnTo>
                      <a:pt x="336" y="156"/>
                    </a:lnTo>
                    <a:lnTo>
                      <a:pt x="330" y="162"/>
                    </a:lnTo>
                    <a:lnTo>
                      <a:pt x="318" y="174"/>
                    </a:lnTo>
                    <a:lnTo>
                      <a:pt x="312" y="180"/>
                    </a:lnTo>
                    <a:lnTo>
                      <a:pt x="294" y="198"/>
                    </a:lnTo>
                    <a:lnTo>
                      <a:pt x="288" y="198"/>
                    </a:lnTo>
                    <a:lnTo>
                      <a:pt x="288" y="204"/>
                    </a:lnTo>
                    <a:lnTo>
                      <a:pt x="282" y="228"/>
                    </a:lnTo>
                    <a:lnTo>
                      <a:pt x="282" y="234"/>
                    </a:lnTo>
                    <a:lnTo>
                      <a:pt x="282" y="240"/>
                    </a:lnTo>
                    <a:lnTo>
                      <a:pt x="282" y="246"/>
                    </a:lnTo>
                    <a:lnTo>
                      <a:pt x="294" y="252"/>
                    </a:lnTo>
                    <a:lnTo>
                      <a:pt x="300" y="258"/>
                    </a:lnTo>
                    <a:lnTo>
                      <a:pt x="306" y="270"/>
                    </a:lnTo>
                    <a:lnTo>
                      <a:pt x="312" y="276"/>
                    </a:lnTo>
                    <a:lnTo>
                      <a:pt x="324" y="288"/>
                    </a:lnTo>
                    <a:lnTo>
                      <a:pt x="330" y="294"/>
                    </a:lnTo>
                    <a:lnTo>
                      <a:pt x="330" y="300"/>
                    </a:lnTo>
                    <a:lnTo>
                      <a:pt x="318" y="312"/>
                    </a:lnTo>
                    <a:lnTo>
                      <a:pt x="312" y="318"/>
                    </a:lnTo>
                    <a:lnTo>
                      <a:pt x="300" y="330"/>
                    </a:lnTo>
                    <a:lnTo>
                      <a:pt x="288" y="336"/>
                    </a:lnTo>
                    <a:lnTo>
                      <a:pt x="222" y="342"/>
                    </a:lnTo>
                    <a:lnTo>
                      <a:pt x="198" y="360"/>
                    </a:lnTo>
                    <a:lnTo>
                      <a:pt x="120" y="324"/>
                    </a:lnTo>
                    <a:lnTo>
                      <a:pt x="102" y="324"/>
                    </a:lnTo>
                    <a:lnTo>
                      <a:pt x="102" y="318"/>
                    </a:lnTo>
                    <a:lnTo>
                      <a:pt x="84" y="306"/>
                    </a:lnTo>
                    <a:lnTo>
                      <a:pt x="66" y="288"/>
                    </a:lnTo>
                    <a:lnTo>
                      <a:pt x="54" y="288"/>
                    </a:lnTo>
                    <a:lnTo>
                      <a:pt x="48" y="282"/>
                    </a:lnTo>
                    <a:lnTo>
                      <a:pt x="48" y="276"/>
                    </a:lnTo>
                    <a:lnTo>
                      <a:pt x="48" y="270"/>
                    </a:lnTo>
                    <a:lnTo>
                      <a:pt x="42" y="264"/>
                    </a:lnTo>
                    <a:lnTo>
                      <a:pt x="30" y="258"/>
                    </a:lnTo>
                    <a:lnTo>
                      <a:pt x="24" y="252"/>
                    </a:lnTo>
                    <a:lnTo>
                      <a:pt x="30" y="246"/>
                    </a:lnTo>
                    <a:lnTo>
                      <a:pt x="30" y="240"/>
                    </a:lnTo>
                    <a:lnTo>
                      <a:pt x="36" y="228"/>
                    </a:lnTo>
                    <a:lnTo>
                      <a:pt x="36" y="216"/>
                    </a:lnTo>
                    <a:lnTo>
                      <a:pt x="36" y="204"/>
                    </a:lnTo>
                    <a:lnTo>
                      <a:pt x="36" y="198"/>
                    </a:lnTo>
                    <a:lnTo>
                      <a:pt x="30" y="192"/>
                    </a:lnTo>
                    <a:lnTo>
                      <a:pt x="24" y="192"/>
                    </a:lnTo>
                    <a:lnTo>
                      <a:pt x="18" y="198"/>
                    </a:lnTo>
                    <a:lnTo>
                      <a:pt x="18" y="204"/>
                    </a:lnTo>
                    <a:lnTo>
                      <a:pt x="12" y="210"/>
                    </a:lnTo>
                    <a:lnTo>
                      <a:pt x="6" y="204"/>
                    </a:lnTo>
                    <a:lnTo>
                      <a:pt x="0" y="198"/>
                    </a:lnTo>
                    <a:lnTo>
                      <a:pt x="0" y="192"/>
                    </a:lnTo>
                    <a:lnTo>
                      <a:pt x="6" y="186"/>
                    </a:lnTo>
                    <a:lnTo>
                      <a:pt x="6" y="180"/>
                    </a:lnTo>
                    <a:close/>
                  </a:path>
                </a:pathLst>
              </a:custGeom>
              <a:solidFill>
                <a:schemeClr val="accent4">
                  <a:lumMod val="20000"/>
                  <a:lumOff val="80000"/>
                </a:scheme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19" name="Freeform 860">
                <a:extLst>
                  <a:ext uri="{FF2B5EF4-FFF2-40B4-BE49-F238E27FC236}">
                    <a16:creationId xmlns:a16="http://schemas.microsoft.com/office/drawing/2014/main" xmlns="" id="{2644A7F6-CC46-7B46-98F5-0959D1CE4269}"/>
                  </a:ext>
                </a:extLst>
              </p:cNvPr>
              <p:cNvSpPr>
                <a:spLocks/>
              </p:cNvSpPr>
              <p:nvPr/>
            </p:nvSpPr>
            <p:spPr bwMode="auto">
              <a:xfrm>
                <a:off x="5977403" y="5088894"/>
                <a:ext cx="320432" cy="376648"/>
              </a:xfrm>
              <a:custGeom>
                <a:avLst/>
                <a:gdLst/>
                <a:ahLst/>
                <a:cxnLst>
                  <a:cxn ang="0">
                    <a:pos x="342" y="138"/>
                  </a:cxn>
                  <a:cxn ang="0">
                    <a:pos x="342" y="150"/>
                  </a:cxn>
                  <a:cxn ang="0">
                    <a:pos x="324" y="156"/>
                  </a:cxn>
                  <a:cxn ang="0">
                    <a:pos x="312" y="144"/>
                  </a:cxn>
                  <a:cxn ang="0">
                    <a:pos x="294" y="138"/>
                  </a:cxn>
                  <a:cxn ang="0">
                    <a:pos x="288" y="150"/>
                  </a:cxn>
                  <a:cxn ang="0">
                    <a:pos x="300" y="180"/>
                  </a:cxn>
                  <a:cxn ang="0">
                    <a:pos x="306" y="276"/>
                  </a:cxn>
                  <a:cxn ang="0">
                    <a:pos x="282" y="312"/>
                  </a:cxn>
                  <a:cxn ang="0">
                    <a:pos x="258" y="330"/>
                  </a:cxn>
                  <a:cxn ang="0">
                    <a:pos x="234" y="330"/>
                  </a:cxn>
                  <a:cxn ang="0">
                    <a:pos x="222" y="324"/>
                  </a:cxn>
                  <a:cxn ang="0">
                    <a:pos x="216" y="312"/>
                  </a:cxn>
                  <a:cxn ang="0">
                    <a:pos x="198" y="312"/>
                  </a:cxn>
                  <a:cxn ang="0">
                    <a:pos x="198" y="324"/>
                  </a:cxn>
                  <a:cxn ang="0">
                    <a:pos x="204" y="336"/>
                  </a:cxn>
                  <a:cxn ang="0">
                    <a:pos x="198" y="348"/>
                  </a:cxn>
                  <a:cxn ang="0">
                    <a:pos x="180" y="366"/>
                  </a:cxn>
                  <a:cxn ang="0">
                    <a:pos x="162" y="378"/>
                  </a:cxn>
                  <a:cxn ang="0">
                    <a:pos x="156" y="396"/>
                  </a:cxn>
                  <a:cxn ang="0">
                    <a:pos x="144" y="402"/>
                  </a:cxn>
                  <a:cxn ang="0">
                    <a:pos x="138" y="390"/>
                  </a:cxn>
                  <a:cxn ang="0">
                    <a:pos x="126" y="372"/>
                  </a:cxn>
                  <a:cxn ang="0">
                    <a:pos x="108" y="372"/>
                  </a:cxn>
                  <a:cxn ang="0">
                    <a:pos x="96" y="360"/>
                  </a:cxn>
                  <a:cxn ang="0">
                    <a:pos x="96" y="348"/>
                  </a:cxn>
                  <a:cxn ang="0">
                    <a:pos x="96" y="330"/>
                  </a:cxn>
                  <a:cxn ang="0">
                    <a:pos x="96" y="318"/>
                  </a:cxn>
                  <a:cxn ang="0">
                    <a:pos x="78" y="300"/>
                  </a:cxn>
                  <a:cxn ang="0">
                    <a:pos x="54" y="282"/>
                  </a:cxn>
                  <a:cxn ang="0">
                    <a:pos x="36" y="288"/>
                  </a:cxn>
                  <a:cxn ang="0">
                    <a:pos x="30" y="300"/>
                  </a:cxn>
                  <a:cxn ang="0">
                    <a:pos x="30" y="312"/>
                  </a:cxn>
                  <a:cxn ang="0">
                    <a:pos x="18" y="318"/>
                  </a:cxn>
                  <a:cxn ang="0">
                    <a:pos x="6" y="312"/>
                  </a:cxn>
                  <a:cxn ang="0">
                    <a:pos x="6" y="294"/>
                  </a:cxn>
                  <a:cxn ang="0">
                    <a:pos x="18" y="282"/>
                  </a:cxn>
                  <a:cxn ang="0">
                    <a:pos x="30" y="258"/>
                  </a:cxn>
                  <a:cxn ang="0">
                    <a:pos x="12" y="252"/>
                  </a:cxn>
                  <a:cxn ang="0">
                    <a:pos x="12" y="234"/>
                  </a:cxn>
                  <a:cxn ang="0">
                    <a:pos x="0" y="210"/>
                  </a:cxn>
                  <a:cxn ang="0">
                    <a:pos x="6" y="192"/>
                  </a:cxn>
                  <a:cxn ang="0">
                    <a:pos x="18" y="198"/>
                  </a:cxn>
                  <a:cxn ang="0">
                    <a:pos x="30" y="192"/>
                  </a:cxn>
                  <a:cxn ang="0">
                    <a:pos x="66" y="138"/>
                  </a:cxn>
                  <a:cxn ang="0">
                    <a:pos x="114" y="84"/>
                  </a:cxn>
                  <a:cxn ang="0">
                    <a:pos x="138" y="90"/>
                  </a:cxn>
                  <a:cxn ang="0">
                    <a:pos x="162" y="72"/>
                  </a:cxn>
                  <a:cxn ang="0">
                    <a:pos x="198" y="48"/>
                  </a:cxn>
                  <a:cxn ang="0">
                    <a:pos x="192" y="0"/>
                  </a:cxn>
                  <a:cxn ang="0">
                    <a:pos x="306" y="72"/>
                  </a:cxn>
                  <a:cxn ang="0">
                    <a:pos x="312" y="108"/>
                  </a:cxn>
                  <a:cxn ang="0">
                    <a:pos x="336" y="132"/>
                  </a:cxn>
                </a:cxnLst>
                <a:rect l="0" t="0" r="r" b="b"/>
                <a:pathLst>
                  <a:path w="342" h="402">
                    <a:moveTo>
                      <a:pt x="336" y="132"/>
                    </a:moveTo>
                    <a:lnTo>
                      <a:pt x="342" y="138"/>
                    </a:lnTo>
                    <a:lnTo>
                      <a:pt x="342" y="144"/>
                    </a:lnTo>
                    <a:lnTo>
                      <a:pt x="342" y="150"/>
                    </a:lnTo>
                    <a:lnTo>
                      <a:pt x="330" y="156"/>
                    </a:lnTo>
                    <a:lnTo>
                      <a:pt x="324" y="156"/>
                    </a:lnTo>
                    <a:lnTo>
                      <a:pt x="318" y="150"/>
                    </a:lnTo>
                    <a:lnTo>
                      <a:pt x="312" y="144"/>
                    </a:lnTo>
                    <a:lnTo>
                      <a:pt x="300" y="138"/>
                    </a:lnTo>
                    <a:lnTo>
                      <a:pt x="294" y="138"/>
                    </a:lnTo>
                    <a:lnTo>
                      <a:pt x="288" y="144"/>
                    </a:lnTo>
                    <a:lnTo>
                      <a:pt x="288" y="150"/>
                    </a:lnTo>
                    <a:lnTo>
                      <a:pt x="294" y="150"/>
                    </a:lnTo>
                    <a:lnTo>
                      <a:pt x="300" y="180"/>
                    </a:lnTo>
                    <a:lnTo>
                      <a:pt x="324" y="264"/>
                    </a:lnTo>
                    <a:lnTo>
                      <a:pt x="306" y="276"/>
                    </a:lnTo>
                    <a:lnTo>
                      <a:pt x="294" y="288"/>
                    </a:lnTo>
                    <a:lnTo>
                      <a:pt x="282" y="312"/>
                    </a:lnTo>
                    <a:lnTo>
                      <a:pt x="270" y="324"/>
                    </a:lnTo>
                    <a:lnTo>
                      <a:pt x="258" y="330"/>
                    </a:lnTo>
                    <a:lnTo>
                      <a:pt x="246" y="336"/>
                    </a:lnTo>
                    <a:lnTo>
                      <a:pt x="234" y="330"/>
                    </a:lnTo>
                    <a:lnTo>
                      <a:pt x="228" y="330"/>
                    </a:lnTo>
                    <a:lnTo>
                      <a:pt x="222" y="324"/>
                    </a:lnTo>
                    <a:lnTo>
                      <a:pt x="222" y="318"/>
                    </a:lnTo>
                    <a:lnTo>
                      <a:pt x="216" y="312"/>
                    </a:lnTo>
                    <a:lnTo>
                      <a:pt x="210" y="312"/>
                    </a:lnTo>
                    <a:lnTo>
                      <a:pt x="198" y="312"/>
                    </a:lnTo>
                    <a:lnTo>
                      <a:pt x="198" y="318"/>
                    </a:lnTo>
                    <a:lnTo>
                      <a:pt x="198" y="324"/>
                    </a:lnTo>
                    <a:lnTo>
                      <a:pt x="198" y="330"/>
                    </a:lnTo>
                    <a:lnTo>
                      <a:pt x="204" y="336"/>
                    </a:lnTo>
                    <a:lnTo>
                      <a:pt x="204" y="342"/>
                    </a:lnTo>
                    <a:lnTo>
                      <a:pt x="198" y="348"/>
                    </a:lnTo>
                    <a:lnTo>
                      <a:pt x="192" y="348"/>
                    </a:lnTo>
                    <a:lnTo>
                      <a:pt x="180" y="366"/>
                    </a:lnTo>
                    <a:lnTo>
                      <a:pt x="174" y="372"/>
                    </a:lnTo>
                    <a:lnTo>
                      <a:pt x="162" y="378"/>
                    </a:lnTo>
                    <a:lnTo>
                      <a:pt x="156" y="390"/>
                    </a:lnTo>
                    <a:lnTo>
                      <a:pt x="156" y="396"/>
                    </a:lnTo>
                    <a:lnTo>
                      <a:pt x="150" y="402"/>
                    </a:lnTo>
                    <a:lnTo>
                      <a:pt x="144" y="402"/>
                    </a:lnTo>
                    <a:lnTo>
                      <a:pt x="138" y="396"/>
                    </a:lnTo>
                    <a:lnTo>
                      <a:pt x="138" y="390"/>
                    </a:lnTo>
                    <a:lnTo>
                      <a:pt x="132" y="384"/>
                    </a:lnTo>
                    <a:lnTo>
                      <a:pt x="126" y="372"/>
                    </a:lnTo>
                    <a:lnTo>
                      <a:pt x="114" y="366"/>
                    </a:lnTo>
                    <a:lnTo>
                      <a:pt x="108" y="372"/>
                    </a:lnTo>
                    <a:lnTo>
                      <a:pt x="102" y="366"/>
                    </a:lnTo>
                    <a:lnTo>
                      <a:pt x="96" y="360"/>
                    </a:lnTo>
                    <a:lnTo>
                      <a:pt x="96" y="354"/>
                    </a:lnTo>
                    <a:lnTo>
                      <a:pt x="96" y="348"/>
                    </a:lnTo>
                    <a:lnTo>
                      <a:pt x="96" y="342"/>
                    </a:lnTo>
                    <a:lnTo>
                      <a:pt x="96" y="330"/>
                    </a:lnTo>
                    <a:lnTo>
                      <a:pt x="96" y="324"/>
                    </a:lnTo>
                    <a:lnTo>
                      <a:pt x="96" y="318"/>
                    </a:lnTo>
                    <a:lnTo>
                      <a:pt x="84" y="312"/>
                    </a:lnTo>
                    <a:lnTo>
                      <a:pt x="78" y="300"/>
                    </a:lnTo>
                    <a:lnTo>
                      <a:pt x="66" y="288"/>
                    </a:lnTo>
                    <a:lnTo>
                      <a:pt x="54" y="282"/>
                    </a:lnTo>
                    <a:lnTo>
                      <a:pt x="42" y="282"/>
                    </a:lnTo>
                    <a:lnTo>
                      <a:pt x="36" y="288"/>
                    </a:lnTo>
                    <a:lnTo>
                      <a:pt x="30" y="288"/>
                    </a:lnTo>
                    <a:lnTo>
                      <a:pt x="30" y="300"/>
                    </a:lnTo>
                    <a:lnTo>
                      <a:pt x="30" y="306"/>
                    </a:lnTo>
                    <a:lnTo>
                      <a:pt x="30" y="312"/>
                    </a:lnTo>
                    <a:lnTo>
                      <a:pt x="24" y="312"/>
                    </a:lnTo>
                    <a:lnTo>
                      <a:pt x="18" y="318"/>
                    </a:lnTo>
                    <a:lnTo>
                      <a:pt x="12" y="318"/>
                    </a:lnTo>
                    <a:lnTo>
                      <a:pt x="6" y="312"/>
                    </a:lnTo>
                    <a:lnTo>
                      <a:pt x="6" y="306"/>
                    </a:lnTo>
                    <a:lnTo>
                      <a:pt x="6" y="294"/>
                    </a:lnTo>
                    <a:lnTo>
                      <a:pt x="12" y="288"/>
                    </a:lnTo>
                    <a:lnTo>
                      <a:pt x="18" y="282"/>
                    </a:lnTo>
                    <a:lnTo>
                      <a:pt x="24" y="270"/>
                    </a:lnTo>
                    <a:lnTo>
                      <a:pt x="30" y="258"/>
                    </a:lnTo>
                    <a:lnTo>
                      <a:pt x="24" y="246"/>
                    </a:lnTo>
                    <a:lnTo>
                      <a:pt x="12" y="252"/>
                    </a:lnTo>
                    <a:lnTo>
                      <a:pt x="24" y="246"/>
                    </a:lnTo>
                    <a:lnTo>
                      <a:pt x="12" y="234"/>
                    </a:lnTo>
                    <a:lnTo>
                      <a:pt x="6" y="222"/>
                    </a:lnTo>
                    <a:lnTo>
                      <a:pt x="0" y="210"/>
                    </a:lnTo>
                    <a:lnTo>
                      <a:pt x="6" y="198"/>
                    </a:lnTo>
                    <a:lnTo>
                      <a:pt x="6" y="192"/>
                    </a:lnTo>
                    <a:lnTo>
                      <a:pt x="12" y="192"/>
                    </a:lnTo>
                    <a:lnTo>
                      <a:pt x="18" y="198"/>
                    </a:lnTo>
                    <a:lnTo>
                      <a:pt x="24" y="198"/>
                    </a:lnTo>
                    <a:lnTo>
                      <a:pt x="30" y="192"/>
                    </a:lnTo>
                    <a:lnTo>
                      <a:pt x="30" y="186"/>
                    </a:lnTo>
                    <a:lnTo>
                      <a:pt x="66" y="138"/>
                    </a:lnTo>
                    <a:lnTo>
                      <a:pt x="84" y="114"/>
                    </a:lnTo>
                    <a:lnTo>
                      <a:pt x="114" y="84"/>
                    </a:lnTo>
                    <a:lnTo>
                      <a:pt x="126" y="90"/>
                    </a:lnTo>
                    <a:lnTo>
                      <a:pt x="138" y="90"/>
                    </a:lnTo>
                    <a:lnTo>
                      <a:pt x="144" y="84"/>
                    </a:lnTo>
                    <a:lnTo>
                      <a:pt x="162" y="72"/>
                    </a:lnTo>
                    <a:lnTo>
                      <a:pt x="180" y="54"/>
                    </a:lnTo>
                    <a:lnTo>
                      <a:pt x="198" y="48"/>
                    </a:lnTo>
                    <a:lnTo>
                      <a:pt x="168" y="24"/>
                    </a:lnTo>
                    <a:lnTo>
                      <a:pt x="192" y="0"/>
                    </a:lnTo>
                    <a:lnTo>
                      <a:pt x="306" y="60"/>
                    </a:lnTo>
                    <a:lnTo>
                      <a:pt x="306" y="72"/>
                    </a:lnTo>
                    <a:lnTo>
                      <a:pt x="306" y="90"/>
                    </a:lnTo>
                    <a:lnTo>
                      <a:pt x="312" y="108"/>
                    </a:lnTo>
                    <a:lnTo>
                      <a:pt x="318" y="120"/>
                    </a:lnTo>
                    <a:lnTo>
                      <a:pt x="336" y="132"/>
                    </a:lnTo>
                    <a:close/>
                  </a:path>
                </a:pathLst>
              </a:custGeom>
              <a:solidFill>
                <a:schemeClr val="accent4">
                  <a:lumMod val="20000"/>
                  <a:lumOff val="80000"/>
                </a:scheme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20" name="Freeform 863">
                <a:extLst>
                  <a:ext uri="{FF2B5EF4-FFF2-40B4-BE49-F238E27FC236}">
                    <a16:creationId xmlns:a16="http://schemas.microsoft.com/office/drawing/2014/main" xmlns="" id="{ACD0984B-F6B9-D847-A84A-4C3EBD3170A8}"/>
                  </a:ext>
                </a:extLst>
              </p:cNvPr>
              <p:cNvSpPr>
                <a:spLocks/>
              </p:cNvSpPr>
              <p:nvPr/>
            </p:nvSpPr>
            <p:spPr bwMode="auto">
              <a:xfrm>
                <a:off x="4948647" y="5448677"/>
                <a:ext cx="258594" cy="208000"/>
              </a:xfrm>
              <a:custGeom>
                <a:avLst/>
                <a:gdLst/>
                <a:ahLst/>
                <a:cxnLst>
                  <a:cxn ang="0">
                    <a:pos x="0" y="0"/>
                  </a:cxn>
                  <a:cxn ang="0">
                    <a:pos x="36" y="12"/>
                  </a:cxn>
                  <a:cxn ang="0">
                    <a:pos x="60" y="18"/>
                  </a:cxn>
                  <a:cxn ang="0">
                    <a:pos x="84" y="30"/>
                  </a:cxn>
                  <a:cxn ang="0">
                    <a:pos x="96" y="42"/>
                  </a:cxn>
                  <a:cxn ang="0">
                    <a:pos x="114" y="54"/>
                  </a:cxn>
                  <a:cxn ang="0">
                    <a:pos x="126" y="66"/>
                  </a:cxn>
                  <a:cxn ang="0">
                    <a:pos x="150" y="72"/>
                  </a:cxn>
                  <a:cxn ang="0">
                    <a:pos x="174" y="78"/>
                  </a:cxn>
                  <a:cxn ang="0">
                    <a:pos x="192" y="84"/>
                  </a:cxn>
                  <a:cxn ang="0">
                    <a:pos x="204" y="90"/>
                  </a:cxn>
                  <a:cxn ang="0">
                    <a:pos x="216" y="102"/>
                  </a:cxn>
                  <a:cxn ang="0">
                    <a:pos x="222" y="108"/>
                  </a:cxn>
                  <a:cxn ang="0">
                    <a:pos x="228" y="120"/>
                  </a:cxn>
                  <a:cxn ang="0">
                    <a:pos x="252" y="156"/>
                  </a:cxn>
                  <a:cxn ang="0">
                    <a:pos x="276" y="156"/>
                  </a:cxn>
                  <a:cxn ang="0">
                    <a:pos x="276" y="174"/>
                  </a:cxn>
                  <a:cxn ang="0">
                    <a:pos x="276" y="222"/>
                  </a:cxn>
                  <a:cxn ang="0">
                    <a:pos x="264" y="222"/>
                  </a:cxn>
                  <a:cxn ang="0">
                    <a:pos x="114" y="216"/>
                  </a:cxn>
                  <a:cxn ang="0">
                    <a:pos x="72" y="216"/>
                  </a:cxn>
                  <a:cxn ang="0">
                    <a:pos x="72" y="204"/>
                  </a:cxn>
                  <a:cxn ang="0">
                    <a:pos x="60" y="174"/>
                  </a:cxn>
                  <a:cxn ang="0">
                    <a:pos x="0" y="0"/>
                  </a:cxn>
                </a:cxnLst>
                <a:rect l="0" t="0" r="r" b="b"/>
                <a:pathLst>
                  <a:path w="276" h="222">
                    <a:moveTo>
                      <a:pt x="0" y="0"/>
                    </a:moveTo>
                    <a:lnTo>
                      <a:pt x="36" y="12"/>
                    </a:lnTo>
                    <a:lnTo>
                      <a:pt x="60" y="18"/>
                    </a:lnTo>
                    <a:lnTo>
                      <a:pt x="84" y="30"/>
                    </a:lnTo>
                    <a:lnTo>
                      <a:pt x="96" y="42"/>
                    </a:lnTo>
                    <a:lnTo>
                      <a:pt x="114" y="54"/>
                    </a:lnTo>
                    <a:lnTo>
                      <a:pt x="126" y="66"/>
                    </a:lnTo>
                    <a:lnTo>
                      <a:pt x="150" y="72"/>
                    </a:lnTo>
                    <a:lnTo>
                      <a:pt x="174" y="78"/>
                    </a:lnTo>
                    <a:lnTo>
                      <a:pt x="192" y="84"/>
                    </a:lnTo>
                    <a:lnTo>
                      <a:pt x="204" y="90"/>
                    </a:lnTo>
                    <a:lnTo>
                      <a:pt x="216" y="102"/>
                    </a:lnTo>
                    <a:lnTo>
                      <a:pt x="222" y="108"/>
                    </a:lnTo>
                    <a:lnTo>
                      <a:pt x="228" y="120"/>
                    </a:lnTo>
                    <a:lnTo>
                      <a:pt x="252" y="156"/>
                    </a:lnTo>
                    <a:lnTo>
                      <a:pt x="276" y="156"/>
                    </a:lnTo>
                    <a:lnTo>
                      <a:pt x="276" y="174"/>
                    </a:lnTo>
                    <a:lnTo>
                      <a:pt x="276" y="222"/>
                    </a:lnTo>
                    <a:lnTo>
                      <a:pt x="264" y="222"/>
                    </a:lnTo>
                    <a:lnTo>
                      <a:pt x="114" y="216"/>
                    </a:lnTo>
                    <a:lnTo>
                      <a:pt x="72" y="216"/>
                    </a:lnTo>
                    <a:lnTo>
                      <a:pt x="72" y="204"/>
                    </a:lnTo>
                    <a:lnTo>
                      <a:pt x="60" y="174"/>
                    </a:lnTo>
                    <a:lnTo>
                      <a:pt x="0" y="0"/>
                    </a:lnTo>
                    <a:close/>
                  </a:path>
                </a:pathLst>
              </a:custGeom>
              <a:solidFill>
                <a:schemeClr val="accent4">
                  <a:lumMod val="20000"/>
                  <a:lumOff val="80000"/>
                </a:scheme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21" name="Freeform 866">
                <a:extLst>
                  <a:ext uri="{FF2B5EF4-FFF2-40B4-BE49-F238E27FC236}">
                    <a16:creationId xmlns:a16="http://schemas.microsoft.com/office/drawing/2014/main" xmlns="" id="{656A64CA-FE7B-724D-8367-BCDF795558C3}"/>
                  </a:ext>
                </a:extLst>
              </p:cNvPr>
              <p:cNvSpPr>
                <a:spLocks/>
              </p:cNvSpPr>
              <p:nvPr/>
            </p:nvSpPr>
            <p:spPr bwMode="auto">
              <a:xfrm>
                <a:off x="5836862" y="5319380"/>
                <a:ext cx="286702" cy="269838"/>
              </a:xfrm>
              <a:custGeom>
                <a:avLst/>
                <a:gdLst/>
                <a:ahLst/>
                <a:cxnLst>
                  <a:cxn ang="0">
                    <a:pos x="300" y="168"/>
                  </a:cxn>
                  <a:cxn ang="0">
                    <a:pos x="306" y="174"/>
                  </a:cxn>
                  <a:cxn ang="0">
                    <a:pos x="300" y="186"/>
                  </a:cxn>
                  <a:cxn ang="0">
                    <a:pos x="288" y="180"/>
                  </a:cxn>
                  <a:cxn ang="0">
                    <a:pos x="282" y="186"/>
                  </a:cxn>
                  <a:cxn ang="0">
                    <a:pos x="282" y="210"/>
                  </a:cxn>
                  <a:cxn ang="0">
                    <a:pos x="288" y="222"/>
                  </a:cxn>
                  <a:cxn ang="0">
                    <a:pos x="300" y="228"/>
                  </a:cxn>
                  <a:cxn ang="0">
                    <a:pos x="306" y="246"/>
                  </a:cxn>
                  <a:cxn ang="0">
                    <a:pos x="294" y="258"/>
                  </a:cxn>
                  <a:cxn ang="0">
                    <a:pos x="270" y="270"/>
                  </a:cxn>
                  <a:cxn ang="0">
                    <a:pos x="234" y="270"/>
                  </a:cxn>
                  <a:cxn ang="0">
                    <a:pos x="162" y="288"/>
                  </a:cxn>
                  <a:cxn ang="0">
                    <a:pos x="72" y="264"/>
                  </a:cxn>
                  <a:cxn ang="0">
                    <a:pos x="60" y="264"/>
                  </a:cxn>
                  <a:cxn ang="0">
                    <a:pos x="66" y="252"/>
                  </a:cxn>
                  <a:cxn ang="0">
                    <a:pos x="60" y="240"/>
                  </a:cxn>
                  <a:cxn ang="0">
                    <a:pos x="54" y="234"/>
                  </a:cxn>
                  <a:cxn ang="0">
                    <a:pos x="42" y="228"/>
                  </a:cxn>
                  <a:cxn ang="0">
                    <a:pos x="36" y="210"/>
                  </a:cxn>
                  <a:cxn ang="0">
                    <a:pos x="36" y="192"/>
                  </a:cxn>
                  <a:cxn ang="0">
                    <a:pos x="48" y="174"/>
                  </a:cxn>
                  <a:cxn ang="0">
                    <a:pos x="42" y="168"/>
                  </a:cxn>
                  <a:cxn ang="0">
                    <a:pos x="24" y="150"/>
                  </a:cxn>
                  <a:cxn ang="0">
                    <a:pos x="12" y="132"/>
                  </a:cxn>
                  <a:cxn ang="0">
                    <a:pos x="0" y="120"/>
                  </a:cxn>
                  <a:cxn ang="0">
                    <a:pos x="0" y="108"/>
                  </a:cxn>
                  <a:cxn ang="0">
                    <a:pos x="6" y="78"/>
                  </a:cxn>
                  <a:cxn ang="0">
                    <a:pos x="30" y="60"/>
                  </a:cxn>
                  <a:cxn ang="0">
                    <a:pos x="36" y="54"/>
                  </a:cxn>
                  <a:cxn ang="0">
                    <a:pos x="54" y="36"/>
                  </a:cxn>
                  <a:cxn ang="0">
                    <a:pos x="54" y="24"/>
                  </a:cxn>
                  <a:cxn ang="0">
                    <a:pos x="54" y="24"/>
                  </a:cxn>
                  <a:cxn ang="0">
                    <a:pos x="108" y="30"/>
                  </a:cxn>
                  <a:cxn ang="0">
                    <a:pos x="162" y="6"/>
                  </a:cxn>
                  <a:cxn ang="0">
                    <a:pos x="162" y="6"/>
                  </a:cxn>
                  <a:cxn ang="0">
                    <a:pos x="180" y="12"/>
                  </a:cxn>
                  <a:cxn ang="0">
                    <a:pos x="168" y="36"/>
                  </a:cxn>
                  <a:cxn ang="0">
                    <a:pos x="156" y="48"/>
                  </a:cxn>
                  <a:cxn ang="0">
                    <a:pos x="156" y="66"/>
                  </a:cxn>
                  <a:cxn ang="0">
                    <a:pos x="168" y="72"/>
                  </a:cxn>
                  <a:cxn ang="0">
                    <a:pos x="180" y="66"/>
                  </a:cxn>
                  <a:cxn ang="0">
                    <a:pos x="180" y="54"/>
                  </a:cxn>
                  <a:cxn ang="0">
                    <a:pos x="186" y="42"/>
                  </a:cxn>
                  <a:cxn ang="0">
                    <a:pos x="204" y="36"/>
                  </a:cxn>
                  <a:cxn ang="0">
                    <a:pos x="222" y="48"/>
                  </a:cxn>
                  <a:cxn ang="0">
                    <a:pos x="234" y="66"/>
                  </a:cxn>
                  <a:cxn ang="0">
                    <a:pos x="246" y="84"/>
                  </a:cxn>
                  <a:cxn ang="0">
                    <a:pos x="246" y="102"/>
                  </a:cxn>
                  <a:cxn ang="0">
                    <a:pos x="252" y="120"/>
                  </a:cxn>
                  <a:cxn ang="0">
                    <a:pos x="264" y="120"/>
                  </a:cxn>
                  <a:cxn ang="0">
                    <a:pos x="282" y="138"/>
                  </a:cxn>
                  <a:cxn ang="0">
                    <a:pos x="288" y="150"/>
                  </a:cxn>
                  <a:cxn ang="0">
                    <a:pos x="300" y="156"/>
                  </a:cxn>
                </a:cxnLst>
                <a:rect l="0" t="0" r="r" b="b"/>
                <a:pathLst>
                  <a:path w="306" h="288">
                    <a:moveTo>
                      <a:pt x="294" y="162"/>
                    </a:moveTo>
                    <a:lnTo>
                      <a:pt x="300" y="168"/>
                    </a:lnTo>
                    <a:lnTo>
                      <a:pt x="300" y="174"/>
                    </a:lnTo>
                    <a:lnTo>
                      <a:pt x="306" y="174"/>
                    </a:lnTo>
                    <a:lnTo>
                      <a:pt x="300" y="180"/>
                    </a:lnTo>
                    <a:lnTo>
                      <a:pt x="300" y="186"/>
                    </a:lnTo>
                    <a:lnTo>
                      <a:pt x="294" y="186"/>
                    </a:lnTo>
                    <a:lnTo>
                      <a:pt x="288" y="180"/>
                    </a:lnTo>
                    <a:lnTo>
                      <a:pt x="282" y="180"/>
                    </a:lnTo>
                    <a:lnTo>
                      <a:pt x="282" y="186"/>
                    </a:lnTo>
                    <a:lnTo>
                      <a:pt x="282" y="198"/>
                    </a:lnTo>
                    <a:lnTo>
                      <a:pt x="282" y="210"/>
                    </a:lnTo>
                    <a:lnTo>
                      <a:pt x="282" y="216"/>
                    </a:lnTo>
                    <a:lnTo>
                      <a:pt x="288" y="222"/>
                    </a:lnTo>
                    <a:lnTo>
                      <a:pt x="294" y="222"/>
                    </a:lnTo>
                    <a:lnTo>
                      <a:pt x="300" y="228"/>
                    </a:lnTo>
                    <a:lnTo>
                      <a:pt x="306" y="240"/>
                    </a:lnTo>
                    <a:lnTo>
                      <a:pt x="306" y="246"/>
                    </a:lnTo>
                    <a:lnTo>
                      <a:pt x="300" y="252"/>
                    </a:lnTo>
                    <a:lnTo>
                      <a:pt x="294" y="258"/>
                    </a:lnTo>
                    <a:lnTo>
                      <a:pt x="288" y="258"/>
                    </a:lnTo>
                    <a:lnTo>
                      <a:pt x="270" y="270"/>
                    </a:lnTo>
                    <a:lnTo>
                      <a:pt x="252" y="264"/>
                    </a:lnTo>
                    <a:lnTo>
                      <a:pt x="234" y="270"/>
                    </a:lnTo>
                    <a:lnTo>
                      <a:pt x="204" y="276"/>
                    </a:lnTo>
                    <a:lnTo>
                      <a:pt x="162" y="288"/>
                    </a:lnTo>
                    <a:lnTo>
                      <a:pt x="84" y="270"/>
                    </a:lnTo>
                    <a:lnTo>
                      <a:pt x="72" y="264"/>
                    </a:lnTo>
                    <a:lnTo>
                      <a:pt x="66" y="264"/>
                    </a:lnTo>
                    <a:lnTo>
                      <a:pt x="60" y="264"/>
                    </a:lnTo>
                    <a:lnTo>
                      <a:pt x="60" y="252"/>
                    </a:lnTo>
                    <a:lnTo>
                      <a:pt x="66" y="252"/>
                    </a:lnTo>
                    <a:lnTo>
                      <a:pt x="66" y="246"/>
                    </a:lnTo>
                    <a:lnTo>
                      <a:pt x="60" y="240"/>
                    </a:lnTo>
                    <a:lnTo>
                      <a:pt x="60" y="234"/>
                    </a:lnTo>
                    <a:lnTo>
                      <a:pt x="54" y="234"/>
                    </a:lnTo>
                    <a:lnTo>
                      <a:pt x="42" y="234"/>
                    </a:lnTo>
                    <a:lnTo>
                      <a:pt x="42" y="228"/>
                    </a:lnTo>
                    <a:lnTo>
                      <a:pt x="36" y="222"/>
                    </a:lnTo>
                    <a:lnTo>
                      <a:pt x="36" y="210"/>
                    </a:lnTo>
                    <a:lnTo>
                      <a:pt x="30" y="198"/>
                    </a:lnTo>
                    <a:lnTo>
                      <a:pt x="36" y="192"/>
                    </a:lnTo>
                    <a:lnTo>
                      <a:pt x="48" y="180"/>
                    </a:lnTo>
                    <a:lnTo>
                      <a:pt x="48" y="174"/>
                    </a:lnTo>
                    <a:lnTo>
                      <a:pt x="48" y="168"/>
                    </a:lnTo>
                    <a:lnTo>
                      <a:pt x="42" y="168"/>
                    </a:lnTo>
                    <a:lnTo>
                      <a:pt x="30" y="156"/>
                    </a:lnTo>
                    <a:lnTo>
                      <a:pt x="24" y="150"/>
                    </a:lnTo>
                    <a:lnTo>
                      <a:pt x="18" y="138"/>
                    </a:lnTo>
                    <a:lnTo>
                      <a:pt x="12" y="132"/>
                    </a:lnTo>
                    <a:lnTo>
                      <a:pt x="0" y="126"/>
                    </a:lnTo>
                    <a:lnTo>
                      <a:pt x="0" y="120"/>
                    </a:lnTo>
                    <a:lnTo>
                      <a:pt x="0" y="114"/>
                    </a:lnTo>
                    <a:lnTo>
                      <a:pt x="0" y="108"/>
                    </a:lnTo>
                    <a:lnTo>
                      <a:pt x="6" y="84"/>
                    </a:lnTo>
                    <a:lnTo>
                      <a:pt x="6" y="78"/>
                    </a:lnTo>
                    <a:lnTo>
                      <a:pt x="12" y="78"/>
                    </a:lnTo>
                    <a:lnTo>
                      <a:pt x="30" y="60"/>
                    </a:lnTo>
                    <a:lnTo>
                      <a:pt x="36" y="60"/>
                    </a:lnTo>
                    <a:lnTo>
                      <a:pt x="36" y="54"/>
                    </a:lnTo>
                    <a:lnTo>
                      <a:pt x="48" y="42"/>
                    </a:lnTo>
                    <a:lnTo>
                      <a:pt x="54" y="36"/>
                    </a:lnTo>
                    <a:lnTo>
                      <a:pt x="54" y="30"/>
                    </a:lnTo>
                    <a:lnTo>
                      <a:pt x="54" y="24"/>
                    </a:lnTo>
                    <a:lnTo>
                      <a:pt x="54" y="18"/>
                    </a:lnTo>
                    <a:lnTo>
                      <a:pt x="54" y="24"/>
                    </a:lnTo>
                    <a:lnTo>
                      <a:pt x="54" y="18"/>
                    </a:lnTo>
                    <a:lnTo>
                      <a:pt x="108" y="30"/>
                    </a:lnTo>
                    <a:lnTo>
                      <a:pt x="132" y="6"/>
                    </a:lnTo>
                    <a:lnTo>
                      <a:pt x="162" y="6"/>
                    </a:lnTo>
                    <a:lnTo>
                      <a:pt x="174" y="0"/>
                    </a:lnTo>
                    <a:lnTo>
                      <a:pt x="162" y="6"/>
                    </a:lnTo>
                    <a:lnTo>
                      <a:pt x="174" y="0"/>
                    </a:lnTo>
                    <a:lnTo>
                      <a:pt x="180" y="12"/>
                    </a:lnTo>
                    <a:lnTo>
                      <a:pt x="174" y="24"/>
                    </a:lnTo>
                    <a:lnTo>
                      <a:pt x="168" y="36"/>
                    </a:lnTo>
                    <a:lnTo>
                      <a:pt x="162" y="42"/>
                    </a:lnTo>
                    <a:lnTo>
                      <a:pt x="156" y="48"/>
                    </a:lnTo>
                    <a:lnTo>
                      <a:pt x="156" y="60"/>
                    </a:lnTo>
                    <a:lnTo>
                      <a:pt x="156" y="66"/>
                    </a:lnTo>
                    <a:lnTo>
                      <a:pt x="162" y="72"/>
                    </a:lnTo>
                    <a:lnTo>
                      <a:pt x="168" y="72"/>
                    </a:lnTo>
                    <a:lnTo>
                      <a:pt x="174" y="66"/>
                    </a:lnTo>
                    <a:lnTo>
                      <a:pt x="180" y="66"/>
                    </a:lnTo>
                    <a:lnTo>
                      <a:pt x="180" y="60"/>
                    </a:lnTo>
                    <a:lnTo>
                      <a:pt x="180" y="54"/>
                    </a:lnTo>
                    <a:lnTo>
                      <a:pt x="180" y="42"/>
                    </a:lnTo>
                    <a:lnTo>
                      <a:pt x="186" y="42"/>
                    </a:lnTo>
                    <a:lnTo>
                      <a:pt x="192" y="36"/>
                    </a:lnTo>
                    <a:lnTo>
                      <a:pt x="204" y="36"/>
                    </a:lnTo>
                    <a:lnTo>
                      <a:pt x="216" y="42"/>
                    </a:lnTo>
                    <a:lnTo>
                      <a:pt x="222" y="48"/>
                    </a:lnTo>
                    <a:lnTo>
                      <a:pt x="228" y="54"/>
                    </a:lnTo>
                    <a:lnTo>
                      <a:pt x="234" y="66"/>
                    </a:lnTo>
                    <a:lnTo>
                      <a:pt x="246" y="72"/>
                    </a:lnTo>
                    <a:lnTo>
                      <a:pt x="246" y="84"/>
                    </a:lnTo>
                    <a:lnTo>
                      <a:pt x="246" y="96"/>
                    </a:lnTo>
                    <a:lnTo>
                      <a:pt x="246" y="102"/>
                    </a:lnTo>
                    <a:lnTo>
                      <a:pt x="246" y="114"/>
                    </a:lnTo>
                    <a:lnTo>
                      <a:pt x="252" y="120"/>
                    </a:lnTo>
                    <a:lnTo>
                      <a:pt x="258" y="126"/>
                    </a:lnTo>
                    <a:lnTo>
                      <a:pt x="264" y="120"/>
                    </a:lnTo>
                    <a:lnTo>
                      <a:pt x="276" y="126"/>
                    </a:lnTo>
                    <a:lnTo>
                      <a:pt x="282" y="138"/>
                    </a:lnTo>
                    <a:lnTo>
                      <a:pt x="288" y="144"/>
                    </a:lnTo>
                    <a:lnTo>
                      <a:pt x="288" y="150"/>
                    </a:lnTo>
                    <a:lnTo>
                      <a:pt x="294" y="156"/>
                    </a:lnTo>
                    <a:lnTo>
                      <a:pt x="300" y="156"/>
                    </a:lnTo>
                    <a:lnTo>
                      <a:pt x="294" y="162"/>
                    </a:lnTo>
                    <a:close/>
                  </a:path>
                </a:pathLst>
              </a:custGeom>
              <a:solidFill>
                <a:schemeClr val="accent4">
                  <a:lumMod val="20000"/>
                  <a:lumOff val="80000"/>
                </a:scheme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22" name="Freeform 871">
                <a:extLst>
                  <a:ext uri="{FF2B5EF4-FFF2-40B4-BE49-F238E27FC236}">
                    <a16:creationId xmlns:a16="http://schemas.microsoft.com/office/drawing/2014/main" xmlns="" id="{07794385-9B3C-224E-AB29-0872312B0BD7}"/>
                  </a:ext>
                </a:extLst>
              </p:cNvPr>
              <p:cNvSpPr>
                <a:spLocks/>
              </p:cNvSpPr>
              <p:nvPr/>
            </p:nvSpPr>
            <p:spPr bwMode="auto">
              <a:xfrm>
                <a:off x="5392755" y="5617326"/>
                <a:ext cx="286702" cy="264216"/>
              </a:xfrm>
              <a:custGeom>
                <a:avLst/>
                <a:gdLst/>
                <a:ahLst/>
                <a:cxnLst>
                  <a:cxn ang="0">
                    <a:pos x="258" y="0"/>
                  </a:cxn>
                  <a:cxn ang="0">
                    <a:pos x="264" y="0"/>
                  </a:cxn>
                  <a:cxn ang="0">
                    <a:pos x="306" y="24"/>
                  </a:cxn>
                  <a:cxn ang="0">
                    <a:pos x="300" y="96"/>
                  </a:cxn>
                  <a:cxn ang="0">
                    <a:pos x="294" y="186"/>
                  </a:cxn>
                  <a:cxn ang="0">
                    <a:pos x="282" y="276"/>
                  </a:cxn>
                  <a:cxn ang="0">
                    <a:pos x="186" y="282"/>
                  </a:cxn>
                  <a:cxn ang="0">
                    <a:pos x="186" y="258"/>
                  </a:cxn>
                  <a:cxn ang="0">
                    <a:pos x="96" y="246"/>
                  </a:cxn>
                  <a:cxn ang="0">
                    <a:pos x="48" y="246"/>
                  </a:cxn>
                  <a:cxn ang="0">
                    <a:pos x="48" y="222"/>
                  </a:cxn>
                  <a:cxn ang="0">
                    <a:pos x="24" y="192"/>
                  </a:cxn>
                  <a:cxn ang="0">
                    <a:pos x="18" y="162"/>
                  </a:cxn>
                  <a:cxn ang="0">
                    <a:pos x="18" y="144"/>
                  </a:cxn>
                  <a:cxn ang="0">
                    <a:pos x="0" y="102"/>
                  </a:cxn>
                  <a:cxn ang="0">
                    <a:pos x="18" y="96"/>
                  </a:cxn>
                  <a:cxn ang="0">
                    <a:pos x="18" y="90"/>
                  </a:cxn>
                  <a:cxn ang="0">
                    <a:pos x="96" y="66"/>
                  </a:cxn>
                  <a:cxn ang="0">
                    <a:pos x="162" y="30"/>
                  </a:cxn>
                  <a:cxn ang="0">
                    <a:pos x="174" y="30"/>
                  </a:cxn>
                  <a:cxn ang="0">
                    <a:pos x="186" y="36"/>
                  </a:cxn>
                  <a:cxn ang="0">
                    <a:pos x="240" y="18"/>
                  </a:cxn>
                  <a:cxn ang="0">
                    <a:pos x="258" y="0"/>
                  </a:cxn>
                </a:cxnLst>
                <a:rect l="0" t="0" r="r" b="b"/>
                <a:pathLst>
                  <a:path w="306" h="282">
                    <a:moveTo>
                      <a:pt x="258" y="0"/>
                    </a:moveTo>
                    <a:lnTo>
                      <a:pt x="264" y="0"/>
                    </a:lnTo>
                    <a:lnTo>
                      <a:pt x="306" y="24"/>
                    </a:lnTo>
                    <a:lnTo>
                      <a:pt x="300" y="96"/>
                    </a:lnTo>
                    <a:lnTo>
                      <a:pt x="294" y="186"/>
                    </a:lnTo>
                    <a:lnTo>
                      <a:pt x="282" y="276"/>
                    </a:lnTo>
                    <a:lnTo>
                      <a:pt x="186" y="282"/>
                    </a:lnTo>
                    <a:lnTo>
                      <a:pt x="186" y="258"/>
                    </a:lnTo>
                    <a:lnTo>
                      <a:pt x="96" y="246"/>
                    </a:lnTo>
                    <a:lnTo>
                      <a:pt x="48" y="246"/>
                    </a:lnTo>
                    <a:lnTo>
                      <a:pt x="48" y="222"/>
                    </a:lnTo>
                    <a:lnTo>
                      <a:pt x="24" y="192"/>
                    </a:lnTo>
                    <a:lnTo>
                      <a:pt x="18" y="162"/>
                    </a:lnTo>
                    <a:lnTo>
                      <a:pt x="18" y="144"/>
                    </a:lnTo>
                    <a:lnTo>
                      <a:pt x="0" y="102"/>
                    </a:lnTo>
                    <a:lnTo>
                      <a:pt x="18" y="96"/>
                    </a:lnTo>
                    <a:lnTo>
                      <a:pt x="18" y="90"/>
                    </a:lnTo>
                    <a:lnTo>
                      <a:pt x="96" y="66"/>
                    </a:lnTo>
                    <a:lnTo>
                      <a:pt x="162" y="30"/>
                    </a:lnTo>
                    <a:lnTo>
                      <a:pt x="174" y="30"/>
                    </a:lnTo>
                    <a:lnTo>
                      <a:pt x="186" y="36"/>
                    </a:lnTo>
                    <a:lnTo>
                      <a:pt x="240" y="18"/>
                    </a:lnTo>
                    <a:lnTo>
                      <a:pt x="258" y="0"/>
                    </a:lnTo>
                    <a:close/>
                  </a:path>
                </a:pathLst>
              </a:custGeom>
              <a:solidFill>
                <a:schemeClr val="accent4">
                  <a:lumMod val="20000"/>
                  <a:lumOff val="80000"/>
                </a:scheme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23" name="Freeform 874">
                <a:extLst>
                  <a:ext uri="{FF2B5EF4-FFF2-40B4-BE49-F238E27FC236}">
                    <a16:creationId xmlns:a16="http://schemas.microsoft.com/office/drawing/2014/main" xmlns="" id="{CAF5F773-3572-4848-8200-E5CC45A1C94E}"/>
                  </a:ext>
                </a:extLst>
              </p:cNvPr>
              <p:cNvSpPr>
                <a:spLocks/>
              </p:cNvSpPr>
              <p:nvPr/>
            </p:nvSpPr>
            <p:spPr bwMode="auto">
              <a:xfrm>
                <a:off x="4802485" y="5639812"/>
                <a:ext cx="213621" cy="134919"/>
              </a:xfrm>
              <a:custGeom>
                <a:avLst/>
                <a:gdLst/>
                <a:ahLst/>
                <a:cxnLst>
                  <a:cxn ang="0">
                    <a:pos x="54" y="6"/>
                  </a:cxn>
                  <a:cxn ang="0">
                    <a:pos x="60" y="6"/>
                  </a:cxn>
                  <a:cxn ang="0">
                    <a:pos x="60" y="12"/>
                  </a:cxn>
                  <a:cxn ang="0">
                    <a:pos x="66" y="18"/>
                  </a:cxn>
                  <a:cxn ang="0">
                    <a:pos x="72" y="18"/>
                  </a:cxn>
                  <a:cxn ang="0">
                    <a:pos x="90" y="18"/>
                  </a:cxn>
                  <a:cxn ang="0">
                    <a:pos x="102" y="18"/>
                  </a:cxn>
                  <a:cxn ang="0">
                    <a:pos x="120" y="18"/>
                  </a:cxn>
                  <a:cxn ang="0">
                    <a:pos x="126" y="18"/>
                  </a:cxn>
                  <a:cxn ang="0">
                    <a:pos x="138" y="18"/>
                  </a:cxn>
                  <a:cxn ang="0">
                    <a:pos x="150" y="18"/>
                  </a:cxn>
                  <a:cxn ang="0">
                    <a:pos x="156" y="12"/>
                  </a:cxn>
                  <a:cxn ang="0">
                    <a:pos x="162" y="12"/>
                  </a:cxn>
                  <a:cxn ang="0">
                    <a:pos x="168" y="12"/>
                  </a:cxn>
                  <a:cxn ang="0">
                    <a:pos x="174" y="12"/>
                  </a:cxn>
                  <a:cxn ang="0">
                    <a:pos x="186" y="12"/>
                  </a:cxn>
                  <a:cxn ang="0">
                    <a:pos x="192" y="12"/>
                  </a:cxn>
                  <a:cxn ang="0">
                    <a:pos x="204" y="12"/>
                  </a:cxn>
                  <a:cxn ang="0">
                    <a:pos x="216" y="12"/>
                  </a:cxn>
                  <a:cxn ang="0">
                    <a:pos x="222" y="12"/>
                  </a:cxn>
                  <a:cxn ang="0">
                    <a:pos x="228" y="6"/>
                  </a:cxn>
                  <a:cxn ang="0">
                    <a:pos x="228" y="0"/>
                  </a:cxn>
                  <a:cxn ang="0">
                    <a:pos x="228" y="12"/>
                  </a:cxn>
                  <a:cxn ang="0">
                    <a:pos x="228" y="66"/>
                  </a:cxn>
                  <a:cxn ang="0">
                    <a:pos x="228" y="144"/>
                  </a:cxn>
                  <a:cxn ang="0">
                    <a:pos x="186" y="144"/>
                  </a:cxn>
                  <a:cxn ang="0">
                    <a:pos x="72" y="138"/>
                  </a:cxn>
                  <a:cxn ang="0">
                    <a:pos x="48" y="120"/>
                  </a:cxn>
                  <a:cxn ang="0">
                    <a:pos x="36" y="126"/>
                  </a:cxn>
                  <a:cxn ang="0">
                    <a:pos x="30" y="126"/>
                  </a:cxn>
                  <a:cxn ang="0">
                    <a:pos x="24" y="126"/>
                  </a:cxn>
                  <a:cxn ang="0">
                    <a:pos x="12" y="126"/>
                  </a:cxn>
                  <a:cxn ang="0">
                    <a:pos x="6" y="120"/>
                  </a:cxn>
                  <a:cxn ang="0">
                    <a:pos x="0" y="108"/>
                  </a:cxn>
                  <a:cxn ang="0">
                    <a:pos x="0" y="96"/>
                  </a:cxn>
                  <a:cxn ang="0">
                    <a:pos x="6" y="84"/>
                  </a:cxn>
                  <a:cxn ang="0">
                    <a:pos x="18" y="78"/>
                  </a:cxn>
                  <a:cxn ang="0">
                    <a:pos x="24" y="84"/>
                  </a:cxn>
                  <a:cxn ang="0">
                    <a:pos x="36" y="60"/>
                  </a:cxn>
                  <a:cxn ang="0">
                    <a:pos x="54" y="6"/>
                  </a:cxn>
                </a:cxnLst>
                <a:rect l="0" t="0" r="r" b="b"/>
                <a:pathLst>
                  <a:path w="228" h="144">
                    <a:moveTo>
                      <a:pt x="54" y="6"/>
                    </a:moveTo>
                    <a:lnTo>
                      <a:pt x="60" y="6"/>
                    </a:lnTo>
                    <a:lnTo>
                      <a:pt x="60" y="12"/>
                    </a:lnTo>
                    <a:lnTo>
                      <a:pt x="66" y="18"/>
                    </a:lnTo>
                    <a:lnTo>
                      <a:pt x="72" y="18"/>
                    </a:lnTo>
                    <a:lnTo>
                      <a:pt x="90" y="18"/>
                    </a:lnTo>
                    <a:lnTo>
                      <a:pt x="102" y="18"/>
                    </a:lnTo>
                    <a:lnTo>
                      <a:pt x="120" y="18"/>
                    </a:lnTo>
                    <a:lnTo>
                      <a:pt x="126" y="18"/>
                    </a:lnTo>
                    <a:lnTo>
                      <a:pt x="138" y="18"/>
                    </a:lnTo>
                    <a:lnTo>
                      <a:pt x="150" y="18"/>
                    </a:lnTo>
                    <a:lnTo>
                      <a:pt x="156" y="12"/>
                    </a:lnTo>
                    <a:lnTo>
                      <a:pt x="162" y="12"/>
                    </a:lnTo>
                    <a:lnTo>
                      <a:pt x="168" y="12"/>
                    </a:lnTo>
                    <a:lnTo>
                      <a:pt x="174" y="12"/>
                    </a:lnTo>
                    <a:lnTo>
                      <a:pt x="186" y="12"/>
                    </a:lnTo>
                    <a:lnTo>
                      <a:pt x="192" y="12"/>
                    </a:lnTo>
                    <a:lnTo>
                      <a:pt x="204" y="12"/>
                    </a:lnTo>
                    <a:lnTo>
                      <a:pt x="216" y="12"/>
                    </a:lnTo>
                    <a:lnTo>
                      <a:pt x="222" y="12"/>
                    </a:lnTo>
                    <a:lnTo>
                      <a:pt x="228" y="6"/>
                    </a:lnTo>
                    <a:lnTo>
                      <a:pt x="228" y="0"/>
                    </a:lnTo>
                    <a:lnTo>
                      <a:pt x="228" y="12"/>
                    </a:lnTo>
                    <a:lnTo>
                      <a:pt x="228" y="66"/>
                    </a:lnTo>
                    <a:lnTo>
                      <a:pt x="228" y="144"/>
                    </a:lnTo>
                    <a:lnTo>
                      <a:pt x="186" y="144"/>
                    </a:lnTo>
                    <a:lnTo>
                      <a:pt x="72" y="138"/>
                    </a:lnTo>
                    <a:lnTo>
                      <a:pt x="48" y="120"/>
                    </a:lnTo>
                    <a:lnTo>
                      <a:pt x="36" y="126"/>
                    </a:lnTo>
                    <a:lnTo>
                      <a:pt x="30" y="126"/>
                    </a:lnTo>
                    <a:lnTo>
                      <a:pt x="24" y="126"/>
                    </a:lnTo>
                    <a:lnTo>
                      <a:pt x="12" y="126"/>
                    </a:lnTo>
                    <a:lnTo>
                      <a:pt x="6" y="120"/>
                    </a:lnTo>
                    <a:lnTo>
                      <a:pt x="0" y="108"/>
                    </a:lnTo>
                    <a:lnTo>
                      <a:pt x="0" y="96"/>
                    </a:lnTo>
                    <a:lnTo>
                      <a:pt x="6" y="84"/>
                    </a:lnTo>
                    <a:lnTo>
                      <a:pt x="18" y="78"/>
                    </a:lnTo>
                    <a:lnTo>
                      <a:pt x="24" y="84"/>
                    </a:lnTo>
                    <a:lnTo>
                      <a:pt x="36" y="60"/>
                    </a:lnTo>
                    <a:lnTo>
                      <a:pt x="54" y="6"/>
                    </a:lnTo>
                    <a:close/>
                  </a:path>
                </a:pathLst>
              </a:custGeom>
              <a:solidFill>
                <a:schemeClr val="accent4">
                  <a:lumMod val="20000"/>
                  <a:lumOff val="80000"/>
                </a:scheme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24" name="Freeform 757">
                <a:extLst>
                  <a:ext uri="{FF2B5EF4-FFF2-40B4-BE49-F238E27FC236}">
                    <a16:creationId xmlns:a16="http://schemas.microsoft.com/office/drawing/2014/main" xmlns="" id="{C40E304A-5AEF-3047-BC35-3F59F6ACA8CD}"/>
                  </a:ext>
                </a:extLst>
              </p:cNvPr>
              <p:cNvSpPr>
                <a:spLocks/>
              </p:cNvSpPr>
              <p:nvPr/>
            </p:nvSpPr>
            <p:spPr bwMode="auto">
              <a:xfrm>
                <a:off x="7141077" y="4363705"/>
                <a:ext cx="281081" cy="281081"/>
              </a:xfrm>
              <a:custGeom>
                <a:avLst/>
                <a:gdLst/>
                <a:ahLst/>
                <a:cxnLst>
                  <a:cxn ang="0">
                    <a:pos x="6" y="96"/>
                  </a:cxn>
                  <a:cxn ang="0">
                    <a:pos x="18" y="90"/>
                  </a:cxn>
                  <a:cxn ang="0">
                    <a:pos x="30" y="90"/>
                  </a:cxn>
                  <a:cxn ang="0">
                    <a:pos x="36" y="78"/>
                  </a:cxn>
                  <a:cxn ang="0">
                    <a:pos x="54" y="72"/>
                  </a:cxn>
                  <a:cxn ang="0">
                    <a:pos x="78" y="60"/>
                  </a:cxn>
                  <a:cxn ang="0">
                    <a:pos x="84" y="54"/>
                  </a:cxn>
                  <a:cxn ang="0">
                    <a:pos x="96" y="42"/>
                  </a:cxn>
                  <a:cxn ang="0">
                    <a:pos x="108" y="42"/>
                  </a:cxn>
                  <a:cxn ang="0">
                    <a:pos x="120" y="30"/>
                  </a:cxn>
                  <a:cxn ang="0">
                    <a:pos x="126" y="18"/>
                  </a:cxn>
                  <a:cxn ang="0">
                    <a:pos x="144" y="12"/>
                  </a:cxn>
                  <a:cxn ang="0">
                    <a:pos x="162" y="0"/>
                  </a:cxn>
                  <a:cxn ang="0">
                    <a:pos x="174" y="6"/>
                  </a:cxn>
                  <a:cxn ang="0">
                    <a:pos x="240" y="126"/>
                  </a:cxn>
                  <a:cxn ang="0">
                    <a:pos x="258" y="156"/>
                  </a:cxn>
                  <a:cxn ang="0">
                    <a:pos x="264" y="174"/>
                  </a:cxn>
                  <a:cxn ang="0">
                    <a:pos x="300" y="192"/>
                  </a:cxn>
                  <a:cxn ang="0">
                    <a:pos x="258" y="234"/>
                  </a:cxn>
                  <a:cxn ang="0">
                    <a:pos x="204" y="288"/>
                  </a:cxn>
                  <a:cxn ang="0">
                    <a:pos x="168" y="288"/>
                  </a:cxn>
                  <a:cxn ang="0">
                    <a:pos x="126" y="288"/>
                  </a:cxn>
                  <a:cxn ang="0">
                    <a:pos x="126" y="270"/>
                  </a:cxn>
                  <a:cxn ang="0">
                    <a:pos x="114" y="264"/>
                  </a:cxn>
                  <a:cxn ang="0">
                    <a:pos x="114" y="252"/>
                  </a:cxn>
                  <a:cxn ang="0">
                    <a:pos x="120" y="246"/>
                  </a:cxn>
                  <a:cxn ang="0">
                    <a:pos x="120" y="228"/>
                  </a:cxn>
                  <a:cxn ang="0">
                    <a:pos x="108" y="216"/>
                  </a:cxn>
                  <a:cxn ang="0">
                    <a:pos x="96" y="216"/>
                  </a:cxn>
                  <a:cxn ang="0">
                    <a:pos x="90" y="228"/>
                  </a:cxn>
                  <a:cxn ang="0">
                    <a:pos x="72" y="228"/>
                  </a:cxn>
                  <a:cxn ang="0">
                    <a:pos x="66" y="216"/>
                  </a:cxn>
                  <a:cxn ang="0">
                    <a:pos x="66" y="198"/>
                  </a:cxn>
                  <a:cxn ang="0">
                    <a:pos x="66" y="180"/>
                  </a:cxn>
                  <a:cxn ang="0">
                    <a:pos x="54" y="162"/>
                  </a:cxn>
                  <a:cxn ang="0">
                    <a:pos x="42" y="168"/>
                  </a:cxn>
                  <a:cxn ang="0">
                    <a:pos x="30" y="174"/>
                  </a:cxn>
                  <a:cxn ang="0">
                    <a:pos x="30" y="156"/>
                  </a:cxn>
                  <a:cxn ang="0">
                    <a:pos x="36" y="138"/>
                  </a:cxn>
                  <a:cxn ang="0">
                    <a:pos x="36" y="126"/>
                  </a:cxn>
                  <a:cxn ang="0">
                    <a:pos x="18" y="120"/>
                  </a:cxn>
                  <a:cxn ang="0">
                    <a:pos x="6" y="126"/>
                  </a:cxn>
                  <a:cxn ang="0">
                    <a:pos x="0" y="120"/>
                  </a:cxn>
                  <a:cxn ang="0">
                    <a:pos x="0" y="102"/>
                  </a:cxn>
                </a:cxnLst>
                <a:rect l="0" t="0" r="r" b="b"/>
                <a:pathLst>
                  <a:path w="300" h="300">
                    <a:moveTo>
                      <a:pt x="0" y="102"/>
                    </a:moveTo>
                    <a:lnTo>
                      <a:pt x="6" y="96"/>
                    </a:lnTo>
                    <a:lnTo>
                      <a:pt x="12" y="90"/>
                    </a:lnTo>
                    <a:lnTo>
                      <a:pt x="18" y="90"/>
                    </a:lnTo>
                    <a:lnTo>
                      <a:pt x="24" y="90"/>
                    </a:lnTo>
                    <a:lnTo>
                      <a:pt x="30" y="90"/>
                    </a:lnTo>
                    <a:lnTo>
                      <a:pt x="36" y="84"/>
                    </a:lnTo>
                    <a:lnTo>
                      <a:pt x="36" y="78"/>
                    </a:lnTo>
                    <a:lnTo>
                      <a:pt x="42" y="78"/>
                    </a:lnTo>
                    <a:lnTo>
                      <a:pt x="54" y="72"/>
                    </a:lnTo>
                    <a:lnTo>
                      <a:pt x="72" y="60"/>
                    </a:lnTo>
                    <a:lnTo>
                      <a:pt x="78" y="60"/>
                    </a:lnTo>
                    <a:lnTo>
                      <a:pt x="84" y="60"/>
                    </a:lnTo>
                    <a:lnTo>
                      <a:pt x="84" y="54"/>
                    </a:lnTo>
                    <a:lnTo>
                      <a:pt x="90" y="42"/>
                    </a:lnTo>
                    <a:lnTo>
                      <a:pt x="96" y="42"/>
                    </a:lnTo>
                    <a:lnTo>
                      <a:pt x="102" y="42"/>
                    </a:lnTo>
                    <a:lnTo>
                      <a:pt x="108" y="42"/>
                    </a:lnTo>
                    <a:lnTo>
                      <a:pt x="114" y="36"/>
                    </a:lnTo>
                    <a:lnTo>
                      <a:pt x="120" y="30"/>
                    </a:lnTo>
                    <a:lnTo>
                      <a:pt x="120" y="24"/>
                    </a:lnTo>
                    <a:lnTo>
                      <a:pt x="126" y="18"/>
                    </a:lnTo>
                    <a:lnTo>
                      <a:pt x="132" y="18"/>
                    </a:lnTo>
                    <a:lnTo>
                      <a:pt x="144" y="12"/>
                    </a:lnTo>
                    <a:lnTo>
                      <a:pt x="156" y="6"/>
                    </a:lnTo>
                    <a:lnTo>
                      <a:pt x="162" y="0"/>
                    </a:lnTo>
                    <a:lnTo>
                      <a:pt x="168" y="0"/>
                    </a:lnTo>
                    <a:lnTo>
                      <a:pt x="174" y="6"/>
                    </a:lnTo>
                    <a:lnTo>
                      <a:pt x="180" y="84"/>
                    </a:lnTo>
                    <a:lnTo>
                      <a:pt x="240" y="126"/>
                    </a:lnTo>
                    <a:lnTo>
                      <a:pt x="246" y="138"/>
                    </a:lnTo>
                    <a:lnTo>
                      <a:pt x="258" y="156"/>
                    </a:lnTo>
                    <a:lnTo>
                      <a:pt x="264" y="162"/>
                    </a:lnTo>
                    <a:lnTo>
                      <a:pt x="264" y="174"/>
                    </a:lnTo>
                    <a:lnTo>
                      <a:pt x="276" y="186"/>
                    </a:lnTo>
                    <a:lnTo>
                      <a:pt x="300" y="192"/>
                    </a:lnTo>
                    <a:lnTo>
                      <a:pt x="276" y="222"/>
                    </a:lnTo>
                    <a:lnTo>
                      <a:pt x="258" y="234"/>
                    </a:lnTo>
                    <a:lnTo>
                      <a:pt x="228" y="270"/>
                    </a:lnTo>
                    <a:lnTo>
                      <a:pt x="204" y="288"/>
                    </a:lnTo>
                    <a:lnTo>
                      <a:pt x="174" y="300"/>
                    </a:lnTo>
                    <a:lnTo>
                      <a:pt x="168" y="288"/>
                    </a:lnTo>
                    <a:lnTo>
                      <a:pt x="156" y="288"/>
                    </a:lnTo>
                    <a:lnTo>
                      <a:pt x="126" y="288"/>
                    </a:lnTo>
                    <a:lnTo>
                      <a:pt x="126" y="276"/>
                    </a:lnTo>
                    <a:lnTo>
                      <a:pt x="126" y="270"/>
                    </a:lnTo>
                    <a:lnTo>
                      <a:pt x="120" y="264"/>
                    </a:lnTo>
                    <a:lnTo>
                      <a:pt x="114" y="264"/>
                    </a:lnTo>
                    <a:lnTo>
                      <a:pt x="108" y="258"/>
                    </a:lnTo>
                    <a:lnTo>
                      <a:pt x="114" y="252"/>
                    </a:lnTo>
                    <a:lnTo>
                      <a:pt x="114" y="246"/>
                    </a:lnTo>
                    <a:lnTo>
                      <a:pt x="120" y="246"/>
                    </a:lnTo>
                    <a:lnTo>
                      <a:pt x="120" y="240"/>
                    </a:lnTo>
                    <a:lnTo>
                      <a:pt x="120" y="228"/>
                    </a:lnTo>
                    <a:lnTo>
                      <a:pt x="114" y="222"/>
                    </a:lnTo>
                    <a:lnTo>
                      <a:pt x="108" y="216"/>
                    </a:lnTo>
                    <a:lnTo>
                      <a:pt x="102" y="216"/>
                    </a:lnTo>
                    <a:lnTo>
                      <a:pt x="96" y="216"/>
                    </a:lnTo>
                    <a:lnTo>
                      <a:pt x="90" y="222"/>
                    </a:lnTo>
                    <a:lnTo>
                      <a:pt x="90" y="228"/>
                    </a:lnTo>
                    <a:lnTo>
                      <a:pt x="84" y="234"/>
                    </a:lnTo>
                    <a:lnTo>
                      <a:pt x="72" y="228"/>
                    </a:lnTo>
                    <a:lnTo>
                      <a:pt x="66" y="222"/>
                    </a:lnTo>
                    <a:lnTo>
                      <a:pt x="66" y="216"/>
                    </a:lnTo>
                    <a:lnTo>
                      <a:pt x="60" y="204"/>
                    </a:lnTo>
                    <a:lnTo>
                      <a:pt x="66" y="198"/>
                    </a:lnTo>
                    <a:lnTo>
                      <a:pt x="66" y="192"/>
                    </a:lnTo>
                    <a:lnTo>
                      <a:pt x="66" y="180"/>
                    </a:lnTo>
                    <a:lnTo>
                      <a:pt x="60" y="168"/>
                    </a:lnTo>
                    <a:lnTo>
                      <a:pt x="54" y="162"/>
                    </a:lnTo>
                    <a:lnTo>
                      <a:pt x="48" y="162"/>
                    </a:lnTo>
                    <a:lnTo>
                      <a:pt x="42" y="168"/>
                    </a:lnTo>
                    <a:lnTo>
                      <a:pt x="36" y="174"/>
                    </a:lnTo>
                    <a:lnTo>
                      <a:pt x="30" y="174"/>
                    </a:lnTo>
                    <a:lnTo>
                      <a:pt x="24" y="168"/>
                    </a:lnTo>
                    <a:lnTo>
                      <a:pt x="30" y="156"/>
                    </a:lnTo>
                    <a:lnTo>
                      <a:pt x="36" y="150"/>
                    </a:lnTo>
                    <a:lnTo>
                      <a:pt x="36" y="138"/>
                    </a:lnTo>
                    <a:lnTo>
                      <a:pt x="42" y="132"/>
                    </a:lnTo>
                    <a:lnTo>
                      <a:pt x="36" y="126"/>
                    </a:lnTo>
                    <a:lnTo>
                      <a:pt x="30" y="120"/>
                    </a:lnTo>
                    <a:lnTo>
                      <a:pt x="18" y="120"/>
                    </a:lnTo>
                    <a:lnTo>
                      <a:pt x="12" y="126"/>
                    </a:lnTo>
                    <a:lnTo>
                      <a:pt x="6" y="126"/>
                    </a:lnTo>
                    <a:lnTo>
                      <a:pt x="0" y="126"/>
                    </a:lnTo>
                    <a:lnTo>
                      <a:pt x="0" y="120"/>
                    </a:lnTo>
                    <a:lnTo>
                      <a:pt x="0" y="108"/>
                    </a:lnTo>
                    <a:lnTo>
                      <a:pt x="0" y="102"/>
                    </a:lnTo>
                    <a:close/>
                  </a:path>
                </a:pathLst>
              </a:custGeom>
              <a:solidFill>
                <a:schemeClr val="accent4">
                  <a:lumMod val="20000"/>
                  <a:lumOff val="80000"/>
                </a:scheme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25" name="Freeform 768">
                <a:extLst>
                  <a:ext uri="{FF2B5EF4-FFF2-40B4-BE49-F238E27FC236}">
                    <a16:creationId xmlns:a16="http://schemas.microsoft.com/office/drawing/2014/main" xmlns="" id="{2BEC415E-DB2A-E946-8113-3FDE1BFD8B5B}"/>
                  </a:ext>
                </a:extLst>
              </p:cNvPr>
              <p:cNvSpPr>
                <a:spLocks/>
              </p:cNvSpPr>
              <p:nvPr/>
            </p:nvSpPr>
            <p:spPr bwMode="auto">
              <a:xfrm>
                <a:off x="7961833" y="4577327"/>
                <a:ext cx="241729" cy="269838"/>
              </a:xfrm>
              <a:custGeom>
                <a:avLst/>
                <a:gdLst/>
                <a:ahLst/>
                <a:cxnLst>
                  <a:cxn ang="0">
                    <a:pos x="96" y="270"/>
                  </a:cxn>
                  <a:cxn ang="0">
                    <a:pos x="102" y="282"/>
                  </a:cxn>
                  <a:cxn ang="0">
                    <a:pos x="108" y="288"/>
                  </a:cxn>
                  <a:cxn ang="0">
                    <a:pos x="126" y="282"/>
                  </a:cxn>
                  <a:cxn ang="0">
                    <a:pos x="126" y="270"/>
                  </a:cxn>
                  <a:cxn ang="0">
                    <a:pos x="144" y="264"/>
                  </a:cxn>
                  <a:cxn ang="0">
                    <a:pos x="156" y="258"/>
                  </a:cxn>
                  <a:cxn ang="0">
                    <a:pos x="162" y="258"/>
                  </a:cxn>
                  <a:cxn ang="0">
                    <a:pos x="174" y="252"/>
                  </a:cxn>
                  <a:cxn ang="0">
                    <a:pos x="180" y="240"/>
                  </a:cxn>
                  <a:cxn ang="0">
                    <a:pos x="186" y="228"/>
                  </a:cxn>
                  <a:cxn ang="0">
                    <a:pos x="204" y="222"/>
                  </a:cxn>
                  <a:cxn ang="0">
                    <a:pos x="228" y="204"/>
                  </a:cxn>
                  <a:cxn ang="0">
                    <a:pos x="246" y="198"/>
                  </a:cxn>
                  <a:cxn ang="0">
                    <a:pos x="252" y="192"/>
                  </a:cxn>
                  <a:cxn ang="0">
                    <a:pos x="252" y="174"/>
                  </a:cxn>
                  <a:cxn ang="0">
                    <a:pos x="258" y="162"/>
                  </a:cxn>
                  <a:cxn ang="0">
                    <a:pos x="240" y="162"/>
                  </a:cxn>
                  <a:cxn ang="0">
                    <a:pos x="222" y="156"/>
                  </a:cxn>
                  <a:cxn ang="0">
                    <a:pos x="216" y="144"/>
                  </a:cxn>
                  <a:cxn ang="0">
                    <a:pos x="204" y="132"/>
                  </a:cxn>
                  <a:cxn ang="0">
                    <a:pos x="192" y="138"/>
                  </a:cxn>
                  <a:cxn ang="0">
                    <a:pos x="186" y="126"/>
                  </a:cxn>
                  <a:cxn ang="0">
                    <a:pos x="192" y="108"/>
                  </a:cxn>
                  <a:cxn ang="0">
                    <a:pos x="192" y="96"/>
                  </a:cxn>
                  <a:cxn ang="0">
                    <a:pos x="174" y="54"/>
                  </a:cxn>
                  <a:cxn ang="0">
                    <a:pos x="156" y="48"/>
                  </a:cxn>
                  <a:cxn ang="0">
                    <a:pos x="156" y="36"/>
                  </a:cxn>
                  <a:cxn ang="0">
                    <a:pos x="150" y="24"/>
                  </a:cxn>
                  <a:cxn ang="0">
                    <a:pos x="138" y="6"/>
                  </a:cxn>
                  <a:cxn ang="0">
                    <a:pos x="126" y="0"/>
                  </a:cxn>
                  <a:cxn ang="0">
                    <a:pos x="108" y="6"/>
                  </a:cxn>
                  <a:cxn ang="0">
                    <a:pos x="102" y="18"/>
                  </a:cxn>
                  <a:cxn ang="0">
                    <a:pos x="90" y="30"/>
                  </a:cxn>
                  <a:cxn ang="0">
                    <a:pos x="78" y="36"/>
                  </a:cxn>
                  <a:cxn ang="0">
                    <a:pos x="78" y="48"/>
                  </a:cxn>
                  <a:cxn ang="0">
                    <a:pos x="78" y="78"/>
                  </a:cxn>
                  <a:cxn ang="0">
                    <a:pos x="72" y="102"/>
                  </a:cxn>
                  <a:cxn ang="0">
                    <a:pos x="54" y="114"/>
                  </a:cxn>
                  <a:cxn ang="0">
                    <a:pos x="42" y="132"/>
                  </a:cxn>
                  <a:cxn ang="0">
                    <a:pos x="36" y="144"/>
                  </a:cxn>
                  <a:cxn ang="0">
                    <a:pos x="24" y="138"/>
                  </a:cxn>
                  <a:cxn ang="0">
                    <a:pos x="6" y="162"/>
                  </a:cxn>
                  <a:cxn ang="0">
                    <a:pos x="6" y="168"/>
                  </a:cxn>
                  <a:cxn ang="0">
                    <a:pos x="18" y="168"/>
                  </a:cxn>
                  <a:cxn ang="0">
                    <a:pos x="24" y="174"/>
                  </a:cxn>
                  <a:cxn ang="0">
                    <a:pos x="12" y="186"/>
                  </a:cxn>
                  <a:cxn ang="0">
                    <a:pos x="6" y="192"/>
                  </a:cxn>
                  <a:cxn ang="0">
                    <a:pos x="12" y="204"/>
                  </a:cxn>
                  <a:cxn ang="0">
                    <a:pos x="24" y="210"/>
                  </a:cxn>
                  <a:cxn ang="0">
                    <a:pos x="30" y="198"/>
                  </a:cxn>
                  <a:cxn ang="0">
                    <a:pos x="48" y="192"/>
                  </a:cxn>
                  <a:cxn ang="0">
                    <a:pos x="66" y="204"/>
                  </a:cxn>
                  <a:cxn ang="0">
                    <a:pos x="72" y="222"/>
                  </a:cxn>
                  <a:cxn ang="0">
                    <a:pos x="66" y="234"/>
                  </a:cxn>
                  <a:cxn ang="0">
                    <a:pos x="66" y="246"/>
                  </a:cxn>
                  <a:cxn ang="0">
                    <a:pos x="84" y="252"/>
                  </a:cxn>
                  <a:cxn ang="0">
                    <a:pos x="102" y="240"/>
                  </a:cxn>
                  <a:cxn ang="0">
                    <a:pos x="108" y="252"/>
                  </a:cxn>
                  <a:cxn ang="0">
                    <a:pos x="96" y="264"/>
                  </a:cxn>
                </a:cxnLst>
                <a:rect l="0" t="0" r="r" b="b"/>
                <a:pathLst>
                  <a:path w="258" h="288">
                    <a:moveTo>
                      <a:pt x="84" y="264"/>
                    </a:moveTo>
                    <a:lnTo>
                      <a:pt x="96" y="270"/>
                    </a:lnTo>
                    <a:lnTo>
                      <a:pt x="96" y="276"/>
                    </a:lnTo>
                    <a:lnTo>
                      <a:pt x="102" y="282"/>
                    </a:lnTo>
                    <a:lnTo>
                      <a:pt x="102" y="288"/>
                    </a:lnTo>
                    <a:lnTo>
                      <a:pt x="108" y="288"/>
                    </a:lnTo>
                    <a:lnTo>
                      <a:pt x="114" y="288"/>
                    </a:lnTo>
                    <a:lnTo>
                      <a:pt x="126" y="282"/>
                    </a:lnTo>
                    <a:lnTo>
                      <a:pt x="126" y="276"/>
                    </a:lnTo>
                    <a:lnTo>
                      <a:pt x="126" y="270"/>
                    </a:lnTo>
                    <a:lnTo>
                      <a:pt x="138" y="264"/>
                    </a:lnTo>
                    <a:lnTo>
                      <a:pt x="144" y="264"/>
                    </a:lnTo>
                    <a:lnTo>
                      <a:pt x="150" y="258"/>
                    </a:lnTo>
                    <a:lnTo>
                      <a:pt x="156" y="258"/>
                    </a:lnTo>
                    <a:lnTo>
                      <a:pt x="156" y="252"/>
                    </a:lnTo>
                    <a:lnTo>
                      <a:pt x="162" y="258"/>
                    </a:lnTo>
                    <a:lnTo>
                      <a:pt x="168" y="258"/>
                    </a:lnTo>
                    <a:lnTo>
                      <a:pt x="174" y="252"/>
                    </a:lnTo>
                    <a:lnTo>
                      <a:pt x="180" y="246"/>
                    </a:lnTo>
                    <a:lnTo>
                      <a:pt x="180" y="240"/>
                    </a:lnTo>
                    <a:lnTo>
                      <a:pt x="180" y="234"/>
                    </a:lnTo>
                    <a:lnTo>
                      <a:pt x="186" y="228"/>
                    </a:lnTo>
                    <a:lnTo>
                      <a:pt x="192" y="228"/>
                    </a:lnTo>
                    <a:lnTo>
                      <a:pt x="204" y="222"/>
                    </a:lnTo>
                    <a:lnTo>
                      <a:pt x="228" y="210"/>
                    </a:lnTo>
                    <a:lnTo>
                      <a:pt x="228" y="204"/>
                    </a:lnTo>
                    <a:lnTo>
                      <a:pt x="234" y="198"/>
                    </a:lnTo>
                    <a:lnTo>
                      <a:pt x="246" y="198"/>
                    </a:lnTo>
                    <a:lnTo>
                      <a:pt x="252" y="198"/>
                    </a:lnTo>
                    <a:lnTo>
                      <a:pt x="252" y="192"/>
                    </a:lnTo>
                    <a:lnTo>
                      <a:pt x="252" y="186"/>
                    </a:lnTo>
                    <a:lnTo>
                      <a:pt x="252" y="174"/>
                    </a:lnTo>
                    <a:lnTo>
                      <a:pt x="258" y="168"/>
                    </a:lnTo>
                    <a:lnTo>
                      <a:pt x="258" y="162"/>
                    </a:lnTo>
                    <a:lnTo>
                      <a:pt x="252" y="162"/>
                    </a:lnTo>
                    <a:lnTo>
                      <a:pt x="240" y="162"/>
                    </a:lnTo>
                    <a:lnTo>
                      <a:pt x="234" y="162"/>
                    </a:lnTo>
                    <a:lnTo>
                      <a:pt x="222" y="156"/>
                    </a:lnTo>
                    <a:lnTo>
                      <a:pt x="228" y="156"/>
                    </a:lnTo>
                    <a:lnTo>
                      <a:pt x="216" y="144"/>
                    </a:lnTo>
                    <a:lnTo>
                      <a:pt x="210" y="132"/>
                    </a:lnTo>
                    <a:lnTo>
                      <a:pt x="204" y="132"/>
                    </a:lnTo>
                    <a:lnTo>
                      <a:pt x="198" y="138"/>
                    </a:lnTo>
                    <a:lnTo>
                      <a:pt x="192" y="138"/>
                    </a:lnTo>
                    <a:lnTo>
                      <a:pt x="186" y="132"/>
                    </a:lnTo>
                    <a:lnTo>
                      <a:pt x="186" y="126"/>
                    </a:lnTo>
                    <a:lnTo>
                      <a:pt x="192" y="114"/>
                    </a:lnTo>
                    <a:lnTo>
                      <a:pt x="192" y="108"/>
                    </a:lnTo>
                    <a:lnTo>
                      <a:pt x="192" y="102"/>
                    </a:lnTo>
                    <a:lnTo>
                      <a:pt x="192" y="96"/>
                    </a:lnTo>
                    <a:lnTo>
                      <a:pt x="180" y="78"/>
                    </a:lnTo>
                    <a:lnTo>
                      <a:pt x="174" y="54"/>
                    </a:lnTo>
                    <a:lnTo>
                      <a:pt x="162" y="54"/>
                    </a:lnTo>
                    <a:lnTo>
                      <a:pt x="156" y="48"/>
                    </a:lnTo>
                    <a:lnTo>
                      <a:pt x="156" y="42"/>
                    </a:lnTo>
                    <a:lnTo>
                      <a:pt x="156" y="36"/>
                    </a:lnTo>
                    <a:lnTo>
                      <a:pt x="156" y="30"/>
                    </a:lnTo>
                    <a:lnTo>
                      <a:pt x="150" y="24"/>
                    </a:lnTo>
                    <a:lnTo>
                      <a:pt x="144" y="12"/>
                    </a:lnTo>
                    <a:lnTo>
                      <a:pt x="138" y="6"/>
                    </a:lnTo>
                    <a:lnTo>
                      <a:pt x="132" y="0"/>
                    </a:lnTo>
                    <a:lnTo>
                      <a:pt x="126" y="0"/>
                    </a:lnTo>
                    <a:lnTo>
                      <a:pt x="114" y="0"/>
                    </a:lnTo>
                    <a:lnTo>
                      <a:pt x="108" y="6"/>
                    </a:lnTo>
                    <a:lnTo>
                      <a:pt x="102" y="12"/>
                    </a:lnTo>
                    <a:lnTo>
                      <a:pt x="102" y="18"/>
                    </a:lnTo>
                    <a:lnTo>
                      <a:pt x="96" y="24"/>
                    </a:lnTo>
                    <a:lnTo>
                      <a:pt x="90" y="30"/>
                    </a:lnTo>
                    <a:lnTo>
                      <a:pt x="84" y="30"/>
                    </a:lnTo>
                    <a:lnTo>
                      <a:pt x="78" y="36"/>
                    </a:lnTo>
                    <a:lnTo>
                      <a:pt x="78" y="42"/>
                    </a:lnTo>
                    <a:lnTo>
                      <a:pt x="78" y="48"/>
                    </a:lnTo>
                    <a:lnTo>
                      <a:pt x="78" y="66"/>
                    </a:lnTo>
                    <a:lnTo>
                      <a:pt x="78" y="78"/>
                    </a:lnTo>
                    <a:lnTo>
                      <a:pt x="72" y="96"/>
                    </a:lnTo>
                    <a:lnTo>
                      <a:pt x="72" y="102"/>
                    </a:lnTo>
                    <a:lnTo>
                      <a:pt x="66" y="108"/>
                    </a:lnTo>
                    <a:lnTo>
                      <a:pt x="54" y="114"/>
                    </a:lnTo>
                    <a:lnTo>
                      <a:pt x="48" y="126"/>
                    </a:lnTo>
                    <a:lnTo>
                      <a:pt x="42" y="132"/>
                    </a:lnTo>
                    <a:lnTo>
                      <a:pt x="42" y="138"/>
                    </a:lnTo>
                    <a:lnTo>
                      <a:pt x="36" y="144"/>
                    </a:lnTo>
                    <a:lnTo>
                      <a:pt x="30" y="138"/>
                    </a:lnTo>
                    <a:lnTo>
                      <a:pt x="24" y="138"/>
                    </a:lnTo>
                    <a:lnTo>
                      <a:pt x="18" y="144"/>
                    </a:lnTo>
                    <a:lnTo>
                      <a:pt x="6" y="162"/>
                    </a:lnTo>
                    <a:lnTo>
                      <a:pt x="0" y="162"/>
                    </a:lnTo>
                    <a:lnTo>
                      <a:pt x="6" y="168"/>
                    </a:lnTo>
                    <a:lnTo>
                      <a:pt x="12" y="168"/>
                    </a:lnTo>
                    <a:lnTo>
                      <a:pt x="18" y="168"/>
                    </a:lnTo>
                    <a:lnTo>
                      <a:pt x="24" y="168"/>
                    </a:lnTo>
                    <a:lnTo>
                      <a:pt x="24" y="174"/>
                    </a:lnTo>
                    <a:lnTo>
                      <a:pt x="24" y="180"/>
                    </a:lnTo>
                    <a:lnTo>
                      <a:pt x="12" y="186"/>
                    </a:lnTo>
                    <a:lnTo>
                      <a:pt x="12" y="192"/>
                    </a:lnTo>
                    <a:lnTo>
                      <a:pt x="6" y="192"/>
                    </a:lnTo>
                    <a:lnTo>
                      <a:pt x="12" y="198"/>
                    </a:lnTo>
                    <a:lnTo>
                      <a:pt x="12" y="204"/>
                    </a:lnTo>
                    <a:lnTo>
                      <a:pt x="18" y="210"/>
                    </a:lnTo>
                    <a:lnTo>
                      <a:pt x="24" y="210"/>
                    </a:lnTo>
                    <a:lnTo>
                      <a:pt x="24" y="204"/>
                    </a:lnTo>
                    <a:lnTo>
                      <a:pt x="30" y="198"/>
                    </a:lnTo>
                    <a:lnTo>
                      <a:pt x="42" y="192"/>
                    </a:lnTo>
                    <a:lnTo>
                      <a:pt x="48" y="192"/>
                    </a:lnTo>
                    <a:lnTo>
                      <a:pt x="54" y="198"/>
                    </a:lnTo>
                    <a:lnTo>
                      <a:pt x="66" y="204"/>
                    </a:lnTo>
                    <a:lnTo>
                      <a:pt x="72" y="210"/>
                    </a:lnTo>
                    <a:lnTo>
                      <a:pt x="72" y="222"/>
                    </a:lnTo>
                    <a:lnTo>
                      <a:pt x="66" y="228"/>
                    </a:lnTo>
                    <a:lnTo>
                      <a:pt x="66" y="234"/>
                    </a:lnTo>
                    <a:lnTo>
                      <a:pt x="66" y="240"/>
                    </a:lnTo>
                    <a:lnTo>
                      <a:pt x="66" y="246"/>
                    </a:lnTo>
                    <a:lnTo>
                      <a:pt x="78" y="252"/>
                    </a:lnTo>
                    <a:lnTo>
                      <a:pt x="84" y="252"/>
                    </a:lnTo>
                    <a:lnTo>
                      <a:pt x="96" y="246"/>
                    </a:lnTo>
                    <a:lnTo>
                      <a:pt x="102" y="240"/>
                    </a:lnTo>
                    <a:lnTo>
                      <a:pt x="108" y="240"/>
                    </a:lnTo>
                    <a:lnTo>
                      <a:pt x="108" y="252"/>
                    </a:lnTo>
                    <a:lnTo>
                      <a:pt x="102" y="258"/>
                    </a:lnTo>
                    <a:lnTo>
                      <a:pt x="96" y="264"/>
                    </a:lnTo>
                    <a:lnTo>
                      <a:pt x="84" y="264"/>
                    </a:lnTo>
                    <a:close/>
                  </a:path>
                </a:pathLst>
              </a:custGeom>
              <a:solidFill>
                <a:srgbClr val="0033A0">
                  <a:lumMod val="60000"/>
                  <a:lumOff val="40000"/>
                </a:srgb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26" name="Freeform 772">
                <a:extLst>
                  <a:ext uri="{FF2B5EF4-FFF2-40B4-BE49-F238E27FC236}">
                    <a16:creationId xmlns:a16="http://schemas.microsoft.com/office/drawing/2014/main" xmlns="" id="{791FB568-C50F-3A41-9E3C-959E812F0617}"/>
                  </a:ext>
                </a:extLst>
              </p:cNvPr>
              <p:cNvSpPr>
                <a:spLocks/>
              </p:cNvSpPr>
              <p:nvPr/>
            </p:nvSpPr>
            <p:spPr bwMode="auto">
              <a:xfrm>
                <a:off x="7433401" y="4459273"/>
                <a:ext cx="258594" cy="219243"/>
              </a:xfrm>
              <a:custGeom>
                <a:avLst/>
                <a:gdLst/>
                <a:ahLst/>
                <a:cxnLst>
                  <a:cxn ang="0">
                    <a:pos x="60" y="42"/>
                  </a:cxn>
                  <a:cxn ang="0">
                    <a:pos x="66" y="42"/>
                  </a:cxn>
                  <a:cxn ang="0">
                    <a:pos x="72" y="42"/>
                  </a:cxn>
                  <a:cxn ang="0">
                    <a:pos x="78" y="36"/>
                  </a:cxn>
                  <a:cxn ang="0">
                    <a:pos x="84" y="36"/>
                  </a:cxn>
                  <a:cxn ang="0">
                    <a:pos x="78" y="30"/>
                  </a:cxn>
                  <a:cxn ang="0">
                    <a:pos x="78" y="24"/>
                  </a:cxn>
                  <a:cxn ang="0">
                    <a:pos x="84" y="18"/>
                  </a:cxn>
                  <a:cxn ang="0">
                    <a:pos x="90" y="18"/>
                  </a:cxn>
                  <a:cxn ang="0">
                    <a:pos x="96" y="18"/>
                  </a:cxn>
                  <a:cxn ang="0">
                    <a:pos x="210" y="0"/>
                  </a:cxn>
                  <a:cxn ang="0">
                    <a:pos x="210" y="6"/>
                  </a:cxn>
                  <a:cxn ang="0">
                    <a:pos x="210" y="12"/>
                  </a:cxn>
                  <a:cxn ang="0">
                    <a:pos x="204" y="12"/>
                  </a:cxn>
                  <a:cxn ang="0">
                    <a:pos x="204" y="18"/>
                  </a:cxn>
                  <a:cxn ang="0">
                    <a:pos x="210" y="24"/>
                  </a:cxn>
                  <a:cxn ang="0">
                    <a:pos x="216" y="24"/>
                  </a:cxn>
                  <a:cxn ang="0">
                    <a:pos x="228" y="18"/>
                  </a:cxn>
                  <a:cxn ang="0">
                    <a:pos x="234" y="18"/>
                  </a:cxn>
                  <a:cxn ang="0">
                    <a:pos x="234" y="30"/>
                  </a:cxn>
                  <a:cxn ang="0">
                    <a:pos x="234" y="48"/>
                  </a:cxn>
                  <a:cxn ang="0">
                    <a:pos x="234" y="60"/>
                  </a:cxn>
                  <a:cxn ang="0">
                    <a:pos x="240" y="66"/>
                  </a:cxn>
                  <a:cxn ang="0">
                    <a:pos x="240" y="72"/>
                  </a:cxn>
                  <a:cxn ang="0">
                    <a:pos x="246" y="78"/>
                  </a:cxn>
                  <a:cxn ang="0">
                    <a:pos x="252" y="78"/>
                  </a:cxn>
                  <a:cxn ang="0">
                    <a:pos x="264" y="78"/>
                  </a:cxn>
                  <a:cxn ang="0">
                    <a:pos x="270" y="78"/>
                  </a:cxn>
                  <a:cxn ang="0">
                    <a:pos x="270" y="84"/>
                  </a:cxn>
                  <a:cxn ang="0">
                    <a:pos x="276" y="90"/>
                  </a:cxn>
                  <a:cxn ang="0">
                    <a:pos x="222" y="162"/>
                  </a:cxn>
                  <a:cxn ang="0">
                    <a:pos x="168" y="210"/>
                  </a:cxn>
                  <a:cxn ang="0">
                    <a:pos x="168" y="204"/>
                  </a:cxn>
                  <a:cxn ang="0">
                    <a:pos x="162" y="204"/>
                  </a:cxn>
                  <a:cxn ang="0">
                    <a:pos x="156" y="210"/>
                  </a:cxn>
                  <a:cxn ang="0">
                    <a:pos x="150" y="216"/>
                  </a:cxn>
                  <a:cxn ang="0">
                    <a:pos x="150" y="222"/>
                  </a:cxn>
                  <a:cxn ang="0">
                    <a:pos x="138" y="228"/>
                  </a:cxn>
                  <a:cxn ang="0">
                    <a:pos x="132" y="228"/>
                  </a:cxn>
                  <a:cxn ang="0">
                    <a:pos x="126" y="228"/>
                  </a:cxn>
                  <a:cxn ang="0">
                    <a:pos x="120" y="228"/>
                  </a:cxn>
                  <a:cxn ang="0">
                    <a:pos x="114" y="234"/>
                  </a:cxn>
                  <a:cxn ang="0">
                    <a:pos x="108" y="234"/>
                  </a:cxn>
                  <a:cxn ang="0">
                    <a:pos x="102" y="234"/>
                  </a:cxn>
                  <a:cxn ang="0">
                    <a:pos x="96" y="228"/>
                  </a:cxn>
                  <a:cxn ang="0">
                    <a:pos x="90" y="228"/>
                  </a:cxn>
                  <a:cxn ang="0">
                    <a:pos x="72" y="234"/>
                  </a:cxn>
                  <a:cxn ang="0">
                    <a:pos x="78" y="216"/>
                  </a:cxn>
                  <a:cxn ang="0">
                    <a:pos x="60" y="186"/>
                  </a:cxn>
                  <a:cxn ang="0">
                    <a:pos x="60" y="162"/>
                  </a:cxn>
                  <a:cxn ang="0">
                    <a:pos x="54" y="150"/>
                  </a:cxn>
                  <a:cxn ang="0">
                    <a:pos x="48" y="138"/>
                  </a:cxn>
                  <a:cxn ang="0">
                    <a:pos x="18" y="120"/>
                  </a:cxn>
                  <a:cxn ang="0">
                    <a:pos x="18" y="108"/>
                  </a:cxn>
                  <a:cxn ang="0">
                    <a:pos x="6" y="96"/>
                  </a:cxn>
                  <a:cxn ang="0">
                    <a:pos x="0" y="72"/>
                  </a:cxn>
                  <a:cxn ang="0">
                    <a:pos x="12" y="66"/>
                  </a:cxn>
                  <a:cxn ang="0">
                    <a:pos x="42" y="60"/>
                  </a:cxn>
                  <a:cxn ang="0">
                    <a:pos x="48" y="36"/>
                  </a:cxn>
                  <a:cxn ang="0">
                    <a:pos x="54" y="36"/>
                  </a:cxn>
                  <a:cxn ang="0">
                    <a:pos x="60" y="42"/>
                  </a:cxn>
                </a:cxnLst>
                <a:rect l="0" t="0" r="r" b="b"/>
                <a:pathLst>
                  <a:path w="276" h="234">
                    <a:moveTo>
                      <a:pt x="60" y="42"/>
                    </a:moveTo>
                    <a:lnTo>
                      <a:pt x="66" y="42"/>
                    </a:lnTo>
                    <a:lnTo>
                      <a:pt x="72" y="42"/>
                    </a:lnTo>
                    <a:lnTo>
                      <a:pt x="78" y="36"/>
                    </a:lnTo>
                    <a:lnTo>
                      <a:pt x="84" y="36"/>
                    </a:lnTo>
                    <a:lnTo>
                      <a:pt x="78" y="30"/>
                    </a:lnTo>
                    <a:lnTo>
                      <a:pt x="78" y="24"/>
                    </a:lnTo>
                    <a:lnTo>
                      <a:pt x="84" y="18"/>
                    </a:lnTo>
                    <a:lnTo>
                      <a:pt x="90" y="18"/>
                    </a:lnTo>
                    <a:lnTo>
                      <a:pt x="96" y="18"/>
                    </a:lnTo>
                    <a:lnTo>
                      <a:pt x="210" y="0"/>
                    </a:lnTo>
                    <a:lnTo>
                      <a:pt x="210" y="6"/>
                    </a:lnTo>
                    <a:lnTo>
                      <a:pt x="210" y="12"/>
                    </a:lnTo>
                    <a:lnTo>
                      <a:pt x="204" y="12"/>
                    </a:lnTo>
                    <a:lnTo>
                      <a:pt x="204" y="18"/>
                    </a:lnTo>
                    <a:lnTo>
                      <a:pt x="210" y="24"/>
                    </a:lnTo>
                    <a:lnTo>
                      <a:pt x="216" y="24"/>
                    </a:lnTo>
                    <a:lnTo>
                      <a:pt x="228" y="18"/>
                    </a:lnTo>
                    <a:lnTo>
                      <a:pt x="234" y="18"/>
                    </a:lnTo>
                    <a:lnTo>
                      <a:pt x="234" y="30"/>
                    </a:lnTo>
                    <a:lnTo>
                      <a:pt x="234" y="48"/>
                    </a:lnTo>
                    <a:lnTo>
                      <a:pt x="234" y="60"/>
                    </a:lnTo>
                    <a:lnTo>
                      <a:pt x="240" y="66"/>
                    </a:lnTo>
                    <a:lnTo>
                      <a:pt x="240" y="72"/>
                    </a:lnTo>
                    <a:lnTo>
                      <a:pt x="246" y="78"/>
                    </a:lnTo>
                    <a:lnTo>
                      <a:pt x="252" y="78"/>
                    </a:lnTo>
                    <a:lnTo>
                      <a:pt x="264" y="78"/>
                    </a:lnTo>
                    <a:lnTo>
                      <a:pt x="270" y="78"/>
                    </a:lnTo>
                    <a:lnTo>
                      <a:pt x="270" y="84"/>
                    </a:lnTo>
                    <a:lnTo>
                      <a:pt x="276" y="90"/>
                    </a:lnTo>
                    <a:lnTo>
                      <a:pt x="222" y="162"/>
                    </a:lnTo>
                    <a:lnTo>
                      <a:pt x="168" y="210"/>
                    </a:lnTo>
                    <a:lnTo>
                      <a:pt x="168" y="204"/>
                    </a:lnTo>
                    <a:lnTo>
                      <a:pt x="162" y="204"/>
                    </a:lnTo>
                    <a:lnTo>
                      <a:pt x="156" y="210"/>
                    </a:lnTo>
                    <a:lnTo>
                      <a:pt x="150" y="216"/>
                    </a:lnTo>
                    <a:lnTo>
                      <a:pt x="150" y="222"/>
                    </a:lnTo>
                    <a:lnTo>
                      <a:pt x="138" y="228"/>
                    </a:lnTo>
                    <a:lnTo>
                      <a:pt x="132" y="228"/>
                    </a:lnTo>
                    <a:lnTo>
                      <a:pt x="126" y="228"/>
                    </a:lnTo>
                    <a:lnTo>
                      <a:pt x="120" y="228"/>
                    </a:lnTo>
                    <a:lnTo>
                      <a:pt x="114" y="234"/>
                    </a:lnTo>
                    <a:lnTo>
                      <a:pt x="108" y="234"/>
                    </a:lnTo>
                    <a:lnTo>
                      <a:pt x="102" y="234"/>
                    </a:lnTo>
                    <a:lnTo>
                      <a:pt x="96" y="228"/>
                    </a:lnTo>
                    <a:lnTo>
                      <a:pt x="90" y="228"/>
                    </a:lnTo>
                    <a:lnTo>
                      <a:pt x="72" y="234"/>
                    </a:lnTo>
                    <a:lnTo>
                      <a:pt x="78" y="216"/>
                    </a:lnTo>
                    <a:lnTo>
                      <a:pt x="60" y="186"/>
                    </a:lnTo>
                    <a:lnTo>
                      <a:pt x="60" y="162"/>
                    </a:lnTo>
                    <a:lnTo>
                      <a:pt x="54" y="150"/>
                    </a:lnTo>
                    <a:lnTo>
                      <a:pt x="48" y="138"/>
                    </a:lnTo>
                    <a:lnTo>
                      <a:pt x="18" y="120"/>
                    </a:lnTo>
                    <a:lnTo>
                      <a:pt x="18" y="108"/>
                    </a:lnTo>
                    <a:lnTo>
                      <a:pt x="6" y="96"/>
                    </a:lnTo>
                    <a:lnTo>
                      <a:pt x="0" y="72"/>
                    </a:lnTo>
                    <a:lnTo>
                      <a:pt x="12" y="66"/>
                    </a:lnTo>
                    <a:lnTo>
                      <a:pt x="42" y="60"/>
                    </a:lnTo>
                    <a:lnTo>
                      <a:pt x="48" y="36"/>
                    </a:lnTo>
                    <a:lnTo>
                      <a:pt x="54" y="36"/>
                    </a:lnTo>
                    <a:lnTo>
                      <a:pt x="60" y="42"/>
                    </a:lnTo>
                    <a:close/>
                  </a:path>
                </a:pathLst>
              </a:custGeom>
              <a:solidFill>
                <a:schemeClr val="accent4"/>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27" name="Freeform 790">
                <a:extLst>
                  <a:ext uri="{FF2B5EF4-FFF2-40B4-BE49-F238E27FC236}">
                    <a16:creationId xmlns:a16="http://schemas.microsoft.com/office/drawing/2014/main" xmlns="" id="{8D5C416F-DAFE-EF46-B345-ACEFB12A97AA}"/>
                  </a:ext>
                </a:extLst>
              </p:cNvPr>
              <p:cNvSpPr>
                <a:spLocks/>
              </p:cNvSpPr>
              <p:nvPr/>
            </p:nvSpPr>
            <p:spPr bwMode="auto">
              <a:xfrm>
                <a:off x="6927456" y="4363705"/>
                <a:ext cx="163027" cy="174270"/>
              </a:xfrm>
              <a:custGeom>
                <a:avLst/>
                <a:gdLst/>
                <a:ahLst/>
                <a:cxnLst>
                  <a:cxn ang="0">
                    <a:pos x="84" y="186"/>
                  </a:cxn>
                  <a:cxn ang="0">
                    <a:pos x="84" y="180"/>
                  </a:cxn>
                  <a:cxn ang="0">
                    <a:pos x="72" y="174"/>
                  </a:cxn>
                  <a:cxn ang="0">
                    <a:pos x="66" y="174"/>
                  </a:cxn>
                  <a:cxn ang="0">
                    <a:pos x="60" y="174"/>
                  </a:cxn>
                  <a:cxn ang="0">
                    <a:pos x="54" y="174"/>
                  </a:cxn>
                  <a:cxn ang="0">
                    <a:pos x="48" y="168"/>
                  </a:cxn>
                  <a:cxn ang="0">
                    <a:pos x="42" y="168"/>
                  </a:cxn>
                  <a:cxn ang="0">
                    <a:pos x="30" y="168"/>
                  </a:cxn>
                  <a:cxn ang="0">
                    <a:pos x="24" y="168"/>
                  </a:cxn>
                  <a:cxn ang="0">
                    <a:pos x="18" y="168"/>
                  </a:cxn>
                  <a:cxn ang="0">
                    <a:pos x="12" y="162"/>
                  </a:cxn>
                  <a:cxn ang="0">
                    <a:pos x="18" y="162"/>
                  </a:cxn>
                  <a:cxn ang="0">
                    <a:pos x="24" y="150"/>
                  </a:cxn>
                  <a:cxn ang="0">
                    <a:pos x="24" y="144"/>
                  </a:cxn>
                  <a:cxn ang="0">
                    <a:pos x="24" y="126"/>
                  </a:cxn>
                  <a:cxn ang="0">
                    <a:pos x="18" y="114"/>
                  </a:cxn>
                  <a:cxn ang="0">
                    <a:pos x="12" y="102"/>
                  </a:cxn>
                  <a:cxn ang="0">
                    <a:pos x="12" y="84"/>
                  </a:cxn>
                  <a:cxn ang="0">
                    <a:pos x="12" y="66"/>
                  </a:cxn>
                  <a:cxn ang="0">
                    <a:pos x="0" y="54"/>
                  </a:cxn>
                  <a:cxn ang="0">
                    <a:pos x="0" y="48"/>
                  </a:cxn>
                  <a:cxn ang="0">
                    <a:pos x="0" y="42"/>
                  </a:cxn>
                  <a:cxn ang="0">
                    <a:pos x="0" y="30"/>
                  </a:cxn>
                  <a:cxn ang="0">
                    <a:pos x="0" y="24"/>
                  </a:cxn>
                  <a:cxn ang="0">
                    <a:pos x="12" y="6"/>
                  </a:cxn>
                  <a:cxn ang="0">
                    <a:pos x="18" y="0"/>
                  </a:cxn>
                  <a:cxn ang="0">
                    <a:pos x="36" y="0"/>
                  </a:cxn>
                  <a:cxn ang="0">
                    <a:pos x="48" y="6"/>
                  </a:cxn>
                  <a:cxn ang="0">
                    <a:pos x="72" y="0"/>
                  </a:cxn>
                  <a:cxn ang="0">
                    <a:pos x="120" y="66"/>
                  </a:cxn>
                  <a:cxn ang="0">
                    <a:pos x="132" y="84"/>
                  </a:cxn>
                  <a:cxn ang="0">
                    <a:pos x="132" y="90"/>
                  </a:cxn>
                  <a:cxn ang="0">
                    <a:pos x="144" y="102"/>
                  </a:cxn>
                  <a:cxn ang="0">
                    <a:pos x="144" y="120"/>
                  </a:cxn>
                  <a:cxn ang="0">
                    <a:pos x="174" y="114"/>
                  </a:cxn>
                  <a:cxn ang="0">
                    <a:pos x="126" y="162"/>
                  </a:cxn>
                  <a:cxn ang="0">
                    <a:pos x="108" y="180"/>
                  </a:cxn>
                  <a:cxn ang="0">
                    <a:pos x="90" y="180"/>
                  </a:cxn>
                  <a:cxn ang="0">
                    <a:pos x="84" y="186"/>
                  </a:cxn>
                </a:cxnLst>
                <a:rect l="0" t="0" r="r" b="b"/>
                <a:pathLst>
                  <a:path w="174" h="186">
                    <a:moveTo>
                      <a:pt x="84" y="186"/>
                    </a:moveTo>
                    <a:lnTo>
                      <a:pt x="84" y="180"/>
                    </a:lnTo>
                    <a:lnTo>
                      <a:pt x="72" y="174"/>
                    </a:lnTo>
                    <a:lnTo>
                      <a:pt x="66" y="174"/>
                    </a:lnTo>
                    <a:lnTo>
                      <a:pt x="60" y="174"/>
                    </a:lnTo>
                    <a:lnTo>
                      <a:pt x="54" y="174"/>
                    </a:lnTo>
                    <a:lnTo>
                      <a:pt x="48" y="168"/>
                    </a:lnTo>
                    <a:lnTo>
                      <a:pt x="42" y="168"/>
                    </a:lnTo>
                    <a:lnTo>
                      <a:pt x="30" y="168"/>
                    </a:lnTo>
                    <a:lnTo>
                      <a:pt x="24" y="168"/>
                    </a:lnTo>
                    <a:lnTo>
                      <a:pt x="18" y="168"/>
                    </a:lnTo>
                    <a:lnTo>
                      <a:pt x="12" y="162"/>
                    </a:lnTo>
                    <a:lnTo>
                      <a:pt x="18" y="162"/>
                    </a:lnTo>
                    <a:lnTo>
                      <a:pt x="24" y="150"/>
                    </a:lnTo>
                    <a:lnTo>
                      <a:pt x="24" y="144"/>
                    </a:lnTo>
                    <a:lnTo>
                      <a:pt x="24" y="126"/>
                    </a:lnTo>
                    <a:lnTo>
                      <a:pt x="18" y="114"/>
                    </a:lnTo>
                    <a:lnTo>
                      <a:pt x="12" y="102"/>
                    </a:lnTo>
                    <a:lnTo>
                      <a:pt x="12" y="84"/>
                    </a:lnTo>
                    <a:lnTo>
                      <a:pt x="12" y="66"/>
                    </a:lnTo>
                    <a:lnTo>
                      <a:pt x="0" y="54"/>
                    </a:lnTo>
                    <a:lnTo>
                      <a:pt x="0" y="48"/>
                    </a:lnTo>
                    <a:lnTo>
                      <a:pt x="0" y="42"/>
                    </a:lnTo>
                    <a:lnTo>
                      <a:pt x="0" y="30"/>
                    </a:lnTo>
                    <a:lnTo>
                      <a:pt x="0" y="24"/>
                    </a:lnTo>
                    <a:lnTo>
                      <a:pt x="12" y="6"/>
                    </a:lnTo>
                    <a:lnTo>
                      <a:pt x="18" y="0"/>
                    </a:lnTo>
                    <a:lnTo>
                      <a:pt x="36" y="0"/>
                    </a:lnTo>
                    <a:lnTo>
                      <a:pt x="48" y="6"/>
                    </a:lnTo>
                    <a:lnTo>
                      <a:pt x="72" y="0"/>
                    </a:lnTo>
                    <a:lnTo>
                      <a:pt x="120" y="66"/>
                    </a:lnTo>
                    <a:lnTo>
                      <a:pt x="132" y="84"/>
                    </a:lnTo>
                    <a:lnTo>
                      <a:pt x="132" y="90"/>
                    </a:lnTo>
                    <a:lnTo>
                      <a:pt x="144" y="102"/>
                    </a:lnTo>
                    <a:lnTo>
                      <a:pt x="144" y="120"/>
                    </a:lnTo>
                    <a:lnTo>
                      <a:pt x="174" y="114"/>
                    </a:lnTo>
                    <a:lnTo>
                      <a:pt x="126" y="162"/>
                    </a:lnTo>
                    <a:lnTo>
                      <a:pt x="108" y="180"/>
                    </a:lnTo>
                    <a:lnTo>
                      <a:pt x="90" y="180"/>
                    </a:lnTo>
                    <a:lnTo>
                      <a:pt x="84" y="186"/>
                    </a:lnTo>
                    <a:close/>
                  </a:path>
                </a:pathLst>
              </a:custGeom>
              <a:solidFill>
                <a:schemeClr val="accent4">
                  <a:lumMod val="20000"/>
                  <a:lumOff val="80000"/>
                </a:scheme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28" name="Freeform 792">
                <a:extLst>
                  <a:ext uri="{FF2B5EF4-FFF2-40B4-BE49-F238E27FC236}">
                    <a16:creationId xmlns:a16="http://schemas.microsoft.com/office/drawing/2014/main" xmlns="" id="{ECA47BDF-1504-DA4E-B455-AC79D7F364F0}"/>
                  </a:ext>
                </a:extLst>
              </p:cNvPr>
              <p:cNvSpPr>
                <a:spLocks/>
              </p:cNvSpPr>
              <p:nvPr/>
            </p:nvSpPr>
            <p:spPr bwMode="auto">
              <a:xfrm>
                <a:off x="7264753" y="4745975"/>
                <a:ext cx="140540" cy="252973"/>
              </a:xfrm>
              <a:custGeom>
                <a:avLst/>
                <a:gdLst/>
                <a:ahLst/>
                <a:cxnLst>
                  <a:cxn ang="0">
                    <a:pos x="126" y="144"/>
                  </a:cxn>
                  <a:cxn ang="0">
                    <a:pos x="102" y="252"/>
                  </a:cxn>
                  <a:cxn ang="0">
                    <a:pos x="84" y="264"/>
                  </a:cxn>
                  <a:cxn ang="0">
                    <a:pos x="78" y="270"/>
                  </a:cxn>
                  <a:cxn ang="0">
                    <a:pos x="72" y="270"/>
                  </a:cxn>
                  <a:cxn ang="0">
                    <a:pos x="66" y="264"/>
                  </a:cxn>
                  <a:cxn ang="0">
                    <a:pos x="66" y="258"/>
                  </a:cxn>
                  <a:cxn ang="0">
                    <a:pos x="66" y="246"/>
                  </a:cxn>
                  <a:cxn ang="0">
                    <a:pos x="66" y="240"/>
                  </a:cxn>
                  <a:cxn ang="0">
                    <a:pos x="66" y="228"/>
                  </a:cxn>
                  <a:cxn ang="0">
                    <a:pos x="60" y="222"/>
                  </a:cxn>
                  <a:cxn ang="0">
                    <a:pos x="54" y="216"/>
                  </a:cxn>
                  <a:cxn ang="0">
                    <a:pos x="48" y="210"/>
                  </a:cxn>
                  <a:cxn ang="0">
                    <a:pos x="42" y="210"/>
                  </a:cxn>
                  <a:cxn ang="0">
                    <a:pos x="42" y="216"/>
                  </a:cxn>
                  <a:cxn ang="0">
                    <a:pos x="36" y="216"/>
                  </a:cxn>
                  <a:cxn ang="0">
                    <a:pos x="30" y="216"/>
                  </a:cxn>
                  <a:cxn ang="0">
                    <a:pos x="30" y="210"/>
                  </a:cxn>
                  <a:cxn ang="0">
                    <a:pos x="30" y="204"/>
                  </a:cxn>
                  <a:cxn ang="0">
                    <a:pos x="42" y="186"/>
                  </a:cxn>
                  <a:cxn ang="0">
                    <a:pos x="48" y="174"/>
                  </a:cxn>
                  <a:cxn ang="0">
                    <a:pos x="42" y="174"/>
                  </a:cxn>
                  <a:cxn ang="0">
                    <a:pos x="36" y="174"/>
                  </a:cxn>
                  <a:cxn ang="0">
                    <a:pos x="30" y="168"/>
                  </a:cxn>
                  <a:cxn ang="0">
                    <a:pos x="30" y="162"/>
                  </a:cxn>
                  <a:cxn ang="0">
                    <a:pos x="30" y="156"/>
                  </a:cxn>
                  <a:cxn ang="0">
                    <a:pos x="36" y="150"/>
                  </a:cxn>
                  <a:cxn ang="0">
                    <a:pos x="30" y="138"/>
                  </a:cxn>
                  <a:cxn ang="0">
                    <a:pos x="24" y="126"/>
                  </a:cxn>
                  <a:cxn ang="0">
                    <a:pos x="18" y="120"/>
                  </a:cxn>
                  <a:cxn ang="0">
                    <a:pos x="12" y="120"/>
                  </a:cxn>
                  <a:cxn ang="0">
                    <a:pos x="12" y="114"/>
                  </a:cxn>
                  <a:cxn ang="0">
                    <a:pos x="12" y="108"/>
                  </a:cxn>
                  <a:cxn ang="0">
                    <a:pos x="18" y="96"/>
                  </a:cxn>
                  <a:cxn ang="0">
                    <a:pos x="24" y="90"/>
                  </a:cxn>
                  <a:cxn ang="0">
                    <a:pos x="24" y="84"/>
                  </a:cxn>
                  <a:cxn ang="0">
                    <a:pos x="24" y="78"/>
                  </a:cxn>
                  <a:cxn ang="0">
                    <a:pos x="18" y="72"/>
                  </a:cxn>
                  <a:cxn ang="0">
                    <a:pos x="12" y="78"/>
                  </a:cxn>
                  <a:cxn ang="0">
                    <a:pos x="6" y="78"/>
                  </a:cxn>
                  <a:cxn ang="0">
                    <a:pos x="0" y="78"/>
                  </a:cxn>
                  <a:cxn ang="0">
                    <a:pos x="0" y="72"/>
                  </a:cxn>
                  <a:cxn ang="0">
                    <a:pos x="0" y="60"/>
                  </a:cxn>
                  <a:cxn ang="0">
                    <a:pos x="0" y="42"/>
                  </a:cxn>
                  <a:cxn ang="0">
                    <a:pos x="84" y="0"/>
                  </a:cxn>
                  <a:cxn ang="0">
                    <a:pos x="96" y="12"/>
                  </a:cxn>
                  <a:cxn ang="0">
                    <a:pos x="102" y="12"/>
                  </a:cxn>
                  <a:cxn ang="0">
                    <a:pos x="114" y="12"/>
                  </a:cxn>
                  <a:cxn ang="0">
                    <a:pos x="120" y="12"/>
                  </a:cxn>
                  <a:cxn ang="0">
                    <a:pos x="126" y="12"/>
                  </a:cxn>
                  <a:cxn ang="0">
                    <a:pos x="132" y="12"/>
                  </a:cxn>
                  <a:cxn ang="0">
                    <a:pos x="132" y="18"/>
                  </a:cxn>
                  <a:cxn ang="0">
                    <a:pos x="132" y="30"/>
                  </a:cxn>
                  <a:cxn ang="0">
                    <a:pos x="132" y="36"/>
                  </a:cxn>
                  <a:cxn ang="0">
                    <a:pos x="132" y="42"/>
                  </a:cxn>
                  <a:cxn ang="0">
                    <a:pos x="132" y="48"/>
                  </a:cxn>
                  <a:cxn ang="0">
                    <a:pos x="132" y="54"/>
                  </a:cxn>
                  <a:cxn ang="0">
                    <a:pos x="138" y="60"/>
                  </a:cxn>
                  <a:cxn ang="0">
                    <a:pos x="144" y="60"/>
                  </a:cxn>
                  <a:cxn ang="0">
                    <a:pos x="150" y="60"/>
                  </a:cxn>
                  <a:cxn ang="0">
                    <a:pos x="126" y="144"/>
                  </a:cxn>
                </a:cxnLst>
                <a:rect l="0" t="0" r="r" b="b"/>
                <a:pathLst>
                  <a:path w="150" h="270">
                    <a:moveTo>
                      <a:pt x="126" y="144"/>
                    </a:moveTo>
                    <a:lnTo>
                      <a:pt x="102" y="252"/>
                    </a:lnTo>
                    <a:lnTo>
                      <a:pt x="84" y="264"/>
                    </a:lnTo>
                    <a:lnTo>
                      <a:pt x="78" y="270"/>
                    </a:lnTo>
                    <a:lnTo>
                      <a:pt x="72" y="270"/>
                    </a:lnTo>
                    <a:lnTo>
                      <a:pt x="66" y="264"/>
                    </a:lnTo>
                    <a:lnTo>
                      <a:pt x="66" y="258"/>
                    </a:lnTo>
                    <a:lnTo>
                      <a:pt x="66" y="246"/>
                    </a:lnTo>
                    <a:lnTo>
                      <a:pt x="66" y="240"/>
                    </a:lnTo>
                    <a:lnTo>
                      <a:pt x="66" y="228"/>
                    </a:lnTo>
                    <a:lnTo>
                      <a:pt x="60" y="222"/>
                    </a:lnTo>
                    <a:lnTo>
                      <a:pt x="54" y="216"/>
                    </a:lnTo>
                    <a:lnTo>
                      <a:pt x="48" y="210"/>
                    </a:lnTo>
                    <a:lnTo>
                      <a:pt x="42" y="210"/>
                    </a:lnTo>
                    <a:lnTo>
                      <a:pt x="42" y="216"/>
                    </a:lnTo>
                    <a:lnTo>
                      <a:pt x="36" y="216"/>
                    </a:lnTo>
                    <a:lnTo>
                      <a:pt x="30" y="216"/>
                    </a:lnTo>
                    <a:lnTo>
                      <a:pt x="30" y="210"/>
                    </a:lnTo>
                    <a:lnTo>
                      <a:pt x="30" y="204"/>
                    </a:lnTo>
                    <a:lnTo>
                      <a:pt x="42" y="186"/>
                    </a:lnTo>
                    <a:lnTo>
                      <a:pt x="48" y="174"/>
                    </a:lnTo>
                    <a:lnTo>
                      <a:pt x="42" y="174"/>
                    </a:lnTo>
                    <a:lnTo>
                      <a:pt x="36" y="174"/>
                    </a:lnTo>
                    <a:lnTo>
                      <a:pt x="30" y="168"/>
                    </a:lnTo>
                    <a:lnTo>
                      <a:pt x="30" y="162"/>
                    </a:lnTo>
                    <a:lnTo>
                      <a:pt x="30" y="156"/>
                    </a:lnTo>
                    <a:lnTo>
                      <a:pt x="36" y="150"/>
                    </a:lnTo>
                    <a:lnTo>
                      <a:pt x="30" y="138"/>
                    </a:lnTo>
                    <a:lnTo>
                      <a:pt x="24" y="126"/>
                    </a:lnTo>
                    <a:lnTo>
                      <a:pt x="18" y="120"/>
                    </a:lnTo>
                    <a:lnTo>
                      <a:pt x="12" y="120"/>
                    </a:lnTo>
                    <a:lnTo>
                      <a:pt x="12" y="114"/>
                    </a:lnTo>
                    <a:lnTo>
                      <a:pt x="12" y="108"/>
                    </a:lnTo>
                    <a:lnTo>
                      <a:pt x="18" y="96"/>
                    </a:lnTo>
                    <a:lnTo>
                      <a:pt x="24" y="90"/>
                    </a:lnTo>
                    <a:lnTo>
                      <a:pt x="24" y="84"/>
                    </a:lnTo>
                    <a:lnTo>
                      <a:pt x="24" y="78"/>
                    </a:lnTo>
                    <a:lnTo>
                      <a:pt x="18" y="72"/>
                    </a:lnTo>
                    <a:lnTo>
                      <a:pt x="12" y="78"/>
                    </a:lnTo>
                    <a:lnTo>
                      <a:pt x="6" y="78"/>
                    </a:lnTo>
                    <a:lnTo>
                      <a:pt x="0" y="78"/>
                    </a:lnTo>
                    <a:lnTo>
                      <a:pt x="0" y="72"/>
                    </a:lnTo>
                    <a:lnTo>
                      <a:pt x="0" y="60"/>
                    </a:lnTo>
                    <a:lnTo>
                      <a:pt x="0" y="42"/>
                    </a:lnTo>
                    <a:lnTo>
                      <a:pt x="84" y="0"/>
                    </a:lnTo>
                    <a:lnTo>
                      <a:pt x="96" y="12"/>
                    </a:lnTo>
                    <a:lnTo>
                      <a:pt x="102" y="12"/>
                    </a:lnTo>
                    <a:lnTo>
                      <a:pt x="114" y="12"/>
                    </a:lnTo>
                    <a:lnTo>
                      <a:pt x="120" y="12"/>
                    </a:lnTo>
                    <a:lnTo>
                      <a:pt x="126" y="12"/>
                    </a:lnTo>
                    <a:lnTo>
                      <a:pt x="132" y="12"/>
                    </a:lnTo>
                    <a:lnTo>
                      <a:pt x="132" y="18"/>
                    </a:lnTo>
                    <a:lnTo>
                      <a:pt x="132" y="30"/>
                    </a:lnTo>
                    <a:lnTo>
                      <a:pt x="132" y="36"/>
                    </a:lnTo>
                    <a:lnTo>
                      <a:pt x="132" y="42"/>
                    </a:lnTo>
                    <a:lnTo>
                      <a:pt x="132" y="48"/>
                    </a:lnTo>
                    <a:lnTo>
                      <a:pt x="132" y="54"/>
                    </a:lnTo>
                    <a:lnTo>
                      <a:pt x="138" y="60"/>
                    </a:lnTo>
                    <a:lnTo>
                      <a:pt x="144" y="60"/>
                    </a:lnTo>
                    <a:lnTo>
                      <a:pt x="150" y="60"/>
                    </a:lnTo>
                    <a:lnTo>
                      <a:pt x="126" y="144"/>
                    </a:lnTo>
                    <a:close/>
                  </a:path>
                </a:pathLst>
              </a:custGeom>
              <a:solidFill>
                <a:schemeClr val="accent4">
                  <a:lumMod val="20000"/>
                  <a:lumOff val="80000"/>
                </a:scheme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29" name="Freeform 795">
                <a:extLst>
                  <a:ext uri="{FF2B5EF4-FFF2-40B4-BE49-F238E27FC236}">
                    <a16:creationId xmlns:a16="http://schemas.microsoft.com/office/drawing/2014/main" xmlns="" id="{3E16C2E7-B3E7-344C-93A9-A485B402B1FC}"/>
                  </a:ext>
                </a:extLst>
              </p:cNvPr>
              <p:cNvSpPr>
                <a:spLocks/>
              </p:cNvSpPr>
              <p:nvPr/>
            </p:nvSpPr>
            <p:spPr bwMode="auto">
              <a:xfrm>
                <a:off x="7467131" y="4937110"/>
                <a:ext cx="252973" cy="286702"/>
              </a:xfrm>
              <a:custGeom>
                <a:avLst/>
                <a:gdLst/>
                <a:ahLst/>
                <a:cxnLst>
                  <a:cxn ang="0">
                    <a:pos x="246" y="48"/>
                  </a:cxn>
                  <a:cxn ang="0">
                    <a:pos x="222" y="48"/>
                  </a:cxn>
                  <a:cxn ang="0">
                    <a:pos x="210" y="30"/>
                  </a:cxn>
                  <a:cxn ang="0">
                    <a:pos x="198" y="30"/>
                  </a:cxn>
                  <a:cxn ang="0">
                    <a:pos x="186" y="36"/>
                  </a:cxn>
                  <a:cxn ang="0">
                    <a:pos x="162" y="36"/>
                  </a:cxn>
                  <a:cxn ang="0">
                    <a:pos x="156" y="24"/>
                  </a:cxn>
                  <a:cxn ang="0">
                    <a:pos x="150" y="0"/>
                  </a:cxn>
                  <a:cxn ang="0">
                    <a:pos x="108" y="30"/>
                  </a:cxn>
                  <a:cxn ang="0">
                    <a:pos x="96" y="24"/>
                  </a:cxn>
                  <a:cxn ang="0">
                    <a:pos x="84" y="18"/>
                  </a:cxn>
                  <a:cxn ang="0">
                    <a:pos x="72" y="30"/>
                  </a:cxn>
                  <a:cxn ang="0">
                    <a:pos x="66" y="36"/>
                  </a:cxn>
                  <a:cxn ang="0">
                    <a:pos x="60" y="42"/>
                  </a:cxn>
                  <a:cxn ang="0">
                    <a:pos x="54" y="60"/>
                  </a:cxn>
                  <a:cxn ang="0">
                    <a:pos x="42" y="66"/>
                  </a:cxn>
                  <a:cxn ang="0">
                    <a:pos x="30" y="54"/>
                  </a:cxn>
                  <a:cxn ang="0">
                    <a:pos x="24" y="60"/>
                  </a:cxn>
                  <a:cxn ang="0">
                    <a:pos x="24" y="72"/>
                  </a:cxn>
                  <a:cxn ang="0">
                    <a:pos x="36" y="84"/>
                  </a:cxn>
                  <a:cxn ang="0">
                    <a:pos x="30" y="96"/>
                  </a:cxn>
                  <a:cxn ang="0">
                    <a:pos x="6" y="108"/>
                  </a:cxn>
                  <a:cxn ang="0">
                    <a:pos x="0" y="120"/>
                  </a:cxn>
                  <a:cxn ang="0">
                    <a:pos x="12" y="126"/>
                  </a:cxn>
                  <a:cxn ang="0">
                    <a:pos x="18" y="138"/>
                  </a:cxn>
                  <a:cxn ang="0">
                    <a:pos x="18" y="162"/>
                  </a:cxn>
                  <a:cxn ang="0">
                    <a:pos x="30" y="162"/>
                  </a:cxn>
                  <a:cxn ang="0">
                    <a:pos x="48" y="174"/>
                  </a:cxn>
                  <a:cxn ang="0">
                    <a:pos x="36" y="180"/>
                  </a:cxn>
                  <a:cxn ang="0">
                    <a:pos x="42" y="186"/>
                  </a:cxn>
                  <a:cxn ang="0">
                    <a:pos x="48" y="198"/>
                  </a:cxn>
                  <a:cxn ang="0">
                    <a:pos x="60" y="216"/>
                  </a:cxn>
                  <a:cxn ang="0">
                    <a:pos x="66" y="234"/>
                  </a:cxn>
                  <a:cxn ang="0">
                    <a:pos x="78" y="246"/>
                  </a:cxn>
                  <a:cxn ang="0">
                    <a:pos x="108" y="282"/>
                  </a:cxn>
                  <a:cxn ang="0">
                    <a:pos x="126" y="294"/>
                  </a:cxn>
                  <a:cxn ang="0">
                    <a:pos x="138" y="294"/>
                  </a:cxn>
                  <a:cxn ang="0">
                    <a:pos x="156" y="300"/>
                  </a:cxn>
                  <a:cxn ang="0">
                    <a:pos x="180" y="306"/>
                  </a:cxn>
                  <a:cxn ang="0">
                    <a:pos x="204" y="300"/>
                  </a:cxn>
                  <a:cxn ang="0">
                    <a:pos x="234" y="270"/>
                  </a:cxn>
                  <a:cxn ang="0">
                    <a:pos x="246" y="210"/>
                  </a:cxn>
                  <a:cxn ang="0">
                    <a:pos x="258" y="192"/>
                  </a:cxn>
                  <a:cxn ang="0">
                    <a:pos x="258" y="180"/>
                  </a:cxn>
                  <a:cxn ang="0">
                    <a:pos x="258" y="150"/>
                  </a:cxn>
                  <a:cxn ang="0">
                    <a:pos x="264" y="132"/>
                  </a:cxn>
                  <a:cxn ang="0">
                    <a:pos x="258" y="108"/>
                  </a:cxn>
                  <a:cxn ang="0">
                    <a:pos x="264" y="96"/>
                  </a:cxn>
                  <a:cxn ang="0">
                    <a:pos x="264" y="84"/>
                  </a:cxn>
                  <a:cxn ang="0">
                    <a:pos x="252" y="84"/>
                  </a:cxn>
                  <a:cxn ang="0">
                    <a:pos x="240" y="78"/>
                  </a:cxn>
                  <a:cxn ang="0">
                    <a:pos x="264" y="54"/>
                  </a:cxn>
                </a:cxnLst>
                <a:rect l="0" t="0" r="r" b="b"/>
                <a:pathLst>
                  <a:path w="270" h="306">
                    <a:moveTo>
                      <a:pt x="270" y="48"/>
                    </a:moveTo>
                    <a:lnTo>
                      <a:pt x="246" y="48"/>
                    </a:lnTo>
                    <a:lnTo>
                      <a:pt x="228" y="48"/>
                    </a:lnTo>
                    <a:lnTo>
                      <a:pt x="222" y="48"/>
                    </a:lnTo>
                    <a:lnTo>
                      <a:pt x="216" y="42"/>
                    </a:lnTo>
                    <a:lnTo>
                      <a:pt x="210" y="30"/>
                    </a:lnTo>
                    <a:lnTo>
                      <a:pt x="204" y="30"/>
                    </a:lnTo>
                    <a:lnTo>
                      <a:pt x="198" y="30"/>
                    </a:lnTo>
                    <a:lnTo>
                      <a:pt x="192" y="36"/>
                    </a:lnTo>
                    <a:lnTo>
                      <a:pt x="186" y="36"/>
                    </a:lnTo>
                    <a:lnTo>
                      <a:pt x="168" y="36"/>
                    </a:lnTo>
                    <a:lnTo>
                      <a:pt x="162" y="36"/>
                    </a:lnTo>
                    <a:lnTo>
                      <a:pt x="156" y="30"/>
                    </a:lnTo>
                    <a:lnTo>
                      <a:pt x="156" y="24"/>
                    </a:lnTo>
                    <a:lnTo>
                      <a:pt x="150" y="12"/>
                    </a:lnTo>
                    <a:lnTo>
                      <a:pt x="150" y="0"/>
                    </a:lnTo>
                    <a:lnTo>
                      <a:pt x="108" y="24"/>
                    </a:lnTo>
                    <a:lnTo>
                      <a:pt x="108" y="30"/>
                    </a:lnTo>
                    <a:lnTo>
                      <a:pt x="102" y="30"/>
                    </a:lnTo>
                    <a:lnTo>
                      <a:pt x="96" y="24"/>
                    </a:lnTo>
                    <a:lnTo>
                      <a:pt x="90" y="24"/>
                    </a:lnTo>
                    <a:lnTo>
                      <a:pt x="84" y="18"/>
                    </a:lnTo>
                    <a:lnTo>
                      <a:pt x="78" y="24"/>
                    </a:lnTo>
                    <a:lnTo>
                      <a:pt x="72" y="30"/>
                    </a:lnTo>
                    <a:lnTo>
                      <a:pt x="72" y="36"/>
                    </a:lnTo>
                    <a:lnTo>
                      <a:pt x="66" y="36"/>
                    </a:lnTo>
                    <a:lnTo>
                      <a:pt x="60" y="36"/>
                    </a:lnTo>
                    <a:lnTo>
                      <a:pt x="60" y="42"/>
                    </a:lnTo>
                    <a:lnTo>
                      <a:pt x="54" y="48"/>
                    </a:lnTo>
                    <a:lnTo>
                      <a:pt x="54" y="60"/>
                    </a:lnTo>
                    <a:lnTo>
                      <a:pt x="48" y="60"/>
                    </a:lnTo>
                    <a:lnTo>
                      <a:pt x="42" y="66"/>
                    </a:lnTo>
                    <a:lnTo>
                      <a:pt x="36" y="60"/>
                    </a:lnTo>
                    <a:lnTo>
                      <a:pt x="30" y="54"/>
                    </a:lnTo>
                    <a:lnTo>
                      <a:pt x="24" y="54"/>
                    </a:lnTo>
                    <a:lnTo>
                      <a:pt x="24" y="60"/>
                    </a:lnTo>
                    <a:lnTo>
                      <a:pt x="24" y="66"/>
                    </a:lnTo>
                    <a:lnTo>
                      <a:pt x="24" y="72"/>
                    </a:lnTo>
                    <a:lnTo>
                      <a:pt x="30" y="78"/>
                    </a:lnTo>
                    <a:lnTo>
                      <a:pt x="36" y="84"/>
                    </a:lnTo>
                    <a:lnTo>
                      <a:pt x="36" y="90"/>
                    </a:lnTo>
                    <a:lnTo>
                      <a:pt x="30" y="96"/>
                    </a:lnTo>
                    <a:lnTo>
                      <a:pt x="18" y="108"/>
                    </a:lnTo>
                    <a:lnTo>
                      <a:pt x="6" y="108"/>
                    </a:lnTo>
                    <a:lnTo>
                      <a:pt x="0" y="114"/>
                    </a:lnTo>
                    <a:lnTo>
                      <a:pt x="0" y="120"/>
                    </a:lnTo>
                    <a:lnTo>
                      <a:pt x="6" y="120"/>
                    </a:lnTo>
                    <a:lnTo>
                      <a:pt x="12" y="126"/>
                    </a:lnTo>
                    <a:lnTo>
                      <a:pt x="18" y="132"/>
                    </a:lnTo>
                    <a:lnTo>
                      <a:pt x="18" y="138"/>
                    </a:lnTo>
                    <a:lnTo>
                      <a:pt x="18" y="150"/>
                    </a:lnTo>
                    <a:lnTo>
                      <a:pt x="18" y="162"/>
                    </a:lnTo>
                    <a:lnTo>
                      <a:pt x="24" y="162"/>
                    </a:lnTo>
                    <a:lnTo>
                      <a:pt x="30" y="162"/>
                    </a:lnTo>
                    <a:lnTo>
                      <a:pt x="42" y="168"/>
                    </a:lnTo>
                    <a:lnTo>
                      <a:pt x="48" y="174"/>
                    </a:lnTo>
                    <a:lnTo>
                      <a:pt x="42" y="180"/>
                    </a:lnTo>
                    <a:lnTo>
                      <a:pt x="36" y="180"/>
                    </a:lnTo>
                    <a:lnTo>
                      <a:pt x="36" y="186"/>
                    </a:lnTo>
                    <a:lnTo>
                      <a:pt x="42" y="186"/>
                    </a:lnTo>
                    <a:lnTo>
                      <a:pt x="42" y="192"/>
                    </a:lnTo>
                    <a:lnTo>
                      <a:pt x="48" y="198"/>
                    </a:lnTo>
                    <a:lnTo>
                      <a:pt x="54" y="204"/>
                    </a:lnTo>
                    <a:lnTo>
                      <a:pt x="60" y="216"/>
                    </a:lnTo>
                    <a:lnTo>
                      <a:pt x="60" y="228"/>
                    </a:lnTo>
                    <a:lnTo>
                      <a:pt x="66" y="234"/>
                    </a:lnTo>
                    <a:lnTo>
                      <a:pt x="72" y="240"/>
                    </a:lnTo>
                    <a:lnTo>
                      <a:pt x="78" y="246"/>
                    </a:lnTo>
                    <a:lnTo>
                      <a:pt x="96" y="264"/>
                    </a:lnTo>
                    <a:lnTo>
                      <a:pt x="108" y="282"/>
                    </a:lnTo>
                    <a:lnTo>
                      <a:pt x="114" y="294"/>
                    </a:lnTo>
                    <a:lnTo>
                      <a:pt x="126" y="294"/>
                    </a:lnTo>
                    <a:lnTo>
                      <a:pt x="132" y="294"/>
                    </a:lnTo>
                    <a:lnTo>
                      <a:pt x="138" y="294"/>
                    </a:lnTo>
                    <a:lnTo>
                      <a:pt x="144" y="294"/>
                    </a:lnTo>
                    <a:lnTo>
                      <a:pt x="156" y="300"/>
                    </a:lnTo>
                    <a:lnTo>
                      <a:pt x="174" y="300"/>
                    </a:lnTo>
                    <a:lnTo>
                      <a:pt x="180" y="306"/>
                    </a:lnTo>
                    <a:lnTo>
                      <a:pt x="192" y="306"/>
                    </a:lnTo>
                    <a:lnTo>
                      <a:pt x="204" y="300"/>
                    </a:lnTo>
                    <a:lnTo>
                      <a:pt x="216" y="276"/>
                    </a:lnTo>
                    <a:lnTo>
                      <a:pt x="234" y="270"/>
                    </a:lnTo>
                    <a:lnTo>
                      <a:pt x="270" y="264"/>
                    </a:lnTo>
                    <a:lnTo>
                      <a:pt x="246" y="210"/>
                    </a:lnTo>
                    <a:lnTo>
                      <a:pt x="246" y="204"/>
                    </a:lnTo>
                    <a:lnTo>
                      <a:pt x="258" y="192"/>
                    </a:lnTo>
                    <a:lnTo>
                      <a:pt x="258" y="186"/>
                    </a:lnTo>
                    <a:lnTo>
                      <a:pt x="258" y="180"/>
                    </a:lnTo>
                    <a:lnTo>
                      <a:pt x="258" y="168"/>
                    </a:lnTo>
                    <a:lnTo>
                      <a:pt x="258" y="150"/>
                    </a:lnTo>
                    <a:lnTo>
                      <a:pt x="264" y="144"/>
                    </a:lnTo>
                    <a:lnTo>
                      <a:pt x="264" y="132"/>
                    </a:lnTo>
                    <a:lnTo>
                      <a:pt x="264" y="120"/>
                    </a:lnTo>
                    <a:lnTo>
                      <a:pt x="258" y="108"/>
                    </a:lnTo>
                    <a:lnTo>
                      <a:pt x="258" y="96"/>
                    </a:lnTo>
                    <a:lnTo>
                      <a:pt x="264" y="96"/>
                    </a:lnTo>
                    <a:lnTo>
                      <a:pt x="264" y="90"/>
                    </a:lnTo>
                    <a:lnTo>
                      <a:pt x="264" y="84"/>
                    </a:lnTo>
                    <a:lnTo>
                      <a:pt x="258" y="78"/>
                    </a:lnTo>
                    <a:lnTo>
                      <a:pt x="252" y="84"/>
                    </a:lnTo>
                    <a:lnTo>
                      <a:pt x="246" y="84"/>
                    </a:lnTo>
                    <a:lnTo>
                      <a:pt x="240" y="78"/>
                    </a:lnTo>
                    <a:lnTo>
                      <a:pt x="252" y="66"/>
                    </a:lnTo>
                    <a:lnTo>
                      <a:pt x="264" y="54"/>
                    </a:lnTo>
                    <a:lnTo>
                      <a:pt x="270" y="48"/>
                    </a:lnTo>
                    <a:close/>
                  </a:path>
                </a:pathLst>
              </a:custGeom>
              <a:solidFill>
                <a:schemeClr val="accent4"/>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30" name="Freeform 796">
                <a:extLst>
                  <a:ext uri="{FF2B5EF4-FFF2-40B4-BE49-F238E27FC236}">
                    <a16:creationId xmlns:a16="http://schemas.microsoft.com/office/drawing/2014/main" xmlns="" id="{3E36EB0F-94CB-A247-84A8-2539BE88DB1F}"/>
                  </a:ext>
                </a:extLst>
              </p:cNvPr>
              <p:cNvSpPr>
                <a:spLocks/>
              </p:cNvSpPr>
              <p:nvPr/>
            </p:nvSpPr>
            <p:spPr bwMode="auto">
              <a:xfrm>
                <a:off x="7349077" y="4880894"/>
                <a:ext cx="168648" cy="196757"/>
              </a:xfrm>
              <a:custGeom>
                <a:avLst/>
                <a:gdLst/>
                <a:ahLst/>
                <a:cxnLst>
                  <a:cxn ang="0">
                    <a:pos x="6" y="144"/>
                  </a:cxn>
                  <a:cxn ang="0">
                    <a:pos x="0" y="138"/>
                  </a:cxn>
                  <a:cxn ang="0">
                    <a:pos x="6" y="132"/>
                  </a:cxn>
                  <a:cxn ang="0">
                    <a:pos x="12" y="126"/>
                  </a:cxn>
                  <a:cxn ang="0">
                    <a:pos x="18" y="126"/>
                  </a:cxn>
                  <a:cxn ang="0">
                    <a:pos x="24" y="120"/>
                  </a:cxn>
                  <a:cxn ang="0">
                    <a:pos x="24" y="114"/>
                  </a:cxn>
                  <a:cxn ang="0">
                    <a:pos x="18" y="108"/>
                  </a:cxn>
                  <a:cxn ang="0">
                    <a:pos x="12" y="108"/>
                  </a:cxn>
                  <a:cxn ang="0">
                    <a:pos x="36" y="0"/>
                  </a:cxn>
                  <a:cxn ang="0">
                    <a:pos x="48" y="6"/>
                  </a:cxn>
                  <a:cxn ang="0">
                    <a:pos x="78" y="12"/>
                  </a:cxn>
                  <a:cxn ang="0">
                    <a:pos x="138" y="42"/>
                  </a:cxn>
                  <a:cxn ang="0">
                    <a:pos x="150" y="48"/>
                  </a:cxn>
                  <a:cxn ang="0">
                    <a:pos x="156" y="60"/>
                  </a:cxn>
                  <a:cxn ang="0">
                    <a:pos x="168" y="72"/>
                  </a:cxn>
                  <a:cxn ang="0">
                    <a:pos x="180" y="102"/>
                  </a:cxn>
                  <a:cxn ang="0">
                    <a:pos x="180" y="120"/>
                  </a:cxn>
                  <a:cxn ang="0">
                    <a:pos x="174" y="120"/>
                  </a:cxn>
                  <a:cxn ang="0">
                    <a:pos x="168" y="126"/>
                  </a:cxn>
                  <a:cxn ang="0">
                    <a:pos x="162" y="120"/>
                  </a:cxn>
                  <a:cxn ang="0">
                    <a:pos x="156" y="114"/>
                  </a:cxn>
                  <a:cxn ang="0">
                    <a:pos x="150" y="114"/>
                  </a:cxn>
                  <a:cxn ang="0">
                    <a:pos x="150" y="120"/>
                  </a:cxn>
                  <a:cxn ang="0">
                    <a:pos x="150" y="126"/>
                  </a:cxn>
                  <a:cxn ang="0">
                    <a:pos x="150" y="132"/>
                  </a:cxn>
                  <a:cxn ang="0">
                    <a:pos x="156" y="138"/>
                  </a:cxn>
                  <a:cxn ang="0">
                    <a:pos x="162" y="144"/>
                  </a:cxn>
                  <a:cxn ang="0">
                    <a:pos x="162" y="150"/>
                  </a:cxn>
                  <a:cxn ang="0">
                    <a:pos x="156" y="156"/>
                  </a:cxn>
                  <a:cxn ang="0">
                    <a:pos x="144" y="168"/>
                  </a:cxn>
                  <a:cxn ang="0">
                    <a:pos x="132" y="168"/>
                  </a:cxn>
                  <a:cxn ang="0">
                    <a:pos x="126" y="174"/>
                  </a:cxn>
                  <a:cxn ang="0">
                    <a:pos x="126" y="180"/>
                  </a:cxn>
                  <a:cxn ang="0">
                    <a:pos x="120" y="180"/>
                  </a:cxn>
                  <a:cxn ang="0">
                    <a:pos x="114" y="186"/>
                  </a:cxn>
                  <a:cxn ang="0">
                    <a:pos x="108" y="198"/>
                  </a:cxn>
                  <a:cxn ang="0">
                    <a:pos x="102" y="204"/>
                  </a:cxn>
                  <a:cxn ang="0">
                    <a:pos x="102" y="210"/>
                  </a:cxn>
                  <a:cxn ang="0">
                    <a:pos x="96" y="210"/>
                  </a:cxn>
                  <a:cxn ang="0">
                    <a:pos x="90" y="204"/>
                  </a:cxn>
                  <a:cxn ang="0">
                    <a:pos x="78" y="198"/>
                  </a:cxn>
                  <a:cxn ang="0">
                    <a:pos x="66" y="186"/>
                  </a:cxn>
                  <a:cxn ang="0">
                    <a:pos x="60" y="180"/>
                  </a:cxn>
                  <a:cxn ang="0">
                    <a:pos x="60" y="174"/>
                  </a:cxn>
                  <a:cxn ang="0">
                    <a:pos x="66" y="168"/>
                  </a:cxn>
                  <a:cxn ang="0">
                    <a:pos x="72" y="168"/>
                  </a:cxn>
                  <a:cxn ang="0">
                    <a:pos x="72" y="162"/>
                  </a:cxn>
                  <a:cxn ang="0">
                    <a:pos x="66" y="156"/>
                  </a:cxn>
                  <a:cxn ang="0">
                    <a:pos x="60" y="150"/>
                  </a:cxn>
                  <a:cxn ang="0">
                    <a:pos x="54" y="150"/>
                  </a:cxn>
                  <a:cxn ang="0">
                    <a:pos x="48" y="156"/>
                  </a:cxn>
                  <a:cxn ang="0">
                    <a:pos x="42" y="162"/>
                  </a:cxn>
                  <a:cxn ang="0">
                    <a:pos x="30" y="162"/>
                  </a:cxn>
                  <a:cxn ang="0">
                    <a:pos x="30" y="156"/>
                  </a:cxn>
                  <a:cxn ang="0">
                    <a:pos x="30" y="150"/>
                  </a:cxn>
                  <a:cxn ang="0">
                    <a:pos x="36" y="144"/>
                  </a:cxn>
                  <a:cxn ang="0">
                    <a:pos x="30" y="138"/>
                  </a:cxn>
                  <a:cxn ang="0">
                    <a:pos x="24" y="132"/>
                  </a:cxn>
                  <a:cxn ang="0">
                    <a:pos x="18" y="138"/>
                  </a:cxn>
                  <a:cxn ang="0">
                    <a:pos x="6" y="144"/>
                  </a:cxn>
                </a:cxnLst>
                <a:rect l="0" t="0" r="r" b="b"/>
                <a:pathLst>
                  <a:path w="180" h="210">
                    <a:moveTo>
                      <a:pt x="6" y="144"/>
                    </a:moveTo>
                    <a:lnTo>
                      <a:pt x="0" y="138"/>
                    </a:lnTo>
                    <a:lnTo>
                      <a:pt x="6" y="132"/>
                    </a:lnTo>
                    <a:lnTo>
                      <a:pt x="12" y="126"/>
                    </a:lnTo>
                    <a:lnTo>
                      <a:pt x="18" y="126"/>
                    </a:lnTo>
                    <a:lnTo>
                      <a:pt x="24" y="120"/>
                    </a:lnTo>
                    <a:lnTo>
                      <a:pt x="24" y="114"/>
                    </a:lnTo>
                    <a:lnTo>
                      <a:pt x="18" y="108"/>
                    </a:lnTo>
                    <a:lnTo>
                      <a:pt x="12" y="108"/>
                    </a:lnTo>
                    <a:lnTo>
                      <a:pt x="36" y="0"/>
                    </a:lnTo>
                    <a:lnTo>
                      <a:pt x="48" y="6"/>
                    </a:lnTo>
                    <a:lnTo>
                      <a:pt x="78" y="12"/>
                    </a:lnTo>
                    <a:lnTo>
                      <a:pt x="138" y="42"/>
                    </a:lnTo>
                    <a:lnTo>
                      <a:pt x="150" y="48"/>
                    </a:lnTo>
                    <a:lnTo>
                      <a:pt x="156" y="60"/>
                    </a:lnTo>
                    <a:lnTo>
                      <a:pt x="168" y="72"/>
                    </a:lnTo>
                    <a:lnTo>
                      <a:pt x="180" y="102"/>
                    </a:lnTo>
                    <a:lnTo>
                      <a:pt x="180" y="120"/>
                    </a:lnTo>
                    <a:lnTo>
                      <a:pt x="174" y="120"/>
                    </a:lnTo>
                    <a:lnTo>
                      <a:pt x="168" y="126"/>
                    </a:lnTo>
                    <a:lnTo>
                      <a:pt x="162" y="120"/>
                    </a:lnTo>
                    <a:lnTo>
                      <a:pt x="156" y="114"/>
                    </a:lnTo>
                    <a:lnTo>
                      <a:pt x="150" y="114"/>
                    </a:lnTo>
                    <a:lnTo>
                      <a:pt x="150" y="120"/>
                    </a:lnTo>
                    <a:lnTo>
                      <a:pt x="150" y="126"/>
                    </a:lnTo>
                    <a:lnTo>
                      <a:pt x="150" y="132"/>
                    </a:lnTo>
                    <a:lnTo>
                      <a:pt x="156" y="138"/>
                    </a:lnTo>
                    <a:lnTo>
                      <a:pt x="162" y="144"/>
                    </a:lnTo>
                    <a:lnTo>
                      <a:pt x="162" y="150"/>
                    </a:lnTo>
                    <a:lnTo>
                      <a:pt x="156" y="156"/>
                    </a:lnTo>
                    <a:lnTo>
                      <a:pt x="144" y="168"/>
                    </a:lnTo>
                    <a:lnTo>
                      <a:pt x="132" y="168"/>
                    </a:lnTo>
                    <a:lnTo>
                      <a:pt x="126" y="174"/>
                    </a:lnTo>
                    <a:lnTo>
                      <a:pt x="126" y="180"/>
                    </a:lnTo>
                    <a:lnTo>
                      <a:pt x="120" y="180"/>
                    </a:lnTo>
                    <a:lnTo>
                      <a:pt x="114" y="186"/>
                    </a:lnTo>
                    <a:lnTo>
                      <a:pt x="108" y="198"/>
                    </a:lnTo>
                    <a:lnTo>
                      <a:pt x="102" y="204"/>
                    </a:lnTo>
                    <a:lnTo>
                      <a:pt x="102" y="210"/>
                    </a:lnTo>
                    <a:lnTo>
                      <a:pt x="96" y="210"/>
                    </a:lnTo>
                    <a:lnTo>
                      <a:pt x="90" y="204"/>
                    </a:lnTo>
                    <a:lnTo>
                      <a:pt x="78" y="198"/>
                    </a:lnTo>
                    <a:lnTo>
                      <a:pt x="66" y="186"/>
                    </a:lnTo>
                    <a:lnTo>
                      <a:pt x="60" y="180"/>
                    </a:lnTo>
                    <a:lnTo>
                      <a:pt x="60" y="174"/>
                    </a:lnTo>
                    <a:lnTo>
                      <a:pt x="66" y="168"/>
                    </a:lnTo>
                    <a:lnTo>
                      <a:pt x="72" y="168"/>
                    </a:lnTo>
                    <a:lnTo>
                      <a:pt x="72" y="162"/>
                    </a:lnTo>
                    <a:lnTo>
                      <a:pt x="66" y="156"/>
                    </a:lnTo>
                    <a:lnTo>
                      <a:pt x="60" y="150"/>
                    </a:lnTo>
                    <a:lnTo>
                      <a:pt x="54" y="150"/>
                    </a:lnTo>
                    <a:lnTo>
                      <a:pt x="48" y="156"/>
                    </a:lnTo>
                    <a:lnTo>
                      <a:pt x="42" y="162"/>
                    </a:lnTo>
                    <a:lnTo>
                      <a:pt x="30" y="162"/>
                    </a:lnTo>
                    <a:lnTo>
                      <a:pt x="30" y="156"/>
                    </a:lnTo>
                    <a:lnTo>
                      <a:pt x="30" y="150"/>
                    </a:lnTo>
                    <a:lnTo>
                      <a:pt x="36" y="144"/>
                    </a:lnTo>
                    <a:lnTo>
                      <a:pt x="30" y="138"/>
                    </a:lnTo>
                    <a:lnTo>
                      <a:pt x="24" y="132"/>
                    </a:lnTo>
                    <a:lnTo>
                      <a:pt x="18" y="138"/>
                    </a:lnTo>
                    <a:lnTo>
                      <a:pt x="6" y="144"/>
                    </a:lnTo>
                    <a:close/>
                  </a:path>
                </a:pathLst>
              </a:custGeom>
              <a:solidFill>
                <a:schemeClr val="accent4"/>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31" name="Freeform 798">
                <a:extLst>
                  <a:ext uri="{FF2B5EF4-FFF2-40B4-BE49-F238E27FC236}">
                    <a16:creationId xmlns:a16="http://schemas.microsoft.com/office/drawing/2014/main" xmlns="" id="{D1158F33-18EC-EF43-AA2D-54107FA14DF3}"/>
                  </a:ext>
                </a:extLst>
              </p:cNvPr>
              <p:cNvSpPr>
                <a:spLocks/>
              </p:cNvSpPr>
              <p:nvPr/>
            </p:nvSpPr>
            <p:spPr bwMode="auto">
              <a:xfrm>
                <a:off x="6921834" y="4633543"/>
                <a:ext cx="292324" cy="230486"/>
              </a:xfrm>
              <a:custGeom>
                <a:avLst/>
                <a:gdLst/>
                <a:ahLst/>
                <a:cxnLst>
                  <a:cxn ang="0">
                    <a:pos x="270" y="174"/>
                  </a:cxn>
                  <a:cxn ang="0">
                    <a:pos x="276" y="162"/>
                  </a:cxn>
                  <a:cxn ang="0">
                    <a:pos x="282" y="144"/>
                  </a:cxn>
                  <a:cxn ang="0">
                    <a:pos x="288" y="78"/>
                  </a:cxn>
                  <a:cxn ang="0">
                    <a:pos x="288" y="60"/>
                  </a:cxn>
                  <a:cxn ang="0">
                    <a:pos x="312" y="18"/>
                  </a:cxn>
                  <a:cxn ang="0">
                    <a:pos x="288" y="12"/>
                  </a:cxn>
                  <a:cxn ang="0">
                    <a:pos x="282" y="12"/>
                  </a:cxn>
                  <a:cxn ang="0">
                    <a:pos x="114" y="0"/>
                  </a:cxn>
                  <a:cxn ang="0">
                    <a:pos x="66" y="42"/>
                  </a:cxn>
                  <a:cxn ang="0">
                    <a:pos x="54" y="42"/>
                  </a:cxn>
                  <a:cxn ang="0">
                    <a:pos x="24" y="42"/>
                  </a:cxn>
                  <a:cxn ang="0">
                    <a:pos x="12" y="42"/>
                  </a:cxn>
                  <a:cxn ang="0">
                    <a:pos x="6" y="48"/>
                  </a:cxn>
                  <a:cxn ang="0">
                    <a:pos x="6" y="54"/>
                  </a:cxn>
                  <a:cxn ang="0">
                    <a:pos x="0" y="60"/>
                  </a:cxn>
                  <a:cxn ang="0">
                    <a:pos x="42" y="72"/>
                  </a:cxn>
                  <a:cxn ang="0">
                    <a:pos x="30" y="162"/>
                  </a:cxn>
                  <a:cxn ang="0">
                    <a:pos x="138" y="204"/>
                  </a:cxn>
                  <a:cxn ang="0">
                    <a:pos x="210" y="240"/>
                  </a:cxn>
                  <a:cxn ang="0">
                    <a:pos x="228" y="246"/>
                  </a:cxn>
                  <a:cxn ang="0">
                    <a:pos x="240" y="240"/>
                  </a:cxn>
                  <a:cxn ang="0">
                    <a:pos x="246" y="234"/>
                  </a:cxn>
                  <a:cxn ang="0">
                    <a:pos x="258" y="228"/>
                  </a:cxn>
                  <a:cxn ang="0">
                    <a:pos x="258" y="216"/>
                  </a:cxn>
                  <a:cxn ang="0">
                    <a:pos x="252" y="210"/>
                  </a:cxn>
                  <a:cxn ang="0">
                    <a:pos x="258" y="186"/>
                  </a:cxn>
                  <a:cxn ang="0">
                    <a:pos x="264" y="180"/>
                  </a:cxn>
                  <a:cxn ang="0">
                    <a:pos x="270" y="174"/>
                  </a:cxn>
                </a:cxnLst>
                <a:rect l="0" t="0" r="r" b="b"/>
                <a:pathLst>
                  <a:path w="312" h="246">
                    <a:moveTo>
                      <a:pt x="270" y="174"/>
                    </a:moveTo>
                    <a:lnTo>
                      <a:pt x="276" y="162"/>
                    </a:lnTo>
                    <a:lnTo>
                      <a:pt x="282" y="144"/>
                    </a:lnTo>
                    <a:lnTo>
                      <a:pt x="288" y="78"/>
                    </a:lnTo>
                    <a:lnTo>
                      <a:pt x="288" y="60"/>
                    </a:lnTo>
                    <a:lnTo>
                      <a:pt x="312" y="18"/>
                    </a:lnTo>
                    <a:lnTo>
                      <a:pt x="288" y="12"/>
                    </a:lnTo>
                    <a:lnTo>
                      <a:pt x="282" y="12"/>
                    </a:lnTo>
                    <a:lnTo>
                      <a:pt x="114" y="0"/>
                    </a:lnTo>
                    <a:lnTo>
                      <a:pt x="66" y="42"/>
                    </a:lnTo>
                    <a:lnTo>
                      <a:pt x="54" y="42"/>
                    </a:lnTo>
                    <a:lnTo>
                      <a:pt x="24" y="42"/>
                    </a:lnTo>
                    <a:lnTo>
                      <a:pt x="12" y="42"/>
                    </a:lnTo>
                    <a:lnTo>
                      <a:pt x="6" y="48"/>
                    </a:lnTo>
                    <a:lnTo>
                      <a:pt x="6" y="54"/>
                    </a:lnTo>
                    <a:lnTo>
                      <a:pt x="0" y="60"/>
                    </a:lnTo>
                    <a:lnTo>
                      <a:pt x="42" y="72"/>
                    </a:lnTo>
                    <a:lnTo>
                      <a:pt x="30" y="162"/>
                    </a:lnTo>
                    <a:lnTo>
                      <a:pt x="138" y="204"/>
                    </a:lnTo>
                    <a:lnTo>
                      <a:pt x="210" y="240"/>
                    </a:lnTo>
                    <a:lnTo>
                      <a:pt x="228" y="246"/>
                    </a:lnTo>
                    <a:lnTo>
                      <a:pt x="240" y="240"/>
                    </a:lnTo>
                    <a:lnTo>
                      <a:pt x="246" y="234"/>
                    </a:lnTo>
                    <a:lnTo>
                      <a:pt x="258" y="228"/>
                    </a:lnTo>
                    <a:lnTo>
                      <a:pt x="258" y="216"/>
                    </a:lnTo>
                    <a:lnTo>
                      <a:pt x="252" y="210"/>
                    </a:lnTo>
                    <a:lnTo>
                      <a:pt x="258" y="186"/>
                    </a:lnTo>
                    <a:lnTo>
                      <a:pt x="264" y="180"/>
                    </a:lnTo>
                    <a:lnTo>
                      <a:pt x="270" y="174"/>
                    </a:lnTo>
                    <a:close/>
                  </a:path>
                </a:pathLst>
              </a:custGeom>
              <a:solidFill>
                <a:schemeClr val="accent4">
                  <a:lumMod val="20000"/>
                  <a:lumOff val="80000"/>
                </a:scheme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32" name="Freeform 807">
                <a:extLst>
                  <a:ext uri="{FF2B5EF4-FFF2-40B4-BE49-F238E27FC236}">
                    <a16:creationId xmlns:a16="http://schemas.microsoft.com/office/drawing/2014/main" xmlns="" id="{5B61AB44-0F3A-334E-9C92-47DE564D1029}"/>
                  </a:ext>
                </a:extLst>
              </p:cNvPr>
              <p:cNvSpPr>
                <a:spLocks/>
              </p:cNvSpPr>
              <p:nvPr/>
            </p:nvSpPr>
            <p:spPr bwMode="auto">
              <a:xfrm>
                <a:off x="7691996" y="4982083"/>
                <a:ext cx="241729" cy="219243"/>
              </a:xfrm>
              <a:custGeom>
                <a:avLst/>
                <a:gdLst/>
                <a:ahLst/>
                <a:cxnLst>
                  <a:cxn ang="0">
                    <a:pos x="12" y="18"/>
                  </a:cxn>
                  <a:cxn ang="0">
                    <a:pos x="6" y="36"/>
                  </a:cxn>
                  <a:cxn ang="0">
                    <a:pos x="18" y="30"/>
                  </a:cxn>
                  <a:cxn ang="0">
                    <a:pos x="24" y="42"/>
                  </a:cxn>
                  <a:cxn ang="0">
                    <a:pos x="18" y="48"/>
                  </a:cxn>
                  <a:cxn ang="0">
                    <a:pos x="18" y="60"/>
                  </a:cxn>
                  <a:cxn ang="0">
                    <a:pos x="24" y="84"/>
                  </a:cxn>
                  <a:cxn ang="0">
                    <a:pos x="18" y="102"/>
                  </a:cxn>
                  <a:cxn ang="0">
                    <a:pos x="18" y="132"/>
                  </a:cxn>
                  <a:cxn ang="0">
                    <a:pos x="18" y="144"/>
                  </a:cxn>
                  <a:cxn ang="0">
                    <a:pos x="6" y="162"/>
                  </a:cxn>
                  <a:cxn ang="0">
                    <a:pos x="54" y="222"/>
                  </a:cxn>
                  <a:cxn ang="0">
                    <a:pos x="102" y="204"/>
                  </a:cxn>
                  <a:cxn ang="0">
                    <a:pos x="138" y="234"/>
                  </a:cxn>
                  <a:cxn ang="0">
                    <a:pos x="174" y="174"/>
                  </a:cxn>
                  <a:cxn ang="0">
                    <a:pos x="186" y="162"/>
                  </a:cxn>
                  <a:cxn ang="0">
                    <a:pos x="198" y="162"/>
                  </a:cxn>
                  <a:cxn ang="0">
                    <a:pos x="192" y="150"/>
                  </a:cxn>
                  <a:cxn ang="0">
                    <a:pos x="186" y="138"/>
                  </a:cxn>
                  <a:cxn ang="0">
                    <a:pos x="198" y="126"/>
                  </a:cxn>
                  <a:cxn ang="0">
                    <a:pos x="246" y="96"/>
                  </a:cxn>
                  <a:cxn ang="0">
                    <a:pos x="246" y="96"/>
                  </a:cxn>
                  <a:cxn ang="0">
                    <a:pos x="246" y="84"/>
                  </a:cxn>
                  <a:cxn ang="0">
                    <a:pos x="228" y="84"/>
                  </a:cxn>
                  <a:cxn ang="0">
                    <a:pos x="216" y="72"/>
                  </a:cxn>
                  <a:cxn ang="0">
                    <a:pos x="210" y="66"/>
                  </a:cxn>
                  <a:cxn ang="0">
                    <a:pos x="198" y="66"/>
                  </a:cxn>
                  <a:cxn ang="0">
                    <a:pos x="174" y="72"/>
                  </a:cxn>
                  <a:cxn ang="0">
                    <a:pos x="150" y="66"/>
                  </a:cxn>
                  <a:cxn ang="0">
                    <a:pos x="96" y="36"/>
                  </a:cxn>
                  <a:cxn ang="0">
                    <a:pos x="102" y="12"/>
                  </a:cxn>
                  <a:cxn ang="0">
                    <a:pos x="96" y="0"/>
                  </a:cxn>
                  <a:cxn ang="0">
                    <a:pos x="78" y="0"/>
                  </a:cxn>
                  <a:cxn ang="0">
                    <a:pos x="54" y="12"/>
                  </a:cxn>
                  <a:cxn ang="0">
                    <a:pos x="30" y="18"/>
                  </a:cxn>
                  <a:cxn ang="0">
                    <a:pos x="30" y="6"/>
                  </a:cxn>
                  <a:cxn ang="0">
                    <a:pos x="24" y="6"/>
                  </a:cxn>
                </a:cxnLst>
                <a:rect l="0" t="0" r="r" b="b"/>
                <a:pathLst>
                  <a:path w="258" h="234">
                    <a:moveTo>
                      <a:pt x="24" y="6"/>
                    </a:moveTo>
                    <a:lnTo>
                      <a:pt x="12" y="18"/>
                    </a:lnTo>
                    <a:lnTo>
                      <a:pt x="0" y="30"/>
                    </a:lnTo>
                    <a:lnTo>
                      <a:pt x="6" y="36"/>
                    </a:lnTo>
                    <a:lnTo>
                      <a:pt x="12" y="36"/>
                    </a:lnTo>
                    <a:lnTo>
                      <a:pt x="18" y="30"/>
                    </a:lnTo>
                    <a:lnTo>
                      <a:pt x="24" y="36"/>
                    </a:lnTo>
                    <a:lnTo>
                      <a:pt x="24" y="42"/>
                    </a:lnTo>
                    <a:lnTo>
                      <a:pt x="24" y="48"/>
                    </a:lnTo>
                    <a:lnTo>
                      <a:pt x="18" y="48"/>
                    </a:lnTo>
                    <a:lnTo>
                      <a:pt x="18" y="54"/>
                    </a:lnTo>
                    <a:lnTo>
                      <a:pt x="18" y="60"/>
                    </a:lnTo>
                    <a:lnTo>
                      <a:pt x="24" y="72"/>
                    </a:lnTo>
                    <a:lnTo>
                      <a:pt x="24" y="84"/>
                    </a:lnTo>
                    <a:lnTo>
                      <a:pt x="24" y="96"/>
                    </a:lnTo>
                    <a:lnTo>
                      <a:pt x="18" y="102"/>
                    </a:lnTo>
                    <a:lnTo>
                      <a:pt x="18" y="120"/>
                    </a:lnTo>
                    <a:lnTo>
                      <a:pt x="18" y="132"/>
                    </a:lnTo>
                    <a:lnTo>
                      <a:pt x="18" y="138"/>
                    </a:lnTo>
                    <a:lnTo>
                      <a:pt x="18" y="144"/>
                    </a:lnTo>
                    <a:lnTo>
                      <a:pt x="6" y="156"/>
                    </a:lnTo>
                    <a:lnTo>
                      <a:pt x="6" y="162"/>
                    </a:lnTo>
                    <a:lnTo>
                      <a:pt x="30" y="216"/>
                    </a:lnTo>
                    <a:lnTo>
                      <a:pt x="54" y="222"/>
                    </a:lnTo>
                    <a:lnTo>
                      <a:pt x="84" y="210"/>
                    </a:lnTo>
                    <a:lnTo>
                      <a:pt x="102" y="204"/>
                    </a:lnTo>
                    <a:lnTo>
                      <a:pt x="120" y="210"/>
                    </a:lnTo>
                    <a:lnTo>
                      <a:pt x="138" y="234"/>
                    </a:lnTo>
                    <a:lnTo>
                      <a:pt x="168" y="180"/>
                    </a:lnTo>
                    <a:lnTo>
                      <a:pt x="174" y="174"/>
                    </a:lnTo>
                    <a:lnTo>
                      <a:pt x="174" y="162"/>
                    </a:lnTo>
                    <a:lnTo>
                      <a:pt x="186" y="162"/>
                    </a:lnTo>
                    <a:lnTo>
                      <a:pt x="192" y="162"/>
                    </a:lnTo>
                    <a:lnTo>
                      <a:pt x="198" y="162"/>
                    </a:lnTo>
                    <a:lnTo>
                      <a:pt x="198" y="156"/>
                    </a:lnTo>
                    <a:lnTo>
                      <a:pt x="192" y="150"/>
                    </a:lnTo>
                    <a:lnTo>
                      <a:pt x="192" y="144"/>
                    </a:lnTo>
                    <a:lnTo>
                      <a:pt x="186" y="138"/>
                    </a:lnTo>
                    <a:lnTo>
                      <a:pt x="192" y="132"/>
                    </a:lnTo>
                    <a:lnTo>
                      <a:pt x="198" y="126"/>
                    </a:lnTo>
                    <a:lnTo>
                      <a:pt x="228" y="108"/>
                    </a:lnTo>
                    <a:lnTo>
                      <a:pt x="246" y="96"/>
                    </a:lnTo>
                    <a:lnTo>
                      <a:pt x="258" y="96"/>
                    </a:lnTo>
                    <a:lnTo>
                      <a:pt x="246" y="96"/>
                    </a:lnTo>
                    <a:lnTo>
                      <a:pt x="246" y="90"/>
                    </a:lnTo>
                    <a:lnTo>
                      <a:pt x="246" y="84"/>
                    </a:lnTo>
                    <a:lnTo>
                      <a:pt x="240" y="84"/>
                    </a:lnTo>
                    <a:lnTo>
                      <a:pt x="228" y="84"/>
                    </a:lnTo>
                    <a:lnTo>
                      <a:pt x="216" y="78"/>
                    </a:lnTo>
                    <a:lnTo>
                      <a:pt x="216" y="72"/>
                    </a:lnTo>
                    <a:lnTo>
                      <a:pt x="216" y="66"/>
                    </a:lnTo>
                    <a:lnTo>
                      <a:pt x="210" y="66"/>
                    </a:lnTo>
                    <a:lnTo>
                      <a:pt x="204" y="66"/>
                    </a:lnTo>
                    <a:lnTo>
                      <a:pt x="198" y="66"/>
                    </a:lnTo>
                    <a:lnTo>
                      <a:pt x="180" y="72"/>
                    </a:lnTo>
                    <a:lnTo>
                      <a:pt x="174" y="72"/>
                    </a:lnTo>
                    <a:lnTo>
                      <a:pt x="162" y="66"/>
                    </a:lnTo>
                    <a:lnTo>
                      <a:pt x="150" y="66"/>
                    </a:lnTo>
                    <a:lnTo>
                      <a:pt x="132" y="60"/>
                    </a:lnTo>
                    <a:lnTo>
                      <a:pt x="96" y="36"/>
                    </a:lnTo>
                    <a:lnTo>
                      <a:pt x="102" y="18"/>
                    </a:lnTo>
                    <a:lnTo>
                      <a:pt x="102" y="12"/>
                    </a:lnTo>
                    <a:lnTo>
                      <a:pt x="102" y="6"/>
                    </a:lnTo>
                    <a:lnTo>
                      <a:pt x="96" y="0"/>
                    </a:lnTo>
                    <a:lnTo>
                      <a:pt x="90" y="0"/>
                    </a:lnTo>
                    <a:lnTo>
                      <a:pt x="78" y="0"/>
                    </a:lnTo>
                    <a:lnTo>
                      <a:pt x="78" y="6"/>
                    </a:lnTo>
                    <a:lnTo>
                      <a:pt x="54" y="12"/>
                    </a:lnTo>
                    <a:lnTo>
                      <a:pt x="42" y="12"/>
                    </a:lnTo>
                    <a:lnTo>
                      <a:pt x="30" y="18"/>
                    </a:lnTo>
                    <a:lnTo>
                      <a:pt x="30" y="12"/>
                    </a:lnTo>
                    <a:lnTo>
                      <a:pt x="30" y="6"/>
                    </a:lnTo>
                    <a:lnTo>
                      <a:pt x="30" y="0"/>
                    </a:lnTo>
                    <a:lnTo>
                      <a:pt x="24" y="6"/>
                    </a:lnTo>
                    <a:close/>
                  </a:path>
                </a:pathLst>
              </a:custGeom>
              <a:solidFill>
                <a:srgbClr val="0033A0">
                  <a:lumMod val="60000"/>
                  <a:lumOff val="40000"/>
                </a:srgb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33" name="Freeform 811">
                <a:extLst>
                  <a:ext uri="{FF2B5EF4-FFF2-40B4-BE49-F238E27FC236}">
                    <a16:creationId xmlns:a16="http://schemas.microsoft.com/office/drawing/2014/main" xmlns="" id="{34171CCD-470D-E545-85FA-96B5500DBD01}"/>
                  </a:ext>
                </a:extLst>
              </p:cNvPr>
              <p:cNvSpPr>
                <a:spLocks/>
              </p:cNvSpPr>
              <p:nvPr/>
            </p:nvSpPr>
            <p:spPr bwMode="auto">
              <a:xfrm>
                <a:off x="7107348" y="5212569"/>
                <a:ext cx="264216" cy="320432"/>
              </a:xfrm>
              <a:custGeom>
                <a:avLst/>
                <a:gdLst/>
                <a:ahLst/>
                <a:cxnLst>
                  <a:cxn ang="0">
                    <a:pos x="276" y="234"/>
                  </a:cxn>
                  <a:cxn ang="0">
                    <a:pos x="168" y="330"/>
                  </a:cxn>
                  <a:cxn ang="0">
                    <a:pos x="156" y="336"/>
                  </a:cxn>
                  <a:cxn ang="0">
                    <a:pos x="132" y="342"/>
                  </a:cxn>
                  <a:cxn ang="0">
                    <a:pos x="102" y="312"/>
                  </a:cxn>
                  <a:cxn ang="0">
                    <a:pos x="78" y="282"/>
                  </a:cxn>
                  <a:cxn ang="0">
                    <a:pos x="72" y="270"/>
                  </a:cxn>
                  <a:cxn ang="0">
                    <a:pos x="66" y="228"/>
                  </a:cxn>
                  <a:cxn ang="0">
                    <a:pos x="0" y="186"/>
                  </a:cxn>
                  <a:cxn ang="0">
                    <a:pos x="18" y="150"/>
                  </a:cxn>
                  <a:cxn ang="0">
                    <a:pos x="18" y="138"/>
                  </a:cxn>
                  <a:cxn ang="0">
                    <a:pos x="24" y="132"/>
                  </a:cxn>
                  <a:cxn ang="0">
                    <a:pos x="30" y="126"/>
                  </a:cxn>
                  <a:cxn ang="0">
                    <a:pos x="36" y="120"/>
                  </a:cxn>
                  <a:cxn ang="0">
                    <a:pos x="42" y="120"/>
                  </a:cxn>
                  <a:cxn ang="0">
                    <a:pos x="48" y="120"/>
                  </a:cxn>
                  <a:cxn ang="0">
                    <a:pos x="54" y="108"/>
                  </a:cxn>
                  <a:cxn ang="0">
                    <a:pos x="66" y="102"/>
                  </a:cxn>
                  <a:cxn ang="0">
                    <a:pos x="72" y="108"/>
                  </a:cxn>
                  <a:cxn ang="0">
                    <a:pos x="72" y="36"/>
                  </a:cxn>
                  <a:cxn ang="0">
                    <a:pos x="72" y="6"/>
                  </a:cxn>
                  <a:cxn ang="0">
                    <a:pos x="96" y="0"/>
                  </a:cxn>
                  <a:cxn ang="0">
                    <a:pos x="96" y="12"/>
                  </a:cxn>
                  <a:cxn ang="0">
                    <a:pos x="162" y="12"/>
                  </a:cxn>
                  <a:cxn ang="0">
                    <a:pos x="192" y="0"/>
                  </a:cxn>
                  <a:cxn ang="0">
                    <a:pos x="186" y="12"/>
                  </a:cxn>
                  <a:cxn ang="0">
                    <a:pos x="186" y="36"/>
                  </a:cxn>
                  <a:cxn ang="0">
                    <a:pos x="186" y="60"/>
                  </a:cxn>
                  <a:cxn ang="0">
                    <a:pos x="186" y="78"/>
                  </a:cxn>
                  <a:cxn ang="0">
                    <a:pos x="192" y="90"/>
                  </a:cxn>
                  <a:cxn ang="0">
                    <a:pos x="192" y="96"/>
                  </a:cxn>
                  <a:cxn ang="0">
                    <a:pos x="198" y="102"/>
                  </a:cxn>
                  <a:cxn ang="0">
                    <a:pos x="204" y="108"/>
                  </a:cxn>
                  <a:cxn ang="0">
                    <a:pos x="228" y="120"/>
                  </a:cxn>
                  <a:cxn ang="0">
                    <a:pos x="252" y="132"/>
                  </a:cxn>
                  <a:cxn ang="0">
                    <a:pos x="270" y="144"/>
                  </a:cxn>
                  <a:cxn ang="0">
                    <a:pos x="282" y="186"/>
                  </a:cxn>
                  <a:cxn ang="0">
                    <a:pos x="270" y="198"/>
                  </a:cxn>
                  <a:cxn ang="0">
                    <a:pos x="270" y="210"/>
                  </a:cxn>
                  <a:cxn ang="0">
                    <a:pos x="270" y="222"/>
                  </a:cxn>
                  <a:cxn ang="0">
                    <a:pos x="276" y="234"/>
                  </a:cxn>
                </a:cxnLst>
                <a:rect l="0" t="0" r="r" b="b"/>
                <a:pathLst>
                  <a:path w="282" h="342">
                    <a:moveTo>
                      <a:pt x="276" y="234"/>
                    </a:moveTo>
                    <a:lnTo>
                      <a:pt x="168" y="330"/>
                    </a:lnTo>
                    <a:lnTo>
                      <a:pt x="156" y="336"/>
                    </a:lnTo>
                    <a:lnTo>
                      <a:pt x="132" y="342"/>
                    </a:lnTo>
                    <a:lnTo>
                      <a:pt x="102" y="312"/>
                    </a:lnTo>
                    <a:lnTo>
                      <a:pt x="78" y="282"/>
                    </a:lnTo>
                    <a:lnTo>
                      <a:pt x="72" y="270"/>
                    </a:lnTo>
                    <a:lnTo>
                      <a:pt x="66" y="228"/>
                    </a:lnTo>
                    <a:lnTo>
                      <a:pt x="0" y="186"/>
                    </a:lnTo>
                    <a:lnTo>
                      <a:pt x="18" y="150"/>
                    </a:lnTo>
                    <a:lnTo>
                      <a:pt x="18" y="138"/>
                    </a:lnTo>
                    <a:lnTo>
                      <a:pt x="24" y="132"/>
                    </a:lnTo>
                    <a:lnTo>
                      <a:pt x="30" y="126"/>
                    </a:lnTo>
                    <a:lnTo>
                      <a:pt x="36" y="120"/>
                    </a:lnTo>
                    <a:lnTo>
                      <a:pt x="42" y="120"/>
                    </a:lnTo>
                    <a:lnTo>
                      <a:pt x="48" y="120"/>
                    </a:lnTo>
                    <a:lnTo>
                      <a:pt x="54" y="108"/>
                    </a:lnTo>
                    <a:lnTo>
                      <a:pt x="66" y="102"/>
                    </a:lnTo>
                    <a:lnTo>
                      <a:pt x="72" y="108"/>
                    </a:lnTo>
                    <a:lnTo>
                      <a:pt x="72" y="36"/>
                    </a:lnTo>
                    <a:lnTo>
                      <a:pt x="72" y="6"/>
                    </a:lnTo>
                    <a:lnTo>
                      <a:pt x="96" y="0"/>
                    </a:lnTo>
                    <a:lnTo>
                      <a:pt x="96" y="12"/>
                    </a:lnTo>
                    <a:lnTo>
                      <a:pt x="162" y="12"/>
                    </a:lnTo>
                    <a:lnTo>
                      <a:pt x="192" y="0"/>
                    </a:lnTo>
                    <a:lnTo>
                      <a:pt x="186" y="12"/>
                    </a:lnTo>
                    <a:lnTo>
                      <a:pt x="186" y="36"/>
                    </a:lnTo>
                    <a:lnTo>
                      <a:pt x="186" y="60"/>
                    </a:lnTo>
                    <a:lnTo>
                      <a:pt x="186" y="78"/>
                    </a:lnTo>
                    <a:lnTo>
                      <a:pt x="192" y="90"/>
                    </a:lnTo>
                    <a:lnTo>
                      <a:pt x="192" y="96"/>
                    </a:lnTo>
                    <a:lnTo>
                      <a:pt x="198" y="102"/>
                    </a:lnTo>
                    <a:lnTo>
                      <a:pt x="204" y="108"/>
                    </a:lnTo>
                    <a:lnTo>
                      <a:pt x="228" y="120"/>
                    </a:lnTo>
                    <a:lnTo>
                      <a:pt x="252" y="132"/>
                    </a:lnTo>
                    <a:lnTo>
                      <a:pt x="270" y="144"/>
                    </a:lnTo>
                    <a:lnTo>
                      <a:pt x="282" y="186"/>
                    </a:lnTo>
                    <a:lnTo>
                      <a:pt x="270" y="198"/>
                    </a:lnTo>
                    <a:lnTo>
                      <a:pt x="270" y="210"/>
                    </a:lnTo>
                    <a:lnTo>
                      <a:pt x="270" y="222"/>
                    </a:lnTo>
                    <a:lnTo>
                      <a:pt x="276" y="234"/>
                    </a:lnTo>
                    <a:close/>
                  </a:path>
                </a:pathLst>
              </a:custGeom>
              <a:solidFill>
                <a:schemeClr val="accent4">
                  <a:lumMod val="20000"/>
                  <a:lumOff val="80000"/>
                </a:scheme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34" name="Freeform 814">
                <a:extLst>
                  <a:ext uri="{FF2B5EF4-FFF2-40B4-BE49-F238E27FC236}">
                    <a16:creationId xmlns:a16="http://schemas.microsoft.com/office/drawing/2014/main" xmlns="" id="{C3A4F285-A2B3-7345-822C-3C8B4DA6EB4A}"/>
                  </a:ext>
                </a:extLst>
              </p:cNvPr>
              <p:cNvSpPr>
                <a:spLocks/>
              </p:cNvSpPr>
              <p:nvPr/>
            </p:nvSpPr>
            <p:spPr bwMode="auto">
              <a:xfrm>
                <a:off x="7815671" y="5617326"/>
                <a:ext cx="286702" cy="269838"/>
              </a:xfrm>
              <a:custGeom>
                <a:avLst/>
                <a:gdLst/>
                <a:ahLst/>
                <a:cxnLst>
                  <a:cxn ang="0">
                    <a:pos x="48" y="204"/>
                  </a:cxn>
                  <a:cxn ang="0">
                    <a:pos x="54" y="192"/>
                  </a:cxn>
                  <a:cxn ang="0">
                    <a:pos x="66" y="192"/>
                  </a:cxn>
                  <a:cxn ang="0">
                    <a:pos x="78" y="180"/>
                  </a:cxn>
                  <a:cxn ang="0">
                    <a:pos x="72" y="174"/>
                  </a:cxn>
                  <a:cxn ang="0">
                    <a:pos x="90" y="162"/>
                  </a:cxn>
                  <a:cxn ang="0">
                    <a:pos x="90" y="150"/>
                  </a:cxn>
                  <a:cxn ang="0">
                    <a:pos x="96" y="132"/>
                  </a:cxn>
                  <a:cxn ang="0">
                    <a:pos x="102" y="120"/>
                  </a:cxn>
                  <a:cxn ang="0">
                    <a:pos x="120" y="126"/>
                  </a:cxn>
                  <a:cxn ang="0">
                    <a:pos x="132" y="120"/>
                  </a:cxn>
                  <a:cxn ang="0">
                    <a:pos x="138" y="102"/>
                  </a:cxn>
                  <a:cxn ang="0">
                    <a:pos x="162" y="78"/>
                  </a:cxn>
                  <a:cxn ang="0">
                    <a:pos x="174" y="72"/>
                  </a:cxn>
                  <a:cxn ang="0">
                    <a:pos x="186" y="66"/>
                  </a:cxn>
                  <a:cxn ang="0">
                    <a:pos x="192" y="54"/>
                  </a:cxn>
                  <a:cxn ang="0">
                    <a:pos x="216" y="42"/>
                  </a:cxn>
                  <a:cxn ang="0">
                    <a:pos x="228" y="30"/>
                  </a:cxn>
                  <a:cxn ang="0">
                    <a:pos x="234" y="18"/>
                  </a:cxn>
                  <a:cxn ang="0">
                    <a:pos x="222" y="12"/>
                  </a:cxn>
                  <a:cxn ang="0">
                    <a:pos x="216" y="0"/>
                  </a:cxn>
                  <a:cxn ang="0">
                    <a:pos x="264" y="12"/>
                  </a:cxn>
                  <a:cxn ang="0">
                    <a:pos x="270" y="36"/>
                  </a:cxn>
                  <a:cxn ang="0">
                    <a:pos x="282" y="42"/>
                  </a:cxn>
                  <a:cxn ang="0">
                    <a:pos x="276" y="66"/>
                  </a:cxn>
                  <a:cxn ang="0">
                    <a:pos x="288" y="84"/>
                  </a:cxn>
                  <a:cxn ang="0">
                    <a:pos x="276" y="96"/>
                  </a:cxn>
                  <a:cxn ang="0">
                    <a:pos x="270" y="108"/>
                  </a:cxn>
                  <a:cxn ang="0">
                    <a:pos x="276" y="120"/>
                  </a:cxn>
                  <a:cxn ang="0">
                    <a:pos x="288" y="132"/>
                  </a:cxn>
                  <a:cxn ang="0">
                    <a:pos x="288" y="144"/>
                  </a:cxn>
                  <a:cxn ang="0">
                    <a:pos x="276" y="162"/>
                  </a:cxn>
                  <a:cxn ang="0">
                    <a:pos x="282" y="180"/>
                  </a:cxn>
                  <a:cxn ang="0">
                    <a:pos x="294" y="192"/>
                  </a:cxn>
                  <a:cxn ang="0">
                    <a:pos x="306" y="204"/>
                  </a:cxn>
                  <a:cxn ang="0">
                    <a:pos x="306" y="222"/>
                  </a:cxn>
                  <a:cxn ang="0">
                    <a:pos x="282" y="216"/>
                  </a:cxn>
                  <a:cxn ang="0">
                    <a:pos x="264" y="222"/>
                  </a:cxn>
                  <a:cxn ang="0">
                    <a:pos x="246" y="234"/>
                  </a:cxn>
                  <a:cxn ang="0">
                    <a:pos x="234" y="240"/>
                  </a:cxn>
                  <a:cxn ang="0">
                    <a:pos x="222" y="240"/>
                  </a:cxn>
                  <a:cxn ang="0">
                    <a:pos x="192" y="258"/>
                  </a:cxn>
                  <a:cxn ang="0">
                    <a:pos x="162" y="288"/>
                  </a:cxn>
                  <a:cxn ang="0">
                    <a:pos x="18" y="276"/>
                  </a:cxn>
                  <a:cxn ang="0">
                    <a:pos x="12" y="258"/>
                  </a:cxn>
                  <a:cxn ang="0">
                    <a:pos x="0" y="246"/>
                  </a:cxn>
                  <a:cxn ang="0">
                    <a:pos x="48" y="210"/>
                  </a:cxn>
                </a:cxnLst>
                <a:rect l="0" t="0" r="r" b="b"/>
                <a:pathLst>
                  <a:path w="306" h="288">
                    <a:moveTo>
                      <a:pt x="48" y="210"/>
                    </a:moveTo>
                    <a:lnTo>
                      <a:pt x="48" y="204"/>
                    </a:lnTo>
                    <a:lnTo>
                      <a:pt x="48" y="198"/>
                    </a:lnTo>
                    <a:lnTo>
                      <a:pt x="54" y="192"/>
                    </a:lnTo>
                    <a:lnTo>
                      <a:pt x="60" y="192"/>
                    </a:lnTo>
                    <a:lnTo>
                      <a:pt x="66" y="192"/>
                    </a:lnTo>
                    <a:lnTo>
                      <a:pt x="72" y="192"/>
                    </a:lnTo>
                    <a:lnTo>
                      <a:pt x="78" y="180"/>
                    </a:lnTo>
                    <a:lnTo>
                      <a:pt x="78" y="174"/>
                    </a:lnTo>
                    <a:lnTo>
                      <a:pt x="72" y="174"/>
                    </a:lnTo>
                    <a:lnTo>
                      <a:pt x="78" y="168"/>
                    </a:lnTo>
                    <a:lnTo>
                      <a:pt x="90" y="162"/>
                    </a:lnTo>
                    <a:lnTo>
                      <a:pt x="90" y="156"/>
                    </a:lnTo>
                    <a:lnTo>
                      <a:pt x="90" y="150"/>
                    </a:lnTo>
                    <a:lnTo>
                      <a:pt x="90" y="144"/>
                    </a:lnTo>
                    <a:lnTo>
                      <a:pt x="96" y="132"/>
                    </a:lnTo>
                    <a:lnTo>
                      <a:pt x="96" y="126"/>
                    </a:lnTo>
                    <a:lnTo>
                      <a:pt x="102" y="120"/>
                    </a:lnTo>
                    <a:lnTo>
                      <a:pt x="108" y="126"/>
                    </a:lnTo>
                    <a:lnTo>
                      <a:pt x="120" y="126"/>
                    </a:lnTo>
                    <a:lnTo>
                      <a:pt x="126" y="126"/>
                    </a:lnTo>
                    <a:lnTo>
                      <a:pt x="132" y="120"/>
                    </a:lnTo>
                    <a:lnTo>
                      <a:pt x="132" y="114"/>
                    </a:lnTo>
                    <a:lnTo>
                      <a:pt x="138" y="102"/>
                    </a:lnTo>
                    <a:lnTo>
                      <a:pt x="150" y="96"/>
                    </a:lnTo>
                    <a:lnTo>
                      <a:pt x="162" y="78"/>
                    </a:lnTo>
                    <a:lnTo>
                      <a:pt x="168" y="72"/>
                    </a:lnTo>
                    <a:lnTo>
                      <a:pt x="174" y="72"/>
                    </a:lnTo>
                    <a:lnTo>
                      <a:pt x="180" y="72"/>
                    </a:lnTo>
                    <a:lnTo>
                      <a:pt x="186" y="66"/>
                    </a:lnTo>
                    <a:lnTo>
                      <a:pt x="186" y="60"/>
                    </a:lnTo>
                    <a:lnTo>
                      <a:pt x="192" y="54"/>
                    </a:lnTo>
                    <a:lnTo>
                      <a:pt x="204" y="42"/>
                    </a:lnTo>
                    <a:lnTo>
                      <a:pt x="216" y="42"/>
                    </a:lnTo>
                    <a:lnTo>
                      <a:pt x="222" y="36"/>
                    </a:lnTo>
                    <a:lnTo>
                      <a:pt x="228" y="30"/>
                    </a:lnTo>
                    <a:lnTo>
                      <a:pt x="234" y="24"/>
                    </a:lnTo>
                    <a:lnTo>
                      <a:pt x="234" y="18"/>
                    </a:lnTo>
                    <a:lnTo>
                      <a:pt x="228" y="12"/>
                    </a:lnTo>
                    <a:lnTo>
                      <a:pt x="222" y="12"/>
                    </a:lnTo>
                    <a:lnTo>
                      <a:pt x="216" y="6"/>
                    </a:lnTo>
                    <a:lnTo>
                      <a:pt x="216" y="0"/>
                    </a:lnTo>
                    <a:lnTo>
                      <a:pt x="258" y="12"/>
                    </a:lnTo>
                    <a:lnTo>
                      <a:pt x="264" y="12"/>
                    </a:lnTo>
                    <a:lnTo>
                      <a:pt x="270" y="24"/>
                    </a:lnTo>
                    <a:lnTo>
                      <a:pt x="270" y="36"/>
                    </a:lnTo>
                    <a:lnTo>
                      <a:pt x="270" y="42"/>
                    </a:lnTo>
                    <a:lnTo>
                      <a:pt x="282" y="42"/>
                    </a:lnTo>
                    <a:lnTo>
                      <a:pt x="276" y="54"/>
                    </a:lnTo>
                    <a:lnTo>
                      <a:pt x="276" y="66"/>
                    </a:lnTo>
                    <a:lnTo>
                      <a:pt x="288" y="78"/>
                    </a:lnTo>
                    <a:lnTo>
                      <a:pt x="288" y="84"/>
                    </a:lnTo>
                    <a:lnTo>
                      <a:pt x="288" y="90"/>
                    </a:lnTo>
                    <a:lnTo>
                      <a:pt x="276" y="96"/>
                    </a:lnTo>
                    <a:lnTo>
                      <a:pt x="270" y="102"/>
                    </a:lnTo>
                    <a:lnTo>
                      <a:pt x="270" y="108"/>
                    </a:lnTo>
                    <a:lnTo>
                      <a:pt x="270" y="114"/>
                    </a:lnTo>
                    <a:lnTo>
                      <a:pt x="276" y="120"/>
                    </a:lnTo>
                    <a:lnTo>
                      <a:pt x="282" y="126"/>
                    </a:lnTo>
                    <a:lnTo>
                      <a:pt x="288" y="132"/>
                    </a:lnTo>
                    <a:lnTo>
                      <a:pt x="288" y="138"/>
                    </a:lnTo>
                    <a:lnTo>
                      <a:pt x="288" y="144"/>
                    </a:lnTo>
                    <a:lnTo>
                      <a:pt x="282" y="156"/>
                    </a:lnTo>
                    <a:lnTo>
                      <a:pt x="276" y="162"/>
                    </a:lnTo>
                    <a:lnTo>
                      <a:pt x="276" y="168"/>
                    </a:lnTo>
                    <a:lnTo>
                      <a:pt x="282" y="180"/>
                    </a:lnTo>
                    <a:lnTo>
                      <a:pt x="288" y="186"/>
                    </a:lnTo>
                    <a:lnTo>
                      <a:pt x="294" y="192"/>
                    </a:lnTo>
                    <a:lnTo>
                      <a:pt x="306" y="192"/>
                    </a:lnTo>
                    <a:lnTo>
                      <a:pt x="306" y="204"/>
                    </a:lnTo>
                    <a:lnTo>
                      <a:pt x="306" y="210"/>
                    </a:lnTo>
                    <a:lnTo>
                      <a:pt x="306" y="222"/>
                    </a:lnTo>
                    <a:lnTo>
                      <a:pt x="294" y="216"/>
                    </a:lnTo>
                    <a:lnTo>
                      <a:pt x="282" y="216"/>
                    </a:lnTo>
                    <a:lnTo>
                      <a:pt x="270" y="216"/>
                    </a:lnTo>
                    <a:lnTo>
                      <a:pt x="264" y="222"/>
                    </a:lnTo>
                    <a:lnTo>
                      <a:pt x="258" y="228"/>
                    </a:lnTo>
                    <a:lnTo>
                      <a:pt x="246" y="234"/>
                    </a:lnTo>
                    <a:lnTo>
                      <a:pt x="240" y="240"/>
                    </a:lnTo>
                    <a:lnTo>
                      <a:pt x="234" y="240"/>
                    </a:lnTo>
                    <a:lnTo>
                      <a:pt x="228" y="240"/>
                    </a:lnTo>
                    <a:lnTo>
                      <a:pt x="222" y="240"/>
                    </a:lnTo>
                    <a:lnTo>
                      <a:pt x="210" y="246"/>
                    </a:lnTo>
                    <a:lnTo>
                      <a:pt x="192" y="258"/>
                    </a:lnTo>
                    <a:lnTo>
                      <a:pt x="174" y="270"/>
                    </a:lnTo>
                    <a:lnTo>
                      <a:pt x="162" y="288"/>
                    </a:lnTo>
                    <a:lnTo>
                      <a:pt x="18" y="288"/>
                    </a:lnTo>
                    <a:lnTo>
                      <a:pt x="18" y="276"/>
                    </a:lnTo>
                    <a:lnTo>
                      <a:pt x="18" y="264"/>
                    </a:lnTo>
                    <a:lnTo>
                      <a:pt x="12" y="258"/>
                    </a:lnTo>
                    <a:lnTo>
                      <a:pt x="0" y="252"/>
                    </a:lnTo>
                    <a:lnTo>
                      <a:pt x="0" y="246"/>
                    </a:lnTo>
                    <a:lnTo>
                      <a:pt x="48" y="216"/>
                    </a:lnTo>
                    <a:lnTo>
                      <a:pt x="48" y="210"/>
                    </a:lnTo>
                    <a:close/>
                  </a:path>
                </a:pathLst>
              </a:custGeom>
              <a:solidFill>
                <a:srgbClr val="0033A0">
                  <a:lumMod val="60000"/>
                  <a:lumOff val="40000"/>
                </a:srgb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35" name="Freeform 820">
                <a:extLst>
                  <a:ext uri="{FF2B5EF4-FFF2-40B4-BE49-F238E27FC236}">
                    <a16:creationId xmlns:a16="http://schemas.microsoft.com/office/drawing/2014/main" xmlns="" id="{C50E3F91-BA83-2542-9CCA-09AEBAD82034}"/>
                  </a:ext>
                </a:extLst>
              </p:cNvPr>
              <p:cNvSpPr>
                <a:spLocks/>
              </p:cNvSpPr>
              <p:nvPr/>
            </p:nvSpPr>
            <p:spPr bwMode="auto">
              <a:xfrm>
                <a:off x="7259131" y="5347488"/>
                <a:ext cx="359783" cy="348540"/>
              </a:xfrm>
              <a:custGeom>
                <a:avLst/>
                <a:gdLst/>
                <a:ahLst/>
                <a:cxnLst>
                  <a:cxn ang="0">
                    <a:pos x="204" y="372"/>
                  </a:cxn>
                  <a:cxn ang="0">
                    <a:pos x="216" y="366"/>
                  </a:cxn>
                  <a:cxn ang="0">
                    <a:pos x="252" y="342"/>
                  </a:cxn>
                  <a:cxn ang="0">
                    <a:pos x="306" y="312"/>
                  </a:cxn>
                  <a:cxn ang="0">
                    <a:pos x="324" y="306"/>
                  </a:cxn>
                  <a:cxn ang="0">
                    <a:pos x="342" y="300"/>
                  </a:cxn>
                  <a:cxn ang="0">
                    <a:pos x="342" y="294"/>
                  </a:cxn>
                  <a:cxn ang="0">
                    <a:pos x="348" y="282"/>
                  </a:cxn>
                  <a:cxn ang="0">
                    <a:pos x="354" y="276"/>
                  </a:cxn>
                  <a:cxn ang="0">
                    <a:pos x="360" y="270"/>
                  </a:cxn>
                  <a:cxn ang="0">
                    <a:pos x="366" y="270"/>
                  </a:cxn>
                  <a:cxn ang="0">
                    <a:pos x="366" y="264"/>
                  </a:cxn>
                  <a:cxn ang="0">
                    <a:pos x="372" y="252"/>
                  </a:cxn>
                  <a:cxn ang="0">
                    <a:pos x="378" y="246"/>
                  </a:cxn>
                  <a:cxn ang="0">
                    <a:pos x="378" y="240"/>
                  </a:cxn>
                  <a:cxn ang="0">
                    <a:pos x="372" y="234"/>
                  </a:cxn>
                  <a:cxn ang="0">
                    <a:pos x="372" y="228"/>
                  </a:cxn>
                  <a:cxn ang="0">
                    <a:pos x="366" y="222"/>
                  </a:cxn>
                  <a:cxn ang="0">
                    <a:pos x="366" y="216"/>
                  </a:cxn>
                  <a:cxn ang="0">
                    <a:pos x="372" y="210"/>
                  </a:cxn>
                  <a:cxn ang="0">
                    <a:pos x="372" y="204"/>
                  </a:cxn>
                  <a:cxn ang="0">
                    <a:pos x="384" y="198"/>
                  </a:cxn>
                  <a:cxn ang="0">
                    <a:pos x="384" y="192"/>
                  </a:cxn>
                  <a:cxn ang="0">
                    <a:pos x="384" y="186"/>
                  </a:cxn>
                  <a:cxn ang="0">
                    <a:pos x="384" y="180"/>
                  </a:cxn>
                  <a:cxn ang="0">
                    <a:pos x="378" y="174"/>
                  </a:cxn>
                  <a:cxn ang="0">
                    <a:pos x="378" y="168"/>
                  </a:cxn>
                  <a:cxn ang="0">
                    <a:pos x="378" y="162"/>
                  </a:cxn>
                  <a:cxn ang="0">
                    <a:pos x="372" y="156"/>
                  </a:cxn>
                  <a:cxn ang="0">
                    <a:pos x="372" y="144"/>
                  </a:cxn>
                  <a:cxn ang="0">
                    <a:pos x="372" y="138"/>
                  </a:cxn>
                  <a:cxn ang="0">
                    <a:pos x="366" y="138"/>
                  </a:cxn>
                  <a:cxn ang="0">
                    <a:pos x="246" y="18"/>
                  </a:cxn>
                  <a:cxn ang="0">
                    <a:pos x="210" y="0"/>
                  </a:cxn>
                  <a:cxn ang="0">
                    <a:pos x="114" y="90"/>
                  </a:cxn>
                  <a:cxn ang="0">
                    <a:pos x="6" y="186"/>
                  </a:cxn>
                  <a:cxn ang="0">
                    <a:pos x="0" y="210"/>
                  </a:cxn>
                  <a:cxn ang="0">
                    <a:pos x="0" y="240"/>
                  </a:cxn>
                  <a:cxn ang="0">
                    <a:pos x="30" y="270"/>
                  </a:cxn>
                  <a:cxn ang="0">
                    <a:pos x="42" y="276"/>
                  </a:cxn>
                  <a:cxn ang="0">
                    <a:pos x="48" y="276"/>
                  </a:cxn>
                  <a:cxn ang="0">
                    <a:pos x="78" y="288"/>
                  </a:cxn>
                  <a:cxn ang="0">
                    <a:pos x="78" y="300"/>
                  </a:cxn>
                  <a:cxn ang="0">
                    <a:pos x="84" y="306"/>
                  </a:cxn>
                  <a:cxn ang="0">
                    <a:pos x="96" y="312"/>
                  </a:cxn>
                  <a:cxn ang="0">
                    <a:pos x="102" y="306"/>
                  </a:cxn>
                  <a:cxn ang="0">
                    <a:pos x="114" y="300"/>
                  </a:cxn>
                  <a:cxn ang="0">
                    <a:pos x="120" y="294"/>
                  </a:cxn>
                  <a:cxn ang="0">
                    <a:pos x="120" y="288"/>
                  </a:cxn>
                  <a:cxn ang="0">
                    <a:pos x="126" y="288"/>
                  </a:cxn>
                  <a:cxn ang="0">
                    <a:pos x="132" y="288"/>
                  </a:cxn>
                  <a:cxn ang="0">
                    <a:pos x="144" y="288"/>
                  </a:cxn>
                  <a:cxn ang="0">
                    <a:pos x="150" y="294"/>
                  </a:cxn>
                  <a:cxn ang="0">
                    <a:pos x="156" y="300"/>
                  </a:cxn>
                  <a:cxn ang="0">
                    <a:pos x="168" y="312"/>
                  </a:cxn>
                  <a:cxn ang="0">
                    <a:pos x="168" y="336"/>
                  </a:cxn>
                  <a:cxn ang="0">
                    <a:pos x="180" y="354"/>
                  </a:cxn>
                  <a:cxn ang="0">
                    <a:pos x="186" y="360"/>
                  </a:cxn>
                  <a:cxn ang="0">
                    <a:pos x="192" y="366"/>
                  </a:cxn>
                  <a:cxn ang="0">
                    <a:pos x="198" y="360"/>
                  </a:cxn>
                  <a:cxn ang="0">
                    <a:pos x="204" y="366"/>
                  </a:cxn>
                  <a:cxn ang="0">
                    <a:pos x="204" y="372"/>
                  </a:cxn>
                </a:cxnLst>
                <a:rect l="0" t="0" r="r" b="b"/>
                <a:pathLst>
                  <a:path w="384" h="372">
                    <a:moveTo>
                      <a:pt x="204" y="372"/>
                    </a:moveTo>
                    <a:lnTo>
                      <a:pt x="216" y="366"/>
                    </a:lnTo>
                    <a:lnTo>
                      <a:pt x="252" y="342"/>
                    </a:lnTo>
                    <a:lnTo>
                      <a:pt x="306" y="312"/>
                    </a:lnTo>
                    <a:lnTo>
                      <a:pt x="324" y="306"/>
                    </a:lnTo>
                    <a:lnTo>
                      <a:pt x="342" y="300"/>
                    </a:lnTo>
                    <a:lnTo>
                      <a:pt x="342" y="294"/>
                    </a:lnTo>
                    <a:lnTo>
                      <a:pt x="348" y="282"/>
                    </a:lnTo>
                    <a:lnTo>
                      <a:pt x="354" y="276"/>
                    </a:lnTo>
                    <a:lnTo>
                      <a:pt x="360" y="270"/>
                    </a:lnTo>
                    <a:lnTo>
                      <a:pt x="366" y="270"/>
                    </a:lnTo>
                    <a:lnTo>
                      <a:pt x="366" y="264"/>
                    </a:lnTo>
                    <a:lnTo>
                      <a:pt x="372" y="252"/>
                    </a:lnTo>
                    <a:lnTo>
                      <a:pt x="378" y="246"/>
                    </a:lnTo>
                    <a:lnTo>
                      <a:pt x="378" y="240"/>
                    </a:lnTo>
                    <a:lnTo>
                      <a:pt x="372" y="234"/>
                    </a:lnTo>
                    <a:lnTo>
                      <a:pt x="372" y="228"/>
                    </a:lnTo>
                    <a:lnTo>
                      <a:pt x="366" y="222"/>
                    </a:lnTo>
                    <a:lnTo>
                      <a:pt x="366" y="216"/>
                    </a:lnTo>
                    <a:lnTo>
                      <a:pt x="372" y="210"/>
                    </a:lnTo>
                    <a:lnTo>
                      <a:pt x="372" y="204"/>
                    </a:lnTo>
                    <a:lnTo>
                      <a:pt x="384" y="198"/>
                    </a:lnTo>
                    <a:lnTo>
                      <a:pt x="384" y="192"/>
                    </a:lnTo>
                    <a:lnTo>
                      <a:pt x="384" y="186"/>
                    </a:lnTo>
                    <a:lnTo>
                      <a:pt x="384" y="180"/>
                    </a:lnTo>
                    <a:lnTo>
                      <a:pt x="378" y="174"/>
                    </a:lnTo>
                    <a:lnTo>
                      <a:pt x="378" y="168"/>
                    </a:lnTo>
                    <a:lnTo>
                      <a:pt x="378" y="162"/>
                    </a:lnTo>
                    <a:lnTo>
                      <a:pt x="372" y="156"/>
                    </a:lnTo>
                    <a:lnTo>
                      <a:pt x="372" y="144"/>
                    </a:lnTo>
                    <a:lnTo>
                      <a:pt x="372" y="138"/>
                    </a:lnTo>
                    <a:lnTo>
                      <a:pt x="366" y="138"/>
                    </a:lnTo>
                    <a:lnTo>
                      <a:pt x="246" y="18"/>
                    </a:lnTo>
                    <a:lnTo>
                      <a:pt x="210" y="0"/>
                    </a:lnTo>
                    <a:lnTo>
                      <a:pt x="114" y="90"/>
                    </a:lnTo>
                    <a:lnTo>
                      <a:pt x="6" y="186"/>
                    </a:lnTo>
                    <a:lnTo>
                      <a:pt x="0" y="210"/>
                    </a:lnTo>
                    <a:lnTo>
                      <a:pt x="0" y="240"/>
                    </a:lnTo>
                    <a:lnTo>
                      <a:pt x="30" y="270"/>
                    </a:lnTo>
                    <a:lnTo>
                      <a:pt x="42" y="276"/>
                    </a:lnTo>
                    <a:lnTo>
                      <a:pt x="48" y="276"/>
                    </a:lnTo>
                    <a:lnTo>
                      <a:pt x="78" y="288"/>
                    </a:lnTo>
                    <a:lnTo>
                      <a:pt x="78" y="300"/>
                    </a:lnTo>
                    <a:lnTo>
                      <a:pt x="84" y="306"/>
                    </a:lnTo>
                    <a:lnTo>
                      <a:pt x="96" y="312"/>
                    </a:lnTo>
                    <a:lnTo>
                      <a:pt x="102" y="306"/>
                    </a:lnTo>
                    <a:lnTo>
                      <a:pt x="114" y="300"/>
                    </a:lnTo>
                    <a:lnTo>
                      <a:pt x="120" y="294"/>
                    </a:lnTo>
                    <a:lnTo>
                      <a:pt x="120" y="288"/>
                    </a:lnTo>
                    <a:lnTo>
                      <a:pt x="126" y="288"/>
                    </a:lnTo>
                    <a:lnTo>
                      <a:pt x="132" y="288"/>
                    </a:lnTo>
                    <a:lnTo>
                      <a:pt x="144" y="288"/>
                    </a:lnTo>
                    <a:lnTo>
                      <a:pt x="150" y="294"/>
                    </a:lnTo>
                    <a:lnTo>
                      <a:pt x="156" y="300"/>
                    </a:lnTo>
                    <a:lnTo>
                      <a:pt x="168" y="312"/>
                    </a:lnTo>
                    <a:lnTo>
                      <a:pt x="168" y="336"/>
                    </a:lnTo>
                    <a:lnTo>
                      <a:pt x="180" y="354"/>
                    </a:lnTo>
                    <a:lnTo>
                      <a:pt x="186" y="360"/>
                    </a:lnTo>
                    <a:lnTo>
                      <a:pt x="192" y="366"/>
                    </a:lnTo>
                    <a:lnTo>
                      <a:pt x="198" y="360"/>
                    </a:lnTo>
                    <a:lnTo>
                      <a:pt x="204" y="366"/>
                    </a:lnTo>
                    <a:lnTo>
                      <a:pt x="204" y="372"/>
                    </a:lnTo>
                    <a:close/>
                  </a:path>
                </a:pathLst>
              </a:custGeom>
              <a:solidFill>
                <a:schemeClr val="accent4"/>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36" name="Freeform 828">
                <a:extLst>
                  <a:ext uri="{FF2B5EF4-FFF2-40B4-BE49-F238E27FC236}">
                    <a16:creationId xmlns:a16="http://schemas.microsoft.com/office/drawing/2014/main" xmlns="" id="{FD190197-6CF8-CD42-BA95-22DF4CCDEF71}"/>
                  </a:ext>
                </a:extLst>
              </p:cNvPr>
              <p:cNvSpPr>
                <a:spLocks/>
              </p:cNvSpPr>
              <p:nvPr/>
            </p:nvSpPr>
            <p:spPr bwMode="auto">
              <a:xfrm>
                <a:off x="6657618" y="4622300"/>
                <a:ext cx="303567" cy="275459"/>
              </a:xfrm>
              <a:custGeom>
                <a:avLst/>
                <a:gdLst/>
                <a:ahLst/>
                <a:cxnLst>
                  <a:cxn ang="0">
                    <a:pos x="0" y="294"/>
                  </a:cxn>
                  <a:cxn ang="0">
                    <a:pos x="0" y="288"/>
                  </a:cxn>
                  <a:cxn ang="0">
                    <a:pos x="6" y="288"/>
                  </a:cxn>
                  <a:cxn ang="0">
                    <a:pos x="12" y="276"/>
                  </a:cxn>
                  <a:cxn ang="0">
                    <a:pos x="12" y="264"/>
                  </a:cxn>
                  <a:cxn ang="0">
                    <a:pos x="18" y="258"/>
                  </a:cxn>
                  <a:cxn ang="0">
                    <a:pos x="18" y="240"/>
                  </a:cxn>
                  <a:cxn ang="0">
                    <a:pos x="24" y="228"/>
                  </a:cxn>
                  <a:cxn ang="0">
                    <a:pos x="24" y="204"/>
                  </a:cxn>
                  <a:cxn ang="0">
                    <a:pos x="18" y="186"/>
                  </a:cxn>
                  <a:cxn ang="0">
                    <a:pos x="18" y="174"/>
                  </a:cxn>
                  <a:cxn ang="0">
                    <a:pos x="24" y="162"/>
                  </a:cxn>
                  <a:cxn ang="0">
                    <a:pos x="30" y="150"/>
                  </a:cxn>
                  <a:cxn ang="0">
                    <a:pos x="36" y="138"/>
                  </a:cxn>
                  <a:cxn ang="0">
                    <a:pos x="48" y="126"/>
                  </a:cxn>
                  <a:cxn ang="0">
                    <a:pos x="60" y="114"/>
                  </a:cxn>
                  <a:cxn ang="0">
                    <a:pos x="60" y="108"/>
                  </a:cxn>
                  <a:cxn ang="0">
                    <a:pos x="60" y="96"/>
                  </a:cxn>
                  <a:cxn ang="0">
                    <a:pos x="60" y="90"/>
                  </a:cxn>
                  <a:cxn ang="0">
                    <a:pos x="66" y="84"/>
                  </a:cxn>
                  <a:cxn ang="0">
                    <a:pos x="78" y="72"/>
                  </a:cxn>
                  <a:cxn ang="0">
                    <a:pos x="96" y="72"/>
                  </a:cxn>
                  <a:cxn ang="0">
                    <a:pos x="102" y="72"/>
                  </a:cxn>
                  <a:cxn ang="0">
                    <a:pos x="108" y="84"/>
                  </a:cxn>
                  <a:cxn ang="0">
                    <a:pos x="114" y="84"/>
                  </a:cxn>
                  <a:cxn ang="0">
                    <a:pos x="120" y="90"/>
                  </a:cxn>
                  <a:cxn ang="0">
                    <a:pos x="132" y="84"/>
                  </a:cxn>
                  <a:cxn ang="0">
                    <a:pos x="138" y="78"/>
                  </a:cxn>
                  <a:cxn ang="0">
                    <a:pos x="156" y="66"/>
                  </a:cxn>
                  <a:cxn ang="0">
                    <a:pos x="168" y="54"/>
                  </a:cxn>
                  <a:cxn ang="0">
                    <a:pos x="174" y="42"/>
                  </a:cxn>
                  <a:cxn ang="0">
                    <a:pos x="180" y="30"/>
                  </a:cxn>
                  <a:cxn ang="0">
                    <a:pos x="180" y="12"/>
                  </a:cxn>
                  <a:cxn ang="0">
                    <a:pos x="180" y="0"/>
                  </a:cxn>
                  <a:cxn ang="0">
                    <a:pos x="186" y="6"/>
                  </a:cxn>
                  <a:cxn ang="0">
                    <a:pos x="222" y="30"/>
                  </a:cxn>
                  <a:cxn ang="0">
                    <a:pos x="228" y="30"/>
                  </a:cxn>
                  <a:cxn ang="0">
                    <a:pos x="282" y="72"/>
                  </a:cxn>
                  <a:cxn ang="0">
                    <a:pos x="324" y="84"/>
                  </a:cxn>
                  <a:cxn ang="0">
                    <a:pos x="312" y="174"/>
                  </a:cxn>
                  <a:cxn ang="0">
                    <a:pos x="312" y="198"/>
                  </a:cxn>
                  <a:cxn ang="0">
                    <a:pos x="234" y="234"/>
                  </a:cxn>
                  <a:cxn ang="0">
                    <a:pos x="138" y="228"/>
                  </a:cxn>
                  <a:cxn ang="0">
                    <a:pos x="114" y="234"/>
                  </a:cxn>
                  <a:cxn ang="0">
                    <a:pos x="36" y="264"/>
                  </a:cxn>
                  <a:cxn ang="0">
                    <a:pos x="24" y="270"/>
                  </a:cxn>
                  <a:cxn ang="0">
                    <a:pos x="0" y="294"/>
                  </a:cxn>
                </a:cxnLst>
                <a:rect l="0" t="0" r="r" b="b"/>
                <a:pathLst>
                  <a:path w="324" h="294">
                    <a:moveTo>
                      <a:pt x="0" y="294"/>
                    </a:moveTo>
                    <a:lnTo>
                      <a:pt x="0" y="288"/>
                    </a:lnTo>
                    <a:lnTo>
                      <a:pt x="6" y="288"/>
                    </a:lnTo>
                    <a:lnTo>
                      <a:pt x="12" y="276"/>
                    </a:lnTo>
                    <a:lnTo>
                      <a:pt x="12" y="264"/>
                    </a:lnTo>
                    <a:lnTo>
                      <a:pt x="18" y="258"/>
                    </a:lnTo>
                    <a:lnTo>
                      <a:pt x="18" y="240"/>
                    </a:lnTo>
                    <a:lnTo>
                      <a:pt x="24" y="228"/>
                    </a:lnTo>
                    <a:lnTo>
                      <a:pt x="24" y="204"/>
                    </a:lnTo>
                    <a:lnTo>
                      <a:pt x="18" y="186"/>
                    </a:lnTo>
                    <a:lnTo>
                      <a:pt x="18" y="174"/>
                    </a:lnTo>
                    <a:lnTo>
                      <a:pt x="24" y="162"/>
                    </a:lnTo>
                    <a:lnTo>
                      <a:pt x="30" y="150"/>
                    </a:lnTo>
                    <a:lnTo>
                      <a:pt x="36" y="138"/>
                    </a:lnTo>
                    <a:lnTo>
                      <a:pt x="48" y="126"/>
                    </a:lnTo>
                    <a:lnTo>
                      <a:pt x="60" y="114"/>
                    </a:lnTo>
                    <a:lnTo>
                      <a:pt x="60" y="108"/>
                    </a:lnTo>
                    <a:lnTo>
                      <a:pt x="60" y="96"/>
                    </a:lnTo>
                    <a:lnTo>
                      <a:pt x="60" y="90"/>
                    </a:lnTo>
                    <a:lnTo>
                      <a:pt x="66" y="84"/>
                    </a:lnTo>
                    <a:lnTo>
                      <a:pt x="78" y="72"/>
                    </a:lnTo>
                    <a:lnTo>
                      <a:pt x="96" y="72"/>
                    </a:lnTo>
                    <a:lnTo>
                      <a:pt x="102" y="72"/>
                    </a:lnTo>
                    <a:lnTo>
                      <a:pt x="108" y="84"/>
                    </a:lnTo>
                    <a:lnTo>
                      <a:pt x="114" y="84"/>
                    </a:lnTo>
                    <a:lnTo>
                      <a:pt x="120" y="90"/>
                    </a:lnTo>
                    <a:lnTo>
                      <a:pt x="132" y="84"/>
                    </a:lnTo>
                    <a:lnTo>
                      <a:pt x="138" y="78"/>
                    </a:lnTo>
                    <a:lnTo>
                      <a:pt x="156" y="66"/>
                    </a:lnTo>
                    <a:lnTo>
                      <a:pt x="168" y="54"/>
                    </a:lnTo>
                    <a:lnTo>
                      <a:pt x="174" y="42"/>
                    </a:lnTo>
                    <a:lnTo>
                      <a:pt x="180" y="30"/>
                    </a:lnTo>
                    <a:lnTo>
                      <a:pt x="180" y="12"/>
                    </a:lnTo>
                    <a:lnTo>
                      <a:pt x="180" y="0"/>
                    </a:lnTo>
                    <a:lnTo>
                      <a:pt x="186" y="6"/>
                    </a:lnTo>
                    <a:lnTo>
                      <a:pt x="222" y="30"/>
                    </a:lnTo>
                    <a:lnTo>
                      <a:pt x="228" y="30"/>
                    </a:lnTo>
                    <a:lnTo>
                      <a:pt x="282" y="72"/>
                    </a:lnTo>
                    <a:lnTo>
                      <a:pt x="324" y="84"/>
                    </a:lnTo>
                    <a:lnTo>
                      <a:pt x="312" y="174"/>
                    </a:lnTo>
                    <a:lnTo>
                      <a:pt x="312" y="198"/>
                    </a:lnTo>
                    <a:lnTo>
                      <a:pt x="234" y="234"/>
                    </a:lnTo>
                    <a:lnTo>
                      <a:pt x="138" y="228"/>
                    </a:lnTo>
                    <a:lnTo>
                      <a:pt x="114" y="234"/>
                    </a:lnTo>
                    <a:lnTo>
                      <a:pt x="36" y="264"/>
                    </a:lnTo>
                    <a:lnTo>
                      <a:pt x="24" y="270"/>
                    </a:lnTo>
                    <a:lnTo>
                      <a:pt x="0" y="294"/>
                    </a:lnTo>
                    <a:close/>
                  </a:path>
                </a:pathLst>
              </a:custGeom>
              <a:solidFill>
                <a:schemeClr val="accent4">
                  <a:lumMod val="20000"/>
                  <a:lumOff val="80000"/>
                </a:scheme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37" name="Freeform 829">
                <a:extLst>
                  <a:ext uri="{FF2B5EF4-FFF2-40B4-BE49-F238E27FC236}">
                    <a16:creationId xmlns:a16="http://schemas.microsoft.com/office/drawing/2014/main" xmlns="" id="{1B7D7F65-32B5-CD48-9380-B04C6FF1B723}"/>
                  </a:ext>
                </a:extLst>
              </p:cNvPr>
              <p:cNvSpPr>
                <a:spLocks/>
              </p:cNvSpPr>
              <p:nvPr/>
            </p:nvSpPr>
            <p:spPr bwMode="auto">
              <a:xfrm>
                <a:off x="7039888" y="5690407"/>
                <a:ext cx="185513" cy="191135"/>
              </a:xfrm>
              <a:custGeom>
                <a:avLst/>
                <a:gdLst/>
                <a:ahLst/>
                <a:cxnLst>
                  <a:cxn ang="0">
                    <a:pos x="48" y="24"/>
                  </a:cxn>
                  <a:cxn ang="0">
                    <a:pos x="48" y="18"/>
                  </a:cxn>
                  <a:cxn ang="0">
                    <a:pos x="36" y="6"/>
                  </a:cxn>
                  <a:cxn ang="0">
                    <a:pos x="42" y="0"/>
                  </a:cxn>
                  <a:cxn ang="0">
                    <a:pos x="60" y="12"/>
                  </a:cxn>
                  <a:cxn ang="0">
                    <a:pos x="108" y="48"/>
                  </a:cxn>
                  <a:cxn ang="0">
                    <a:pos x="144" y="24"/>
                  </a:cxn>
                  <a:cxn ang="0">
                    <a:pos x="144" y="30"/>
                  </a:cxn>
                  <a:cxn ang="0">
                    <a:pos x="144" y="42"/>
                  </a:cxn>
                  <a:cxn ang="0">
                    <a:pos x="156" y="48"/>
                  </a:cxn>
                  <a:cxn ang="0">
                    <a:pos x="168" y="60"/>
                  </a:cxn>
                  <a:cxn ang="0">
                    <a:pos x="174" y="72"/>
                  </a:cxn>
                  <a:cxn ang="0">
                    <a:pos x="174" y="78"/>
                  </a:cxn>
                  <a:cxn ang="0">
                    <a:pos x="180" y="90"/>
                  </a:cxn>
                  <a:cxn ang="0">
                    <a:pos x="180" y="96"/>
                  </a:cxn>
                  <a:cxn ang="0">
                    <a:pos x="180" y="108"/>
                  </a:cxn>
                  <a:cxn ang="0">
                    <a:pos x="174" y="114"/>
                  </a:cxn>
                  <a:cxn ang="0">
                    <a:pos x="174" y="126"/>
                  </a:cxn>
                  <a:cxn ang="0">
                    <a:pos x="168" y="138"/>
                  </a:cxn>
                  <a:cxn ang="0">
                    <a:pos x="180" y="150"/>
                  </a:cxn>
                  <a:cxn ang="0">
                    <a:pos x="186" y="162"/>
                  </a:cxn>
                  <a:cxn ang="0">
                    <a:pos x="186" y="168"/>
                  </a:cxn>
                  <a:cxn ang="0">
                    <a:pos x="186" y="186"/>
                  </a:cxn>
                  <a:cxn ang="0">
                    <a:pos x="180" y="186"/>
                  </a:cxn>
                  <a:cxn ang="0">
                    <a:pos x="186" y="192"/>
                  </a:cxn>
                  <a:cxn ang="0">
                    <a:pos x="192" y="198"/>
                  </a:cxn>
                  <a:cxn ang="0">
                    <a:pos x="198" y="204"/>
                  </a:cxn>
                  <a:cxn ang="0">
                    <a:pos x="186" y="204"/>
                  </a:cxn>
                  <a:cxn ang="0">
                    <a:pos x="0" y="204"/>
                  </a:cxn>
                  <a:cxn ang="0">
                    <a:pos x="48" y="24"/>
                  </a:cxn>
                </a:cxnLst>
                <a:rect l="0" t="0" r="r" b="b"/>
                <a:pathLst>
                  <a:path w="198" h="204">
                    <a:moveTo>
                      <a:pt x="48" y="24"/>
                    </a:moveTo>
                    <a:lnTo>
                      <a:pt x="48" y="18"/>
                    </a:lnTo>
                    <a:lnTo>
                      <a:pt x="36" y="6"/>
                    </a:lnTo>
                    <a:lnTo>
                      <a:pt x="42" y="0"/>
                    </a:lnTo>
                    <a:lnTo>
                      <a:pt x="60" y="12"/>
                    </a:lnTo>
                    <a:lnTo>
                      <a:pt x="108" y="48"/>
                    </a:lnTo>
                    <a:lnTo>
                      <a:pt x="144" y="24"/>
                    </a:lnTo>
                    <a:lnTo>
                      <a:pt x="144" y="30"/>
                    </a:lnTo>
                    <a:lnTo>
                      <a:pt x="144" y="42"/>
                    </a:lnTo>
                    <a:lnTo>
                      <a:pt x="156" y="48"/>
                    </a:lnTo>
                    <a:lnTo>
                      <a:pt x="168" y="60"/>
                    </a:lnTo>
                    <a:lnTo>
                      <a:pt x="174" y="72"/>
                    </a:lnTo>
                    <a:lnTo>
                      <a:pt x="174" y="78"/>
                    </a:lnTo>
                    <a:lnTo>
                      <a:pt x="180" y="90"/>
                    </a:lnTo>
                    <a:lnTo>
                      <a:pt x="180" y="96"/>
                    </a:lnTo>
                    <a:lnTo>
                      <a:pt x="180" y="108"/>
                    </a:lnTo>
                    <a:lnTo>
                      <a:pt x="174" y="114"/>
                    </a:lnTo>
                    <a:lnTo>
                      <a:pt x="174" y="126"/>
                    </a:lnTo>
                    <a:lnTo>
                      <a:pt x="168" y="138"/>
                    </a:lnTo>
                    <a:lnTo>
                      <a:pt x="180" y="150"/>
                    </a:lnTo>
                    <a:lnTo>
                      <a:pt x="186" y="162"/>
                    </a:lnTo>
                    <a:lnTo>
                      <a:pt x="186" y="168"/>
                    </a:lnTo>
                    <a:lnTo>
                      <a:pt x="186" y="186"/>
                    </a:lnTo>
                    <a:lnTo>
                      <a:pt x="180" y="186"/>
                    </a:lnTo>
                    <a:lnTo>
                      <a:pt x="186" y="192"/>
                    </a:lnTo>
                    <a:lnTo>
                      <a:pt x="192" y="198"/>
                    </a:lnTo>
                    <a:lnTo>
                      <a:pt x="198" y="204"/>
                    </a:lnTo>
                    <a:lnTo>
                      <a:pt x="186" y="204"/>
                    </a:lnTo>
                    <a:lnTo>
                      <a:pt x="0" y="204"/>
                    </a:lnTo>
                    <a:lnTo>
                      <a:pt x="48" y="24"/>
                    </a:lnTo>
                    <a:close/>
                  </a:path>
                </a:pathLst>
              </a:custGeom>
              <a:solidFill>
                <a:schemeClr val="accent4">
                  <a:lumMod val="20000"/>
                  <a:lumOff val="80000"/>
                </a:scheme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38" name="Freeform 831">
                <a:extLst>
                  <a:ext uri="{FF2B5EF4-FFF2-40B4-BE49-F238E27FC236}">
                    <a16:creationId xmlns:a16="http://schemas.microsoft.com/office/drawing/2014/main" xmlns="" id="{556B7D42-E1FF-DC44-BFBF-C714AD978E33}"/>
                  </a:ext>
                </a:extLst>
              </p:cNvPr>
              <p:cNvSpPr>
                <a:spLocks/>
              </p:cNvSpPr>
              <p:nvPr/>
            </p:nvSpPr>
            <p:spPr bwMode="auto">
              <a:xfrm>
                <a:off x="6657618" y="4807813"/>
                <a:ext cx="292324" cy="224865"/>
              </a:xfrm>
              <a:custGeom>
                <a:avLst/>
                <a:gdLst/>
                <a:ahLst/>
                <a:cxnLst>
                  <a:cxn ang="0">
                    <a:pos x="0" y="96"/>
                  </a:cxn>
                  <a:cxn ang="0">
                    <a:pos x="24" y="72"/>
                  </a:cxn>
                  <a:cxn ang="0">
                    <a:pos x="36" y="66"/>
                  </a:cxn>
                  <a:cxn ang="0">
                    <a:pos x="114" y="36"/>
                  </a:cxn>
                  <a:cxn ang="0">
                    <a:pos x="138" y="30"/>
                  </a:cxn>
                  <a:cxn ang="0">
                    <a:pos x="234" y="36"/>
                  </a:cxn>
                  <a:cxn ang="0">
                    <a:pos x="312" y="0"/>
                  </a:cxn>
                  <a:cxn ang="0">
                    <a:pos x="306" y="12"/>
                  </a:cxn>
                  <a:cxn ang="0">
                    <a:pos x="288" y="18"/>
                  </a:cxn>
                  <a:cxn ang="0">
                    <a:pos x="264" y="84"/>
                  </a:cxn>
                  <a:cxn ang="0">
                    <a:pos x="270" y="90"/>
                  </a:cxn>
                  <a:cxn ang="0">
                    <a:pos x="276" y="102"/>
                  </a:cxn>
                  <a:cxn ang="0">
                    <a:pos x="246" y="120"/>
                  </a:cxn>
                  <a:cxn ang="0">
                    <a:pos x="246" y="138"/>
                  </a:cxn>
                  <a:cxn ang="0">
                    <a:pos x="240" y="144"/>
                  </a:cxn>
                  <a:cxn ang="0">
                    <a:pos x="240" y="150"/>
                  </a:cxn>
                  <a:cxn ang="0">
                    <a:pos x="228" y="150"/>
                  </a:cxn>
                  <a:cxn ang="0">
                    <a:pos x="222" y="156"/>
                  </a:cxn>
                  <a:cxn ang="0">
                    <a:pos x="216" y="162"/>
                  </a:cxn>
                  <a:cxn ang="0">
                    <a:pos x="216" y="168"/>
                  </a:cxn>
                  <a:cxn ang="0">
                    <a:pos x="222" y="174"/>
                  </a:cxn>
                  <a:cxn ang="0">
                    <a:pos x="222" y="180"/>
                  </a:cxn>
                  <a:cxn ang="0">
                    <a:pos x="222" y="186"/>
                  </a:cxn>
                  <a:cxn ang="0">
                    <a:pos x="216" y="186"/>
                  </a:cxn>
                  <a:cxn ang="0">
                    <a:pos x="204" y="192"/>
                  </a:cxn>
                  <a:cxn ang="0">
                    <a:pos x="192" y="210"/>
                  </a:cxn>
                  <a:cxn ang="0">
                    <a:pos x="186" y="222"/>
                  </a:cxn>
                  <a:cxn ang="0">
                    <a:pos x="162" y="228"/>
                  </a:cxn>
                  <a:cxn ang="0">
                    <a:pos x="156" y="234"/>
                  </a:cxn>
                  <a:cxn ang="0">
                    <a:pos x="144" y="234"/>
                  </a:cxn>
                  <a:cxn ang="0">
                    <a:pos x="126" y="240"/>
                  </a:cxn>
                  <a:cxn ang="0">
                    <a:pos x="126" y="228"/>
                  </a:cxn>
                  <a:cxn ang="0">
                    <a:pos x="120" y="222"/>
                  </a:cxn>
                  <a:cxn ang="0">
                    <a:pos x="114" y="222"/>
                  </a:cxn>
                  <a:cxn ang="0">
                    <a:pos x="96" y="216"/>
                  </a:cxn>
                  <a:cxn ang="0">
                    <a:pos x="84" y="210"/>
                  </a:cxn>
                  <a:cxn ang="0">
                    <a:pos x="78" y="204"/>
                  </a:cxn>
                  <a:cxn ang="0">
                    <a:pos x="72" y="192"/>
                  </a:cxn>
                  <a:cxn ang="0">
                    <a:pos x="66" y="186"/>
                  </a:cxn>
                  <a:cxn ang="0">
                    <a:pos x="72" y="180"/>
                  </a:cxn>
                  <a:cxn ang="0">
                    <a:pos x="78" y="180"/>
                  </a:cxn>
                  <a:cxn ang="0">
                    <a:pos x="78" y="174"/>
                  </a:cxn>
                  <a:cxn ang="0">
                    <a:pos x="78" y="168"/>
                  </a:cxn>
                  <a:cxn ang="0">
                    <a:pos x="72" y="156"/>
                  </a:cxn>
                  <a:cxn ang="0">
                    <a:pos x="54" y="144"/>
                  </a:cxn>
                  <a:cxn ang="0">
                    <a:pos x="54" y="138"/>
                  </a:cxn>
                  <a:cxn ang="0">
                    <a:pos x="48" y="138"/>
                  </a:cxn>
                  <a:cxn ang="0">
                    <a:pos x="42" y="138"/>
                  </a:cxn>
                  <a:cxn ang="0">
                    <a:pos x="36" y="138"/>
                  </a:cxn>
                  <a:cxn ang="0">
                    <a:pos x="30" y="144"/>
                  </a:cxn>
                  <a:cxn ang="0">
                    <a:pos x="24" y="138"/>
                  </a:cxn>
                  <a:cxn ang="0">
                    <a:pos x="24" y="132"/>
                  </a:cxn>
                  <a:cxn ang="0">
                    <a:pos x="24" y="120"/>
                  </a:cxn>
                  <a:cxn ang="0">
                    <a:pos x="18" y="108"/>
                  </a:cxn>
                  <a:cxn ang="0">
                    <a:pos x="12" y="102"/>
                  </a:cxn>
                  <a:cxn ang="0">
                    <a:pos x="0" y="96"/>
                  </a:cxn>
                </a:cxnLst>
                <a:rect l="0" t="0" r="r" b="b"/>
                <a:pathLst>
                  <a:path w="312" h="240">
                    <a:moveTo>
                      <a:pt x="0" y="96"/>
                    </a:moveTo>
                    <a:lnTo>
                      <a:pt x="24" y="72"/>
                    </a:lnTo>
                    <a:lnTo>
                      <a:pt x="36" y="66"/>
                    </a:lnTo>
                    <a:lnTo>
                      <a:pt x="114" y="36"/>
                    </a:lnTo>
                    <a:lnTo>
                      <a:pt x="138" y="30"/>
                    </a:lnTo>
                    <a:lnTo>
                      <a:pt x="234" y="36"/>
                    </a:lnTo>
                    <a:lnTo>
                      <a:pt x="312" y="0"/>
                    </a:lnTo>
                    <a:lnTo>
                      <a:pt x="306" y="12"/>
                    </a:lnTo>
                    <a:lnTo>
                      <a:pt x="288" y="18"/>
                    </a:lnTo>
                    <a:lnTo>
                      <a:pt x="264" y="84"/>
                    </a:lnTo>
                    <a:lnTo>
                      <a:pt x="270" y="90"/>
                    </a:lnTo>
                    <a:lnTo>
                      <a:pt x="276" y="102"/>
                    </a:lnTo>
                    <a:lnTo>
                      <a:pt x="246" y="120"/>
                    </a:lnTo>
                    <a:lnTo>
                      <a:pt x="246" y="138"/>
                    </a:lnTo>
                    <a:lnTo>
                      <a:pt x="240" y="144"/>
                    </a:lnTo>
                    <a:lnTo>
                      <a:pt x="240" y="150"/>
                    </a:lnTo>
                    <a:lnTo>
                      <a:pt x="228" y="150"/>
                    </a:lnTo>
                    <a:lnTo>
                      <a:pt x="222" y="156"/>
                    </a:lnTo>
                    <a:lnTo>
                      <a:pt x="216" y="162"/>
                    </a:lnTo>
                    <a:lnTo>
                      <a:pt x="216" y="168"/>
                    </a:lnTo>
                    <a:lnTo>
                      <a:pt x="222" y="174"/>
                    </a:lnTo>
                    <a:lnTo>
                      <a:pt x="222" y="180"/>
                    </a:lnTo>
                    <a:lnTo>
                      <a:pt x="222" y="186"/>
                    </a:lnTo>
                    <a:lnTo>
                      <a:pt x="216" y="186"/>
                    </a:lnTo>
                    <a:lnTo>
                      <a:pt x="204" y="192"/>
                    </a:lnTo>
                    <a:lnTo>
                      <a:pt x="192" y="210"/>
                    </a:lnTo>
                    <a:lnTo>
                      <a:pt x="186" y="222"/>
                    </a:lnTo>
                    <a:lnTo>
                      <a:pt x="162" y="228"/>
                    </a:lnTo>
                    <a:lnTo>
                      <a:pt x="156" y="234"/>
                    </a:lnTo>
                    <a:lnTo>
                      <a:pt x="144" y="234"/>
                    </a:lnTo>
                    <a:lnTo>
                      <a:pt x="126" y="240"/>
                    </a:lnTo>
                    <a:lnTo>
                      <a:pt x="126" y="228"/>
                    </a:lnTo>
                    <a:lnTo>
                      <a:pt x="120" y="222"/>
                    </a:lnTo>
                    <a:lnTo>
                      <a:pt x="114" y="222"/>
                    </a:lnTo>
                    <a:lnTo>
                      <a:pt x="96" y="216"/>
                    </a:lnTo>
                    <a:lnTo>
                      <a:pt x="84" y="210"/>
                    </a:lnTo>
                    <a:lnTo>
                      <a:pt x="78" y="204"/>
                    </a:lnTo>
                    <a:lnTo>
                      <a:pt x="72" y="192"/>
                    </a:lnTo>
                    <a:lnTo>
                      <a:pt x="66" y="186"/>
                    </a:lnTo>
                    <a:lnTo>
                      <a:pt x="72" y="180"/>
                    </a:lnTo>
                    <a:lnTo>
                      <a:pt x="78" y="180"/>
                    </a:lnTo>
                    <a:lnTo>
                      <a:pt x="78" y="174"/>
                    </a:lnTo>
                    <a:lnTo>
                      <a:pt x="78" y="168"/>
                    </a:lnTo>
                    <a:lnTo>
                      <a:pt x="72" y="156"/>
                    </a:lnTo>
                    <a:lnTo>
                      <a:pt x="54" y="144"/>
                    </a:lnTo>
                    <a:lnTo>
                      <a:pt x="54" y="138"/>
                    </a:lnTo>
                    <a:lnTo>
                      <a:pt x="48" y="138"/>
                    </a:lnTo>
                    <a:lnTo>
                      <a:pt x="42" y="138"/>
                    </a:lnTo>
                    <a:lnTo>
                      <a:pt x="36" y="138"/>
                    </a:lnTo>
                    <a:lnTo>
                      <a:pt x="30" y="144"/>
                    </a:lnTo>
                    <a:lnTo>
                      <a:pt x="24" y="138"/>
                    </a:lnTo>
                    <a:lnTo>
                      <a:pt x="24" y="132"/>
                    </a:lnTo>
                    <a:lnTo>
                      <a:pt x="24" y="120"/>
                    </a:lnTo>
                    <a:lnTo>
                      <a:pt x="18" y="108"/>
                    </a:lnTo>
                    <a:lnTo>
                      <a:pt x="12" y="102"/>
                    </a:lnTo>
                    <a:lnTo>
                      <a:pt x="0" y="96"/>
                    </a:lnTo>
                    <a:close/>
                  </a:path>
                </a:pathLst>
              </a:custGeom>
              <a:solidFill>
                <a:schemeClr val="accent4">
                  <a:lumMod val="20000"/>
                  <a:lumOff val="80000"/>
                </a:scheme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39" name="Freeform 835">
                <a:extLst>
                  <a:ext uri="{FF2B5EF4-FFF2-40B4-BE49-F238E27FC236}">
                    <a16:creationId xmlns:a16="http://schemas.microsoft.com/office/drawing/2014/main" xmlns="" id="{A151ED97-98E6-FC42-9518-A772B0639425}"/>
                  </a:ext>
                </a:extLst>
              </p:cNvPr>
              <p:cNvSpPr>
                <a:spLocks/>
              </p:cNvSpPr>
              <p:nvPr/>
            </p:nvSpPr>
            <p:spPr bwMode="auto">
              <a:xfrm>
                <a:off x="6904969" y="5386839"/>
                <a:ext cx="275459" cy="275459"/>
              </a:xfrm>
              <a:custGeom>
                <a:avLst/>
                <a:gdLst/>
                <a:ahLst/>
                <a:cxnLst>
                  <a:cxn ang="0">
                    <a:pos x="216" y="0"/>
                  </a:cxn>
                  <a:cxn ang="0">
                    <a:pos x="210" y="0"/>
                  </a:cxn>
                  <a:cxn ang="0">
                    <a:pos x="204" y="0"/>
                  </a:cxn>
                  <a:cxn ang="0">
                    <a:pos x="204" y="18"/>
                  </a:cxn>
                  <a:cxn ang="0">
                    <a:pos x="198" y="24"/>
                  </a:cxn>
                  <a:cxn ang="0">
                    <a:pos x="198" y="30"/>
                  </a:cxn>
                  <a:cxn ang="0">
                    <a:pos x="192" y="36"/>
                  </a:cxn>
                  <a:cxn ang="0">
                    <a:pos x="186" y="36"/>
                  </a:cxn>
                  <a:cxn ang="0">
                    <a:pos x="168" y="36"/>
                  </a:cxn>
                  <a:cxn ang="0">
                    <a:pos x="156" y="36"/>
                  </a:cxn>
                  <a:cxn ang="0">
                    <a:pos x="144" y="42"/>
                  </a:cxn>
                  <a:cxn ang="0">
                    <a:pos x="132" y="54"/>
                  </a:cxn>
                  <a:cxn ang="0">
                    <a:pos x="132" y="66"/>
                  </a:cxn>
                  <a:cxn ang="0">
                    <a:pos x="102" y="90"/>
                  </a:cxn>
                  <a:cxn ang="0">
                    <a:pos x="90" y="108"/>
                  </a:cxn>
                  <a:cxn ang="0">
                    <a:pos x="0" y="156"/>
                  </a:cxn>
                  <a:cxn ang="0">
                    <a:pos x="0" y="192"/>
                  </a:cxn>
                  <a:cxn ang="0">
                    <a:pos x="12" y="234"/>
                  </a:cxn>
                  <a:cxn ang="0">
                    <a:pos x="18" y="240"/>
                  </a:cxn>
                  <a:cxn ang="0">
                    <a:pos x="54" y="276"/>
                  </a:cxn>
                  <a:cxn ang="0">
                    <a:pos x="48" y="288"/>
                  </a:cxn>
                  <a:cxn ang="0">
                    <a:pos x="180" y="294"/>
                  </a:cxn>
                  <a:cxn ang="0">
                    <a:pos x="198" y="240"/>
                  </a:cxn>
                  <a:cxn ang="0">
                    <a:pos x="222" y="210"/>
                  </a:cxn>
                  <a:cxn ang="0">
                    <a:pos x="294" y="96"/>
                  </a:cxn>
                  <a:cxn ang="0">
                    <a:pos x="288" y="84"/>
                  </a:cxn>
                  <a:cxn ang="0">
                    <a:pos x="282" y="42"/>
                  </a:cxn>
                  <a:cxn ang="0">
                    <a:pos x="216" y="0"/>
                  </a:cxn>
                </a:cxnLst>
                <a:rect l="0" t="0" r="r" b="b"/>
                <a:pathLst>
                  <a:path w="294" h="294">
                    <a:moveTo>
                      <a:pt x="216" y="0"/>
                    </a:moveTo>
                    <a:lnTo>
                      <a:pt x="210" y="0"/>
                    </a:lnTo>
                    <a:lnTo>
                      <a:pt x="204" y="0"/>
                    </a:lnTo>
                    <a:lnTo>
                      <a:pt x="204" y="18"/>
                    </a:lnTo>
                    <a:lnTo>
                      <a:pt x="198" y="24"/>
                    </a:lnTo>
                    <a:lnTo>
                      <a:pt x="198" y="30"/>
                    </a:lnTo>
                    <a:lnTo>
                      <a:pt x="192" y="36"/>
                    </a:lnTo>
                    <a:lnTo>
                      <a:pt x="186" y="36"/>
                    </a:lnTo>
                    <a:lnTo>
                      <a:pt x="168" y="36"/>
                    </a:lnTo>
                    <a:lnTo>
                      <a:pt x="156" y="36"/>
                    </a:lnTo>
                    <a:lnTo>
                      <a:pt x="144" y="42"/>
                    </a:lnTo>
                    <a:lnTo>
                      <a:pt x="132" y="54"/>
                    </a:lnTo>
                    <a:lnTo>
                      <a:pt x="132" y="66"/>
                    </a:lnTo>
                    <a:lnTo>
                      <a:pt x="102" y="90"/>
                    </a:lnTo>
                    <a:lnTo>
                      <a:pt x="90" y="108"/>
                    </a:lnTo>
                    <a:lnTo>
                      <a:pt x="0" y="156"/>
                    </a:lnTo>
                    <a:lnTo>
                      <a:pt x="0" y="192"/>
                    </a:lnTo>
                    <a:lnTo>
                      <a:pt x="12" y="234"/>
                    </a:lnTo>
                    <a:lnTo>
                      <a:pt x="18" y="240"/>
                    </a:lnTo>
                    <a:lnTo>
                      <a:pt x="54" y="276"/>
                    </a:lnTo>
                    <a:lnTo>
                      <a:pt x="48" y="288"/>
                    </a:lnTo>
                    <a:lnTo>
                      <a:pt x="180" y="294"/>
                    </a:lnTo>
                    <a:lnTo>
                      <a:pt x="198" y="240"/>
                    </a:lnTo>
                    <a:lnTo>
                      <a:pt x="222" y="210"/>
                    </a:lnTo>
                    <a:lnTo>
                      <a:pt x="294" y="96"/>
                    </a:lnTo>
                    <a:lnTo>
                      <a:pt x="288" y="84"/>
                    </a:lnTo>
                    <a:lnTo>
                      <a:pt x="282" y="42"/>
                    </a:lnTo>
                    <a:lnTo>
                      <a:pt x="216" y="0"/>
                    </a:lnTo>
                    <a:close/>
                  </a:path>
                </a:pathLst>
              </a:custGeom>
              <a:solidFill>
                <a:schemeClr val="accent4">
                  <a:lumMod val="20000"/>
                  <a:lumOff val="80000"/>
                </a:scheme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40" name="Freeform 844">
                <a:extLst>
                  <a:ext uri="{FF2B5EF4-FFF2-40B4-BE49-F238E27FC236}">
                    <a16:creationId xmlns:a16="http://schemas.microsoft.com/office/drawing/2014/main" xmlns="" id="{5CE63803-BDAF-FF44-AA67-8EF52EDC3BE6}"/>
                  </a:ext>
                </a:extLst>
              </p:cNvPr>
              <p:cNvSpPr>
                <a:spLocks/>
              </p:cNvSpPr>
              <p:nvPr/>
            </p:nvSpPr>
            <p:spPr bwMode="auto">
              <a:xfrm>
                <a:off x="6539564" y="5493650"/>
                <a:ext cx="247351" cy="320432"/>
              </a:xfrm>
              <a:custGeom>
                <a:avLst/>
                <a:gdLst/>
                <a:ahLst/>
                <a:cxnLst>
                  <a:cxn ang="0">
                    <a:pos x="0" y="180"/>
                  </a:cxn>
                  <a:cxn ang="0">
                    <a:pos x="12" y="132"/>
                  </a:cxn>
                  <a:cxn ang="0">
                    <a:pos x="30" y="84"/>
                  </a:cxn>
                  <a:cxn ang="0">
                    <a:pos x="54" y="90"/>
                  </a:cxn>
                  <a:cxn ang="0">
                    <a:pos x="66" y="6"/>
                  </a:cxn>
                  <a:cxn ang="0">
                    <a:pos x="96" y="12"/>
                  </a:cxn>
                  <a:cxn ang="0">
                    <a:pos x="156" y="18"/>
                  </a:cxn>
                  <a:cxn ang="0">
                    <a:pos x="174" y="18"/>
                  </a:cxn>
                  <a:cxn ang="0">
                    <a:pos x="252" y="0"/>
                  </a:cxn>
                  <a:cxn ang="0">
                    <a:pos x="246" y="12"/>
                  </a:cxn>
                  <a:cxn ang="0">
                    <a:pos x="234" y="24"/>
                  </a:cxn>
                  <a:cxn ang="0">
                    <a:pos x="240" y="48"/>
                  </a:cxn>
                  <a:cxn ang="0">
                    <a:pos x="246" y="42"/>
                  </a:cxn>
                  <a:cxn ang="0">
                    <a:pos x="252" y="108"/>
                  </a:cxn>
                  <a:cxn ang="0">
                    <a:pos x="252" y="132"/>
                  </a:cxn>
                  <a:cxn ang="0">
                    <a:pos x="264" y="252"/>
                  </a:cxn>
                  <a:cxn ang="0">
                    <a:pos x="240" y="258"/>
                  </a:cxn>
                  <a:cxn ang="0">
                    <a:pos x="222" y="264"/>
                  </a:cxn>
                  <a:cxn ang="0">
                    <a:pos x="114" y="342"/>
                  </a:cxn>
                  <a:cxn ang="0">
                    <a:pos x="114" y="336"/>
                  </a:cxn>
                  <a:cxn ang="0">
                    <a:pos x="114" y="330"/>
                  </a:cxn>
                  <a:cxn ang="0">
                    <a:pos x="102" y="318"/>
                  </a:cxn>
                  <a:cxn ang="0">
                    <a:pos x="90" y="312"/>
                  </a:cxn>
                  <a:cxn ang="0">
                    <a:pos x="78" y="312"/>
                  </a:cxn>
                  <a:cxn ang="0">
                    <a:pos x="78" y="294"/>
                  </a:cxn>
                  <a:cxn ang="0">
                    <a:pos x="72" y="288"/>
                  </a:cxn>
                  <a:cxn ang="0">
                    <a:pos x="66" y="276"/>
                  </a:cxn>
                  <a:cxn ang="0">
                    <a:pos x="72" y="270"/>
                  </a:cxn>
                  <a:cxn ang="0">
                    <a:pos x="72" y="264"/>
                  </a:cxn>
                  <a:cxn ang="0">
                    <a:pos x="66" y="252"/>
                  </a:cxn>
                  <a:cxn ang="0">
                    <a:pos x="60" y="240"/>
                  </a:cxn>
                  <a:cxn ang="0">
                    <a:pos x="60" y="234"/>
                  </a:cxn>
                  <a:cxn ang="0">
                    <a:pos x="60" y="228"/>
                  </a:cxn>
                  <a:cxn ang="0">
                    <a:pos x="66" y="222"/>
                  </a:cxn>
                  <a:cxn ang="0">
                    <a:pos x="66" y="216"/>
                  </a:cxn>
                  <a:cxn ang="0">
                    <a:pos x="66" y="210"/>
                  </a:cxn>
                  <a:cxn ang="0">
                    <a:pos x="60" y="204"/>
                  </a:cxn>
                  <a:cxn ang="0">
                    <a:pos x="48" y="204"/>
                  </a:cxn>
                  <a:cxn ang="0">
                    <a:pos x="42" y="210"/>
                  </a:cxn>
                  <a:cxn ang="0">
                    <a:pos x="42" y="216"/>
                  </a:cxn>
                  <a:cxn ang="0">
                    <a:pos x="42" y="222"/>
                  </a:cxn>
                  <a:cxn ang="0">
                    <a:pos x="42" y="228"/>
                  </a:cxn>
                  <a:cxn ang="0">
                    <a:pos x="24" y="222"/>
                  </a:cxn>
                  <a:cxn ang="0">
                    <a:pos x="18" y="222"/>
                  </a:cxn>
                  <a:cxn ang="0">
                    <a:pos x="12" y="216"/>
                  </a:cxn>
                  <a:cxn ang="0">
                    <a:pos x="6" y="210"/>
                  </a:cxn>
                  <a:cxn ang="0">
                    <a:pos x="0" y="204"/>
                  </a:cxn>
                  <a:cxn ang="0">
                    <a:pos x="0" y="192"/>
                  </a:cxn>
                  <a:cxn ang="0">
                    <a:pos x="0" y="180"/>
                  </a:cxn>
                </a:cxnLst>
                <a:rect l="0" t="0" r="r" b="b"/>
                <a:pathLst>
                  <a:path w="264" h="342">
                    <a:moveTo>
                      <a:pt x="0" y="180"/>
                    </a:moveTo>
                    <a:lnTo>
                      <a:pt x="12" y="132"/>
                    </a:lnTo>
                    <a:lnTo>
                      <a:pt x="30" y="84"/>
                    </a:lnTo>
                    <a:lnTo>
                      <a:pt x="54" y="90"/>
                    </a:lnTo>
                    <a:lnTo>
                      <a:pt x="66" y="6"/>
                    </a:lnTo>
                    <a:lnTo>
                      <a:pt x="96" y="12"/>
                    </a:lnTo>
                    <a:lnTo>
                      <a:pt x="156" y="18"/>
                    </a:lnTo>
                    <a:lnTo>
                      <a:pt x="174" y="18"/>
                    </a:lnTo>
                    <a:lnTo>
                      <a:pt x="252" y="0"/>
                    </a:lnTo>
                    <a:lnTo>
                      <a:pt x="246" y="12"/>
                    </a:lnTo>
                    <a:lnTo>
                      <a:pt x="234" y="24"/>
                    </a:lnTo>
                    <a:lnTo>
                      <a:pt x="240" y="48"/>
                    </a:lnTo>
                    <a:lnTo>
                      <a:pt x="246" y="42"/>
                    </a:lnTo>
                    <a:lnTo>
                      <a:pt x="252" y="108"/>
                    </a:lnTo>
                    <a:lnTo>
                      <a:pt x="252" y="132"/>
                    </a:lnTo>
                    <a:lnTo>
                      <a:pt x="264" y="252"/>
                    </a:lnTo>
                    <a:lnTo>
                      <a:pt x="240" y="258"/>
                    </a:lnTo>
                    <a:lnTo>
                      <a:pt x="222" y="264"/>
                    </a:lnTo>
                    <a:lnTo>
                      <a:pt x="114" y="342"/>
                    </a:lnTo>
                    <a:lnTo>
                      <a:pt x="114" y="336"/>
                    </a:lnTo>
                    <a:lnTo>
                      <a:pt x="114" y="330"/>
                    </a:lnTo>
                    <a:lnTo>
                      <a:pt x="102" y="318"/>
                    </a:lnTo>
                    <a:lnTo>
                      <a:pt x="90" y="312"/>
                    </a:lnTo>
                    <a:lnTo>
                      <a:pt x="78" y="312"/>
                    </a:lnTo>
                    <a:lnTo>
                      <a:pt x="78" y="294"/>
                    </a:lnTo>
                    <a:lnTo>
                      <a:pt x="72" y="288"/>
                    </a:lnTo>
                    <a:lnTo>
                      <a:pt x="66" y="276"/>
                    </a:lnTo>
                    <a:lnTo>
                      <a:pt x="72" y="270"/>
                    </a:lnTo>
                    <a:lnTo>
                      <a:pt x="72" y="264"/>
                    </a:lnTo>
                    <a:lnTo>
                      <a:pt x="66" y="252"/>
                    </a:lnTo>
                    <a:lnTo>
                      <a:pt x="60" y="240"/>
                    </a:lnTo>
                    <a:lnTo>
                      <a:pt x="60" y="234"/>
                    </a:lnTo>
                    <a:lnTo>
                      <a:pt x="60" y="228"/>
                    </a:lnTo>
                    <a:lnTo>
                      <a:pt x="66" y="222"/>
                    </a:lnTo>
                    <a:lnTo>
                      <a:pt x="66" y="216"/>
                    </a:lnTo>
                    <a:lnTo>
                      <a:pt x="66" y="210"/>
                    </a:lnTo>
                    <a:lnTo>
                      <a:pt x="60" y="204"/>
                    </a:lnTo>
                    <a:lnTo>
                      <a:pt x="48" y="204"/>
                    </a:lnTo>
                    <a:lnTo>
                      <a:pt x="42" y="210"/>
                    </a:lnTo>
                    <a:lnTo>
                      <a:pt x="42" y="216"/>
                    </a:lnTo>
                    <a:lnTo>
                      <a:pt x="42" y="222"/>
                    </a:lnTo>
                    <a:lnTo>
                      <a:pt x="42" y="228"/>
                    </a:lnTo>
                    <a:lnTo>
                      <a:pt x="24" y="222"/>
                    </a:lnTo>
                    <a:lnTo>
                      <a:pt x="18" y="222"/>
                    </a:lnTo>
                    <a:lnTo>
                      <a:pt x="12" y="216"/>
                    </a:lnTo>
                    <a:lnTo>
                      <a:pt x="6" y="210"/>
                    </a:lnTo>
                    <a:lnTo>
                      <a:pt x="0" y="204"/>
                    </a:lnTo>
                    <a:lnTo>
                      <a:pt x="0" y="192"/>
                    </a:lnTo>
                    <a:lnTo>
                      <a:pt x="0" y="180"/>
                    </a:lnTo>
                    <a:close/>
                  </a:path>
                </a:pathLst>
              </a:custGeom>
              <a:solidFill>
                <a:schemeClr val="accent4">
                  <a:lumMod val="20000"/>
                  <a:lumOff val="80000"/>
                </a:scheme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41" name="Freeform 848">
                <a:extLst>
                  <a:ext uri="{FF2B5EF4-FFF2-40B4-BE49-F238E27FC236}">
                    <a16:creationId xmlns:a16="http://schemas.microsoft.com/office/drawing/2014/main" xmlns="" id="{CF055CB6-EE1F-0649-A707-38C9D3875F93}"/>
                  </a:ext>
                </a:extLst>
              </p:cNvPr>
              <p:cNvSpPr>
                <a:spLocks/>
              </p:cNvSpPr>
              <p:nvPr/>
            </p:nvSpPr>
            <p:spPr bwMode="auto">
              <a:xfrm>
                <a:off x="5522052" y="5156353"/>
                <a:ext cx="320432" cy="219243"/>
              </a:xfrm>
              <a:custGeom>
                <a:avLst/>
                <a:gdLst/>
                <a:ahLst/>
                <a:cxnLst>
                  <a:cxn ang="0">
                    <a:pos x="342" y="54"/>
                  </a:cxn>
                  <a:cxn ang="0">
                    <a:pos x="282" y="108"/>
                  </a:cxn>
                  <a:cxn ang="0">
                    <a:pos x="270" y="120"/>
                  </a:cxn>
                  <a:cxn ang="0">
                    <a:pos x="210" y="138"/>
                  </a:cxn>
                  <a:cxn ang="0">
                    <a:pos x="144" y="186"/>
                  </a:cxn>
                  <a:cxn ang="0">
                    <a:pos x="90" y="222"/>
                  </a:cxn>
                  <a:cxn ang="0">
                    <a:pos x="60" y="234"/>
                  </a:cxn>
                  <a:cxn ang="0">
                    <a:pos x="78" y="210"/>
                  </a:cxn>
                  <a:cxn ang="0">
                    <a:pos x="84" y="204"/>
                  </a:cxn>
                  <a:cxn ang="0">
                    <a:pos x="78" y="192"/>
                  </a:cxn>
                  <a:cxn ang="0">
                    <a:pos x="72" y="174"/>
                  </a:cxn>
                  <a:cxn ang="0">
                    <a:pos x="66" y="168"/>
                  </a:cxn>
                  <a:cxn ang="0">
                    <a:pos x="60" y="168"/>
                  </a:cxn>
                  <a:cxn ang="0">
                    <a:pos x="48" y="174"/>
                  </a:cxn>
                  <a:cxn ang="0">
                    <a:pos x="48" y="180"/>
                  </a:cxn>
                  <a:cxn ang="0">
                    <a:pos x="42" y="180"/>
                  </a:cxn>
                  <a:cxn ang="0">
                    <a:pos x="36" y="186"/>
                  </a:cxn>
                  <a:cxn ang="0">
                    <a:pos x="24" y="186"/>
                  </a:cxn>
                  <a:cxn ang="0">
                    <a:pos x="12" y="186"/>
                  </a:cxn>
                  <a:cxn ang="0">
                    <a:pos x="6" y="180"/>
                  </a:cxn>
                  <a:cxn ang="0">
                    <a:pos x="0" y="168"/>
                  </a:cxn>
                  <a:cxn ang="0">
                    <a:pos x="0" y="156"/>
                  </a:cxn>
                  <a:cxn ang="0">
                    <a:pos x="0" y="144"/>
                  </a:cxn>
                  <a:cxn ang="0">
                    <a:pos x="0" y="138"/>
                  </a:cxn>
                  <a:cxn ang="0">
                    <a:pos x="6" y="126"/>
                  </a:cxn>
                  <a:cxn ang="0">
                    <a:pos x="18" y="108"/>
                  </a:cxn>
                  <a:cxn ang="0">
                    <a:pos x="114" y="12"/>
                  </a:cxn>
                  <a:cxn ang="0">
                    <a:pos x="126" y="6"/>
                  </a:cxn>
                  <a:cxn ang="0">
                    <a:pos x="192" y="0"/>
                  </a:cxn>
                  <a:cxn ang="0">
                    <a:pos x="270" y="0"/>
                  </a:cxn>
                  <a:cxn ang="0">
                    <a:pos x="270" y="12"/>
                  </a:cxn>
                  <a:cxn ang="0">
                    <a:pos x="270" y="24"/>
                  </a:cxn>
                  <a:cxn ang="0">
                    <a:pos x="282" y="30"/>
                  </a:cxn>
                  <a:cxn ang="0">
                    <a:pos x="288" y="36"/>
                  </a:cxn>
                  <a:cxn ang="0">
                    <a:pos x="294" y="42"/>
                  </a:cxn>
                  <a:cxn ang="0">
                    <a:pos x="306" y="42"/>
                  </a:cxn>
                  <a:cxn ang="0">
                    <a:pos x="312" y="42"/>
                  </a:cxn>
                  <a:cxn ang="0">
                    <a:pos x="324" y="42"/>
                  </a:cxn>
                  <a:cxn ang="0">
                    <a:pos x="330" y="42"/>
                  </a:cxn>
                  <a:cxn ang="0">
                    <a:pos x="342" y="54"/>
                  </a:cxn>
                </a:cxnLst>
                <a:rect l="0" t="0" r="r" b="b"/>
                <a:pathLst>
                  <a:path w="342" h="234">
                    <a:moveTo>
                      <a:pt x="342" y="54"/>
                    </a:moveTo>
                    <a:lnTo>
                      <a:pt x="282" y="108"/>
                    </a:lnTo>
                    <a:lnTo>
                      <a:pt x="270" y="120"/>
                    </a:lnTo>
                    <a:lnTo>
                      <a:pt x="210" y="138"/>
                    </a:lnTo>
                    <a:lnTo>
                      <a:pt x="144" y="186"/>
                    </a:lnTo>
                    <a:lnTo>
                      <a:pt x="90" y="222"/>
                    </a:lnTo>
                    <a:lnTo>
                      <a:pt x="60" y="234"/>
                    </a:lnTo>
                    <a:lnTo>
                      <a:pt x="78" y="210"/>
                    </a:lnTo>
                    <a:lnTo>
                      <a:pt x="84" y="204"/>
                    </a:lnTo>
                    <a:lnTo>
                      <a:pt x="78" y="192"/>
                    </a:lnTo>
                    <a:lnTo>
                      <a:pt x="72" y="174"/>
                    </a:lnTo>
                    <a:lnTo>
                      <a:pt x="66" y="168"/>
                    </a:lnTo>
                    <a:lnTo>
                      <a:pt x="60" y="168"/>
                    </a:lnTo>
                    <a:lnTo>
                      <a:pt x="48" y="174"/>
                    </a:lnTo>
                    <a:lnTo>
                      <a:pt x="48" y="180"/>
                    </a:lnTo>
                    <a:lnTo>
                      <a:pt x="42" y="180"/>
                    </a:lnTo>
                    <a:lnTo>
                      <a:pt x="36" y="186"/>
                    </a:lnTo>
                    <a:lnTo>
                      <a:pt x="24" y="186"/>
                    </a:lnTo>
                    <a:lnTo>
                      <a:pt x="12" y="186"/>
                    </a:lnTo>
                    <a:lnTo>
                      <a:pt x="6" y="180"/>
                    </a:lnTo>
                    <a:lnTo>
                      <a:pt x="0" y="168"/>
                    </a:lnTo>
                    <a:lnTo>
                      <a:pt x="0" y="156"/>
                    </a:lnTo>
                    <a:lnTo>
                      <a:pt x="0" y="144"/>
                    </a:lnTo>
                    <a:lnTo>
                      <a:pt x="0" y="138"/>
                    </a:lnTo>
                    <a:lnTo>
                      <a:pt x="6" y="126"/>
                    </a:lnTo>
                    <a:lnTo>
                      <a:pt x="18" y="108"/>
                    </a:lnTo>
                    <a:lnTo>
                      <a:pt x="114" y="12"/>
                    </a:lnTo>
                    <a:lnTo>
                      <a:pt x="126" y="6"/>
                    </a:lnTo>
                    <a:lnTo>
                      <a:pt x="192" y="0"/>
                    </a:lnTo>
                    <a:lnTo>
                      <a:pt x="270" y="0"/>
                    </a:lnTo>
                    <a:lnTo>
                      <a:pt x="270" y="12"/>
                    </a:lnTo>
                    <a:lnTo>
                      <a:pt x="270" y="24"/>
                    </a:lnTo>
                    <a:lnTo>
                      <a:pt x="282" y="30"/>
                    </a:lnTo>
                    <a:lnTo>
                      <a:pt x="288" y="36"/>
                    </a:lnTo>
                    <a:lnTo>
                      <a:pt x="294" y="42"/>
                    </a:lnTo>
                    <a:lnTo>
                      <a:pt x="306" y="42"/>
                    </a:lnTo>
                    <a:lnTo>
                      <a:pt x="312" y="42"/>
                    </a:lnTo>
                    <a:lnTo>
                      <a:pt x="324" y="42"/>
                    </a:lnTo>
                    <a:lnTo>
                      <a:pt x="330" y="42"/>
                    </a:lnTo>
                    <a:lnTo>
                      <a:pt x="342" y="54"/>
                    </a:lnTo>
                    <a:close/>
                  </a:path>
                </a:pathLst>
              </a:custGeom>
              <a:solidFill>
                <a:schemeClr val="accent4">
                  <a:lumMod val="20000"/>
                  <a:lumOff val="80000"/>
                </a:scheme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42" name="Freeform 851">
                <a:extLst>
                  <a:ext uri="{FF2B5EF4-FFF2-40B4-BE49-F238E27FC236}">
                    <a16:creationId xmlns:a16="http://schemas.microsoft.com/office/drawing/2014/main" xmlns="" id="{1F33BBD1-AFBC-6D4B-B3C3-3532FF25223E}"/>
                  </a:ext>
                </a:extLst>
              </p:cNvPr>
              <p:cNvSpPr>
                <a:spLocks/>
              </p:cNvSpPr>
              <p:nvPr/>
            </p:nvSpPr>
            <p:spPr bwMode="auto">
              <a:xfrm>
                <a:off x="5864971" y="5566731"/>
                <a:ext cx="163027" cy="309189"/>
              </a:xfrm>
              <a:custGeom>
                <a:avLst/>
                <a:gdLst/>
                <a:ahLst/>
                <a:cxnLst>
                  <a:cxn ang="0">
                    <a:pos x="42" y="54"/>
                  </a:cxn>
                  <a:cxn ang="0">
                    <a:pos x="24" y="150"/>
                  </a:cxn>
                  <a:cxn ang="0">
                    <a:pos x="12" y="246"/>
                  </a:cxn>
                  <a:cxn ang="0">
                    <a:pos x="0" y="330"/>
                  </a:cxn>
                  <a:cxn ang="0">
                    <a:pos x="168" y="330"/>
                  </a:cxn>
                  <a:cxn ang="0">
                    <a:pos x="168" y="252"/>
                  </a:cxn>
                  <a:cxn ang="0">
                    <a:pos x="174" y="234"/>
                  </a:cxn>
                  <a:cxn ang="0">
                    <a:pos x="168" y="204"/>
                  </a:cxn>
                  <a:cxn ang="0">
                    <a:pos x="174" y="54"/>
                  </a:cxn>
                  <a:cxn ang="0">
                    <a:pos x="174" y="6"/>
                  </a:cxn>
                  <a:cxn ang="0">
                    <a:pos x="132" y="24"/>
                  </a:cxn>
                  <a:cxn ang="0">
                    <a:pos x="54" y="6"/>
                  </a:cxn>
                  <a:cxn ang="0">
                    <a:pos x="48" y="0"/>
                  </a:cxn>
                  <a:cxn ang="0">
                    <a:pos x="48" y="18"/>
                  </a:cxn>
                  <a:cxn ang="0">
                    <a:pos x="48" y="0"/>
                  </a:cxn>
                  <a:cxn ang="0">
                    <a:pos x="42" y="54"/>
                  </a:cxn>
                </a:cxnLst>
                <a:rect l="0" t="0" r="r" b="b"/>
                <a:pathLst>
                  <a:path w="174" h="330">
                    <a:moveTo>
                      <a:pt x="42" y="54"/>
                    </a:moveTo>
                    <a:lnTo>
                      <a:pt x="24" y="150"/>
                    </a:lnTo>
                    <a:lnTo>
                      <a:pt x="12" y="246"/>
                    </a:lnTo>
                    <a:lnTo>
                      <a:pt x="0" y="330"/>
                    </a:lnTo>
                    <a:lnTo>
                      <a:pt x="168" y="330"/>
                    </a:lnTo>
                    <a:lnTo>
                      <a:pt x="168" y="252"/>
                    </a:lnTo>
                    <a:lnTo>
                      <a:pt x="174" y="234"/>
                    </a:lnTo>
                    <a:lnTo>
                      <a:pt x="168" y="204"/>
                    </a:lnTo>
                    <a:lnTo>
                      <a:pt x="174" y="54"/>
                    </a:lnTo>
                    <a:lnTo>
                      <a:pt x="174" y="6"/>
                    </a:lnTo>
                    <a:lnTo>
                      <a:pt x="132" y="24"/>
                    </a:lnTo>
                    <a:lnTo>
                      <a:pt x="54" y="6"/>
                    </a:lnTo>
                    <a:lnTo>
                      <a:pt x="48" y="0"/>
                    </a:lnTo>
                    <a:lnTo>
                      <a:pt x="48" y="18"/>
                    </a:lnTo>
                    <a:lnTo>
                      <a:pt x="48" y="0"/>
                    </a:lnTo>
                    <a:lnTo>
                      <a:pt x="42" y="54"/>
                    </a:lnTo>
                    <a:close/>
                  </a:path>
                </a:pathLst>
              </a:custGeom>
              <a:solidFill>
                <a:schemeClr val="accent4">
                  <a:lumMod val="20000"/>
                  <a:lumOff val="80000"/>
                </a:scheme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43" name="Freeform 854">
                <a:extLst>
                  <a:ext uri="{FF2B5EF4-FFF2-40B4-BE49-F238E27FC236}">
                    <a16:creationId xmlns:a16="http://schemas.microsoft.com/office/drawing/2014/main" xmlns="" id="{2E9AA27F-BA20-C745-BE81-BB00AC12D46F}"/>
                  </a:ext>
                </a:extLst>
              </p:cNvPr>
              <p:cNvSpPr>
                <a:spLocks/>
              </p:cNvSpPr>
              <p:nvPr/>
            </p:nvSpPr>
            <p:spPr bwMode="auto">
              <a:xfrm>
                <a:off x="6196646" y="5701650"/>
                <a:ext cx="208000" cy="179892"/>
              </a:xfrm>
              <a:custGeom>
                <a:avLst/>
                <a:gdLst/>
                <a:ahLst/>
                <a:cxnLst>
                  <a:cxn ang="0">
                    <a:pos x="216" y="180"/>
                  </a:cxn>
                  <a:cxn ang="0">
                    <a:pos x="156" y="180"/>
                  </a:cxn>
                  <a:cxn ang="0">
                    <a:pos x="132" y="186"/>
                  </a:cxn>
                  <a:cxn ang="0">
                    <a:pos x="126" y="186"/>
                  </a:cxn>
                  <a:cxn ang="0">
                    <a:pos x="120" y="192"/>
                  </a:cxn>
                  <a:cxn ang="0">
                    <a:pos x="102" y="180"/>
                  </a:cxn>
                  <a:cxn ang="0">
                    <a:pos x="0" y="180"/>
                  </a:cxn>
                  <a:cxn ang="0">
                    <a:pos x="6" y="120"/>
                  </a:cxn>
                  <a:cxn ang="0">
                    <a:pos x="12" y="102"/>
                  </a:cxn>
                  <a:cxn ang="0">
                    <a:pos x="36" y="60"/>
                  </a:cxn>
                  <a:cxn ang="0">
                    <a:pos x="42" y="30"/>
                  </a:cxn>
                  <a:cxn ang="0">
                    <a:pos x="60" y="6"/>
                  </a:cxn>
                  <a:cxn ang="0">
                    <a:pos x="78" y="0"/>
                  </a:cxn>
                  <a:cxn ang="0">
                    <a:pos x="90" y="0"/>
                  </a:cxn>
                  <a:cxn ang="0">
                    <a:pos x="108" y="42"/>
                  </a:cxn>
                  <a:cxn ang="0">
                    <a:pos x="222" y="60"/>
                  </a:cxn>
                  <a:cxn ang="0">
                    <a:pos x="216" y="84"/>
                  </a:cxn>
                  <a:cxn ang="0">
                    <a:pos x="216" y="180"/>
                  </a:cxn>
                </a:cxnLst>
                <a:rect l="0" t="0" r="r" b="b"/>
                <a:pathLst>
                  <a:path w="222" h="192">
                    <a:moveTo>
                      <a:pt x="216" y="180"/>
                    </a:moveTo>
                    <a:lnTo>
                      <a:pt x="156" y="180"/>
                    </a:lnTo>
                    <a:lnTo>
                      <a:pt x="132" y="186"/>
                    </a:lnTo>
                    <a:lnTo>
                      <a:pt x="126" y="186"/>
                    </a:lnTo>
                    <a:lnTo>
                      <a:pt x="120" y="192"/>
                    </a:lnTo>
                    <a:lnTo>
                      <a:pt x="102" y="180"/>
                    </a:lnTo>
                    <a:lnTo>
                      <a:pt x="0" y="180"/>
                    </a:lnTo>
                    <a:lnTo>
                      <a:pt x="6" y="120"/>
                    </a:lnTo>
                    <a:lnTo>
                      <a:pt x="12" y="102"/>
                    </a:lnTo>
                    <a:lnTo>
                      <a:pt x="36" y="60"/>
                    </a:lnTo>
                    <a:lnTo>
                      <a:pt x="42" y="30"/>
                    </a:lnTo>
                    <a:lnTo>
                      <a:pt x="60" y="6"/>
                    </a:lnTo>
                    <a:lnTo>
                      <a:pt x="78" y="0"/>
                    </a:lnTo>
                    <a:lnTo>
                      <a:pt x="90" y="0"/>
                    </a:lnTo>
                    <a:lnTo>
                      <a:pt x="108" y="42"/>
                    </a:lnTo>
                    <a:lnTo>
                      <a:pt x="222" y="60"/>
                    </a:lnTo>
                    <a:lnTo>
                      <a:pt x="216" y="84"/>
                    </a:lnTo>
                    <a:lnTo>
                      <a:pt x="216" y="180"/>
                    </a:lnTo>
                    <a:close/>
                  </a:path>
                </a:pathLst>
              </a:custGeom>
              <a:solidFill>
                <a:schemeClr val="accent4">
                  <a:lumMod val="20000"/>
                  <a:lumOff val="80000"/>
                </a:scheme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44" name="Freeform 857">
                <a:extLst>
                  <a:ext uri="{FF2B5EF4-FFF2-40B4-BE49-F238E27FC236}">
                    <a16:creationId xmlns:a16="http://schemas.microsoft.com/office/drawing/2014/main" xmlns="" id="{224F5269-BE6C-A04B-B912-5AFFAD87F011}"/>
                  </a:ext>
                </a:extLst>
              </p:cNvPr>
              <p:cNvSpPr>
                <a:spLocks/>
              </p:cNvSpPr>
              <p:nvPr/>
            </p:nvSpPr>
            <p:spPr bwMode="auto">
              <a:xfrm>
                <a:off x="6247240" y="5173218"/>
                <a:ext cx="376648" cy="213621"/>
              </a:xfrm>
              <a:custGeom>
                <a:avLst/>
                <a:gdLst/>
                <a:ahLst/>
                <a:cxnLst>
                  <a:cxn ang="0">
                    <a:pos x="372" y="132"/>
                  </a:cxn>
                  <a:cxn ang="0">
                    <a:pos x="372" y="120"/>
                  </a:cxn>
                  <a:cxn ang="0">
                    <a:pos x="378" y="96"/>
                  </a:cxn>
                  <a:cxn ang="0">
                    <a:pos x="330" y="36"/>
                  </a:cxn>
                  <a:cxn ang="0">
                    <a:pos x="306" y="36"/>
                  </a:cxn>
                  <a:cxn ang="0">
                    <a:pos x="294" y="48"/>
                  </a:cxn>
                  <a:cxn ang="0">
                    <a:pos x="282" y="36"/>
                  </a:cxn>
                  <a:cxn ang="0">
                    <a:pos x="264" y="24"/>
                  </a:cxn>
                  <a:cxn ang="0">
                    <a:pos x="246" y="18"/>
                  </a:cxn>
                  <a:cxn ang="0">
                    <a:pos x="234" y="24"/>
                  </a:cxn>
                  <a:cxn ang="0">
                    <a:pos x="216" y="24"/>
                  </a:cxn>
                  <a:cxn ang="0">
                    <a:pos x="204" y="36"/>
                  </a:cxn>
                  <a:cxn ang="0">
                    <a:pos x="186" y="48"/>
                  </a:cxn>
                  <a:cxn ang="0">
                    <a:pos x="174" y="42"/>
                  </a:cxn>
                  <a:cxn ang="0">
                    <a:pos x="168" y="30"/>
                  </a:cxn>
                  <a:cxn ang="0">
                    <a:pos x="144" y="30"/>
                  </a:cxn>
                  <a:cxn ang="0">
                    <a:pos x="114" y="12"/>
                  </a:cxn>
                  <a:cxn ang="0">
                    <a:pos x="102" y="0"/>
                  </a:cxn>
                  <a:cxn ang="0">
                    <a:pos x="90" y="0"/>
                  </a:cxn>
                  <a:cxn ang="0">
                    <a:pos x="84" y="12"/>
                  </a:cxn>
                  <a:cxn ang="0">
                    <a:pos x="78" y="24"/>
                  </a:cxn>
                  <a:cxn ang="0">
                    <a:pos x="60" y="30"/>
                  </a:cxn>
                  <a:cxn ang="0">
                    <a:pos x="54" y="48"/>
                  </a:cxn>
                  <a:cxn ang="0">
                    <a:pos x="54" y="60"/>
                  </a:cxn>
                  <a:cxn ang="0">
                    <a:pos x="36" y="66"/>
                  </a:cxn>
                  <a:cxn ang="0">
                    <a:pos x="24" y="54"/>
                  </a:cxn>
                  <a:cxn ang="0">
                    <a:pos x="6" y="48"/>
                  </a:cxn>
                  <a:cxn ang="0">
                    <a:pos x="0" y="60"/>
                  </a:cxn>
                  <a:cxn ang="0">
                    <a:pos x="12" y="90"/>
                  </a:cxn>
                  <a:cxn ang="0">
                    <a:pos x="84" y="186"/>
                  </a:cxn>
                  <a:cxn ang="0">
                    <a:pos x="114" y="198"/>
                  </a:cxn>
                  <a:cxn ang="0">
                    <a:pos x="282" y="222"/>
                  </a:cxn>
                  <a:cxn ang="0">
                    <a:pos x="300" y="222"/>
                  </a:cxn>
                  <a:cxn ang="0">
                    <a:pos x="318" y="216"/>
                  </a:cxn>
                  <a:cxn ang="0">
                    <a:pos x="330" y="204"/>
                  </a:cxn>
                  <a:cxn ang="0">
                    <a:pos x="354" y="204"/>
                  </a:cxn>
                  <a:cxn ang="0">
                    <a:pos x="360" y="216"/>
                  </a:cxn>
                  <a:cxn ang="0">
                    <a:pos x="384" y="222"/>
                  </a:cxn>
                  <a:cxn ang="0">
                    <a:pos x="396" y="210"/>
                  </a:cxn>
                  <a:cxn ang="0">
                    <a:pos x="390" y="198"/>
                  </a:cxn>
                  <a:cxn ang="0">
                    <a:pos x="396" y="192"/>
                  </a:cxn>
                  <a:cxn ang="0">
                    <a:pos x="402" y="186"/>
                  </a:cxn>
                  <a:cxn ang="0">
                    <a:pos x="396" y="162"/>
                  </a:cxn>
                  <a:cxn ang="0">
                    <a:pos x="396" y="150"/>
                  </a:cxn>
                  <a:cxn ang="0">
                    <a:pos x="390" y="144"/>
                  </a:cxn>
                  <a:cxn ang="0">
                    <a:pos x="378" y="126"/>
                  </a:cxn>
                </a:cxnLst>
                <a:rect l="0" t="0" r="r" b="b"/>
                <a:pathLst>
                  <a:path w="402" h="228">
                    <a:moveTo>
                      <a:pt x="378" y="126"/>
                    </a:moveTo>
                    <a:lnTo>
                      <a:pt x="372" y="132"/>
                    </a:lnTo>
                    <a:lnTo>
                      <a:pt x="372" y="126"/>
                    </a:lnTo>
                    <a:lnTo>
                      <a:pt x="372" y="120"/>
                    </a:lnTo>
                    <a:lnTo>
                      <a:pt x="372" y="114"/>
                    </a:lnTo>
                    <a:lnTo>
                      <a:pt x="378" y="96"/>
                    </a:lnTo>
                    <a:lnTo>
                      <a:pt x="336" y="36"/>
                    </a:lnTo>
                    <a:lnTo>
                      <a:pt x="330" y="36"/>
                    </a:lnTo>
                    <a:lnTo>
                      <a:pt x="324" y="36"/>
                    </a:lnTo>
                    <a:lnTo>
                      <a:pt x="306" y="36"/>
                    </a:lnTo>
                    <a:lnTo>
                      <a:pt x="300" y="42"/>
                    </a:lnTo>
                    <a:lnTo>
                      <a:pt x="294" y="48"/>
                    </a:lnTo>
                    <a:lnTo>
                      <a:pt x="288" y="42"/>
                    </a:lnTo>
                    <a:lnTo>
                      <a:pt x="282" y="36"/>
                    </a:lnTo>
                    <a:lnTo>
                      <a:pt x="270" y="30"/>
                    </a:lnTo>
                    <a:lnTo>
                      <a:pt x="264" y="24"/>
                    </a:lnTo>
                    <a:lnTo>
                      <a:pt x="258" y="18"/>
                    </a:lnTo>
                    <a:lnTo>
                      <a:pt x="246" y="18"/>
                    </a:lnTo>
                    <a:lnTo>
                      <a:pt x="240" y="18"/>
                    </a:lnTo>
                    <a:lnTo>
                      <a:pt x="234" y="24"/>
                    </a:lnTo>
                    <a:lnTo>
                      <a:pt x="222" y="24"/>
                    </a:lnTo>
                    <a:lnTo>
                      <a:pt x="216" y="24"/>
                    </a:lnTo>
                    <a:lnTo>
                      <a:pt x="210" y="30"/>
                    </a:lnTo>
                    <a:lnTo>
                      <a:pt x="204" y="36"/>
                    </a:lnTo>
                    <a:lnTo>
                      <a:pt x="198" y="42"/>
                    </a:lnTo>
                    <a:lnTo>
                      <a:pt x="186" y="48"/>
                    </a:lnTo>
                    <a:lnTo>
                      <a:pt x="180" y="48"/>
                    </a:lnTo>
                    <a:lnTo>
                      <a:pt x="174" y="42"/>
                    </a:lnTo>
                    <a:lnTo>
                      <a:pt x="174" y="36"/>
                    </a:lnTo>
                    <a:lnTo>
                      <a:pt x="168" y="30"/>
                    </a:lnTo>
                    <a:lnTo>
                      <a:pt x="162" y="30"/>
                    </a:lnTo>
                    <a:lnTo>
                      <a:pt x="144" y="30"/>
                    </a:lnTo>
                    <a:lnTo>
                      <a:pt x="120" y="18"/>
                    </a:lnTo>
                    <a:lnTo>
                      <a:pt x="114" y="12"/>
                    </a:lnTo>
                    <a:lnTo>
                      <a:pt x="108" y="6"/>
                    </a:lnTo>
                    <a:lnTo>
                      <a:pt x="102" y="0"/>
                    </a:lnTo>
                    <a:lnTo>
                      <a:pt x="96" y="0"/>
                    </a:lnTo>
                    <a:lnTo>
                      <a:pt x="90" y="0"/>
                    </a:lnTo>
                    <a:lnTo>
                      <a:pt x="84" y="6"/>
                    </a:lnTo>
                    <a:lnTo>
                      <a:pt x="84" y="12"/>
                    </a:lnTo>
                    <a:lnTo>
                      <a:pt x="84" y="18"/>
                    </a:lnTo>
                    <a:lnTo>
                      <a:pt x="78" y="24"/>
                    </a:lnTo>
                    <a:lnTo>
                      <a:pt x="72" y="24"/>
                    </a:lnTo>
                    <a:lnTo>
                      <a:pt x="60" y="30"/>
                    </a:lnTo>
                    <a:lnTo>
                      <a:pt x="48" y="42"/>
                    </a:lnTo>
                    <a:lnTo>
                      <a:pt x="54" y="48"/>
                    </a:lnTo>
                    <a:lnTo>
                      <a:pt x="54" y="54"/>
                    </a:lnTo>
                    <a:lnTo>
                      <a:pt x="54" y="60"/>
                    </a:lnTo>
                    <a:lnTo>
                      <a:pt x="42" y="66"/>
                    </a:lnTo>
                    <a:lnTo>
                      <a:pt x="36" y="66"/>
                    </a:lnTo>
                    <a:lnTo>
                      <a:pt x="30" y="60"/>
                    </a:lnTo>
                    <a:lnTo>
                      <a:pt x="24" y="54"/>
                    </a:lnTo>
                    <a:lnTo>
                      <a:pt x="12" y="48"/>
                    </a:lnTo>
                    <a:lnTo>
                      <a:pt x="6" y="48"/>
                    </a:lnTo>
                    <a:lnTo>
                      <a:pt x="0" y="54"/>
                    </a:lnTo>
                    <a:lnTo>
                      <a:pt x="0" y="60"/>
                    </a:lnTo>
                    <a:lnTo>
                      <a:pt x="6" y="60"/>
                    </a:lnTo>
                    <a:lnTo>
                      <a:pt x="12" y="90"/>
                    </a:lnTo>
                    <a:lnTo>
                      <a:pt x="36" y="174"/>
                    </a:lnTo>
                    <a:lnTo>
                      <a:pt x="84" y="186"/>
                    </a:lnTo>
                    <a:lnTo>
                      <a:pt x="102" y="192"/>
                    </a:lnTo>
                    <a:lnTo>
                      <a:pt x="114" y="198"/>
                    </a:lnTo>
                    <a:lnTo>
                      <a:pt x="126" y="228"/>
                    </a:lnTo>
                    <a:lnTo>
                      <a:pt x="282" y="222"/>
                    </a:lnTo>
                    <a:lnTo>
                      <a:pt x="288" y="222"/>
                    </a:lnTo>
                    <a:lnTo>
                      <a:pt x="300" y="222"/>
                    </a:lnTo>
                    <a:lnTo>
                      <a:pt x="312" y="216"/>
                    </a:lnTo>
                    <a:lnTo>
                      <a:pt x="318" y="216"/>
                    </a:lnTo>
                    <a:lnTo>
                      <a:pt x="324" y="210"/>
                    </a:lnTo>
                    <a:lnTo>
                      <a:pt x="330" y="204"/>
                    </a:lnTo>
                    <a:lnTo>
                      <a:pt x="348" y="204"/>
                    </a:lnTo>
                    <a:lnTo>
                      <a:pt x="354" y="204"/>
                    </a:lnTo>
                    <a:lnTo>
                      <a:pt x="360" y="210"/>
                    </a:lnTo>
                    <a:lnTo>
                      <a:pt x="360" y="216"/>
                    </a:lnTo>
                    <a:lnTo>
                      <a:pt x="372" y="222"/>
                    </a:lnTo>
                    <a:lnTo>
                      <a:pt x="384" y="222"/>
                    </a:lnTo>
                    <a:lnTo>
                      <a:pt x="396" y="216"/>
                    </a:lnTo>
                    <a:lnTo>
                      <a:pt x="396" y="210"/>
                    </a:lnTo>
                    <a:lnTo>
                      <a:pt x="390" y="204"/>
                    </a:lnTo>
                    <a:lnTo>
                      <a:pt x="390" y="198"/>
                    </a:lnTo>
                    <a:lnTo>
                      <a:pt x="390" y="192"/>
                    </a:lnTo>
                    <a:lnTo>
                      <a:pt x="396" y="192"/>
                    </a:lnTo>
                    <a:lnTo>
                      <a:pt x="402" y="192"/>
                    </a:lnTo>
                    <a:lnTo>
                      <a:pt x="402" y="186"/>
                    </a:lnTo>
                    <a:lnTo>
                      <a:pt x="396" y="180"/>
                    </a:lnTo>
                    <a:lnTo>
                      <a:pt x="396" y="162"/>
                    </a:lnTo>
                    <a:lnTo>
                      <a:pt x="396" y="156"/>
                    </a:lnTo>
                    <a:lnTo>
                      <a:pt x="396" y="150"/>
                    </a:lnTo>
                    <a:lnTo>
                      <a:pt x="390" y="150"/>
                    </a:lnTo>
                    <a:lnTo>
                      <a:pt x="390" y="144"/>
                    </a:lnTo>
                    <a:lnTo>
                      <a:pt x="384" y="132"/>
                    </a:lnTo>
                    <a:lnTo>
                      <a:pt x="378" y="126"/>
                    </a:lnTo>
                    <a:close/>
                  </a:path>
                </a:pathLst>
              </a:custGeom>
              <a:solidFill>
                <a:schemeClr val="accent4">
                  <a:lumMod val="20000"/>
                  <a:lumOff val="80000"/>
                </a:scheme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45" name="Freeform 858">
                <a:extLst>
                  <a:ext uri="{FF2B5EF4-FFF2-40B4-BE49-F238E27FC236}">
                    <a16:creationId xmlns:a16="http://schemas.microsoft.com/office/drawing/2014/main" xmlns="" id="{6F7839BB-CFFC-984E-A9A0-F7CCA6D40BE0}"/>
                  </a:ext>
                </a:extLst>
              </p:cNvPr>
              <p:cNvSpPr>
                <a:spLocks/>
              </p:cNvSpPr>
              <p:nvPr/>
            </p:nvSpPr>
            <p:spPr bwMode="auto">
              <a:xfrm>
                <a:off x="6399024" y="5662299"/>
                <a:ext cx="264216" cy="219243"/>
              </a:xfrm>
              <a:custGeom>
                <a:avLst/>
                <a:gdLst/>
                <a:ahLst/>
                <a:cxnLst>
                  <a:cxn ang="0">
                    <a:pos x="264" y="162"/>
                  </a:cxn>
                  <a:cxn ang="0">
                    <a:pos x="264" y="156"/>
                  </a:cxn>
                  <a:cxn ang="0">
                    <a:pos x="264" y="150"/>
                  </a:cxn>
                  <a:cxn ang="0">
                    <a:pos x="252" y="138"/>
                  </a:cxn>
                  <a:cxn ang="0">
                    <a:pos x="240" y="132"/>
                  </a:cxn>
                  <a:cxn ang="0">
                    <a:pos x="228" y="132"/>
                  </a:cxn>
                  <a:cxn ang="0">
                    <a:pos x="228" y="114"/>
                  </a:cxn>
                  <a:cxn ang="0">
                    <a:pos x="222" y="108"/>
                  </a:cxn>
                  <a:cxn ang="0">
                    <a:pos x="216" y="96"/>
                  </a:cxn>
                  <a:cxn ang="0">
                    <a:pos x="222" y="90"/>
                  </a:cxn>
                  <a:cxn ang="0">
                    <a:pos x="222" y="84"/>
                  </a:cxn>
                  <a:cxn ang="0">
                    <a:pos x="216" y="72"/>
                  </a:cxn>
                  <a:cxn ang="0">
                    <a:pos x="210" y="60"/>
                  </a:cxn>
                  <a:cxn ang="0">
                    <a:pos x="210" y="54"/>
                  </a:cxn>
                  <a:cxn ang="0">
                    <a:pos x="210" y="48"/>
                  </a:cxn>
                  <a:cxn ang="0">
                    <a:pos x="216" y="42"/>
                  </a:cxn>
                  <a:cxn ang="0">
                    <a:pos x="216" y="36"/>
                  </a:cxn>
                  <a:cxn ang="0">
                    <a:pos x="216" y="30"/>
                  </a:cxn>
                  <a:cxn ang="0">
                    <a:pos x="210" y="24"/>
                  </a:cxn>
                  <a:cxn ang="0">
                    <a:pos x="198" y="24"/>
                  </a:cxn>
                  <a:cxn ang="0">
                    <a:pos x="192" y="30"/>
                  </a:cxn>
                  <a:cxn ang="0">
                    <a:pos x="192" y="36"/>
                  </a:cxn>
                  <a:cxn ang="0">
                    <a:pos x="192" y="42"/>
                  </a:cxn>
                  <a:cxn ang="0">
                    <a:pos x="192" y="48"/>
                  </a:cxn>
                  <a:cxn ang="0">
                    <a:pos x="174" y="42"/>
                  </a:cxn>
                  <a:cxn ang="0">
                    <a:pos x="168" y="42"/>
                  </a:cxn>
                  <a:cxn ang="0">
                    <a:pos x="162" y="36"/>
                  </a:cxn>
                  <a:cxn ang="0">
                    <a:pos x="156" y="30"/>
                  </a:cxn>
                  <a:cxn ang="0">
                    <a:pos x="150" y="24"/>
                  </a:cxn>
                  <a:cxn ang="0">
                    <a:pos x="150" y="12"/>
                  </a:cxn>
                  <a:cxn ang="0">
                    <a:pos x="150" y="0"/>
                  </a:cxn>
                  <a:cxn ang="0">
                    <a:pos x="138" y="0"/>
                  </a:cxn>
                  <a:cxn ang="0">
                    <a:pos x="132" y="0"/>
                  </a:cxn>
                  <a:cxn ang="0">
                    <a:pos x="126" y="0"/>
                  </a:cxn>
                  <a:cxn ang="0">
                    <a:pos x="120" y="6"/>
                  </a:cxn>
                  <a:cxn ang="0">
                    <a:pos x="126" y="12"/>
                  </a:cxn>
                  <a:cxn ang="0">
                    <a:pos x="126" y="18"/>
                  </a:cxn>
                  <a:cxn ang="0">
                    <a:pos x="126" y="24"/>
                  </a:cxn>
                  <a:cxn ang="0">
                    <a:pos x="120" y="24"/>
                  </a:cxn>
                  <a:cxn ang="0">
                    <a:pos x="108" y="30"/>
                  </a:cxn>
                  <a:cxn ang="0">
                    <a:pos x="96" y="36"/>
                  </a:cxn>
                  <a:cxn ang="0">
                    <a:pos x="90" y="36"/>
                  </a:cxn>
                  <a:cxn ang="0">
                    <a:pos x="84" y="36"/>
                  </a:cxn>
                  <a:cxn ang="0">
                    <a:pos x="84" y="42"/>
                  </a:cxn>
                  <a:cxn ang="0">
                    <a:pos x="90" y="48"/>
                  </a:cxn>
                  <a:cxn ang="0">
                    <a:pos x="0" y="126"/>
                  </a:cxn>
                  <a:cxn ang="0">
                    <a:pos x="0" y="222"/>
                  </a:cxn>
                  <a:cxn ang="0">
                    <a:pos x="270" y="234"/>
                  </a:cxn>
                  <a:cxn ang="0">
                    <a:pos x="282" y="222"/>
                  </a:cxn>
                  <a:cxn ang="0">
                    <a:pos x="282" y="210"/>
                  </a:cxn>
                  <a:cxn ang="0">
                    <a:pos x="264" y="162"/>
                  </a:cxn>
                </a:cxnLst>
                <a:rect l="0" t="0" r="r" b="b"/>
                <a:pathLst>
                  <a:path w="282" h="234">
                    <a:moveTo>
                      <a:pt x="264" y="162"/>
                    </a:moveTo>
                    <a:lnTo>
                      <a:pt x="264" y="156"/>
                    </a:lnTo>
                    <a:lnTo>
                      <a:pt x="264" y="150"/>
                    </a:lnTo>
                    <a:lnTo>
                      <a:pt x="252" y="138"/>
                    </a:lnTo>
                    <a:lnTo>
                      <a:pt x="240" y="132"/>
                    </a:lnTo>
                    <a:lnTo>
                      <a:pt x="228" y="132"/>
                    </a:lnTo>
                    <a:lnTo>
                      <a:pt x="228" y="114"/>
                    </a:lnTo>
                    <a:lnTo>
                      <a:pt x="222" y="108"/>
                    </a:lnTo>
                    <a:lnTo>
                      <a:pt x="216" y="96"/>
                    </a:lnTo>
                    <a:lnTo>
                      <a:pt x="222" y="90"/>
                    </a:lnTo>
                    <a:lnTo>
                      <a:pt x="222" y="84"/>
                    </a:lnTo>
                    <a:lnTo>
                      <a:pt x="216" y="72"/>
                    </a:lnTo>
                    <a:lnTo>
                      <a:pt x="210" y="60"/>
                    </a:lnTo>
                    <a:lnTo>
                      <a:pt x="210" y="54"/>
                    </a:lnTo>
                    <a:lnTo>
                      <a:pt x="210" y="48"/>
                    </a:lnTo>
                    <a:lnTo>
                      <a:pt x="216" y="42"/>
                    </a:lnTo>
                    <a:lnTo>
                      <a:pt x="216" y="36"/>
                    </a:lnTo>
                    <a:lnTo>
                      <a:pt x="216" y="30"/>
                    </a:lnTo>
                    <a:lnTo>
                      <a:pt x="210" y="24"/>
                    </a:lnTo>
                    <a:lnTo>
                      <a:pt x="198" y="24"/>
                    </a:lnTo>
                    <a:lnTo>
                      <a:pt x="192" y="30"/>
                    </a:lnTo>
                    <a:lnTo>
                      <a:pt x="192" y="36"/>
                    </a:lnTo>
                    <a:lnTo>
                      <a:pt x="192" y="42"/>
                    </a:lnTo>
                    <a:lnTo>
                      <a:pt x="192" y="48"/>
                    </a:lnTo>
                    <a:lnTo>
                      <a:pt x="174" y="42"/>
                    </a:lnTo>
                    <a:lnTo>
                      <a:pt x="168" y="42"/>
                    </a:lnTo>
                    <a:lnTo>
                      <a:pt x="162" y="36"/>
                    </a:lnTo>
                    <a:lnTo>
                      <a:pt x="156" y="30"/>
                    </a:lnTo>
                    <a:lnTo>
                      <a:pt x="150" y="24"/>
                    </a:lnTo>
                    <a:lnTo>
                      <a:pt x="150" y="12"/>
                    </a:lnTo>
                    <a:lnTo>
                      <a:pt x="150" y="0"/>
                    </a:lnTo>
                    <a:lnTo>
                      <a:pt x="138" y="0"/>
                    </a:lnTo>
                    <a:lnTo>
                      <a:pt x="132" y="0"/>
                    </a:lnTo>
                    <a:lnTo>
                      <a:pt x="126" y="0"/>
                    </a:lnTo>
                    <a:lnTo>
                      <a:pt x="120" y="6"/>
                    </a:lnTo>
                    <a:lnTo>
                      <a:pt x="126" y="12"/>
                    </a:lnTo>
                    <a:lnTo>
                      <a:pt x="126" y="18"/>
                    </a:lnTo>
                    <a:lnTo>
                      <a:pt x="126" y="24"/>
                    </a:lnTo>
                    <a:lnTo>
                      <a:pt x="120" y="24"/>
                    </a:lnTo>
                    <a:lnTo>
                      <a:pt x="108" y="30"/>
                    </a:lnTo>
                    <a:lnTo>
                      <a:pt x="96" y="36"/>
                    </a:lnTo>
                    <a:lnTo>
                      <a:pt x="90" y="36"/>
                    </a:lnTo>
                    <a:lnTo>
                      <a:pt x="84" y="36"/>
                    </a:lnTo>
                    <a:lnTo>
                      <a:pt x="84" y="42"/>
                    </a:lnTo>
                    <a:lnTo>
                      <a:pt x="90" y="48"/>
                    </a:lnTo>
                    <a:lnTo>
                      <a:pt x="0" y="126"/>
                    </a:lnTo>
                    <a:lnTo>
                      <a:pt x="0" y="222"/>
                    </a:lnTo>
                    <a:lnTo>
                      <a:pt x="270" y="234"/>
                    </a:lnTo>
                    <a:lnTo>
                      <a:pt x="282" y="222"/>
                    </a:lnTo>
                    <a:lnTo>
                      <a:pt x="282" y="210"/>
                    </a:lnTo>
                    <a:lnTo>
                      <a:pt x="264" y="162"/>
                    </a:lnTo>
                    <a:close/>
                  </a:path>
                </a:pathLst>
              </a:custGeom>
              <a:solidFill>
                <a:schemeClr val="accent4">
                  <a:lumMod val="20000"/>
                  <a:lumOff val="80000"/>
                </a:scheme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46" name="Freeform 861">
                <a:extLst>
                  <a:ext uri="{FF2B5EF4-FFF2-40B4-BE49-F238E27FC236}">
                    <a16:creationId xmlns:a16="http://schemas.microsoft.com/office/drawing/2014/main" xmlns="" id="{42E5639C-1FDB-D146-9977-1BC45D96706F}"/>
                  </a:ext>
                </a:extLst>
              </p:cNvPr>
              <p:cNvSpPr>
                <a:spLocks/>
              </p:cNvSpPr>
              <p:nvPr/>
            </p:nvSpPr>
            <p:spPr bwMode="auto">
              <a:xfrm>
                <a:off x="5280323" y="5223812"/>
                <a:ext cx="320432" cy="292324"/>
              </a:xfrm>
              <a:custGeom>
                <a:avLst/>
                <a:gdLst/>
                <a:ahLst/>
                <a:cxnLst>
                  <a:cxn ang="0">
                    <a:pos x="12" y="96"/>
                  </a:cxn>
                  <a:cxn ang="0">
                    <a:pos x="48" y="72"/>
                  </a:cxn>
                  <a:cxn ang="0">
                    <a:pos x="108" y="60"/>
                  </a:cxn>
                  <a:cxn ang="0">
                    <a:pos x="156" y="60"/>
                  </a:cxn>
                  <a:cxn ang="0">
                    <a:pos x="174" y="54"/>
                  </a:cxn>
                  <a:cxn ang="0">
                    <a:pos x="186" y="36"/>
                  </a:cxn>
                  <a:cxn ang="0">
                    <a:pos x="186" y="24"/>
                  </a:cxn>
                  <a:cxn ang="0">
                    <a:pos x="198" y="24"/>
                  </a:cxn>
                  <a:cxn ang="0">
                    <a:pos x="204" y="18"/>
                  </a:cxn>
                  <a:cxn ang="0">
                    <a:pos x="210" y="0"/>
                  </a:cxn>
                  <a:cxn ang="0">
                    <a:pos x="222" y="0"/>
                  </a:cxn>
                  <a:cxn ang="0">
                    <a:pos x="228" y="24"/>
                  </a:cxn>
                  <a:cxn ang="0">
                    <a:pos x="240" y="36"/>
                  </a:cxn>
                  <a:cxn ang="0">
                    <a:pos x="240" y="48"/>
                  </a:cxn>
                  <a:cxn ang="0">
                    <a:pos x="246" y="60"/>
                  </a:cxn>
                  <a:cxn ang="0">
                    <a:pos x="264" y="54"/>
                  </a:cxn>
                  <a:cxn ang="0">
                    <a:pos x="258" y="72"/>
                  </a:cxn>
                  <a:cxn ang="0">
                    <a:pos x="258" y="96"/>
                  </a:cxn>
                  <a:cxn ang="0">
                    <a:pos x="264" y="108"/>
                  </a:cxn>
                  <a:cxn ang="0">
                    <a:pos x="282" y="114"/>
                  </a:cxn>
                  <a:cxn ang="0">
                    <a:pos x="300" y="108"/>
                  </a:cxn>
                  <a:cxn ang="0">
                    <a:pos x="306" y="102"/>
                  </a:cxn>
                  <a:cxn ang="0">
                    <a:pos x="324" y="96"/>
                  </a:cxn>
                  <a:cxn ang="0">
                    <a:pos x="336" y="120"/>
                  </a:cxn>
                  <a:cxn ang="0">
                    <a:pos x="222" y="216"/>
                  </a:cxn>
                  <a:cxn ang="0">
                    <a:pos x="180" y="246"/>
                  </a:cxn>
                  <a:cxn ang="0">
                    <a:pos x="168" y="258"/>
                  </a:cxn>
                  <a:cxn ang="0">
                    <a:pos x="162" y="264"/>
                  </a:cxn>
                  <a:cxn ang="0">
                    <a:pos x="162" y="276"/>
                  </a:cxn>
                  <a:cxn ang="0">
                    <a:pos x="156" y="282"/>
                  </a:cxn>
                  <a:cxn ang="0">
                    <a:pos x="150" y="288"/>
                  </a:cxn>
                  <a:cxn ang="0">
                    <a:pos x="126" y="306"/>
                  </a:cxn>
                  <a:cxn ang="0">
                    <a:pos x="114" y="312"/>
                  </a:cxn>
                  <a:cxn ang="0">
                    <a:pos x="102" y="306"/>
                  </a:cxn>
                  <a:cxn ang="0">
                    <a:pos x="102" y="294"/>
                  </a:cxn>
                  <a:cxn ang="0">
                    <a:pos x="96" y="282"/>
                  </a:cxn>
                  <a:cxn ang="0">
                    <a:pos x="90" y="270"/>
                  </a:cxn>
                  <a:cxn ang="0">
                    <a:pos x="96" y="258"/>
                  </a:cxn>
                  <a:cxn ang="0">
                    <a:pos x="102" y="252"/>
                  </a:cxn>
                  <a:cxn ang="0">
                    <a:pos x="90" y="228"/>
                  </a:cxn>
                  <a:cxn ang="0">
                    <a:pos x="78" y="192"/>
                  </a:cxn>
                  <a:cxn ang="0">
                    <a:pos x="48" y="174"/>
                  </a:cxn>
                  <a:cxn ang="0">
                    <a:pos x="42" y="156"/>
                  </a:cxn>
                  <a:cxn ang="0">
                    <a:pos x="36" y="138"/>
                  </a:cxn>
                  <a:cxn ang="0">
                    <a:pos x="36" y="126"/>
                  </a:cxn>
                  <a:cxn ang="0">
                    <a:pos x="18" y="108"/>
                  </a:cxn>
                  <a:cxn ang="0">
                    <a:pos x="6" y="114"/>
                  </a:cxn>
                </a:cxnLst>
                <a:rect l="0" t="0" r="r" b="b"/>
                <a:pathLst>
                  <a:path w="342" h="312">
                    <a:moveTo>
                      <a:pt x="0" y="108"/>
                    </a:moveTo>
                    <a:lnTo>
                      <a:pt x="12" y="96"/>
                    </a:lnTo>
                    <a:lnTo>
                      <a:pt x="30" y="78"/>
                    </a:lnTo>
                    <a:lnTo>
                      <a:pt x="48" y="72"/>
                    </a:lnTo>
                    <a:lnTo>
                      <a:pt x="66" y="66"/>
                    </a:lnTo>
                    <a:lnTo>
                      <a:pt x="108" y="60"/>
                    </a:lnTo>
                    <a:lnTo>
                      <a:pt x="144" y="60"/>
                    </a:lnTo>
                    <a:lnTo>
                      <a:pt x="156" y="60"/>
                    </a:lnTo>
                    <a:lnTo>
                      <a:pt x="168" y="60"/>
                    </a:lnTo>
                    <a:lnTo>
                      <a:pt x="174" y="54"/>
                    </a:lnTo>
                    <a:lnTo>
                      <a:pt x="180" y="42"/>
                    </a:lnTo>
                    <a:lnTo>
                      <a:pt x="186" y="36"/>
                    </a:lnTo>
                    <a:lnTo>
                      <a:pt x="186" y="30"/>
                    </a:lnTo>
                    <a:lnTo>
                      <a:pt x="186" y="24"/>
                    </a:lnTo>
                    <a:lnTo>
                      <a:pt x="192" y="24"/>
                    </a:lnTo>
                    <a:lnTo>
                      <a:pt x="198" y="24"/>
                    </a:lnTo>
                    <a:lnTo>
                      <a:pt x="204" y="24"/>
                    </a:lnTo>
                    <a:lnTo>
                      <a:pt x="204" y="18"/>
                    </a:lnTo>
                    <a:lnTo>
                      <a:pt x="210" y="6"/>
                    </a:lnTo>
                    <a:lnTo>
                      <a:pt x="210" y="0"/>
                    </a:lnTo>
                    <a:lnTo>
                      <a:pt x="216" y="0"/>
                    </a:lnTo>
                    <a:lnTo>
                      <a:pt x="222" y="0"/>
                    </a:lnTo>
                    <a:lnTo>
                      <a:pt x="222" y="12"/>
                    </a:lnTo>
                    <a:lnTo>
                      <a:pt x="228" y="24"/>
                    </a:lnTo>
                    <a:lnTo>
                      <a:pt x="234" y="36"/>
                    </a:lnTo>
                    <a:lnTo>
                      <a:pt x="240" y="36"/>
                    </a:lnTo>
                    <a:lnTo>
                      <a:pt x="240" y="42"/>
                    </a:lnTo>
                    <a:lnTo>
                      <a:pt x="240" y="48"/>
                    </a:lnTo>
                    <a:lnTo>
                      <a:pt x="240" y="54"/>
                    </a:lnTo>
                    <a:lnTo>
                      <a:pt x="246" y="60"/>
                    </a:lnTo>
                    <a:lnTo>
                      <a:pt x="252" y="60"/>
                    </a:lnTo>
                    <a:lnTo>
                      <a:pt x="264" y="54"/>
                    </a:lnTo>
                    <a:lnTo>
                      <a:pt x="258" y="66"/>
                    </a:lnTo>
                    <a:lnTo>
                      <a:pt x="258" y="72"/>
                    </a:lnTo>
                    <a:lnTo>
                      <a:pt x="258" y="84"/>
                    </a:lnTo>
                    <a:lnTo>
                      <a:pt x="258" y="96"/>
                    </a:lnTo>
                    <a:lnTo>
                      <a:pt x="258" y="102"/>
                    </a:lnTo>
                    <a:lnTo>
                      <a:pt x="264" y="108"/>
                    </a:lnTo>
                    <a:lnTo>
                      <a:pt x="270" y="114"/>
                    </a:lnTo>
                    <a:lnTo>
                      <a:pt x="282" y="114"/>
                    </a:lnTo>
                    <a:lnTo>
                      <a:pt x="294" y="114"/>
                    </a:lnTo>
                    <a:lnTo>
                      <a:pt x="300" y="108"/>
                    </a:lnTo>
                    <a:lnTo>
                      <a:pt x="306" y="108"/>
                    </a:lnTo>
                    <a:lnTo>
                      <a:pt x="306" y="102"/>
                    </a:lnTo>
                    <a:lnTo>
                      <a:pt x="318" y="96"/>
                    </a:lnTo>
                    <a:lnTo>
                      <a:pt x="324" y="96"/>
                    </a:lnTo>
                    <a:lnTo>
                      <a:pt x="330" y="102"/>
                    </a:lnTo>
                    <a:lnTo>
                      <a:pt x="336" y="120"/>
                    </a:lnTo>
                    <a:lnTo>
                      <a:pt x="342" y="132"/>
                    </a:lnTo>
                    <a:lnTo>
                      <a:pt x="222" y="216"/>
                    </a:lnTo>
                    <a:lnTo>
                      <a:pt x="186" y="234"/>
                    </a:lnTo>
                    <a:lnTo>
                      <a:pt x="180" y="246"/>
                    </a:lnTo>
                    <a:lnTo>
                      <a:pt x="180" y="252"/>
                    </a:lnTo>
                    <a:lnTo>
                      <a:pt x="168" y="258"/>
                    </a:lnTo>
                    <a:lnTo>
                      <a:pt x="162" y="258"/>
                    </a:lnTo>
                    <a:lnTo>
                      <a:pt x="162" y="264"/>
                    </a:lnTo>
                    <a:lnTo>
                      <a:pt x="162" y="270"/>
                    </a:lnTo>
                    <a:lnTo>
                      <a:pt x="162" y="276"/>
                    </a:lnTo>
                    <a:lnTo>
                      <a:pt x="162" y="282"/>
                    </a:lnTo>
                    <a:lnTo>
                      <a:pt x="156" y="282"/>
                    </a:lnTo>
                    <a:lnTo>
                      <a:pt x="156" y="288"/>
                    </a:lnTo>
                    <a:lnTo>
                      <a:pt x="150" y="288"/>
                    </a:lnTo>
                    <a:lnTo>
                      <a:pt x="144" y="294"/>
                    </a:lnTo>
                    <a:lnTo>
                      <a:pt x="126" y="306"/>
                    </a:lnTo>
                    <a:lnTo>
                      <a:pt x="120" y="306"/>
                    </a:lnTo>
                    <a:lnTo>
                      <a:pt x="114" y="312"/>
                    </a:lnTo>
                    <a:lnTo>
                      <a:pt x="102" y="312"/>
                    </a:lnTo>
                    <a:lnTo>
                      <a:pt x="102" y="306"/>
                    </a:lnTo>
                    <a:lnTo>
                      <a:pt x="102" y="300"/>
                    </a:lnTo>
                    <a:lnTo>
                      <a:pt x="102" y="294"/>
                    </a:lnTo>
                    <a:lnTo>
                      <a:pt x="102" y="288"/>
                    </a:lnTo>
                    <a:lnTo>
                      <a:pt x="96" y="282"/>
                    </a:lnTo>
                    <a:lnTo>
                      <a:pt x="90" y="276"/>
                    </a:lnTo>
                    <a:lnTo>
                      <a:pt x="90" y="270"/>
                    </a:lnTo>
                    <a:lnTo>
                      <a:pt x="90" y="264"/>
                    </a:lnTo>
                    <a:lnTo>
                      <a:pt x="96" y="258"/>
                    </a:lnTo>
                    <a:lnTo>
                      <a:pt x="96" y="252"/>
                    </a:lnTo>
                    <a:lnTo>
                      <a:pt x="102" y="252"/>
                    </a:lnTo>
                    <a:lnTo>
                      <a:pt x="96" y="240"/>
                    </a:lnTo>
                    <a:lnTo>
                      <a:pt x="90" y="228"/>
                    </a:lnTo>
                    <a:lnTo>
                      <a:pt x="84" y="210"/>
                    </a:lnTo>
                    <a:lnTo>
                      <a:pt x="78" y="192"/>
                    </a:lnTo>
                    <a:lnTo>
                      <a:pt x="60" y="186"/>
                    </a:lnTo>
                    <a:lnTo>
                      <a:pt x="48" y="174"/>
                    </a:lnTo>
                    <a:lnTo>
                      <a:pt x="42" y="168"/>
                    </a:lnTo>
                    <a:lnTo>
                      <a:pt x="42" y="156"/>
                    </a:lnTo>
                    <a:lnTo>
                      <a:pt x="36" y="150"/>
                    </a:lnTo>
                    <a:lnTo>
                      <a:pt x="36" y="138"/>
                    </a:lnTo>
                    <a:lnTo>
                      <a:pt x="42" y="132"/>
                    </a:lnTo>
                    <a:lnTo>
                      <a:pt x="36" y="126"/>
                    </a:lnTo>
                    <a:lnTo>
                      <a:pt x="30" y="114"/>
                    </a:lnTo>
                    <a:lnTo>
                      <a:pt x="18" y="108"/>
                    </a:lnTo>
                    <a:lnTo>
                      <a:pt x="12" y="114"/>
                    </a:lnTo>
                    <a:lnTo>
                      <a:pt x="6" y="114"/>
                    </a:lnTo>
                    <a:lnTo>
                      <a:pt x="0" y="108"/>
                    </a:lnTo>
                    <a:close/>
                  </a:path>
                </a:pathLst>
              </a:custGeom>
              <a:solidFill>
                <a:schemeClr val="accent4">
                  <a:lumMod val="20000"/>
                  <a:lumOff val="80000"/>
                </a:scheme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47" name="Freeform 862">
                <a:extLst>
                  <a:ext uri="{FF2B5EF4-FFF2-40B4-BE49-F238E27FC236}">
                    <a16:creationId xmlns:a16="http://schemas.microsoft.com/office/drawing/2014/main" xmlns="" id="{CA51E861-0CD6-1B4D-B8FF-AD7B4B3D2DAE}"/>
                  </a:ext>
                </a:extLst>
              </p:cNvPr>
              <p:cNvSpPr>
                <a:spLocks/>
              </p:cNvSpPr>
              <p:nvPr/>
            </p:nvSpPr>
            <p:spPr bwMode="auto">
              <a:xfrm>
                <a:off x="5004863" y="5645434"/>
                <a:ext cx="202378" cy="326054"/>
              </a:xfrm>
              <a:custGeom>
                <a:avLst/>
                <a:gdLst/>
                <a:ahLst/>
                <a:cxnLst>
                  <a:cxn ang="0">
                    <a:pos x="12" y="0"/>
                  </a:cxn>
                  <a:cxn ang="0">
                    <a:pos x="48" y="6"/>
                  </a:cxn>
                  <a:cxn ang="0">
                    <a:pos x="204" y="6"/>
                  </a:cxn>
                  <a:cxn ang="0">
                    <a:pos x="216" y="12"/>
                  </a:cxn>
                  <a:cxn ang="0">
                    <a:pos x="210" y="60"/>
                  </a:cxn>
                  <a:cxn ang="0">
                    <a:pos x="210" y="156"/>
                  </a:cxn>
                  <a:cxn ang="0">
                    <a:pos x="210" y="252"/>
                  </a:cxn>
                  <a:cxn ang="0">
                    <a:pos x="204" y="348"/>
                  </a:cxn>
                  <a:cxn ang="0">
                    <a:pos x="120" y="348"/>
                  </a:cxn>
                  <a:cxn ang="0">
                    <a:pos x="42" y="342"/>
                  </a:cxn>
                  <a:cxn ang="0">
                    <a:pos x="0" y="342"/>
                  </a:cxn>
                  <a:cxn ang="0">
                    <a:pos x="6" y="246"/>
                  </a:cxn>
                  <a:cxn ang="0">
                    <a:pos x="6" y="150"/>
                  </a:cxn>
                  <a:cxn ang="0">
                    <a:pos x="6" y="138"/>
                  </a:cxn>
                  <a:cxn ang="0">
                    <a:pos x="12" y="60"/>
                  </a:cxn>
                  <a:cxn ang="0">
                    <a:pos x="12" y="0"/>
                  </a:cxn>
                </a:cxnLst>
                <a:rect l="0" t="0" r="r" b="b"/>
                <a:pathLst>
                  <a:path w="216" h="348">
                    <a:moveTo>
                      <a:pt x="12" y="0"/>
                    </a:moveTo>
                    <a:lnTo>
                      <a:pt x="48" y="6"/>
                    </a:lnTo>
                    <a:lnTo>
                      <a:pt x="204" y="6"/>
                    </a:lnTo>
                    <a:lnTo>
                      <a:pt x="216" y="12"/>
                    </a:lnTo>
                    <a:lnTo>
                      <a:pt x="210" y="60"/>
                    </a:lnTo>
                    <a:lnTo>
                      <a:pt x="210" y="156"/>
                    </a:lnTo>
                    <a:lnTo>
                      <a:pt x="210" y="252"/>
                    </a:lnTo>
                    <a:lnTo>
                      <a:pt x="204" y="348"/>
                    </a:lnTo>
                    <a:lnTo>
                      <a:pt x="120" y="348"/>
                    </a:lnTo>
                    <a:lnTo>
                      <a:pt x="42" y="342"/>
                    </a:lnTo>
                    <a:lnTo>
                      <a:pt x="0" y="342"/>
                    </a:lnTo>
                    <a:lnTo>
                      <a:pt x="6" y="246"/>
                    </a:lnTo>
                    <a:lnTo>
                      <a:pt x="6" y="150"/>
                    </a:lnTo>
                    <a:lnTo>
                      <a:pt x="6" y="138"/>
                    </a:lnTo>
                    <a:lnTo>
                      <a:pt x="12" y="60"/>
                    </a:lnTo>
                    <a:lnTo>
                      <a:pt x="12" y="0"/>
                    </a:lnTo>
                    <a:close/>
                  </a:path>
                </a:pathLst>
              </a:custGeom>
              <a:solidFill>
                <a:schemeClr val="accent4">
                  <a:lumMod val="20000"/>
                  <a:lumOff val="80000"/>
                </a:scheme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48" name="Freeform 864">
                <a:extLst>
                  <a:ext uri="{FF2B5EF4-FFF2-40B4-BE49-F238E27FC236}">
                    <a16:creationId xmlns:a16="http://schemas.microsoft.com/office/drawing/2014/main" xmlns="" id="{4C246C08-1498-484E-BC27-90AA84A1300E}"/>
                  </a:ext>
                </a:extLst>
              </p:cNvPr>
              <p:cNvSpPr>
                <a:spLocks/>
              </p:cNvSpPr>
              <p:nvPr/>
            </p:nvSpPr>
            <p:spPr bwMode="auto">
              <a:xfrm>
                <a:off x="5201620" y="5572353"/>
                <a:ext cx="219243" cy="224865"/>
              </a:xfrm>
              <a:custGeom>
                <a:avLst/>
                <a:gdLst/>
                <a:ahLst/>
                <a:cxnLst>
                  <a:cxn ang="0">
                    <a:pos x="156" y="60"/>
                  </a:cxn>
                  <a:cxn ang="0">
                    <a:pos x="150" y="54"/>
                  </a:cxn>
                  <a:cxn ang="0">
                    <a:pos x="144" y="48"/>
                  </a:cxn>
                  <a:cxn ang="0">
                    <a:pos x="132" y="30"/>
                  </a:cxn>
                  <a:cxn ang="0">
                    <a:pos x="120" y="18"/>
                  </a:cxn>
                  <a:cxn ang="0">
                    <a:pos x="108" y="6"/>
                  </a:cxn>
                  <a:cxn ang="0">
                    <a:pos x="102" y="0"/>
                  </a:cxn>
                  <a:cxn ang="0">
                    <a:pos x="96" y="0"/>
                  </a:cxn>
                  <a:cxn ang="0">
                    <a:pos x="72" y="0"/>
                  </a:cxn>
                  <a:cxn ang="0">
                    <a:pos x="54" y="0"/>
                  </a:cxn>
                  <a:cxn ang="0">
                    <a:pos x="36" y="6"/>
                  </a:cxn>
                  <a:cxn ang="0">
                    <a:pos x="30" y="12"/>
                  </a:cxn>
                  <a:cxn ang="0">
                    <a:pos x="24" y="18"/>
                  </a:cxn>
                  <a:cxn ang="0">
                    <a:pos x="12" y="24"/>
                  </a:cxn>
                  <a:cxn ang="0">
                    <a:pos x="6" y="24"/>
                  </a:cxn>
                  <a:cxn ang="0">
                    <a:pos x="6" y="42"/>
                  </a:cxn>
                  <a:cxn ang="0">
                    <a:pos x="6" y="90"/>
                  </a:cxn>
                  <a:cxn ang="0">
                    <a:pos x="6" y="138"/>
                  </a:cxn>
                  <a:cxn ang="0">
                    <a:pos x="0" y="234"/>
                  </a:cxn>
                  <a:cxn ang="0">
                    <a:pos x="30" y="234"/>
                  </a:cxn>
                  <a:cxn ang="0">
                    <a:pos x="36" y="234"/>
                  </a:cxn>
                  <a:cxn ang="0">
                    <a:pos x="60" y="234"/>
                  </a:cxn>
                  <a:cxn ang="0">
                    <a:pos x="66" y="234"/>
                  </a:cxn>
                  <a:cxn ang="0">
                    <a:pos x="72" y="234"/>
                  </a:cxn>
                  <a:cxn ang="0">
                    <a:pos x="78" y="234"/>
                  </a:cxn>
                  <a:cxn ang="0">
                    <a:pos x="84" y="234"/>
                  </a:cxn>
                  <a:cxn ang="0">
                    <a:pos x="120" y="234"/>
                  </a:cxn>
                  <a:cxn ang="0">
                    <a:pos x="138" y="234"/>
                  </a:cxn>
                  <a:cxn ang="0">
                    <a:pos x="144" y="234"/>
                  </a:cxn>
                  <a:cxn ang="0">
                    <a:pos x="144" y="240"/>
                  </a:cxn>
                  <a:cxn ang="0">
                    <a:pos x="150" y="240"/>
                  </a:cxn>
                  <a:cxn ang="0">
                    <a:pos x="156" y="240"/>
                  </a:cxn>
                  <a:cxn ang="0">
                    <a:pos x="162" y="240"/>
                  </a:cxn>
                  <a:cxn ang="0">
                    <a:pos x="168" y="240"/>
                  </a:cxn>
                  <a:cxn ang="0">
                    <a:pos x="222" y="240"/>
                  </a:cxn>
                  <a:cxn ang="0">
                    <a:pos x="234" y="240"/>
                  </a:cxn>
                  <a:cxn ang="0">
                    <a:pos x="228" y="240"/>
                  </a:cxn>
                  <a:cxn ang="0">
                    <a:pos x="222" y="210"/>
                  </a:cxn>
                  <a:cxn ang="0">
                    <a:pos x="222" y="198"/>
                  </a:cxn>
                  <a:cxn ang="0">
                    <a:pos x="204" y="150"/>
                  </a:cxn>
                  <a:cxn ang="0">
                    <a:pos x="198" y="144"/>
                  </a:cxn>
                  <a:cxn ang="0">
                    <a:pos x="192" y="120"/>
                  </a:cxn>
                  <a:cxn ang="0">
                    <a:pos x="186" y="96"/>
                  </a:cxn>
                  <a:cxn ang="0">
                    <a:pos x="156" y="60"/>
                  </a:cxn>
                </a:cxnLst>
                <a:rect l="0" t="0" r="r" b="b"/>
                <a:pathLst>
                  <a:path w="234" h="240">
                    <a:moveTo>
                      <a:pt x="156" y="60"/>
                    </a:moveTo>
                    <a:lnTo>
                      <a:pt x="150" y="54"/>
                    </a:lnTo>
                    <a:lnTo>
                      <a:pt x="144" y="48"/>
                    </a:lnTo>
                    <a:lnTo>
                      <a:pt x="132" y="30"/>
                    </a:lnTo>
                    <a:lnTo>
                      <a:pt x="120" y="18"/>
                    </a:lnTo>
                    <a:lnTo>
                      <a:pt x="108" y="6"/>
                    </a:lnTo>
                    <a:lnTo>
                      <a:pt x="102" y="0"/>
                    </a:lnTo>
                    <a:lnTo>
                      <a:pt x="96" y="0"/>
                    </a:lnTo>
                    <a:lnTo>
                      <a:pt x="72" y="0"/>
                    </a:lnTo>
                    <a:lnTo>
                      <a:pt x="54" y="0"/>
                    </a:lnTo>
                    <a:lnTo>
                      <a:pt x="36" y="6"/>
                    </a:lnTo>
                    <a:lnTo>
                      <a:pt x="30" y="12"/>
                    </a:lnTo>
                    <a:lnTo>
                      <a:pt x="24" y="18"/>
                    </a:lnTo>
                    <a:lnTo>
                      <a:pt x="12" y="24"/>
                    </a:lnTo>
                    <a:lnTo>
                      <a:pt x="6" y="24"/>
                    </a:lnTo>
                    <a:lnTo>
                      <a:pt x="6" y="42"/>
                    </a:lnTo>
                    <a:lnTo>
                      <a:pt x="6" y="90"/>
                    </a:lnTo>
                    <a:lnTo>
                      <a:pt x="6" y="138"/>
                    </a:lnTo>
                    <a:lnTo>
                      <a:pt x="0" y="234"/>
                    </a:lnTo>
                    <a:lnTo>
                      <a:pt x="30" y="234"/>
                    </a:lnTo>
                    <a:lnTo>
                      <a:pt x="36" y="234"/>
                    </a:lnTo>
                    <a:lnTo>
                      <a:pt x="60" y="234"/>
                    </a:lnTo>
                    <a:lnTo>
                      <a:pt x="66" y="234"/>
                    </a:lnTo>
                    <a:lnTo>
                      <a:pt x="72" y="234"/>
                    </a:lnTo>
                    <a:lnTo>
                      <a:pt x="78" y="234"/>
                    </a:lnTo>
                    <a:lnTo>
                      <a:pt x="84" y="234"/>
                    </a:lnTo>
                    <a:lnTo>
                      <a:pt x="120" y="234"/>
                    </a:lnTo>
                    <a:lnTo>
                      <a:pt x="138" y="234"/>
                    </a:lnTo>
                    <a:lnTo>
                      <a:pt x="144" y="234"/>
                    </a:lnTo>
                    <a:lnTo>
                      <a:pt x="144" y="240"/>
                    </a:lnTo>
                    <a:lnTo>
                      <a:pt x="150" y="240"/>
                    </a:lnTo>
                    <a:lnTo>
                      <a:pt x="156" y="240"/>
                    </a:lnTo>
                    <a:lnTo>
                      <a:pt x="162" y="240"/>
                    </a:lnTo>
                    <a:lnTo>
                      <a:pt x="168" y="240"/>
                    </a:lnTo>
                    <a:lnTo>
                      <a:pt x="222" y="240"/>
                    </a:lnTo>
                    <a:lnTo>
                      <a:pt x="234" y="240"/>
                    </a:lnTo>
                    <a:lnTo>
                      <a:pt x="228" y="240"/>
                    </a:lnTo>
                    <a:lnTo>
                      <a:pt x="222" y="210"/>
                    </a:lnTo>
                    <a:lnTo>
                      <a:pt x="222" y="198"/>
                    </a:lnTo>
                    <a:lnTo>
                      <a:pt x="204" y="150"/>
                    </a:lnTo>
                    <a:lnTo>
                      <a:pt x="198" y="144"/>
                    </a:lnTo>
                    <a:lnTo>
                      <a:pt x="192" y="120"/>
                    </a:lnTo>
                    <a:lnTo>
                      <a:pt x="186" y="96"/>
                    </a:lnTo>
                    <a:lnTo>
                      <a:pt x="156" y="60"/>
                    </a:lnTo>
                    <a:close/>
                  </a:path>
                </a:pathLst>
              </a:custGeom>
              <a:solidFill>
                <a:schemeClr val="accent4">
                  <a:lumMod val="20000"/>
                  <a:lumOff val="80000"/>
                </a:scheme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49" name="Freeform 865">
                <a:extLst>
                  <a:ext uri="{FF2B5EF4-FFF2-40B4-BE49-F238E27FC236}">
                    <a16:creationId xmlns:a16="http://schemas.microsoft.com/office/drawing/2014/main" xmlns="" id="{C3134978-383A-6145-BFAA-482C3C22762A}"/>
                  </a:ext>
                </a:extLst>
              </p:cNvPr>
              <p:cNvSpPr>
                <a:spLocks/>
              </p:cNvSpPr>
              <p:nvPr/>
            </p:nvSpPr>
            <p:spPr bwMode="auto">
              <a:xfrm>
                <a:off x="5825619" y="4948353"/>
                <a:ext cx="337297" cy="269838"/>
              </a:xfrm>
              <a:custGeom>
                <a:avLst/>
                <a:gdLst/>
                <a:ahLst/>
                <a:cxnLst>
                  <a:cxn ang="0">
                    <a:pos x="330" y="174"/>
                  </a:cxn>
                  <a:cxn ang="0">
                    <a:pos x="342" y="204"/>
                  </a:cxn>
                  <a:cxn ang="0">
                    <a:pos x="306" y="234"/>
                  </a:cxn>
                  <a:cxn ang="0">
                    <a:pos x="288" y="240"/>
                  </a:cxn>
                  <a:cxn ang="0">
                    <a:pos x="246" y="264"/>
                  </a:cxn>
                  <a:cxn ang="0">
                    <a:pos x="210" y="276"/>
                  </a:cxn>
                  <a:cxn ang="0">
                    <a:pos x="192" y="282"/>
                  </a:cxn>
                  <a:cxn ang="0">
                    <a:pos x="0" y="192"/>
                  </a:cxn>
                  <a:cxn ang="0">
                    <a:pos x="6" y="180"/>
                  </a:cxn>
                  <a:cxn ang="0">
                    <a:pos x="12" y="162"/>
                  </a:cxn>
                  <a:cxn ang="0">
                    <a:pos x="24" y="150"/>
                  </a:cxn>
                  <a:cxn ang="0">
                    <a:pos x="36" y="150"/>
                  </a:cxn>
                  <a:cxn ang="0">
                    <a:pos x="66" y="138"/>
                  </a:cxn>
                  <a:cxn ang="0">
                    <a:pos x="78" y="126"/>
                  </a:cxn>
                  <a:cxn ang="0">
                    <a:pos x="84" y="120"/>
                  </a:cxn>
                  <a:cxn ang="0">
                    <a:pos x="78" y="108"/>
                  </a:cxn>
                  <a:cxn ang="0">
                    <a:pos x="60" y="102"/>
                  </a:cxn>
                  <a:cxn ang="0">
                    <a:pos x="54" y="66"/>
                  </a:cxn>
                  <a:cxn ang="0">
                    <a:pos x="66" y="30"/>
                  </a:cxn>
                  <a:cxn ang="0">
                    <a:pos x="96" y="54"/>
                  </a:cxn>
                  <a:cxn ang="0">
                    <a:pos x="126" y="66"/>
                  </a:cxn>
                  <a:cxn ang="0">
                    <a:pos x="144" y="72"/>
                  </a:cxn>
                  <a:cxn ang="0">
                    <a:pos x="156" y="84"/>
                  </a:cxn>
                  <a:cxn ang="0">
                    <a:pos x="168" y="102"/>
                  </a:cxn>
                  <a:cxn ang="0">
                    <a:pos x="168" y="114"/>
                  </a:cxn>
                  <a:cxn ang="0">
                    <a:pos x="180" y="114"/>
                  </a:cxn>
                  <a:cxn ang="0">
                    <a:pos x="204" y="102"/>
                  </a:cxn>
                  <a:cxn ang="0">
                    <a:pos x="216" y="78"/>
                  </a:cxn>
                  <a:cxn ang="0">
                    <a:pos x="222" y="42"/>
                  </a:cxn>
                  <a:cxn ang="0">
                    <a:pos x="228" y="18"/>
                  </a:cxn>
                  <a:cxn ang="0">
                    <a:pos x="246" y="6"/>
                  </a:cxn>
                  <a:cxn ang="0">
                    <a:pos x="264" y="6"/>
                  </a:cxn>
                  <a:cxn ang="0">
                    <a:pos x="258" y="18"/>
                  </a:cxn>
                  <a:cxn ang="0">
                    <a:pos x="258" y="30"/>
                  </a:cxn>
                  <a:cxn ang="0">
                    <a:pos x="264" y="30"/>
                  </a:cxn>
                  <a:cxn ang="0">
                    <a:pos x="282" y="24"/>
                  </a:cxn>
                  <a:cxn ang="0">
                    <a:pos x="300" y="18"/>
                  </a:cxn>
                  <a:cxn ang="0">
                    <a:pos x="306" y="30"/>
                  </a:cxn>
                  <a:cxn ang="0">
                    <a:pos x="306" y="48"/>
                  </a:cxn>
                  <a:cxn ang="0">
                    <a:pos x="300" y="66"/>
                  </a:cxn>
                  <a:cxn ang="0">
                    <a:pos x="306" y="78"/>
                  </a:cxn>
                  <a:cxn ang="0">
                    <a:pos x="318" y="78"/>
                  </a:cxn>
                  <a:cxn ang="0">
                    <a:pos x="336" y="72"/>
                  </a:cxn>
                  <a:cxn ang="0">
                    <a:pos x="354" y="84"/>
                  </a:cxn>
                  <a:cxn ang="0">
                    <a:pos x="360" y="132"/>
                  </a:cxn>
                  <a:cxn ang="0">
                    <a:pos x="354" y="150"/>
                  </a:cxn>
                </a:cxnLst>
                <a:rect l="0" t="0" r="r" b="b"/>
                <a:pathLst>
                  <a:path w="360" h="288">
                    <a:moveTo>
                      <a:pt x="354" y="150"/>
                    </a:moveTo>
                    <a:lnTo>
                      <a:pt x="330" y="174"/>
                    </a:lnTo>
                    <a:lnTo>
                      <a:pt x="360" y="198"/>
                    </a:lnTo>
                    <a:lnTo>
                      <a:pt x="342" y="204"/>
                    </a:lnTo>
                    <a:lnTo>
                      <a:pt x="324" y="222"/>
                    </a:lnTo>
                    <a:lnTo>
                      <a:pt x="306" y="234"/>
                    </a:lnTo>
                    <a:lnTo>
                      <a:pt x="300" y="240"/>
                    </a:lnTo>
                    <a:lnTo>
                      <a:pt x="288" y="240"/>
                    </a:lnTo>
                    <a:lnTo>
                      <a:pt x="276" y="234"/>
                    </a:lnTo>
                    <a:lnTo>
                      <a:pt x="246" y="264"/>
                    </a:lnTo>
                    <a:lnTo>
                      <a:pt x="228" y="288"/>
                    </a:lnTo>
                    <a:lnTo>
                      <a:pt x="210" y="276"/>
                    </a:lnTo>
                    <a:lnTo>
                      <a:pt x="204" y="282"/>
                    </a:lnTo>
                    <a:lnTo>
                      <a:pt x="192" y="282"/>
                    </a:lnTo>
                    <a:lnTo>
                      <a:pt x="162" y="276"/>
                    </a:lnTo>
                    <a:lnTo>
                      <a:pt x="0" y="192"/>
                    </a:lnTo>
                    <a:lnTo>
                      <a:pt x="6" y="186"/>
                    </a:lnTo>
                    <a:lnTo>
                      <a:pt x="6" y="180"/>
                    </a:lnTo>
                    <a:lnTo>
                      <a:pt x="6" y="168"/>
                    </a:lnTo>
                    <a:lnTo>
                      <a:pt x="12" y="162"/>
                    </a:lnTo>
                    <a:lnTo>
                      <a:pt x="12" y="156"/>
                    </a:lnTo>
                    <a:lnTo>
                      <a:pt x="24" y="150"/>
                    </a:lnTo>
                    <a:lnTo>
                      <a:pt x="30" y="150"/>
                    </a:lnTo>
                    <a:lnTo>
                      <a:pt x="36" y="150"/>
                    </a:lnTo>
                    <a:lnTo>
                      <a:pt x="54" y="144"/>
                    </a:lnTo>
                    <a:lnTo>
                      <a:pt x="66" y="138"/>
                    </a:lnTo>
                    <a:lnTo>
                      <a:pt x="72" y="132"/>
                    </a:lnTo>
                    <a:lnTo>
                      <a:pt x="78" y="126"/>
                    </a:lnTo>
                    <a:lnTo>
                      <a:pt x="84" y="126"/>
                    </a:lnTo>
                    <a:lnTo>
                      <a:pt x="84" y="120"/>
                    </a:lnTo>
                    <a:lnTo>
                      <a:pt x="84" y="114"/>
                    </a:lnTo>
                    <a:lnTo>
                      <a:pt x="78" y="108"/>
                    </a:lnTo>
                    <a:lnTo>
                      <a:pt x="72" y="108"/>
                    </a:lnTo>
                    <a:lnTo>
                      <a:pt x="60" y="102"/>
                    </a:lnTo>
                    <a:lnTo>
                      <a:pt x="54" y="90"/>
                    </a:lnTo>
                    <a:lnTo>
                      <a:pt x="54" y="66"/>
                    </a:lnTo>
                    <a:lnTo>
                      <a:pt x="54" y="48"/>
                    </a:lnTo>
                    <a:lnTo>
                      <a:pt x="66" y="30"/>
                    </a:lnTo>
                    <a:lnTo>
                      <a:pt x="84" y="42"/>
                    </a:lnTo>
                    <a:lnTo>
                      <a:pt x="96" y="54"/>
                    </a:lnTo>
                    <a:lnTo>
                      <a:pt x="114" y="66"/>
                    </a:lnTo>
                    <a:lnTo>
                      <a:pt x="126" y="66"/>
                    </a:lnTo>
                    <a:lnTo>
                      <a:pt x="132" y="66"/>
                    </a:lnTo>
                    <a:lnTo>
                      <a:pt x="144" y="72"/>
                    </a:lnTo>
                    <a:lnTo>
                      <a:pt x="150" y="72"/>
                    </a:lnTo>
                    <a:lnTo>
                      <a:pt x="156" y="84"/>
                    </a:lnTo>
                    <a:lnTo>
                      <a:pt x="162" y="90"/>
                    </a:lnTo>
                    <a:lnTo>
                      <a:pt x="168" y="102"/>
                    </a:lnTo>
                    <a:lnTo>
                      <a:pt x="168" y="108"/>
                    </a:lnTo>
                    <a:lnTo>
                      <a:pt x="168" y="114"/>
                    </a:lnTo>
                    <a:lnTo>
                      <a:pt x="174" y="114"/>
                    </a:lnTo>
                    <a:lnTo>
                      <a:pt x="180" y="114"/>
                    </a:lnTo>
                    <a:lnTo>
                      <a:pt x="192" y="114"/>
                    </a:lnTo>
                    <a:lnTo>
                      <a:pt x="204" y="102"/>
                    </a:lnTo>
                    <a:lnTo>
                      <a:pt x="216" y="90"/>
                    </a:lnTo>
                    <a:lnTo>
                      <a:pt x="216" y="78"/>
                    </a:lnTo>
                    <a:lnTo>
                      <a:pt x="222" y="54"/>
                    </a:lnTo>
                    <a:lnTo>
                      <a:pt x="222" y="42"/>
                    </a:lnTo>
                    <a:lnTo>
                      <a:pt x="222" y="30"/>
                    </a:lnTo>
                    <a:lnTo>
                      <a:pt x="228" y="18"/>
                    </a:lnTo>
                    <a:lnTo>
                      <a:pt x="240" y="12"/>
                    </a:lnTo>
                    <a:lnTo>
                      <a:pt x="246" y="6"/>
                    </a:lnTo>
                    <a:lnTo>
                      <a:pt x="264" y="0"/>
                    </a:lnTo>
                    <a:lnTo>
                      <a:pt x="264" y="6"/>
                    </a:lnTo>
                    <a:lnTo>
                      <a:pt x="264" y="12"/>
                    </a:lnTo>
                    <a:lnTo>
                      <a:pt x="258" y="18"/>
                    </a:lnTo>
                    <a:lnTo>
                      <a:pt x="258" y="24"/>
                    </a:lnTo>
                    <a:lnTo>
                      <a:pt x="258" y="30"/>
                    </a:lnTo>
                    <a:lnTo>
                      <a:pt x="264" y="36"/>
                    </a:lnTo>
                    <a:lnTo>
                      <a:pt x="264" y="30"/>
                    </a:lnTo>
                    <a:lnTo>
                      <a:pt x="276" y="30"/>
                    </a:lnTo>
                    <a:lnTo>
                      <a:pt x="282" y="24"/>
                    </a:lnTo>
                    <a:lnTo>
                      <a:pt x="288" y="18"/>
                    </a:lnTo>
                    <a:lnTo>
                      <a:pt x="300" y="18"/>
                    </a:lnTo>
                    <a:lnTo>
                      <a:pt x="300" y="24"/>
                    </a:lnTo>
                    <a:lnTo>
                      <a:pt x="306" y="30"/>
                    </a:lnTo>
                    <a:lnTo>
                      <a:pt x="306" y="36"/>
                    </a:lnTo>
                    <a:lnTo>
                      <a:pt x="306" y="48"/>
                    </a:lnTo>
                    <a:lnTo>
                      <a:pt x="306" y="60"/>
                    </a:lnTo>
                    <a:lnTo>
                      <a:pt x="300" y="66"/>
                    </a:lnTo>
                    <a:lnTo>
                      <a:pt x="300" y="72"/>
                    </a:lnTo>
                    <a:lnTo>
                      <a:pt x="306" y="78"/>
                    </a:lnTo>
                    <a:lnTo>
                      <a:pt x="312" y="78"/>
                    </a:lnTo>
                    <a:lnTo>
                      <a:pt x="318" y="78"/>
                    </a:lnTo>
                    <a:lnTo>
                      <a:pt x="324" y="72"/>
                    </a:lnTo>
                    <a:lnTo>
                      <a:pt x="336" y="72"/>
                    </a:lnTo>
                    <a:lnTo>
                      <a:pt x="348" y="78"/>
                    </a:lnTo>
                    <a:lnTo>
                      <a:pt x="354" y="84"/>
                    </a:lnTo>
                    <a:lnTo>
                      <a:pt x="360" y="108"/>
                    </a:lnTo>
                    <a:lnTo>
                      <a:pt x="360" y="132"/>
                    </a:lnTo>
                    <a:lnTo>
                      <a:pt x="354" y="138"/>
                    </a:lnTo>
                    <a:lnTo>
                      <a:pt x="354" y="150"/>
                    </a:lnTo>
                    <a:close/>
                  </a:path>
                </a:pathLst>
              </a:custGeom>
              <a:solidFill>
                <a:schemeClr val="accent4">
                  <a:lumMod val="20000"/>
                  <a:lumOff val="80000"/>
                </a:scheme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50" name="Freeform 867">
                <a:extLst>
                  <a:ext uri="{FF2B5EF4-FFF2-40B4-BE49-F238E27FC236}">
                    <a16:creationId xmlns:a16="http://schemas.microsoft.com/office/drawing/2014/main" xmlns="" id="{5F80807C-69A9-9B42-9E23-2ECFAE487B01}"/>
                  </a:ext>
                </a:extLst>
              </p:cNvPr>
              <p:cNvSpPr>
                <a:spLocks/>
              </p:cNvSpPr>
              <p:nvPr/>
            </p:nvSpPr>
            <p:spPr bwMode="auto">
              <a:xfrm>
                <a:off x="5775025" y="5128245"/>
                <a:ext cx="264216" cy="219243"/>
              </a:xfrm>
              <a:custGeom>
                <a:avLst/>
                <a:gdLst/>
                <a:ahLst/>
                <a:cxnLst>
                  <a:cxn ang="0">
                    <a:pos x="240" y="204"/>
                  </a:cxn>
                  <a:cxn ang="0">
                    <a:pos x="228" y="210"/>
                  </a:cxn>
                  <a:cxn ang="0">
                    <a:pos x="198" y="210"/>
                  </a:cxn>
                  <a:cxn ang="0">
                    <a:pos x="174" y="234"/>
                  </a:cxn>
                  <a:cxn ang="0">
                    <a:pos x="120" y="222"/>
                  </a:cxn>
                  <a:cxn ang="0">
                    <a:pos x="114" y="222"/>
                  </a:cxn>
                  <a:cxn ang="0">
                    <a:pos x="114" y="216"/>
                  </a:cxn>
                  <a:cxn ang="0">
                    <a:pos x="102" y="210"/>
                  </a:cxn>
                  <a:cxn ang="0">
                    <a:pos x="96" y="204"/>
                  </a:cxn>
                  <a:cxn ang="0">
                    <a:pos x="90" y="198"/>
                  </a:cxn>
                  <a:cxn ang="0">
                    <a:pos x="84" y="192"/>
                  </a:cxn>
                  <a:cxn ang="0">
                    <a:pos x="84" y="180"/>
                  </a:cxn>
                  <a:cxn ang="0">
                    <a:pos x="84" y="168"/>
                  </a:cxn>
                  <a:cxn ang="0">
                    <a:pos x="84" y="156"/>
                  </a:cxn>
                  <a:cxn ang="0">
                    <a:pos x="84" y="138"/>
                  </a:cxn>
                  <a:cxn ang="0">
                    <a:pos x="90" y="132"/>
                  </a:cxn>
                  <a:cxn ang="0">
                    <a:pos x="90" y="126"/>
                  </a:cxn>
                  <a:cxn ang="0">
                    <a:pos x="90" y="120"/>
                  </a:cxn>
                  <a:cxn ang="0">
                    <a:pos x="84" y="120"/>
                  </a:cxn>
                  <a:cxn ang="0">
                    <a:pos x="78" y="114"/>
                  </a:cxn>
                  <a:cxn ang="0">
                    <a:pos x="78" y="108"/>
                  </a:cxn>
                  <a:cxn ang="0">
                    <a:pos x="72" y="96"/>
                  </a:cxn>
                  <a:cxn ang="0">
                    <a:pos x="72" y="84"/>
                  </a:cxn>
                  <a:cxn ang="0">
                    <a:pos x="60" y="72"/>
                  </a:cxn>
                  <a:cxn ang="0">
                    <a:pos x="54" y="72"/>
                  </a:cxn>
                  <a:cxn ang="0">
                    <a:pos x="42" y="72"/>
                  </a:cxn>
                  <a:cxn ang="0">
                    <a:pos x="24" y="72"/>
                  </a:cxn>
                  <a:cxn ang="0">
                    <a:pos x="12" y="60"/>
                  </a:cxn>
                  <a:cxn ang="0">
                    <a:pos x="0" y="54"/>
                  </a:cxn>
                  <a:cxn ang="0">
                    <a:pos x="0" y="42"/>
                  </a:cxn>
                  <a:cxn ang="0">
                    <a:pos x="0" y="30"/>
                  </a:cxn>
                  <a:cxn ang="0">
                    <a:pos x="6" y="24"/>
                  </a:cxn>
                  <a:cxn ang="0">
                    <a:pos x="18" y="12"/>
                  </a:cxn>
                  <a:cxn ang="0">
                    <a:pos x="24" y="12"/>
                  </a:cxn>
                  <a:cxn ang="0">
                    <a:pos x="36" y="12"/>
                  </a:cxn>
                  <a:cxn ang="0">
                    <a:pos x="42" y="12"/>
                  </a:cxn>
                  <a:cxn ang="0">
                    <a:pos x="48" y="12"/>
                  </a:cxn>
                  <a:cxn ang="0">
                    <a:pos x="54" y="0"/>
                  </a:cxn>
                  <a:cxn ang="0">
                    <a:pos x="216" y="84"/>
                  </a:cxn>
                  <a:cxn ang="0">
                    <a:pos x="246" y="90"/>
                  </a:cxn>
                  <a:cxn ang="0">
                    <a:pos x="258" y="90"/>
                  </a:cxn>
                  <a:cxn ang="0">
                    <a:pos x="264" y="84"/>
                  </a:cxn>
                  <a:cxn ang="0">
                    <a:pos x="282" y="96"/>
                  </a:cxn>
                  <a:cxn ang="0">
                    <a:pos x="246" y="144"/>
                  </a:cxn>
                  <a:cxn ang="0">
                    <a:pos x="246" y="150"/>
                  </a:cxn>
                  <a:cxn ang="0">
                    <a:pos x="240" y="156"/>
                  </a:cxn>
                  <a:cxn ang="0">
                    <a:pos x="234" y="156"/>
                  </a:cxn>
                  <a:cxn ang="0">
                    <a:pos x="228" y="150"/>
                  </a:cxn>
                  <a:cxn ang="0">
                    <a:pos x="222" y="150"/>
                  </a:cxn>
                  <a:cxn ang="0">
                    <a:pos x="222" y="156"/>
                  </a:cxn>
                  <a:cxn ang="0">
                    <a:pos x="216" y="168"/>
                  </a:cxn>
                  <a:cxn ang="0">
                    <a:pos x="216" y="174"/>
                  </a:cxn>
                  <a:cxn ang="0">
                    <a:pos x="222" y="180"/>
                  </a:cxn>
                  <a:cxn ang="0">
                    <a:pos x="222" y="186"/>
                  </a:cxn>
                  <a:cxn ang="0">
                    <a:pos x="228" y="192"/>
                  </a:cxn>
                  <a:cxn ang="0">
                    <a:pos x="240" y="204"/>
                  </a:cxn>
                </a:cxnLst>
                <a:rect l="0" t="0" r="r" b="b"/>
                <a:pathLst>
                  <a:path w="282" h="234">
                    <a:moveTo>
                      <a:pt x="240" y="204"/>
                    </a:moveTo>
                    <a:lnTo>
                      <a:pt x="228" y="210"/>
                    </a:lnTo>
                    <a:lnTo>
                      <a:pt x="198" y="210"/>
                    </a:lnTo>
                    <a:lnTo>
                      <a:pt x="174" y="234"/>
                    </a:lnTo>
                    <a:lnTo>
                      <a:pt x="120" y="222"/>
                    </a:lnTo>
                    <a:lnTo>
                      <a:pt x="114" y="222"/>
                    </a:lnTo>
                    <a:lnTo>
                      <a:pt x="114" y="216"/>
                    </a:lnTo>
                    <a:lnTo>
                      <a:pt x="102" y="210"/>
                    </a:lnTo>
                    <a:lnTo>
                      <a:pt x="96" y="204"/>
                    </a:lnTo>
                    <a:lnTo>
                      <a:pt x="90" y="198"/>
                    </a:lnTo>
                    <a:lnTo>
                      <a:pt x="84" y="192"/>
                    </a:lnTo>
                    <a:lnTo>
                      <a:pt x="84" y="180"/>
                    </a:lnTo>
                    <a:lnTo>
                      <a:pt x="84" y="168"/>
                    </a:lnTo>
                    <a:lnTo>
                      <a:pt x="84" y="156"/>
                    </a:lnTo>
                    <a:lnTo>
                      <a:pt x="84" y="138"/>
                    </a:lnTo>
                    <a:lnTo>
                      <a:pt x="90" y="132"/>
                    </a:lnTo>
                    <a:lnTo>
                      <a:pt x="90" y="126"/>
                    </a:lnTo>
                    <a:lnTo>
                      <a:pt x="90" y="120"/>
                    </a:lnTo>
                    <a:lnTo>
                      <a:pt x="84" y="120"/>
                    </a:lnTo>
                    <a:lnTo>
                      <a:pt x="78" y="114"/>
                    </a:lnTo>
                    <a:lnTo>
                      <a:pt x="78" y="108"/>
                    </a:lnTo>
                    <a:lnTo>
                      <a:pt x="72" y="96"/>
                    </a:lnTo>
                    <a:lnTo>
                      <a:pt x="72" y="84"/>
                    </a:lnTo>
                    <a:lnTo>
                      <a:pt x="60" y="72"/>
                    </a:lnTo>
                    <a:lnTo>
                      <a:pt x="54" y="72"/>
                    </a:lnTo>
                    <a:lnTo>
                      <a:pt x="42" y="72"/>
                    </a:lnTo>
                    <a:lnTo>
                      <a:pt x="24" y="72"/>
                    </a:lnTo>
                    <a:lnTo>
                      <a:pt x="12" y="60"/>
                    </a:lnTo>
                    <a:lnTo>
                      <a:pt x="0" y="54"/>
                    </a:lnTo>
                    <a:lnTo>
                      <a:pt x="0" y="42"/>
                    </a:lnTo>
                    <a:lnTo>
                      <a:pt x="0" y="30"/>
                    </a:lnTo>
                    <a:lnTo>
                      <a:pt x="6" y="24"/>
                    </a:lnTo>
                    <a:lnTo>
                      <a:pt x="18" y="12"/>
                    </a:lnTo>
                    <a:lnTo>
                      <a:pt x="24" y="12"/>
                    </a:lnTo>
                    <a:lnTo>
                      <a:pt x="36" y="12"/>
                    </a:lnTo>
                    <a:lnTo>
                      <a:pt x="42" y="12"/>
                    </a:lnTo>
                    <a:lnTo>
                      <a:pt x="48" y="12"/>
                    </a:lnTo>
                    <a:lnTo>
                      <a:pt x="54" y="0"/>
                    </a:lnTo>
                    <a:lnTo>
                      <a:pt x="216" y="84"/>
                    </a:lnTo>
                    <a:lnTo>
                      <a:pt x="246" y="90"/>
                    </a:lnTo>
                    <a:lnTo>
                      <a:pt x="258" y="90"/>
                    </a:lnTo>
                    <a:lnTo>
                      <a:pt x="264" y="84"/>
                    </a:lnTo>
                    <a:lnTo>
                      <a:pt x="282" y="96"/>
                    </a:lnTo>
                    <a:lnTo>
                      <a:pt x="246" y="144"/>
                    </a:lnTo>
                    <a:lnTo>
                      <a:pt x="246" y="150"/>
                    </a:lnTo>
                    <a:lnTo>
                      <a:pt x="240" y="156"/>
                    </a:lnTo>
                    <a:lnTo>
                      <a:pt x="234" y="156"/>
                    </a:lnTo>
                    <a:lnTo>
                      <a:pt x="228" y="150"/>
                    </a:lnTo>
                    <a:lnTo>
                      <a:pt x="222" y="150"/>
                    </a:lnTo>
                    <a:lnTo>
                      <a:pt x="222" y="156"/>
                    </a:lnTo>
                    <a:lnTo>
                      <a:pt x="216" y="168"/>
                    </a:lnTo>
                    <a:lnTo>
                      <a:pt x="216" y="174"/>
                    </a:lnTo>
                    <a:lnTo>
                      <a:pt x="222" y="180"/>
                    </a:lnTo>
                    <a:lnTo>
                      <a:pt x="222" y="186"/>
                    </a:lnTo>
                    <a:lnTo>
                      <a:pt x="228" y="192"/>
                    </a:lnTo>
                    <a:lnTo>
                      <a:pt x="240" y="204"/>
                    </a:lnTo>
                    <a:close/>
                  </a:path>
                </a:pathLst>
              </a:custGeom>
              <a:solidFill>
                <a:schemeClr val="accent4">
                  <a:lumMod val="20000"/>
                  <a:lumOff val="80000"/>
                </a:scheme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51" name="Freeform 868">
                <a:extLst>
                  <a:ext uri="{FF2B5EF4-FFF2-40B4-BE49-F238E27FC236}">
                    <a16:creationId xmlns:a16="http://schemas.microsoft.com/office/drawing/2014/main" xmlns="" id="{3C7B0926-FECB-3D43-A741-B3BA65FD0A69}"/>
                  </a:ext>
                </a:extLst>
              </p:cNvPr>
              <p:cNvSpPr>
                <a:spLocks/>
              </p:cNvSpPr>
              <p:nvPr/>
            </p:nvSpPr>
            <p:spPr bwMode="auto">
              <a:xfrm>
                <a:off x="4808107" y="5443055"/>
                <a:ext cx="208000" cy="213621"/>
              </a:xfrm>
              <a:custGeom>
                <a:avLst/>
                <a:gdLst/>
                <a:ahLst/>
                <a:cxnLst>
                  <a:cxn ang="0">
                    <a:pos x="222" y="216"/>
                  </a:cxn>
                  <a:cxn ang="0">
                    <a:pos x="222" y="210"/>
                  </a:cxn>
                  <a:cxn ang="0">
                    <a:pos x="210" y="180"/>
                  </a:cxn>
                  <a:cxn ang="0">
                    <a:pos x="150" y="6"/>
                  </a:cxn>
                  <a:cxn ang="0">
                    <a:pos x="138" y="0"/>
                  </a:cxn>
                  <a:cxn ang="0">
                    <a:pos x="126" y="0"/>
                  </a:cxn>
                  <a:cxn ang="0">
                    <a:pos x="114" y="0"/>
                  </a:cxn>
                  <a:cxn ang="0">
                    <a:pos x="90" y="12"/>
                  </a:cxn>
                  <a:cxn ang="0">
                    <a:pos x="72" y="30"/>
                  </a:cxn>
                  <a:cxn ang="0">
                    <a:pos x="66" y="36"/>
                  </a:cxn>
                  <a:cxn ang="0">
                    <a:pos x="60" y="48"/>
                  </a:cxn>
                  <a:cxn ang="0">
                    <a:pos x="48" y="66"/>
                  </a:cxn>
                  <a:cxn ang="0">
                    <a:pos x="48" y="78"/>
                  </a:cxn>
                  <a:cxn ang="0">
                    <a:pos x="42" y="84"/>
                  </a:cxn>
                  <a:cxn ang="0">
                    <a:pos x="36" y="90"/>
                  </a:cxn>
                  <a:cxn ang="0">
                    <a:pos x="24" y="96"/>
                  </a:cxn>
                  <a:cxn ang="0">
                    <a:pos x="12" y="108"/>
                  </a:cxn>
                  <a:cxn ang="0">
                    <a:pos x="6" y="120"/>
                  </a:cxn>
                  <a:cxn ang="0">
                    <a:pos x="0" y="126"/>
                  </a:cxn>
                  <a:cxn ang="0">
                    <a:pos x="0" y="132"/>
                  </a:cxn>
                  <a:cxn ang="0">
                    <a:pos x="0" y="156"/>
                  </a:cxn>
                  <a:cxn ang="0">
                    <a:pos x="0" y="168"/>
                  </a:cxn>
                  <a:cxn ang="0">
                    <a:pos x="12" y="174"/>
                  </a:cxn>
                  <a:cxn ang="0">
                    <a:pos x="18" y="180"/>
                  </a:cxn>
                  <a:cxn ang="0">
                    <a:pos x="18" y="186"/>
                  </a:cxn>
                  <a:cxn ang="0">
                    <a:pos x="24" y="186"/>
                  </a:cxn>
                  <a:cxn ang="0">
                    <a:pos x="36" y="186"/>
                  </a:cxn>
                  <a:cxn ang="0">
                    <a:pos x="42" y="192"/>
                  </a:cxn>
                  <a:cxn ang="0">
                    <a:pos x="48" y="204"/>
                  </a:cxn>
                  <a:cxn ang="0">
                    <a:pos x="48" y="210"/>
                  </a:cxn>
                  <a:cxn ang="0">
                    <a:pos x="48" y="216"/>
                  </a:cxn>
                  <a:cxn ang="0">
                    <a:pos x="54" y="216"/>
                  </a:cxn>
                  <a:cxn ang="0">
                    <a:pos x="54" y="222"/>
                  </a:cxn>
                  <a:cxn ang="0">
                    <a:pos x="60" y="228"/>
                  </a:cxn>
                  <a:cxn ang="0">
                    <a:pos x="66" y="228"/>
                  </a:cxn>
                  <a:cxn ang="0">
                    <a:pos x="84" y="228"/>
                  </a:cxn>
                  <a:cxn ang="0">
                    <a:pos x="96" y="228"/>
                  </a:cxn>
                  <a:cxn ang="0">
                    <a:pos x="114" y="228"/>
                  </a:cxn>
                  <a:cxn ang="0">
                    <a:pos x="132" y="228"/>
                  </a:cxn>
                  <a:cxn ang="0">
                    <a:pos x="144" y="228"/>
                  </a:cxn>
                  <a:cxn ang="0">
                    <a:pos x="150" y="222"/>
                  </a:cxn>
                  <a:cxn ang="0">
                    <a:pos x="156" y="222"/>
                  </a:cxn>
                  <a:cxn ang="0">
                    <a:pos x="162" y="222"/>
                  </a:cxn>
                  <a:cxn ang="0">
                    <a:pos x="168" y="222"/>
                  </a:cxn>
                  <a:cxn ang="0">
                    <a:pos x="180" y="222"/>
                  </a:cxn>
                  <a:cxn ang="0">
                    <a:pos x="186" y="222"/>
                  </a:cxn>
                  <a:cxn ang="0">
                    <a:pos x="198" y="222"/>
                  </a:cxn>
                  <a:cxn ang="0">
                    <a:pos x="210" y="222"/>
                  </a:cxn>
                  <a:cxn ang="0">
                    <a:pos x="216" y="222"/>
                  </a:cxn>
                  <a:cxn ang="0">
                    <a:pos x="222" y="216"/>
                  </a:cxn>
                  <a:cxn ang="0">
                    <a:pos x="222" y="210"/>
                  </a:cxn>
                  <a:cxn ang="0">
                    <a:pos x="222" y="222"/>
                  </a:cxn>
                  <a:cxn ang="0">
                    <a:pos x="222" y="216"/>
                  </a:cxn>
                </a:cxnLst>
                <a:rect l="0" t="0" r="r" b="b"/>
                <a:pathLst>
                  <a:path w="222" h="228">
                    <a:moveTo>
                      <a:pt x="222" y="216"/>
                    </a:moveTo>
                    <a:lnTo>
                      <a:pt x="222" y="210"/>
                    </a:lnTo>
                    <a:lnTo>
                      <a:pt x="210" y="180"/>
                    </a:lnTo>
                    <a:lnTo>
                      <a:pt x="150" y="6"/>
                    </a:lnTo>
                    <a:lnTo>
                      <a:pt x="138" y="0"/>
                    </a:lnTo>
                    <a:lnTo>
                      <a:pt x="126" y="0"/>
                    </a:lnTo>
                    <a:lnTo>
                      <a:pt x="114" y="0"/>
                    </a:lnTo>
                    <a:lnTo>
                      <a:pt x="90" y="12"/>
                    </a:lnTo>
                    <a:lnTo>
                      <a:pt x="72" y="30"/>
                    </a:lnTo>
                    <a:lnTo>
                      <a:pt x="66" y="36"/>
                    </a:lnTo>
                    <a:lnTo>
                      <a:pt x="60" y="48"/>
                    </a:lnTo>
                    <a:lnTo>
                      <a:pt x="48" y="66"/>
                    </a:lnTo>
                    <a:lnTo>
                      <a:pt x="48" y="78"/>
                    </a:lnTo>
                    <a:lnTo>
                      <a:pt x="42" y="84"/>
                    </a:lnTo>
                    <a:lnTo>
                      <a:pt x="36" y="90"/>
                    </a:lnTo>
                    <a:lnTo>
                      <a:pt x="24" y="96"/>
                    </a:lnTo>
                    <a:lnTo>
                      <a:pt x="12" y="108"/>
                    </a:lnTo>
                    <a:lnTo>
                      <a:pt x="6" y="120"/>
                    </a:lnTo>
                    <a:lnTo>
                      <a:pt x="0" y="126"/>
                    </a:lnTo>
                    <a:lnTo>
                      <a:pt x="0" y="132"/>
                    </a:lnTo>
                    <a:lnTo>
                      <a:pt x="0" y="156"/>
                    </a:lnTo>
                    <a:lnTo>
                      <a:pt x="0" y="168"/>
                    </a:lnTo>
                    <a:lnTo>
                      <a:pt x="12" y="174"/>
                    </a:lnTo>
                    <a:lnTo>
                      <a:pt x="18" y="180"/>
                    </a:lnTo>
                    <a:lnTo>
                      <a:pt x="18" y="186"/>
                    </a:lnTo>
                    <a:lnTo>
                      <a:pt x="24" y="186"/>
                    </a:lnTo>
                    <a:lnTo>
                      <a:pt x="36" y="186"/>
                    </a:lnTo>
                    <a:lnTo>
                      <a:pt x="42" y="192"/>
                    </a:lnTo>
                    <a:lnTo>
                      <a:pt x="48" y="204"/>
                    </a:lnTo>
                    <a:lnTo>
                      <a:pt x="48" y="210"/>
                    </a:lnTo>
                    <a:lnTo>
                      <a:pt x="48" y="216"/>
                    </a:lnTo>
                    <a:lnTo>
                      <a:pt x="54" y="216"/>
                    </a:lnTo>
                    <a:lnTo>
                      <a:pt x="54" y="222"/>
                    </a:lnTo>
                    <a:lnTo>
                      <a:pt x="60" y="228"/>
                    </a:lnTo>
                    <a:lnTo>
                      <a:pt x="66" y="228"/>
                    </a:lnTo>
                    <a:lnTo>
                      <a:pt x="84" y="228"/>
                    </a:lnTo>
                    <a:lnTo>
                      <a:pt x="96" y="228"/>
                    </a:lnTo>
                    <a:lnTo>
                      <a:pt x="114" y="228"/>
                    </a:lnTo>
                    <a:lnTo>
                      <a:pt x="132" y="228"/>
                    </a:lnTo>
                    <a:lnTo>
                      <a:pt x="144" y="228"/>
                    </a:lnTo>
                    <a:lnTo>
                      <a:pt x="150" y="222"/>
                    </a:lnTo>
                    <a:lnTo>
                      <a:pt x="156" y="222"/>
                    </a:lnTo>
                    <a:lnTo>
                      <a:pt x="162" y="222"/>
                    </a:lnTo>
                    <a:lnTo>
                      <a:pt x="168" y="222"/>
                    </a:lnTo>
                    <a:lnTo>
                      <a:pt x="180" y="222"/>
                    </a:lnTo>
                    <a:lnTo>
                      <a:pt x="186" y="222"/>
                    </a:lnTo>
                    <a:lnTo>
                      <a:pt x="198" y="222"/>
                    </a:lnTo>
                    <a:lnTo>
                      <a:pt x="210" y="222"/>
                    </a:lnTo>
                    <a:lnTo>
                      <a:pt x="216" y="222"/>
                    </a:lnTo>
                    <a:lnTo>
                      <a:pt x="222" y="216"/>
                    </a:lnTo>
                    <a:lnTo>
                      <a:pt x="222" y="210"/>
                    </a:lnTo>
                    <a:lnTo>
                      <a:pt x="222" y="222"/>
                    </a:lnTo>
                    <a:lnTo>
                      <a:pt x="222" y="216"/>
                    </a:lnTo>
                    <a:close/>
                  </a:path>
                </a:pathLst>
              </a:custGeom>
              <a:solidFill>
                <a:schemeClr val="accent4">
                  <a:lumMod val="20000"/>
                  <a:lumOff val="80000"/>
                </a:scheme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52" name="Freeform 875">
                <a:extLst>
                  <a:ext uri="{FF2B5EF4-FFF2-40B4-BE49-F238E27FC236}">
                    <a16:creationId xmlns:a16="http://schemas.microsoft.com/office/drawing/2014/main" xmlns="" id="{99BED2A3-D15F-3344-AB0B-96473602D64C}"/>
                  </a:ext>
                </a:extLst>
              </p:cNvPr>
              <p:cNvSpPr>
                <a:spLocks/>
              </p:cNvSpPr>
              <p:nvPr/>
            </p:nvSpPr>
            <p:spPr bwMode="auto">
              <a:xfrm>
                <a:off x="5347782" y="5488028"/>
                <a:ext cx="208000" cy="224865"/>
              </a:xfrm>
              <a:custGeom>
                <a:avLst/>
                <a:gdLst/>
                <a:ahLst/>
                <a:cxnLst>
                  <a:cxn ang="0">
                    <a:pos x="84" y="0"/>
                  </a:cxn>
                  <a:cxn ang="0">
                    <a:pos x="84" y="6"/>
                  </a:cxn>
                  <a:cxn ang="0">
                    <a:pos x="78" y="6"/>
                  </a:cxn>
                  <a:cxn ang="0">
                    <a:pos x="72" y="12"/>
                  </a:cxn>
                  <a:cxn ang="0">
                    <a:pos x="54" y="24"/>
                  </a:cxn>
                  <a:cxn ang="0">
                    <a:pos x="48" y="24"/>
                  </a:cxn>
                  <a:cxn ang="0">
                    <a:pos x="42" y="30"/>
                  </a:cxn>
                  <a:cxn ang="0">
                    <a:pos x="30" y="30"/>
                  </a:cxn>
                  <a:cxn ang="0">
                    <a:pos x="30" y="24"/>
                  </a:cxn>
                  <a:cxn ang="0">
                    <a:pos x="24" y="30"/>
                  </a:cxn>
                  <a:cxn ang="0">
                    <a:pos x="18" y="42"/>
                  </a:cxn>
                  <a:cxn ang="0">
                    <a:pos x="12" y="54"/>
                  </a:cxn>
                  <a:cxn ang="0">
                    <a:pos x="12" y="60"/>
                  </a:cxn>
                  <a:cxn ang="0">
                    <a:pos x="18" y="78"/>
                  </a:cxn>
                  <a:cxn ang="0">
                    <a:pos x="18" y="84"/>
                  </a:cxn>
                  <a:cxn ang="0">
                    <a:pos x="12" y="90"/>
                  </a:cxn>
                  <a:cxn ang="0">
                    <a:pos x="6" y="102"/>
                  </a:cxn>
                  <a:cxn ang="0">
                    <a:pos x="6" y="114"/>
                  </a:cxn>
                  <a:cxn ang="0">
                    <a:pos x="12" y="120"/>
                  </a:cxn>
                  <a:cxn ang="0">
                    <a:pos x="12" y="126"/>
                  </a:cxn>
                  <a:cxn ang="0">
                    <a:pos x="18" y="138"/>
                  </a:cxn>
                  <a:cxn ang="0">
                    <a:pos x="0" y="150"/>
                  </a:cxn>
                  <a:cxn ang="0">
                    <a:pos x="30" y="186"/>
                  </a:cxn>
                  <a:cxn ang="0">
                    <a:pos x="36" y="210"/>
                  </a:cxn>
                  <a:cxn ang="0">
                    <a:pos x="42" y="234"/>
                  </a:cxn>
                  <a:cxn ang="0">
                    <a:pos x="48" y="240"/>
                  </a:cxn>
                  <a:cxn ang="0">
                    <a:pos x="66" y="234"/>
                  </a:cxn>
                  <a:cxn ang="0">
                    <a:pos x="144" y="204"/>
                  </a:cxn>
                  <a:cxn ang="0">
                    <a:pos x="210" y="168"/>
                  </a:cxn>
                  <a:cxn ang="0">
                    <a:pos x="222" y="168"/>
                  </a:cxn>
                  <a:cxn ang="0">
                    <a:pos x="198" y="138"/>
                  </a:cxn>
                  <a:cxn ang="0">
                    <a:pos x="162" y="84"/>
                  </a:cxn>
                  <a:cxn ang="0">
                    <a:pos x="144" y="54"/>
                  </a:cxn>
                  <a:cxn ang="0">
                    <a:pos x="138" y="42"/>
                  </a:cxn>
                  <a:cxn ang="0">
                    <a:pos x="120" y="0"/>
                  </a:cxn>
                  <a:cxn ang="0">
                    <a:pos x="90" y="0"/>
                  </a:cxn>
                  <a:cxn ang="0">
                    <a:pos x="84" y="0"/>
                  </a:cxn>
                </a:cxnLst>
                <a:rect l="0" t="0" r="r" b="b"/>
                <a:pathLst>
                  <a:path w="222" h="240">
                    <a:moveTo>
                      <a:pt x="84" y="0"/>
                    </a:moveTo>
                    <a:lnTo>
                      <a:pt x="84" y="6"/>
                    </a:lnTo>
                    <a:lnTo>
                      <a:pt x="78" y="6"/>
                    </a:lnTo>
                    <a:lnTo>
                      <a:pt x="72" y="12"/>
                    </a:lnTo>
                    <a:lnTo>
                      <a:pt x="54" y="24"/>
                    </a:lnTo>
                    <a:lnTo>
                      <a:pt x="48" y="24"/>
                    </a:lnTo>
                    <a:lnTo>
                      <a:pt x="42" y="30"/>
                    </a:lnTo>
                    <a:lnTo>
                      <a:pt x="30" y="30"/>
                    </a:lnTo>
                    <a:lnTo>
                      <a:pt x="30" y="24"/>
                    </a:lnTo>
                    <a:lnTo>
                      <a:pt x="24" y="30"/>
                    </a:lnTo>
                    <a:lnTo>
                      <a:pt x="18" y="42"/>
                    </a:lnTo>
                    <a:lnTo>
                      <a:pt x="12" y="54"/>
                    </a:lnTo>
                    <a:lnTo>
                      <a:pt x="12" y="60"/>
                    </a:lnTo>
                    <a:lnTo>
                      <a:pt x="18" y="78"/>
                    </a:lnTo>
                    <a:lnTo>
                      <a:pt x="18" y="84"/>
                    </a:lnTo>
                    <a:lnTo>
                      <a:pt x="12" y="90"/>
                    </a:lnTo>
                    <a:lnTo>
                      <a:pt x="6" y="102"/>
                    </a:lnTo>
                    <a:lnTo>
                      <a:pt x="6" y="114"/>
                    </a:lnTo>
                    <a:lnTo>
                      <a:pt x="12" y="120"/>
                    </a:lnTo>
                    <a:lnTo>
                      <a:pt x="12" y="126"/>
                    </a:lnTo>
                    <a:lnTo>
                      <a:pt x="18" y="138"/>
                    </a:lnTo>
                    <a:lnTo>
                      <a:pt x="0" y="150"/>
                    </a:lnTo>
                    <a:lnTo>
                      <a:pt x="30" y="186"/>
                    </a:lnTo>
                    <a:lnTo>
                      <a:pt x="36" y="210"/>
                    </a:lnTo>
                    <a:lnTo>
                      <a:pt x="42" y="234"/>
                    </a:lnTo>
                    <a:lnTo>
                      <a:pt x="48" y="240"/>
                    </a:lnTo>
                    <a:lnTo>
                      <a:pt x="66" y="234"/>
                    </a:lnTo>
                    <a:lnTo>
                      <a:pt x="144" y="204"/>
                    </a:lnTo>
                    <a:lnTo>
                      <a:pt x="210" y="168"/>
                    </a:lnTo>
                    <a:lnTo>
                      <a:pt x="222" y="168"/>
                    </a:lnTo>
                    <a:lnTo>
                      <a:pt x="198" y="138"/>
                    </a:lnTo>
                    <a:lnTo>
                      <a:pt x="162" y="84"/>
                    </a:lnTo>
                    <a:lnTo>
                      <a:pt x="144" y="54"/>
                    </a:lnTo>
                    <a:lnTo>
                      <a:pt x="138" y="42"/>
                    </a:lnTo>
                    <a:lnTo>
                      <a:pt x="120" y="0"/>
                    </a:lnTo>
                    <a:lnTo>
                      <a:pt x="90" y="0"/>
                    </a:lnTo>
                    <a:lnTo>
                      <a:pt x="84" y="0"/>
                    </a:lnTo>
                    <a:close/>
                  </a:path>
                </a:pathLst>
              </a:custGeom>
              <a:solidFill>
                <a:schemeClr val="accent4">
                  <a:lumMod val="20000"/>
                  <a:lumOff val="80000"/>
                </a:scheme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53" name="Freeform 876">
                <a:extLst>
                  <a:ext uri="{FF2B5EF4-FFF2-40B4-BE49-F238E27FC236}">
                    <a16:creationId xmlns:a16="http://schemas.microsoft.com/office/drawing/2014/main" xmlns="" id="{09E93CC4-8065-E64B-B49F-B483ADD219A3}"/>
                  </a:ext>
                </a:extLst>
              </p:cNvPr>
              <p:cNvSpPr>
                <a:spLocks/>
              </p:cNvSpPr>
              <p:nvPr/>
            </p:nvSpPr>
            <p:spPr bwMode="auto">
              <a:xfrm>
                <a:off x="5432106" y="5347488"/>
                <a:ext cx="236108" cy="303567"/>
              </a:xfrm>
              <a:custGeom>
                <a:avLst/>
                <a:gdLst/>
                <a:ahLst/>
                <a:cxnLst>
                  <a:cxn ang="0">
                    <a:pos x="252" y="174"/>
                  </a:cxn>
                  <a:cxn ang="0">
                    <a:pos x="252" y="168"/>
                  </a:cxn>
                  <a:cxn ang="0">
                    <a:pos x="234" y="156"/>
                  </a:cxn>
                  <a:cxn ang="0">
                    <a:pos x="216" y="138"/>
                  </a:cxn>
                  <a:cxn ang="0">
                    <a:pos x="204" y="138"/>
                  </a:cxn>
                  <a:cxn ang="0">
                    <a:pos x="198" y="132"/>
                  </a:cxn>
                  <a:cxn ang="0">
                    <a:pos x="198" y="126"/>
                  </a:cxn>
                  <a:cxn ang="0">
                    <a:pos x="198" y="120"/>
                  </a:cxn>
                  <a:cxn ang="0">
                    <a:pos x="192" y="114"/>
                  </a:cxn>
                  <a:cxn ang="0">
                    <a:pos x="180" y="108"/>
                  </a:cxn>
                  <a:cxn ang="0">
                    <a:pos x="174" y="102"/>
                  </a:cxn>
                  <a:cxn ang="0">
                    <a:pos x="180" y="96"/>
                  </a:cxn>
                  <a:cxn ang="0">
                    <a:pos x="180" y="90"/>
                  </a:cxn>
                  <a:cxn ang="0">
                    <a:pos x="186" y="78"/>
                  </a:cxn>
                  <a:cxn ang="0">
                    <a:pos x="186" y="66"/>
                  </a:cxn>
                  <a:cxn ang="0">
                    <a:pos x="186" y="54"/>
                  </a:cxn>
                  <a:cxn ang="0">
                    <a:pos x="186" y="48"/>
                  </a:cxn>
                  <a:cxn ang="0">
                    <a:pos x="180" y="42"/>
                  </a:cxn>
                  <a:cxn ang="0">
                    <a:pos x="174" y="42"/>
                  </a:cxn>
                  <a:cxn ang="0">
                    <a:pos x="168" y="48"/>
                  </a:cxn>
                  <a:cxn ang="0">
                    <a:pos x="168" y="54"/>
                  </a:cxn>
                  <a:cxn ang="0">
                    <a:pos x="162" y="60"/>
                  </a:cxn>
                  <a:cxn ang="0">
                    <a:pos x="156" y="54"/>
                  </a:cxn>
                  <a:cxn ang="0">
                    <a:pos x="150" y="48"/>
                  </a:cxn>
                  <a:cxn ang="0">
                    <a:pos x="150" y="42"/>
                  </a:cxn>
                  <a:cxn ang="0">
                    <a:pos x="156" y="36"/>
                  </a:cxn>
                  <a:cxn ang="0">
                    <a:pos x="156" y="30"/>
                  </a:cxn>
                  <a:cxn ang="0">
                    <a:pos x="174" y="6"/>
                  </a:cxn>
                  <a:cxn ang="0">
                    <a:pos x="180" y="0"/>
                  </a:cxn>
                  <a:cxn ang="0">
                    <a:pos x="60" y="84"/>
                  </a:cxn>
                  <a:cxn ang="0">
                    <a:pos x="24" y="102"/>
                  </a:cxn>
                  <a:cxn ang="0">
                    <a:pos x="18" y="114"/>
                  </a:cxn>
                  <a:cxn ang="0">
                    <a:pos x="18" y="120"/>
                  </a:cxn>
                  <a:cxn ang="0">
                    <a:pos x="6" y="126"/>
                  </a:cxn>
                  <a:cxn ang="0">
                    <a:pos x="0" y="126"/>
                  </a:cxn>
                  <a:cxn ang="0">
                    <a:pos x="0" y="150"/>
                  </a:cxn>
                  <a:cxn ang="0">
                    <a:pos x="30" y="150"/>
                  </a:cxn>
                  <a:cxn ang="0">
                    <a:pos x="48" y="192"/>
                  </a:cxn>
                  <a:cxn ang="0">
                    <a:pos x="54" y="204"/>
                  </a:cxn>
                  <a:cxn ang="0">
                    <a:pos x="72" y="234"/>
                  </a:cxn>
                  <a:cxn ang="0">
                    <a:pos x="108" y="288"/>
                  </a:cxn>
                  <a:cxn ang="0">
                    <a:pos x="132" y="318"/>
                  </a:cxn>
                  <a:cxn ang="0">
                    <a:pos x="144" y="324"/>
                  </a:cxn>
                  <a:cxn ang="0">
                    <a:pos x="198" y="306"/>
                  </a:cxn>
                  <a:cxn ang="0">
                    <a:pos x="216" y="288"/>
                  </a:cxn>
                  <a:cxn ang="0">
                    <a:pos x="234" y="270"/>
                  </a:cxn>
                  <a:cxn ang="0">
                    <a:pos x="252" y="174"/>
                  </a:cxn>
                  <a:cxn ang="0">
                    <a:pos x="252" y="168"/>
                  </a:cxn>
                  <a:cxn ang="0">
                    <a:pos x="252" y="174"/>
                  </a:cxn>
                </a:cxnLst>
                <a:rect l="0" t="0" r="r" b="b"/>
                <a:pathLst>
                  <a:path w="252" h="324">
                    <a:moveTo>
                      <a:pt x="252" y="174"/>
                    </a:moveTo>
                    <a:lnTo>
                      <a:pt x="252" y="168"/>
                    </a:lnTo>
                    <a:lnTo>
                      <a:pt x="234" y="156"/>
                    </a:lnTo>
                    <a:lnTo>
                      <a:pt x="216" y="138"/>
                    </a:lnTo>
                    <a:lnTo>
                      <a:pt x="204" y="138"/>
                    </a:lnTo>
                    <a:lnTo>
                      <a:pt x="198" y="132"/>
                    </a:lnTo>
                    <a:lnTo>
                      <a:pt x="198" y="126"/>
                    </a:lnTo>
                    <a:lnTo>
                      <a:pt x="198" y="120"/>
                    </a:lnTo>
                    <a:lnTo>
                      <a:pt x="192" y="114"/>
                    </a:lnTo>
                    <a:lnTo>
                      <a:pt x="180" y="108"/>
                    </a:lnTo>
                    <a:lnTo>
                      <a:pt x="174" y="102"/>
                    </a:lnTo>
                    <a:lnTo>
                      <a:pt x="180" y="96"/>
                    </a:lnTo>
                    <a:lnTo>
                      <a:pt x="180" y="90"/>
                    </a:lnTo>
                    <a:lnTo>
                      <a:pt x="186" y="78"/>
                    </a:lnTo>
                    <a:lnTo>
                      <a:pt x="186" y="66"/>
                    </a:lnTo>
                    <a:lnTo>
                      <a:pt x="186" y="54"/>
                    </a:lnTo>
                    <a:lnTo>
                      <a:pt x="186" y="48"/>
                    </a:lnTo>
                    <a:lnTo>
                      <a:pt x="180" y="42"/>
                    </a:lnTo>
                    <a:lnTo>
                      <a:pt x="174" y="42"/>
                    </a:lnTo>
                    <a:lnTo>
                      <a:pt x="168" y="48"/>
                    </a:lnTo>
                    <a:lnTo>
                      <a:pt x="168" y="54"/>
                    </a:lnTo>
                    <a:lnTo>
                      <a:pt x="162" y="60"/>
                    </a:lnTo>
                    <a:lnTo>
                      <a:pt x="156" y="54"/>
                    </a:lnTo>
                    <a:lnTo>
                      <a:pt x="150" y="48"/>
                    </a:lnTo>
                    <a:lnTo>
                      <a:pt x="150" y="42"/>
                    </a:lnTo>
                    <a:lnTo>
                      <a:pt x="156" y="36"/>
                    </a:lnTo>
                    <a:lnTo>
                      <a:pt x="156" y="30"/>
                    </a:lnTo>
                    <a:lnTo>
                      <a:pt x="174" y="6"/>
                    </a:lnTo>
                    <a:lnTo>
                      <a:pt x="180" y="0"/>
                    </a:lnTo>
                    <a:lnTo>
                      <a:pt x="60" y="84"/>
                    </a:lnTo>
                    <a:lnTo>
                      <a:pt x="24" y="102"/>
                    </a:lnTo>
                    <a:lnTo>
                      <a:pt x="18" y="114"/>
                    </a:lnTo>
                    <a:lnTo>
                      <a:pt x="18" y="120"/>
                    </a:lnTo>
                    <a:lnTo>
                      <a:pt x="6" y="126"/>
                    </a:lnTo>
                    <a:lnTo>
                      <a:pt x="0" y="126"/>
                    </a:lnTo>
                    <a:lnTo>
                      <a:pt x="0" y="150"/>
                    </a:lnTo>
                    <a:lnTo>
                      <a:pt x="30" y="150"/>
                    </a:lnTo>
                    <a:lnTo>
                      <a:pt x="48" y="192"/>
                    </a:lnTo>
                    <a:lnTo>
                      <a:pt x="54" y="204"/>
                    </a:lnTo>
                    <a:lnTo>
                      <a:pt x="72" y="234"/>
                    </a:lnTo>
                    <a:lnTo>
                      <a:pt x="108" y="288"/>
                    </a:lnTo>
                    <a:lnTo>
                      <a:pt x="132" y="318"/>
                    </a:lnTo>
                    <a:lnTo>
                      <a:pt x="144" y="324"/>
                    </a:lnTo>
                    <a:lnTo>
                      <a:pt x="198" y="306"/>
                    </a:lnTo>
                    <a:lnTo>
                      <a:pt x="216" y="288"/>
                    </a:lnTo>
                    <a:lnTo>
                      <a:pt x="234" y="270"/>
                    </a:lnTo>
                    <a:lnTo>
                      <a:pt x="252" y="174"/>
                    </a:lnTo>
                    <a:lnTo>
                      <a:pt x="252" y="168"/>
                    </a:lnTo>
                    <a:lnTo>
                      <a:pt x="252" y="174"/>
                    </a:lnTo>
                    <a:close/>
                  </a:path>
                </a:pathLst>
              </a:custGeom>
              <a:solidFill>
                <a:schemeClr val="accent4">
                  <a:lumMod val="20000"/>
                  <a:lumOff val="80000"/>
                </a:scheme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54" name="Freeform 761">
                <a:extLst>
                  <a:ext uri="{FF2B5EF4-FFF2-40B4-BE49-F238E27FC236}">
                    <a16:creationId xmlns:a16="http://schemas.microsoft.com/office/drawing/2014/main" xmlns="" id="{8E210D76-BD2E-CE47-BF37-0871AE5B2273}"/>
                  </a:ext>
                </a:extLst>
              </p:cNvPr>
              <p:cNvSpPr>
                <a:spLocks/>
              </p:cNvSpPr>
              <p:nvPr/>
            </p:nvSpPr>
            <p:spPr bwMode="auto">
              <a:xfrm>
                <a:off x="7231023" y="4060138"/>
                <a:ext cx="174270" cy="264216"/>
              </a:xfrm>
              <a:custGeom>
                <a:avLst/>
                <a:gdLst/>
                <a:ahLst/>
                <a:cxnLst>
                  <a:cxn ang="0">
                    <a:pos x="168" y="54"/>
                  </a:cxn>
                  <a:cxn ang="0">
                    <a:pos x="174" y="114"/>
                  </a:cxn>
                  <a:cxn ang="0">
                    <a:pos x="186" y="204"/>
                  </a:cxn>
                  <a:cxn ang="0">
                    <a:pos x="174" y="264"/>
                  </a:cxn>
                  <a:cxn ang="0">
                    <a:pos x="168" y="264"/>
                  </a:cxn>
                  <a:cxn ang="0">
                    <a:pos x="162" y="270"/>
                  </a:cxn>
                  <a:cxn ang="0">
                    <a:pos x="150" y="276"/>
                  </a:cxn>
                  <a:cxn ang="0">
                    <a:pos x="150" y="282"/>
                  </a:cxn>
                  <a:cxn ang="0">
                    <a:pos x="96" y="246"/>
                  </a:cxn>
                  <a:cxn ang="0">
                    <a:pos x="90" y="228"/>
                  </a:cxn>
                  <a:cxn ang="0">
                    <a:pos x="78" y="228"/>
                  </a:cxn>
                  <a:cxn ang="0">
                    <a:pos x="66" y="222"/>
                  </a:cxn>
                  <a:cxn ang="0">
                    <a:pos x="72" y="222"/>
                  </a:cxn>
                  <a:cxn ang="0">
                    <a:pos x="72" y="210"/>
                  </a:cxn>
                  <a:cxn ang="0">
                    <a:pos x="72" y="204"/>
                  </a:cxn>
                  <a:cxn ang="0">
                    <a:pos x="66" y="198"/>
                  </a:cxn>
                  <a:cxn ang="0">
                    <a:pos x="60" y="198"/>
                  </a:cxn>
                  <a:cxn ang="0">
                    <a:pos x="54" y="192"/>
                  </a:cxn>
                  <a:cxn ang="0">
                    <a:pos x="36" y="192"/>
                  </a:cxn>
                  <a:cxn ang="0">
                    <a:pos x="30" y="198"/>
                  </a:cxn>
                  <a:cxn ang="0">
                    <a:pos x="24" y="192"/>
                  </a:cxn>
                  <a:cxn ang="0">
                    <a:pos x="18" y="180"/>
                  </a:cxn>
                  <a:cxn ang="0">
                    <a:pos x="18" y="168"/>
                  </a:cxn>
                  <a:cxn ang="0">
                    <a:pos x="24" y="162"/>
                  </a:cxn>
                  <a:cxn ang="0">
                    <a:pos x="36" y="156"/>
                  </a:cxn>
                  <a:cxn ang="0">
                    <a:pos x="42" y="150"/>
                  </a:cxn>
                  <a:cxn ang="0">
                    <a:pos x="42" y="144"/>
                  </a:cxn>
                  <a:cxn ang="0">
                    <a:pos x="42" y="132"/>
                  </a:cxn>
                  <a:cxn ang="0">
                    <a:pos x="36" y="120"/>
                  </a:cxn>
                  <a:cxn ang="0">
                    <a:pos x="30" y="114"/>
                  </a:cxn>
                  <a:cxn ang="0">
                    <a:pos x="12" y="84"/>
                  </a:cxn>
                  <a:cxn ang="0">
                    <a:pos x="0" y="72"/>
                  </a:cxn>
                  <a:cxn ang="0">
                    <a:pos x="6" y="66"/>
                  </a:cxn>
                  <a:cxn ang="0">
                    <a:pos x="6" y="60"/>
                  </a:cxn>
                  <a:cxn ang="0">
                    <a:pos x="12" y="54"/>
                  </a:cxn>
                  <a:cxn ang="0">
                    <a:pos x="42" y="36"/>
                  </a:cxn>
                  <a:cxn ang="0">
                    <a:pos x="54" y="30"/>
                  </a:cxn>
                  <a:cxn ang="0">
                    <a:pos x="66" y="24"/>
                  </a:cxn>
                  <a:cxn ang="0">
                    <a:pos x="72" y="18"/>
                  </a:cxn>
                  <a:cxn ang="0">
                    <a:pos x="78" y="12"/>
                  </a:cxn>
                  <a:cxn ang="0">
                    <a:pos x="78" y="6"/>
                  </a:cxn>
                  <a:cxn ang="0">
                    <a:pos x="84" y="0"/>
                  </a:cxn>
                  <a:cxn ang="0">
                    <a:pos x="96" y="0"/>
                  </a:cxn>
                  <a:cxn ang="0">
                    <a:pos x="102" y="6"/>
                  </a:cxn>
                  <a:cxn ang="0">
                    <a:pos x="108" y="12"/>
                  </a:cxn>
                  <a:cxn ang="0">
                    <a:pos x="114" y="18"/>
                  </a:cxn>
                  <a:cxn ang="0">
                    <a:pos x="120" y="30"/>
                  </a:cxn>
                  <a:cxn ang="0">
                    <a:pos x="126" y="36"/>
                  </a:cxn>
                  <a:cxn ang="0">
                    <a:pos x="138" y="36"/>
                  </a:cxn>
                  <a:cxn ang="0">
                    <a:pos x="144" y="36"/>
                  </a:cxn>
                  <a:cxn ang="0">
                    <a:pos x="156" y="48"/>
                  </a:cxn>
                  <a:cxn ang="0">
                    <a:pos x="168" y="54"/>
                  </a:cxn>
                </a:cxnLst>
                <a:rect l="0" t="0" r="r" b="b"/>
                <a:pathLst>
                  <a:path w="186" h="282">
                    <a:moveTo>
                      <a:pt x="168" y="54"/>
                    </a:moveTo>
                    <a:lnTo>
                      <a:pt x="174" y="114"/>
                    </a:lnTo>
                    <a:lnTo>
                      <a:pt x="186" y="204"/>
                    </a:lnTo>
                    <a:lnTo>
                      <a:pt x="174" y="264"/>
                    </a:lnTo>
                    <a:lnTo>
                      <a:pt x="168" y="264"/>
                    </a:lnTo>
                    <a:lnTo>
                      <a:pt x="162" y="270"/>
                    </a:lnTo>
                    <a:lnTo>
                      <a:pt x="150" y="276"/>
                    </a:lnTo>
                    <a:lnTo>
                      <a:pt x="150" y="282"/>
                    </a:lnTo>
                    <a:lnTo>
                      <a:pt x="96" y="246"/>
                    </a:lnTo>
                    <a:lnTo>
                      <a:pt x="90" y="228"/>
                    </a:lnTo>
                    <a:lnTo>
                      <a:pt x="78" y="228"/>
                    </a:lnTo>
                    <a:lnTo>
                      <a:pt x="66" y="222"/>
                    </a:lnTo>
                    <a:lnTo>
                      <a:pt x="72" y="222"/>
                    </a:lnTo>
                    <a:lnTo>
                      <a:pt x="72" y="210"/>
                    </a:lnTo>
                    <a:lnTo>
                      <a:pt x="72" y="204"/>
                    </a:lnTo>
                    <a:lnTo>
                      <a:pt x="66" y="198"/>
                    </a:lnTo>
                    <a:lnTo>
                      <a:pt x="60" y="198"/>
                    </a:lnTo>
                    <a:lnTo>
                      <a:pt x="54" y="192"/>
                    </a:lnTo>
                    <a:lnTo>
                      <a:pt x="36" y="192"/>
                    </a:lnTo>
                    <a:lnTo>
                      <a:pt x="30" y="198"/>
                    </a:lnTo>
                    <a:lnTo>
                      <a:pt x="24" y="192"/>
                    </a:lnTo>
                    <a:lnTo>
                      <a:pt x="18" y="180"/>
                    </a:lnTo>
                    <a:lnTo>
                      <a:pt x="18" y="168"/>
                    </a:lnTo>
                    <a:lnTo>
                      <a:pt x="24" y="162"/>
                    </a:lnTo>
                    <a:lnTo>
                      <a:pt x="36" y="156"/>
                    </a:lnTo>
                    <a:lnTo>
                      <a:pt x="42" y="150"/>
                    </a:lnTo>
                    <a:lnTo>
                      <a:pt x="42" y="144"/>
                    </a:lnTo>
                    <a:lnTo>
                      <a:pt x="42" y="132"/>
                    </a:lnTo>
                    <a:lnTo>
                      <a:pt x="36" y="120"/>
                    </a:lnTo>
                    <a:lnTo>
                      <a:pt x="30" y="114"/>
                    </a:lnTo>
                    <a:lnTo>
                      <a:pt x="12" y="84"/>
                    </a:lnTo>
                    <a:lnTo>
                      <a:pt x="0" y="72"/>
                    </a:lnTo>
                    <a:lnTo>
                      <a:pt x="6" y="66"/>
                    </a:lnTo>
                    <a:lnTo>
                      <a:pt x="6" y="60"/>
                    </a:lnTo>
                    <a:lnTo>
                      <a:pt x="12" y="54"/>
                    </a:lnTo>
                    <a:lnTo>
                      <a:pt x="42" y="36"/>
                    </a:lnTo>
                    <a:lnTo>
                      <a:pt x="54" y="30"/>
                    </a:lnTo>
                    <a:lnTo>
                      <a:pt x="66" y="24"/>
                    </a:lnTo>
                    <a:lnTo>
                      <a:pt x="72" y="18"/>
                    </a:lnTo>
                    <a:lnTo>
                      <a:pt x="78" y="12"/>
                    </a:lnTo>
                    <a:lnTo>
                      <a:pt x="78" y="6"/>
                    </a:lnTo>
                    <a:lnTo>
                      <a:pt x="84" y="0"/>
                    </a:lnTo>
                    <a:lnTo>
                      <a:pt x="96" y="0"/>
                    </a:lnTo>
                    <a:lnTo>
                      <a:pt x="102" y="6"/>
                    </a:lnTo>
                    <a:lnTo>
                      <a:pt x="108" y="12"/>
                    </a:lnTo>
                    <a:lnTo>
                      <a:pt x="114" y="18"/>
                    </a:lnTo>
                    <a:lnTo>
                      <a:pt x="120" y="30"/>
                    </a:lnTo>
                    <a:lnTo>
                      <a:pt x="126" y="36"/>
                    </a:lnTo>
                    <a:lnTo>
                      <a:pt x="138" y="36"/>
                    </a:lnTo>
                    <a:lnTo>
                      <a:pt x="144" y="36"/>
                    </a:lnTo>
                    <a:lnTo>
                      <a:pt x="156" y="48"/>
                    </a:lnTo>
                    <a:lnTo>
                      <a:pt x="168" y="54"/>
                    </a:lnTo>
                    <a:close/>
                  </a:path>
                </a:pathLst>
              </a:custGeom>
              <a:solidFill>
                <a:schemeClr val="accent4"/>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55" name="Freeform 767">
                <a:extLst>
                  <a:ext uri="{FF2B5EF4-FFF2-40B4-BE49-F238E27FC236}">
                    <a16:creationId xmlns:a16="http://schemas.microsoft.com/office/drawing/2014/main" xmlns="" id="{D2213019-DB82-F845-A050-A4D4F6040D62}"/>
                  </a:ext>
                </a:extLst>
              </p:cNvPr>
              <p:cNvSpPr>
                <a:spLocks/>
              </p:cNvSpPr>
              <p:nvPr/>
            </p:nvSpPr>
            <p:spPr bwMode="auto">
              <a:xfrm>
                <a:off x="7748212" y="4318732"/>
                <a:ext cx="208000" cy="224865"/>
              </a:xfrm>
              <a:custGeom>
                <a:avLst/>
                <a:gdLst/>
                <a:ahLst/>
                <a:cxnLst>
                  <a:cxn ang="0">
                    <a:pos x="42" y="210"/>
                  </a:cxn>
                  <a:cxn ang="0">
                    <a:pos x="84" y="240"/>
                  </a:cxn>
                  <a:cxn ang="0">
                    <a:pos x="162" y="204"/>
                  </a:cxn>
                  <a:cxn ang="0">
                    <a:pos x="216" y="180"/>
                  </a:cxn>
                  <a:cxn ang="0">
                    <a:pos x="222" y="114"/>
                  </a:cxn>
                  <a:cxn ang="0">
                    <a:pos x="210" y="96"/>
                  </a:cxn>
                  <a:cxn ang="0">
                    <a:pos x="204" y="102"/>
                  </a:cxn>
                  <a:cxn ang="0">
                    <a:pos x="198" y="102"/>
                  </a:cxn>
                  <a:cxn ang="0">
                    <a:pos x="192" y="102"/>
                  </a:cxn>
                  <a:cxn ang="0">
                    <a:pos x="186" y="102"/>
                  </a:cxn>
                  <a:cxn ang="0">
                    <a:pos x="180" y="96"/>
                  </a:cxn>
                  <a:cxn ang="0">
                    <a:pos x="174" y="96"/>
                  </a:cxn>
                  <a:cxn ang="0">
                    <a:pos x="162" y="90"/>
                  </a:cxn>
                  <a:cxn ang="0">
                    <a:pos x="150" y="90"/>
                  </a:cxn>
                  <a:cxn ang="0">
                    <a:pos x="144" y="90"/>
                  </a:cxn>
                  <a:cxn ang="0">
                    <a:pos x="132" y="84"/>
                  </a:cxn>
                  <a:cxn ang="0">
                    <a:pos x="132" y="78"/>
                  </a:cxn>
                  <a:cxn ang="0">
                    <a:pos x="126" y="72"/>
                  </a:cxn>
                  <a:cxn ang="0">
                    <a:pos x="126" y="60"/>
                  </a:cxn>
                  <a:cxn ang="0">
                    <a:pos x="120" y="48"/>
                  </a:cxn>
                  <a:cxn ang="0">
                    <a:pos x="114" y="48"/>
                  </a:cxn>
                  <a:cxn ang="0">
                    <a:pos x="108" y="42"/>
                  </a:cxn>
                  <a:cxn ang="0">
                    <a:pos x="96" y="42"/>
                  </a:cxn>
                  <a:cxn ang="0">
                    <a:pos x="90" y="36"/>
                  </a:cxn>
                  <a:cxn ang="0">
                    <a:pos x="90" y="30"/>
                  </a:cxn>
                  <a:cxn ang="0">
                    <a:pos x="84" y="18"/>
                  </a:cxn>
                  <a:cxn ang="0">
                    <a:pos x="78" y="6"/>
                  </a:cxn>
                  <a:cxn ang="0">
                    <a:pos x="72" y="6"/>
                  </a:cxn>
                  <a:cxn ang="0">
                    <a:pos x="60" y="0"/>
                  </a:cxn>
                  <a:cxn ang="0">
                    <a:pos x="48" y="0"/>
                  </a:cxn>
                  <a:cxn ang="0">
                    <a:pos x="48" y="12"/>
                  </a:cxn>
                  <a:cxn ang="0">
                    <a:pos x="0" y="138"/>
                  </a:cxn>
                  <a:cxn ang="0">
                    <a:pos x="18" y="144"/>
                  </a:cxn>
                  <a:cxn ang="0">
                    <a:pos x="24" y="180"/>
                  </a:cxn>
                  <a:cxn ang="0">
                    <a:pos x="36" y="204"/>
                  </a:cxn>
                  <a:cxn ang="0">
                    <a:pos x="42" y="210"/>
                  </a:cxn>
                </a:cxnLst>
                <a:rect l="0" t="0" r="r" b="b"/>
                <a:pathLst>
                  <a:path w="222" h="240">
                    <a:moveTo>
                      <a:pt x="42" y="210"/>
                    </a:moveTo>
                    <a:lnTo>
                      <a:pt x="84" y="240"/>
                    </a:lnTo>
                    <a:lnTo>
                      <a:pt x="162" y="204"/>
                    </a:lnTo>
                    <a:lnTo>
                      <a:pt x="216" y="180"/>
                    </a:lnTo>
                    <a:lnTo>
                      <a:pt x="222" y="114"/>
                    </a:lnTo>
                    <a:lnTo>
                      <a:pt x="210" y="96"/>
                    </a:lnTo>
                    <a:lnTo>
                      <a:pt x="204" y="102"/>
                    </a:lnTo>
                    <a:lnTo>
                      <a:pt x="198" y="102"/>
                    </a:lnTo>
                    <a:lnTo>
                      <a:pt x="192" y="102"/>
                    </a:lnTo>
                    <a:lnTo>
                      <a:pt x="186" y="102"/>
                    </a:lnTo>
                    <a:lnTo>
                      <a:pt x="180" y="96"/>
                    </a:lnTo>
                    <a:lnTo>
                      <a:pt x="174" y="96"/>
                    </a:lnTo>
                    <a:lnTo>
                      <a:pt x="162" y="90"/>
                    </a:lnTo>
                    <a:lnTo>
                      <a:pt x="150" y="90"/>
                    </a:lnTo>
                    <a:lnTo>
                      <a:pt x="144" y="90"/>
                    </a:lnTo>
                    <a:lnTo>
                      <a:pt x="132" y="84"/>
                    </a:lnTo>
                    <a:lnTo>
                      <a:pt x="132" y="78"/>
                    </a:lnTo>
                    <a:lnTo>
                      <a:pt x="126" y="72"/>
                    </a:lnTo>
                    <a:lnTo>
                      <a:pt x="126" y="60"/>
                    </a:lnTo>
                    <a:lnTo>
                      <a:pt x="120" y="48"/>
                    </a:lnTo>
                    <a:lnTo>
                      <a:pt x="114" y="48"/>
                    </a:lnTo>
                    <a:lnTo>
                      <a:pt x="108" y="42"/>
                    </a:lnTo>
                    <a:lnTo>
                      <a:pt x="96" y="42"/>
                    </a:lnTo>
                    <a:lnTo>
                      <a:pt x="90" y="36"/>
                    </a:lnTo>
                    <a:lnTo>
                      <a:pt x="90" y="30"/>
                    </a:lnTo>
                    <a:lnTo>
                      <a:pt x="84" y="18"/>
                    </a:lnTo>
                    <a:lnTo>
                      <a:pt x="78" y="6"/>
                    </a:lnTo>
                    <a:lnTo>
                      <a:pt x="72" y="6"/>
                    </a:lnTo>
                    <a:lnTo>
                      <a:pt x="60" y="0"/>
                    </a:lnTo>
                    <a:lnTo>
                      <a:pt x="48" y="0"/>
                    </a:lnTo>
                    <a:lnTo>
                      <a:pt x="48" y="12"/>
                    </a:lnTo>
                    <a:lnTo>
                      <a:pt x="0" y="138"/>
                    </a:lnTo>
                    <a:lnTo>
                      <a:pt x="18" y="144"/>
                    </a:lnTo>
                    <a:lnTo>
                      <a:pt x="24" y="180"/>
                    </a:lnTo>
                    <a:lnTo>
                      <a:pt x="36" y="204"/>
                    </a:lnTo>
                    <a:lnTo>
                      <a:pt x="42" y="210"/>
                    </a:lnTo>
                    <a:close/>
                  </a:path>
                </a:pathLst>
              </a:custGeom>
              <a:solidFill>
                <a:schemeClr val="accent4"/>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56" name="Freeform 770">
                <a:extLst>
                  <a:ext uri="{FF2B5EF4-FFF2-40B4-BE49-F238E27FC236}">
                    <a16:creationId xmlns:a16="http://schemas.microsoft.com/office/drawing/2014/main" xmlns="" id="{95C87D2F-0D6E-8D4A-8105-E9C47408A75C}"/>
                  </a:ext>
                </a:extLst>
              </p:cNvPr>
              <p:cNvSpPr>
                <a:spLocks/>
              </p:cNvSpPr>
              <p:nvPr/>
            </p:nvSpPr>
            <p:spPr bwMode="auto">
              <a:xfrm>
                <a:off x="7759455" y="4487381"/>
                <a:ext cx="297946" cy="258594"/>
              </a:xfrm>
              <a:custGeom>
                <a:avLst/>
                <a:gdLst/>
                <a:ahLst/>
                <a:cxnLst>
                  <a:cxn ang="0">
                    <a:pos x="90" y="168"/>
                  </a:cxn>
                  <a:cxn ang="0">
                    <a:pos x="90" y="150"/>
                  </a:cxn>
                  <a:cxn ang="0">
                    <a:pos x="72" y="132"/>
                  </a:cxn>
                  <a:cxn ang="0">
                    <a:pos x="60" y="132"/>
                  </a:cxn>
                  <a:cxn ang="0">
                    <a:pos x="54" y="144"/>
                  </a:cxn>
                  <a:cxn ang="0">
                    <a:pos x="42" y="132"/>
                  </a:cxn>
                  <a:cxn ang="0">
                    <a:pos x="30" y="102"/>
                  </a:cxn>
                  <a:cxn ang="0">
                    <a:pos x="0" y="72"/>
                  </a:cxn>
                  <a:cxn ang="0">
                    <a:pos x="30" y="30"/>
                  </a:cxn>
                  <a:cxn ang="0">
                    <a:pos x="150" y="24"/>
                  </a:cxn>
                  <a:cxn ang="0">
                    <a:pos x="222" y="18"/>
                  </a:cxn>
                  <a:cxn ang="0">
                    <a:pos x="240" y="42"/>
                  </a:cxn>
                  <a:cxn ang="0">
                    <a:pos x="246" y="60"/>
                  </a:cxn>
                  <a:cxn ang="0">
                    <a:pos x="246" y="78"/>
                  </a:cxn>
                  <a:cxn ang="0">
                    <a:pos x="264" y="84"/>
                  </a:cxn>
                  <a:cxn ang="0">
                    <a:pos x="282" y="84"/>
                  </a:cxn>
                  <a:cxn ang="0">
                    <a:pos x="300" y="90"/>
                  </a:cxn>
                  <a:cxn ang="0">
                    <a:pos x="318" y="102"/>
                  </a:cxn>
                  <a:cxn ang="0">
                    <a:pos x="318" y="114"/>
                  </a:cxn>
                  <a:cxn ang="0">
                    <a:pos x="306" y="126"/>
                  </a:cxn>
                  <a:cxn ang="0">
                    <a:pos x="294" y="132"/>
                  </a:cxn>
                  <a:cxn ang="0">
                    <a:pos x="294" y="144"/>
                  </a:cxn>
                  <a:cxn ang="0">
                    <a:pos x="294" y="174"/>
                  </a:cxn>
                  <a:cxn ang="0">
                    <a:pos x="288" y="198"/>
                  </a:cxn>
                  <a:cxn ang="0">
                    <a:pos x="270" y="210"/>
                  </a:cxn>
                  <a:cxn ang="0">
                    <a:pos x="258" y="228"/>
                  </a:cxn>
                  <a:cxn ang="0">
                    <a:pos x="252" y="240"/>
                  </a:cxn>
                  <a:cxn ang="0">
                    <a:pos x="240" y="234"/>
                  </a:cxn>
                  <a:cxn ang="0">
                    <a:pos x="222" y="258"/>
                  </a:cxn>
                  <a:cxn ang="0">
                    <a:pos x="216" y="264"/>
                  </a:cxn>
                  <a:cxn ang="0">
                    <a:pos x="204" y="276"/>
                  </a:cxn>
                  <a:cxn ang="0">
                    <a:pos x="186" y="264"/>
                  </a:cxn>
                  <a:cxn ang="0">
                    <a:pos x="162" y="186"/>
                  </a:cxn>
                  <a:cxn ang="0">
                    <a:pos x="156" y="174"/>
                  </a:cxn>
                  <a:cxn ang="0">
                    <a:pos x="138" y="174"/>
                  </a:cxn>
                  <a:cxn ang="0">
                    <a:pos x="120" y="186"/>
                  </a:cxn>
                  <a:cxn ang="0">
                    <a:pos x="108" y="192"/>
                  </a:cxn>
                  <a:cxn ang="0">
                    <a:pos x="96" y="180"/>
                  </a:cxn>
                </a:cxnLst>
                <a:rect l="0" t="0" r="r" b="b"/>
                <a:pathLst>
                  <a:path w="318" h="276">
                    <a:moveTo>
                      <a:pt x="90" y="174"/>
                    </a:moveTo>
                    <a:lnTo>
                      <a:pt x="90" y="168"/>
                    </a:lnTo>
                    <a:lnTo>
                      <a:pt x="90" y="156"/>
                    </a:lnTo>
                    <a:lnTo>
                      <a:pt x="90" y="150"/>
                    </a:lnTo>
                    <a:lnTo>
                      <a:pt x="78" y="138"/>
                    </a:lnTo>
                    <a:lnTo>
                      <a:pt x="72" y="132"/>
                    </a:lnTo>
                    <a:lnTo>
                      <a:pt x="66" y="132"/>
                    </a:lnTo>
                    <a:lnTo>
                      <a:pt x="60" y="132"/>
                    </a:lnTo>
                    <a:lnTo>
                      <a:pt x="60" y="138"/>
                    </a:lnTo>
                    <a:lnTo>
                      <a:pt x="54" y="144"/>
                    </a:lnTo>
                    <a:lnTo>
                      <a:pt x="48" y="138"/>
                    </a:lnTo>
                    <a:lnTo>
                      <a:pt x="42" y="132"/>
                    </a:lnTo>
                    <a:lnTo>
                      <a:pt x="36" y="114"/>
                    </a:lnTo>
                    <a:lnTo>
                      <a:pt x="30" y="102"/>
                    </a:lnTo>
                    <a:lnTo>
                      <a:pt x="18" y="84"/>
                    </a:lnTo>
                    <a:lnTo>
                      <a:pt x="0" y="72"/>
                    </a:lnTo>
                    <a:lnTo>
                      <a:pt x="0" y="66"/>
                    </a:lnTo>
                    <a:lnTo>
                      <a:pt x="30" y="30"/>
                    </a:lnTo>
                    <a:lnTo>
                      <a:pt x="72" y="60"/>
                    </a:lnTo>
                    <a:lnTo>
                      <a:pt x="150" y="24"/>
                    </a:lnTo>
                    <a:lnTo>
                      <a:pt x="204" y="0"/>
                    </a:lnTo>
                    <a:lnTo>
                      <a:pt x="222" y="18"/>
                    </a:lnTo>
                    <a:lnTo>
                      <a:pt x="234" y="30"/>
                    </a:lnTo>
                    <a:lnTo>
                      <a:pt x="240" y="42"/>
                    </a:lnTo>
                    <a:lnTo>
                      <a:pt x="246" y="54"/>
                    </a:lnTo>
                    <a:lnTo>
                      <a:pt x="246" y="60"/>
                    </a:lnTo>
                    <a:lnTo>
                      <a:pt x="240" y="72"/>
                    </a:lnTo>
                    <a:lnTo>
                      <a:pt x="246" y="78"/>
                    </a:lnTo>
                    <a:lnTo>
                      <a:pt x="252" y="78"/>
                    </a:lnTo>
                    <a:lnTo>
                      <a:pt x="264" y="84"/>
                    </a:lnTo>
                    <a:lnTo>
                      <a:pt x="270" y="84"/>
                    </a:lnTo>
                    <a:lnTo>
                      <a:pt x="282" y="84"/>
                    </a:lnTo>
                    <a:lnTo>
                      <a:pt x="288" y="84"/>
                    </a:lnTo>
                    <a:lnTo>
                      <a:pt x="300" y="90"/>
                    </a:lnTo>
                    <a:lnTo>
                      <a:pt x="312" y="96"/>
                    </a:lnTo>
                    <a:lnTo>
                      <a:pt x="318" y="102"/>
                    </a:lnTo>
                    <a:lnTo>
                      <a:pt x="318" y="108"/>
                    </a:lnTo>
                    <a:lnTo>
                      <a:pt x="318" y="114"/>
                    </a:lnTo>
                    <a:lnTo>
                      <a:pt x="312" y="120"/>
                    </a:lnTo>
                    <a:lnTo>
                      <a:pt x="306" y="126"/>
                    </a:lnTo>
                    <a:lnTo>
                      <a:pt x="300" y="126"/>
                    </a:lnTo>
                    <a:lnTo>
                      <a:pt x="294" y="132"/>
                    </a:lnTo>
                    <a:lnTo>
                      <a:pt x="294" y="138"/>
                    </a:lnTo>
                    <a:lnTo>
                      <a:pt x="294" y="144"/>
                    </a:lnTo>
                    <a:lnTo>
                      <a:pt x="294" y="162"/>
                    </a:lnTo>
                    <a:lnTo>
                      <a:pt x="294" y="174"/>
                    </a:lnTo>
                    <a:lnTo>
                      <a:pt x="288" y="192"/>
                    </a:lnTo>
                    <a:lnTo>
                      <a:pt x="288" y="198"/>
                    </a:lnTo>
                    <a:lnTo>
                      <a:pt x="282" y="204"/>
                    </a:lnTo>
                    <a:lnTo>
                      <a:pt x="270" y="210"/>
                    </a:lnTo>
                    <a:lnTo>
                      <a:pt x="264" y="222"/>
                    </a:lnTo>
                    <a:lnTo>
                      <a:pt x="258" y="228"/>
                    </a:lnTo>
                    <a:lnTo>
                      <a:pt x="258" y="234"/>
                    </a:lnTo>
                    <a:lnTo>
                      <a:pt x="252" y="240"/>
                    </a:lnTo>
                    <a:lnTo>
                      <a:pt x="246" y="234"/>
                    </a:lnTo>
                    <a:lnTo>
                      <a:pt x="240" y="234"/>
                    </a:lnTo>
                    <a:lnTo>
                      <a:pt x="234" y="240"/>
                    </a:lnTo>
                    <a:lnTo>
                      <a:pt x="222" y="258"/>
                    </a:lnTo>
                    <a:lnTo>
                      <a:pt x="216" y="258"/>
                    </a:lnTo>
                    <a:lnTo>
                      <a:pt x="216" y="264"/>
                    </a:lnTo>
                    <a:lnTo>
                      <a:pt x="210" y="276"/>
                    </a:lnTo>
                    <a:lnTo>
                      <a:pt x="204" y="276"/>
                    </a:lnTo>
                    <a:lnTo>
                      <a:pt x="198" y="276"/>
                    </a:lnTo>
                    <a:lnTo>
                      <a:pt x="186" y="264"/>
                    </a:lnTo>
                    <a:lnTo>
                      <a:pt x="168" y="222"/>
                    </a:lnTo>
                    <a:lnTo>
                      <a:pt x="162" y="186"/>
                    </a:lnTo>
                    <a:lnTo>
                      <a:pt x="156" y="180"/>
                    </a:lnTo>
                    <a:lnTo>
                      <a:pt x="156" y="174"/>
                    </a:lnTo>
                    <a:lnTo>
                      <a:pt x="144" y="174"/>
                    </a:lnTo>
                    <a:lnTo>
                      <a:pt x="138" y="174"/>
                    </a:lnTo>
                    <a:lnTo>
                      <a:pt x="120" y="180"/>
                    </a:lnTo>
                    <a:lnTo>
                      <a:pt x="120" y="186"/>
                    </a:lnTo>
                    <a:lnTo>
                      <a:pt x="114" y="192"/>
                    </a:lnTo>
                    <a:lnTo>
                      <a:pt x="108" y="192"/>
                    </a:lnTo>
                    <a:lnTo>
                      <a:pt x="102" y="186"/>
                    </a:lnTo>
                    <a:lnTo>
                      <a:pt x="96" y="180"/>
                    </a:lnTo>
                    <a:lnTo>
                      <a:pt x="90" y="174"/>
                    </a:lnTo>
                    <a:close/>
                  </a:path>
                </a:pathLst>
              </a:custGeom>
              <a:solidFill>
                <a:schemeClr val="accent4"/>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57" name="Freeform 773">
                <a:extLst>
                  <a:ext uri="{FF2B5EF4-FFF2-40B4-BE49-F238E27FC236}">
                    <a16:creationId xmlns:a16="http://schemas.microsoft.com/office/drawing/2014/main" xmlns="" id="{FAAAD260-9AB5-9247-B281-98C063AC8BB1}"/>
                  </a:ext>
                </a:extLst>
              </p:cNvPr>
              <p:cNvSpPr>
                <a:spLocks/>
              </p:cNvSpPr>
              <p:nvPr/>
            </p:nvSpPr>
            <p:spPr bwMode="auto">
              <a:xfrm>
                <a:off x="7332212" y="4526732"/>
                <a:ext cx="196757" cy="275459"/>
              </a:xfrm>
              <a:custGeom>
                <a:avLst/>
                <a:gdLst/>
                <a:ahLst/>
                <a:cxnLst>
                  <a:cxn ang="0">
                    <a:pos x="0" y="114"/>
                  </a:cxn>
                  <a:cxn ang="0">
                    <a:pos x="24" y="96"/>
                  </a:cxn>
                  <a:cxn ang="0">
                    <a:pos x="54" y="60"/>
                  </a:cxn>
                  <a:cxn ang="0">
                    <a:pos x="72" y="48"/>
                  </a:cxn>
                  <a:cxn ang="0">
                    <a:pos x="96" y="18"/>
                  </a:cxn>
                  <a:cxn ang="0">
                    <a:pos x="108" y="0"/>
                  </a:cxn>
                  <a:cxn ang="0">
                    <a:pos x="114" y="24"/>
                  </a:cxn>
                  <a:cxn ang="0">
                    <a:pos x="126" y="36"/>
                  </a:cxn>
                  <a:cxn ang="0">
                    <a:pos x="126" y="48"/>
                  </a:cxn>
                  <a:cxn ang="0">
                    <a:pos x="156" y="66"/>
                  </a:cxn>
                  <a:cxn ang="0">
                    <a:pos x="162" y="78"/>
                  </a:cxn>
                  <a:cxn ang="0">
                    <a:pos x="168" y="90"/>
                  </a:cxn>
                  <a:cxn ang="0">
                    <a:pos x="168" y="114"/>
                  </a:cxn>
                  <a:cxn ang="0">
                    <a:pos x="186" y="144"/>
                  </a:cxn>
                  <a:cxn ang="0">
                    <a:pos x="180" y="162"/>
                  </a:cxn>
                  <a:cxn ang="0">
                    <a:pos x="186" y="168"/>
                  </a:cxn>
                  <a:cxn ang="0">
                    <a:pos x="186" y="174"/>
                  </a:cxn>
                  <a:cxn ang="0">
                    <a:pos x="192" y="174"/>
                  </a:cxn>
                  <a:cxn ang="0">
                    <a:pos x="192" y="180"/>
                  </a:cxn>
                  <a:cxn ang="0">
                    <a:pos x="198" y="186"/>
                  </a:cxn>
                  <a:cxn ang="0">
                    <a:pos x="192" y="192"/>
                  </a:cxn>
                  <a:cxn ang="0">
                    <a:pos x="198" y="210"/>
                  </a:cxn>
                  <a:cxn ang="0">
                    <a:pos x="210" y="216"/>
                  </a:cxn>
                  <a:cxn ang="0">
                    <a:pos x="78" y="282"/>
                  </a:cxn>
                  <a:cxn ang="0">
                    <a:pos x="78" y="294"/>
                  </a:cxn>
                  <a:cxn ang="0">
                    <a:pos x="72" y="294"/>
                  </a:cxn>
                  <a:cxn ang="0">
                    <a:pos x="66" y="294"/>
                  </a:cxn>
                  <a:cxn ang="0">
                    <a:pos x="60" y="288"/>
                  </a:cxn>
                  <a:cxn ang="0">
                    <a:pos x="60" y="282"/>
                  </a:cxn>
                  <a:cxn ang="0">
                    <a:pos x="60" y="270"/>
                  </a:cxn>
                  <a:cxn ang="0">
                    <a:pos x="60" y="252"/>
                  </a:cxn>
                  <a:cxn ang="0">
                    <a:pos x="60" y="246"/>
                  </a:cxn>
                  <a:cxn ang="0">
                    <a:pos x="54" y="246"/>
                  </a:cxn>
                  <a:cxn ang="0">
                    <a:pos x="48" y="246"/>
                  </a:cxn>
                  <a:cxn ang="0">
                    <a:pos x="42" y="246"/>
                  </a:cxn>
                  <a:cxn ang="0">
                    <a:pos x="24" y="246"/>
                  </a:cxn>
                  <a:cxn ang="0">
                    <a:pos x="18" y="240"/>
                  </a:cxn>
                  <a:cxn ang="0">
                    <a:pos x="12" y="234"/>
                  </a:cxn>
                  <a:cxn ang="0">
                    <a:pos x="0" y="114"/>
                  </a:cxn>
                </a:cxnLst>
                <a:rect l="0" t="0" r="r" b="b"/>
                <a:pathLst>
                  <a:path w="210" h="294">
                    <a:moveTo>
                      <a:pt x="0" y="114"/>
                    </a:moveTo>
                    <a:lnTo>
                      <a:pt x="24" y="96"/>
                    </a:lnTo>
                    <a:lnTo>
                      <a:pt x="54" y="60"/>
                    </a:lnTo>
                    <a:lnTo>
                      <a:pt x="72" y="48"/>
                    </a:lnTo>
                    <a:lnTo>
                      <a:pt x="96" y="18"/>
                    </a:lnTo>
                    <a:lnTo>
                      <a:pt x="108" y="0"/>
                    </a:lnTo>
                    <a:lnTo>
                      <a:pt x="114" y="24"/>
                    </a:lnTo>
                    <a:lnTo>
                      <a:pt x="126" y="36"/>
                    </a:lnTo>
                    <a:lnTo>
                      <a:pt x="126" y="48"/>
                    </a:lnTo>
                    <a:lnTo>
                      <a:pt x="156" y="66"/>
                    </a:lnTo>
                    <a:lnTo>
                      <a:pt x="162" y="78"/>
                    </a:lnTo>
                    <a:lnTo>
                      <a:pt x="168" y="90"/>
                    </a:lnTo>
                    <a:lnTo>
                      <a:pt x="168" y="114"/>
                    </a:lnTo>
                    <a:lnTo>
                      <a:pt x="186" y="144"/>
                    </a:lnTo>
                    <a:lnTo>
                      <a:pt x="180" y="162"/>
                    </a:lnTo>
                    <a:lnTo>
                      <a:pt x="186" y="168"/>
                    </a:lnTo>
                    <a:lnTo>
                      <a:pt x="186" y="174"/>
                    </a:lnTo>
                    <a:lnTo>
                      <a:pt x="192" y="174"/>
                    </a:lnTo>
                    <a:lnTo>
                      <a:pt x="192" y="180"/>
                    </a:lnTo>
                    <a:lnTo>
                      <a:pt x="198" y="186"/>
                    </a:lnTo>
                    <a:lnTo>
                      <a:pt x="192" y="192"/>
                    </a:lnTo>
                    <a:lnTo>
                      <a:pt x="198" y="210"/>
                    </a:lnTo>
                    <a:lnTo>
                      <a:pt x="210" y="216"/>
                    </a:lnTo>
                    <a:lnTo>
                      <a:pt x="78" y="282"/>
                    </a:lnTo>
                    <a:lnTo>
                      <a:pt x="78" y="294"/>
                    </a:lnTo>
                    <a:lnTo>
                      <a:pt x="72" y="294"/>
                    </a:lnTo>
                    <a:lnTo>
                      <a:pt x="66" y="294"/>
                    </a:lnTo>
                    <a:lnTo>
                      <a:pt x="60" y="288"/>
                    </a:lnTo>
                    <a:lnTo>
                      <a:pt x="60" y="282"/>
                    </a:lnTo>
                    <a:lnTo>
                      <a:pt x="60" y="270"/>
                    </a:lnTo>
                    <a:lnTo>
                      <a:pt x="60" y="252"/>
                    </a:lnTo>
                    <a:lnTo>
                      <a:pt x="60" y="246"/>
                    </a:lnTo>
                    <a:lnTo>
                      <a:pt x="54" y="246"/>
                    </a:lnTo>
                    <a:lnTo>
                      <a:pt x="48" y="246"/>
                    </a:lnTo>
                    <a:lnTo>
                      <a:pt x="42" y="246"/>
                    </a:lnTo>
                    <a:lnTo>
                      <a:pt x="24" y="246"/>
                    </a:lnTo>
                    <a:lnTo>
                      <a:pt x="18" y="240"/>
                    </a:lnTo>
                    <a:lnTo>
                      <a:pt x="12" y="234"/>
                    </a:lnTo>
                    <a:lnTo>
                      <a:pt x="0" y="114"/>
                    </a:lnTo>
                    <a:close/>
                  </a:path>
                </a:pathLst>
              </a:custGeom>
              <a:solidFill>
                <a:schemeClr val="accent4">
                  <a:lumMod val="20000"/>
                  <a:lumOff val="80000"/>
                </a:scheme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58" name="Freeform 775">
                <a:extLst>
                  <a:ext uri="{FF2B5EF4-FFF2-40B4-BE49-F238E27FC236}">
                    <a16:creationId xmlns:a16="http://schemas.microsoft.com/office/drawing/2014/main" xmlns="" id="{D7A27D8C-EC58-424C-AF75-B38834150FF8}"/>
                  </a:ext>
                </a:extLst>
              </p:cNvPr>
              <p:cNvSpPr>
                <a:spLocks/>
              </p:cNvSpPr>
              <p:nvPr/>
            </p:nvSpPr>
            <p:spPr bwMode="auto">
              <a:xfrm>
                <a:off x="8214806" y="4307489"/>
                <a:ext cx="286702" cy="269838"/>
              </a:xfrm>
              <a:custGeom>
                <a:avLst/>
                <a:gdLst/>
                <a:ahLst/>
                <a:cxnLst>
                  <a:cxn ang="0">
                    <a:pos x="222" y="276"/>
                  </a:cxn>
                  <a:cxn ang="0">
                    <a:pos x="240" y="252"/>
                  </a:cxn>
                  <a:cxn ang="0">
                    <a:pos x="300" y="186"/>
                  </a:cxn>
                  <a:cxn ang="0">
                    <a:pos x="300" y="174"/>
                  </a:cxn>
                  <a:cxn ang="0">
                    <a:pos x="276" y="150"/>
                  </a:cxn>
                  <a:cxn ang="0">
                    <a:pos x="258" y="144"/>
                  </a:cxn>
                  <a:cxn ang="0">
                    <a:pos x="240" y="144"/>
                  </a:cxn>
                  <a:cxn ang="0">
                    <a:pos x="216" y="138"/>
                  </a:cxn>
                  <a:cxn ang="0">
                    <a:pos x="198" y="126"/>
                  </a:cxn>
                  <a:cxn ang="0">
                    <a:pos x="186" y="108"/>
                  </a:cxn>
                  <a:cxn ang="0">
                    <a:pos x="186" y="84"/>
                  </a:cxn>
                  <a:cxn ang="0">
                    <a:pos x="174" y="54"/>
                  </a:cxn>
                  <a:cxn ang="0">
                    <a:pos x="174" y="36"/>
                  </a:cxn>
                  <a:cxn ang="0">
                    <a:pos x="174" y="12"/>
                  </a:cxn>
                  <a:cxn ang="0">
                    <a:pos x="168" y="0"/>
                  </a:cxn>
                  <a:cxn ang="0">
                    <a:pos x="156" y="0"/>
                  </a:cxn>
                  <a:cxn ang="0">
                    <a:pos x="144" y="0"/>
                  </a:cxn>
                  <a:cxn ang="0">
                    <a:pos x="120" y="18"/>
                  </a:cxn>
                  <a:cxn ang="0">
                    <a:pos x="102" y="24"/>
                  </a:cxn>
                  <a:cxn ang="0">
                    <a:pos x="78" y="24"/>
                  </a:cxn>
                  <a:cxn ang="0">
                    <a:pos x="72" y="30"/>
                  </a:cxn>
                  <a:cxn ang="0">
                    <a:pos x="78" y="54"/>
                  </a:cxn>
                  <a:cxn ang="0">
                    <a:pos x="84" y="60"/>
                  </a:cxn>
                  <a:cxn ang="0">
                    <a:pos x="72" y="66"/>
                  </a:cxn>
                  <a:cxn ang="0">
                    <a:pos x="60" y="84"/>
                  </a:cxn>
                  <a:cxn ang="0">
                    <a:pos x="48" y="114"/>
                  </a:cxn>
                  <a:cxn ang="0">
                    <a:pos x="42" y="144"/>
                  </a:cxn>
                  <a:cxn ang="0">
                    <a:pos x="36" y="162"/>
                  </a:cxn>
                  <a:cxn ang="0">
                    <a:pos x="24" y="174"/>
                  </a:cxn>
                  <a:cxn ang="0">
                    <a:pos x="12" y="174"/>
                  </a:cxn>
                  <a:cxn ang="0">
                    <a:pos x="0" y="198"/>
                  </a:cxn>
                  <a:cxn ang="0">
                    <a:pos x="54" y="216"/>
                  </a:cxn>
                  <a:cxn ang="0">
                    <a:pos x="102" y="258"/>
                  </a:cxn>
                  <a:cxn ang="0">
                    <a:pos x="126" y="276"/>
                  </a:cxn>
                  <a:cxn ang="0">
                    <a:pos x="156" y="276"/>
                  </a:cxn>
                </a:cxnLst>
                <a:rect l="0" t="0" r="r" b="b"/>
                <a:pathLst>
                  <a:path w="306" h="288">
                    <a:moveTo>
                      <a:pt x="216" y="288"/>
                    </a:moveTo>
                    <a:lnTo>
                      <a:pt x="222" y="276"/>
                    </a:lnTo>
                    <a:lnTo>
                      <a:pt x="234" y="258"/>
                    </a:lnTo>
                    <a:lnTo>
                      <a:pt x="240" y="252"/>
                    </a:lnTo>
                    <a:lnTo>
                      <a:pt x="246" y="240"/>
                    </a:lnTo>
                    <a:lnTo>
                      <a:pt x="300" y="186"/>
                    </a:lnTo>
                    <a:lnTo>
                      <a:pt x="306" y="186"/>
                    </a:lnTo>
                    <a:lnTo>
                      <a:pt x="300" y="174"/>
                    </a:lnTo>
                    <a:lnTo>
                      <a:pt x="288" y="162"/>
                    </a:lnTo>
                    <a:lnTo>
                      <a:pt x="276" y="150"/>
                    </a:lnTo>
                    <a:lnTo>
                      <a:pt x="264" y="144"/>
                    </a:lnTo>
                    <a:lnTo>
                      <a:pt x="258" y="144"/>
                    </a:lnTo>
                    <a:lnTo>
                      <a:pt x="246" y="144"/>
                    </a:lnTo>
                    <a:lnTo>
                      <a:pt x="240" y="144"/>
                    </a:lnTo>
                    <a:lnTo>
                      <a:pt x="228" y="144"/>
                    </a:lnTo>
                    <a:lnTo>
                      <a:pt x="216" y="138"/>
                    </a:lnTo>
                    <a:lnTo>
                      <a:pt x="204" y="132"/>
                    </a:lnTo>
                    <a:lnTo>
                      <a:pt x="198" y="126"/>
                    </a:lnTo>
                    <a:lnTo>
                      <a:pt x="192" y="120"/>
                    </a:lnTo>
                    <a:lnTo>
                      <a:pt x="186" y="108"/>
                    </a:lnTo>
                    <a:lnTo>
                      <a:pt x="186" y="96"/>
                    </a:lnTo>
                    <a:lnTo>
                      <a:pt x="186" y="84"/>
                    </a:lnTo>
                    <a:lnTo>
                      <a:pt x="180" y="72"/>
                    </a:lnTo>
                    <a:lnTo>
                      <a:pt x="174" y="54"/>
                    </a:lnTo>
                    <a:lnTo>
                      <a:pt x="168" y="42"/>
                    </a:lnTo>
                    <a:lnTo>
                      <a:pt x="174" y="36"/>
                    </a:lnTo>
                    <a:lnTo>
                      <a:pt x="174" y="24"/>
                    </a:lnTo>
                    <a:lnTo>
                      <a:pt x="174" y="12"/>
                    </a:lnTo>
                    <a:lnTo>
                      <a:pt x="168" y="6"/>
                    </a:lnTo>
                    <a:lnTo>
                      <a:pt x="168" y="0"/>
                    </a:lnTo>
                    <a:lnTo>
                      <a:pt x="162" y="0"/>
                    </a:lnTo>
                    <a:lnTo>
                      <a:pt x="156" y="0"/>
                    </a:lnTo>
                    <a:lnTo>
                      <a:pt x="150" y="0"/>
                    </a:lnTo>
                    <a:lnTo>
                      <a:pt x="144" y="0"/>
                    </a:lnTo>
                    <a:lnTo>
                      <a:pt x="132" y="6"/>
                    </a:lnTo>
                    <a:lnTo>
                      <a:pt x="120" y="18"/>
                    </a:lnTo>
                    <a:lnTo>
                      <a:pt x="114" y="24"/>
                    </a:lnTo>
                    <a:lnTo>
                      <a:pt x="102" y="24"/>
                    </a:lnTo>
                    <a:lnTo>
                      <a:pt x="96" y="24"/>
                    </a:lnTo>
                    <a:lnTo>
                      <a:pt x="78" y="24"/>
                    </a:lnTo>
                    <a:lnTo>
                      <a:pt x="72" y="24"/>
                    </a:lnTo>
                    <a:lnTo>
                      <a:pt x="72" y="30"/>
                    </a:lnTo>
                    <a:lnTo>
                      <a:pt x="72" y="48"/>
                    </a:lnTo>
                    <a:lnTo>
                      <a:pt x="78" y="54"/>
                    </a:lnTo>
                    <a:lnTo>
                      <a:pt x="84" y="54"/>
                    </a:lnTo>
                    <a:lnTo>
                      <a:pt x="84" y="60"/>
                    </a:lnTo>
                    <a:lnTo>
                      <a:pt x="78" y="60"/>
                    </a:lnTo>
                    <a:lnTo>
                      <a:pt x="72" y="66"/>
                    </a:lnTo>
                    <a:lnTo>
                      <a:pt x="66" y="72"/>
                    </a:lnTo>
                    <a:lnTo>
                      <a:pt x="60" y="84"/>
                    </a:lnTo>
                    <a:lnTo>
                      <a:pt x="54" y="96"/>
                    </a:lnTo>
                    <a:lnTo>
                      <a:pt x="48" y="114"/>
                    </a:lnTo>
                    <a:lnTo>
                      <a:pt x="48" y="138"/>
                    </a:lnTo>
                    <a:lnTo>
                      <a:pt x="42" y="144"/>
                    </a:lnTo>
                    <a:lnTo>
                      <a:pt x="42" y="156"/>
                    </a:lnTo>
                    <a:lnTo>
                      <a:pt x="36" y="162"/>
                    </a:lnTo>
                    <a:lnTo>
                      <a:pt x="30" y="168"/>
                    </a:lnTo>
                    <a:lnTo>
                      <a:pt x="24" y="174"/>
                    </a:lnTo>
                    <a:lnTo>
                      <a:pt x="18" y="174"/>
                    </a:lnTo>
                    <a:lnTo>
                      <a:pt x="12" y="174"/>
                    </a:lnTo>
                    <a:lnTo>
                      <a:pt x="6" y="186"/>
                    </a:lnTo>
                    <a:lnTo>
                      <a:pt x="0" y="198"/>
                    </a:lnTo>
                    <a:lnTo>
                      <a:pt x="42" y="216"/>
                    </a:lnTo>
                    <a:lnTo>
                      <a:pt x="54" y="216"/>
                    </a:lnTo>
                    <a:lnTo>
                      <a:pt x="66" y="222"/>
                    </a:lnTo>
                    <a:lnTo>
                      <a:pt x="102" y="258"/>
                    </a:lnTo>
                    <a:lnTo>
                      <a:pt x="114" y="264"/>
                    </a:lnTo>
                    <a:lnTo>
                      <a:pt x="126" y="276"/>
                    </a:lnTo>
                    <a:lnTo>
                      <a:pt x="144" y="270"/>
                    </a:lnTo>
                    <a:lnTo>
                      <a:pt x="156" y="276"/>
                    </a:lnTo>
                    <a:lnTo>
                      <a:pt x="216" y="288"/>
                    </a:lnTo>
                    <a:close/>
                  </a:path>
                </a:pathLst>
              </a:custGeom>
              <a:solidFill>
                <a:schemeClr val="accent4"/>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59" name="Freeform 776">
                <a:extLst>
                  <a:ext uri="{FF2B5EF4-FFF2-40B4-BE49-F238E27FC236}">
                    <a16:creationId xmlns:a16="http://schemas.microsoft.com/office/drawing/2014/main" xmlns="" id="{974C21B8-8D3D-4F4D-81A4-7CFBF1E21059}"/>
                  </a:ext>
                </a:extLst>
              </p:cNvPr>
              <p:cNvSpPr>
                <a:spLocks/>
              </p:cNvSpPr>
              <p:nvPr/>
            </p:nvSpPr>
            <p:spPr bwMode="auto">
              <a:xfrm>
                <a:off x="7765077" y="4650408"/>
                <a:ext cx="297946" cy="219243"/>
              </a:xfrm>
              <a:custGeom>
                <a:avLst/>
                <a:gdLst/>
                <a:ahLst/>
                <a:cxnLst>
                  <a:cxn ang="0">
                    <a:pos x="150" y="228"/>
                  </a:cxn>
                  <a:cxn ang="0">
                    <a:pos x="162" y="222"/>
                  </a:cxn>
                  <a:cxn ang="0">
                    <a:pos x="180" y="222"/>
                  </a:cxn>
                  <a:cxn ang="0">
                    <a:pos x="192" y="210"/>
                  </a:cxn>
                  <a:cxn ang="0">
                    <a:pos x="216" y="210"/>
                  </a:cxn>
                  <a:cxn ang="0">
                    <a:pos x="222" y="222"/>
                  </a:cxn>
                  <a:cxn ang="0">
                    <a:pos x="240" y="228"/>
                  </a:cxn>
                  <a:cxn ang="0">
                    <a:pos x="252" y="210"/>
                  </a:cxn>
                  <a:cxn ang="0">
                    <a:pos x="252" y="186"/>
                  </a:cxn>
                  <a:cxn ang="0">
                    <a:pos x="306" y="186"/>
                  </a:cxn>
                  <a:cxn ang="0">
                    <a:pos x="318" y="174"/>
                  </a:cxn>
                  <a:cxn ang="0">
                    <a:pos x="312" y="162"/>
                  </a:cxn>
                  <a:cxn ang="0">
                    <a:pos x="294" y="174"/>
                  </a:cxn>
                  <a:cxn ang="0">
                    <a:pos x="276" y="168"/>
                  </a:cxn>
                  <a:cxn ang="0">
                    <a:pos x="276" y="156"/>
                  </a:cxn>
                  <a:cxn ang="0">
                    <a:pos x="282" y="144"/>
                  </a:cxn>
                  <a:cxn ang="0">
                    <a:pos x="276" y="126"/>
                  </a:cxn>
                  <a:cxn ang="0">
                    <a:pos x="252" y="114"/>
                  </a:cxn>
                  <a:cxn ang="0">
                    <a:pos x="234" y="126"/>
                  </a:cxn>
                  <a:cxn ang="0">
                    <a:pos x="228" y="132"/>
                  </a:cxn>
                  <a:cxn ang="0">
                    <a:pos x="222" y="120"/>
                  </a:cxn>
                  <a:cxn ang="0">
                    <a:pos x="222" y="114"/>
                  </a:cxn>
                  <a:cxn ang="0">
                    <a:pos x="234" y="102"/>
                  </a:cxn>
                  <a:cxn ang="0">
                    <a:pos x="234" y="90"/>
                  </a:cxn>
                  <a:cxn ang="0">
                    <a:pos x="222" y="90"/>
                  </a:cxn>
                  <a:cxn ang="0">
                    <a:pos x="210" y="84"/>
                  </a:cxn>
                  <a:cxn ang="0">
                    <a:pos x="204" y="102"/>
                  </a:cxn>
                  <a:cxn ang="0">
                    <a:pos x="192" y="102"/>
                  </a:cxn>
                  <a:cxn ang="0">
                    <a:pos x="162" y="48"/>
                  </a:cxn>
                  <a:cxn ang="0">
                    <a:pos x="150" y="6"/>
                  </a:cxn>
                  <a:cxn ang="0">
                    <a:pos x="138" y="0"/>
                  </a:cxn>
                  <a:cxn ang="0">
                    <a:pos x="114" y="6"/>
                  </a:cxn>
                  <a:cxn ang="0">
                    <a:pos x="108" y="18"/>
                  </a:cxn>
                  <a:cxn ang="0">
                    <a:pos x="96" y="12"/>
                  </a:cxn>
                  <a:cxn ang="0">
                    <a:pos x="84" y="0"/>
                  </a:cxn>
                  <a:cxn ang="0">
                    <a:pos x="6" y="102"/>
                  </a:cxn>
                  <a:cxn ang="0">
                    <a:pos x="18" y="120"/>
                  </a:cxn>
                  <a:cxn ang="0">
                    <a:pos x="42" y="126"/>
                  </a:cxn>
                  <a:cxn ang="0">
                    <a:pos x="60" y="132"/>
                  </a:cxn>
                  <a:cxn ang="0">
                    <a:pos x="84" y="150"/>
                  </a:cxn>
                  <a:cxn ang="0">
                    <a:pos x="102" y="174"/>
                  </a:cxn>
                  <a:cxn ang="0">
                    <a:pos x="120" y="210"/>
                  </a:cxn>
                  <a:cxn ang="0">
                    <a:pos x="138" y="222"/>
                  </a:cxn>
                  <a:cxn ang="0">
                    <a:pos x="138" y="234"/>
                  </a:cxn>
                </a:cxnLst>
                <a:rect l="0" t="0" r="r" b="b"/>
                <a:pathLst>
                  <a:path w="318" h="234">
                    <a:moveTo>
                      <a:pt x="138" y="234"/>
                    </a:moveTo>
                    <a:lnTo>
                      <a:pt x="150" y="228"/>
                    </a:lnTo>
                    <a:lnTo>
                      <a:pt x="150" y="222"/>
                    </a:lnTo>
                    <a:lnTo>
                      <a:pt x="162" y="222"/>
                    </a:lnTo>
                    <a:lnTo>
                      <a:pt x="174" y="222"/>
                    </a:lnTo>
                    <a:lnTo>
                      <a:pt x="180" y="222"/>
                    </a:lnTo>
                    <a:lnTo>
                      <a:pt x="192" y="216"/>
                    </a:lnTo>
                    <a:lnTo>
                      <a:pt x="192" y="210"/>
                    </a:lnTo>
                    <a:lnTo>
                      <a:pt x="198" y="210"/>
                    </a:lnTo>
                    <a:lnTo>
                      <a:pt x="216" y="210"/>
                    </a:lnTo>
                    <a:lnTo>
                      <a:pt x="222" y="210"/>
                    </a:lnTo>
                    <a:lnTo>
                      <a:pt x="222" y="222"/>
                    </a:lnTo>
                    <a:lnTo>
                      <a:pt x="228" y="222"/>
                    </a:lnTo>
                    <a:lnTo>
                      <a:pt x="240" y="228"/>
                    </a:lnTo>
                    <a:lnTo>
                      <a:pt x="246" y="222"/>
                    </a:lnTo>
                    <a:lnTo>
                      <a:pt x="252" y="210"/>
                    </a:lnTo>
                    <a:lnTo>
                      <a:pt x="252" y="192"/>
                    </a:lnTo>
                    <a:lnTo>
                      <a:pt x="252" y="186"/>
                    </a:lnTo>
                    <a:lnTo>
                      <a:pt x="294" y="186"/>
                    </a:lnTo>
                    <a:lnTo>
                      <a:pt x="306" y="186"/>
                    </a:lnTo>
                    <a:lnTo>
                      <a:pt x="312" y="180"/>
                    </a:lnTo>
                    <a:lnTo>
                      <a:pt x="318" y="174"/>
                    </a:lnTo>
                    <a:lnTo>
                      <a:pt x="318" y="162"/>
                    </a:lnTo>
                    <a:lnTo>
                      <a:pt x="312" y="162"/>
                    </a:lnTo>
                    <a:lnTo>
                      <a:pt x="306" y="168"/>
                    </a:lnTo>
                    <a:lnTo>
                      <a:pt x="294" y="174"/>
                    </a:lnTo>
                    <a:lnTo>
                      <a:pt x="288" y="174"/>
                    </a:lnTo>
                    <a:lnTo>
                      <a:pt x="276" y="168"/>
                    </a:lnTo>
                    <a:lnTo>
                      <a:pt x="276" y="162"/>
                    </a:lnTo>
                    <a:lnTo>
                      <a:pt x="276" y="156"/>
                    </a:lnTo>
                    <a:lnTo>
                      <a:pt x="276" y="150"/>
                    </a:lnTo>
                    <a:lnTo>
                      <a:pt x="282" y="144"/>
                    </a:lnTo>
                    <a:lnTo>
                      <a:pt x="282" y="132"/>
                    </a:lnTo>
                    <a:lnTo>
                      <a:pt x="276" y="126"/>
                    </a:lnTo>
                    <a:lnTo>
                      <a:pt x="264" y="120"/>
                    </a:lnTo>
                    <a:lnTo>
                      <a:pt x="252" y="114"/>
                    </a:lnTo>
                    <a:lnTo>
                      <a:pt x="240" y="120"/>
                    </a:lnTo>
                    <a:lnTo>
                      <a:pt x="234" y="126"/>
                    </a:lnTo>
                    <a:lnTo>
                      <a:pt x="234" y="132"/>
                    </a:lnTo>
                    <a:lnTo>
                      <a:pt x="228" y="132"/>
                    </a:lnTo>
                    <a:lnTo>
                      <a:pt x="222" y="126"/>
                    </a:lnTo>
                    <a:lnTo>
                      <a:pt x="222" y="120"/>
                    </a:lnTo>
                    <a:lnTo>
                      <a:pt x="216" y="114"/>
                    </a:lnTo>
                    <a:lnTo>
                      <a:pt x="222" y="114"/>
                    </a:lnTo>
                    <a:lnTo>
                      <a:pt x="222" y="108"/>
                    </a:lnTo>
                    <a:lnTo>
                      <a:pt x="234" y="102"/>
                    </a:lnTo>
                    <a:lnTo>
                      <a:pt x="234" y="96"/>
                    </a:lnTo>
                    <a:lnTo>
                      <a:pt x="234" y="90"/>
                    </a:lnTo>
                    <a:lnTo>
                      <a:pt x="228" y="90"/>
                    </a:lnTo>
                    <a:lnTo>
                      <a:pt x="222" y="90"/>
                    </a:lnTo>
                    <a:lnTo>
                      <a:pt x="216" y="90"/>
                    </a:lnTo>
                    <a:lnTo>
                      <a:pt x="210" y="84"/>
                    </a:lnTo>
                    <a:lnTo>
                      <a:pt x="210" y="90"/>
                    </a:lnTo>
                    <a:lnTo>
                      <a:pt x="204" y="102"/>
                    </a:lnTo>
                    <a:lnTo>
                      <a:pt x="198" y="102"/>
                    </a:lnTo>
                    <a:lnTo>
                      <a:pt x="192" y="102"/>
                    </a:lnTo>
                    <a:lnTo>
                      <a:pt x="180" y="90"/>
                    </a:lnTo>
                    <a:lnTo>
                      <a:pt x="162" y="48"/>
                    </a:lnTo>
                    <a:lnTo>
                      <a:pt x="156" y="12"/>
                    </a:lnTo>
                    <a:lnTo>
                      <a:pt x="150" y="6"/>
                    </a:lnTo>
                    <a:lnTo>
                      <a:pt x="150" y="0"/>
                    </a:lnTo>
                    <a:lnTo>
                      <a:pt x="138" y="0"/>
                    </a:lnTo>
                    <a:lnTo>
                      <a:pt x="132" y="0"/>
                    </a:lnTo>
                    <a:lnTo>
                      <a:pt x="114" y="6"/>
                    </a:lnTo>
                    <a:lnTo>
                      <a:pt x="114" y="12"/>
                    </a:lnTo>
                    <a:lnTo>
                      <a:pt x="108" y="18"/>
                    </a:lnTo>
                    <a:lnTo>
                      <a:pt x="102" y="18"/>
                    </a:lnTo>
                    <a:lnTo>
                      <a:pt x="96" y="12"/>
                    </a:lnTo>
                    <a:lnTo>
                      <a:pt x="90" y="6"/>
                    </a:lnTo>
                    <a:lnTo>
                      <a:pt x="84" y="0"/>
                    </a:lnTo>
                    <a:lnTo>
                      <a:pt x="0" y="90"/>
                    </a:lnTo>
                    <a:lnTo>
                      <a:pt x="6" y="102"/>
                    </a:lnTo>
                    <a:lnTo>
                      <a:pt x="12" y="114"/>
                    </a:lnTo>
                    <a:lnTo>
                      <a:pt x="18" y="120"/>
                    </a:lnTo>
                    <a:lnTo>
                      <a:pt x="30" y="126"/>
                    </a:lnTo>
                    <a:lnTo>
                      <a:pt x="42" y="126"/>
                    </a:lnTo>
                    <a:lnTo>
                      <a:pt x="54" y="126"/>
                    </a:lnTo>
                    <a:lnTo>
                      <a:pt x="60" y="132"/>
                    </a:lnTo>
                    <a:lnTo>
                      <a:pt x="78" y="138"/>
                    </a:lnTo>
                    <a:lnTo>
                      <a:pt x="84" y="150"/>
                    </a:lnTo>
                    <a:lnTo>
                      <a:pt x="90" y="162"/>
                    </a:lnTo>
                    <a:lnTo>
                      <a:pt x="102" y="174"/>
                    </a:lnTo>
                    <a:lnTo>
                      <a:pt x="114" y="204"/>
                    </a:lnTo>
                    <a:lnTo>
                      <a:pt x="120" y="210"/>
                    </a:lnTo>
                    <a:lnTo>
                      <a:pt x="132" y="216"/>
                    </a:lnTo>
                    <a:lnTo>
                      <a:pt x="138" y="222"/>
                    </a:lnTo>
                    <a:lnTo>
                      <a:pt x="138" y="228"/>
                    </a:lnTo>
                    <a:lnTo>
                      <a:pt x="138" y="234"/>
                    </a:lnTo>
                    <a:close/>
                  </a:path>
                </a:pathLst>
              </a:custGeom>
              <a:solidFill>
                <a:schemeClr val="accent4"/>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60" name="Freeform 777">
                <a:extLst>
                  <a:ext uri="{FF2B5EF4-FFF2-40B4-BE49-F238E27FC236}">
                    <a16:creationId xmlns:a16="http://schemas.microsoft.com/office/drawing/2014/main" xmlns="" id="{F74C5996-CCE8-2945-82B8-F3999ADF47D6}"/>
                  </a:ext>
                </a:extLst>
              </p:cNvPr>
              <p:cNvSpPr>
                <a:spLocks/>
              </p:cNvSpPr>
              <p:nvPr/>
            </p:nvSpPr>
            <p:spPr bwMode="auto">
              <a:xfrm>
                <a:off x="8046157" y="4774083"/>
                <a:ext cx="303567" cy="292324"/>
              </a:xfrm>
              <a:custGeom>
                <a:avLst/>
                <a:gdLst/>
                <a:ahLst/>
                <a:cxnLst>
                  <a:cxn ang="0">
                    <a:pos x="48" y="54"/>
                  </a:cxn>
                  <a:cxn ang="0">
                    <a:pos x="66" y="48"/>
                  </a:cxn>
                  <a:cxn ang="0">
                    <a:pos x="78" y="48"/>
                  </a:cxn>
                  <a:cxn ang="0">
                    <a:pos x="90" y="30"/>
                  </a:cxn>
                  <a:cxn ang="0">
                    <a:pos x="102" y="18"/>
                  </a:cxn>
                  <a:cxn ang="0">
                    <a:pos x="138" y="12"/>
                  </a:cxn>
                  <a:cxn ang="0">
                    <a:pos x="132" y="36"/>
                  </a:cxn>
                  <a:cxn ang="0">
                    <a:pos x="144" y="48"/>
                  </a:cxn>
                  <a:cxn ang="0">
                    <a:pos x="162" y="54"/>
                  </a:cxn>
                  <a:cxn ang="0">
                    <a:pos x="192" y="78"/>
                  </a:cxn>
                  <a:cxn ang="0">
                    <a:pos x="216" y="84"/>
                  </a:cxn>
                  <a:cxn ang="0">
                    <a:pos x="240" y="78"/>
                  </a:cxn>
                  <a:cxn ang="0">
                    <a:pos x="264" y="78"/>
                  </a:cxn>
                  <a:cxn ang="0">
                    <a:pos x="276" y="84"/>
                  </a:cxn>
                  <a:cxn ang="0">
                    <a:pos x="288" y="78"/>
                  </a:cxn>
                  <a:cxn ang="0">
                    <a:pos x="288" y="102"/>
                  </a:cxn>
                  <a:cxn ang="0">
                    <a:pos x="306" y="108"/>
                  </a:cxn>
                  <a:cxn ang="0">
                    <a:pos x="318" y="138"/>
                  </a:cxn>
                  <a:cxn ang="0">
                    <a:pos x="318" y="162"/>
                  </a:cxn>
                  <a:cxn ang="0">
                    <a:pos x="312" y="180"/>
                  </a:cxn>
                  <a:cxn ang="0">
                    <a:pos x="300" y="192"/>
                  </a:cxn>
                  <a:cxn ang="0">
                    <a:pos x="282" y="174"/>
                  </a:cxn>
                  <a:cxn ang="0">
                    <a:pos x="270" y="180"/>
                  </a:cxn>
                  <a:cxn ang="0">
                    <a:pos x="252" y="174"/>
                  </a:cxn>
                  <a:cxn ang="0">
                    <a:pos x="234" y="174"/>
                  </a:cxn>
                  <a:cxn ang="0">
                    <a:pos x="234" y="186"/>
                  </a:cxn>
                  <a:cxn ang="0">
                    <a:pos x="228" y="198"/>
                  </a:cxn>
                  <a:cxn ang="0">
                    <a:pos x="198" y="216"/>
                  </a:cxn>
                  <a:cxn ang="0">
                    <a:pos x="180" y="228"/>
                  </a:cxn>
                  <a:cxn ang="0">
                    <a:pos x="168" y="246"/>
                  </a:cxn>
                  <a:cxn ang="0">
                    <a:pos x="144" y="258"/>
                  </a:cxn>
                  <a:cxn ang="0">
                    <a:pos x="156" y="276"/>
                  </a:cxn>
                  <a:cxn ang="0">
                    <a:pos x="156" y="294"/>
                  </a:cxn>
                  <a:cxn ang="0">
                    <a:pos x="144" y="312"/>
                  </a:cxn>
                  <a:cxn ang="0">
                    <a:pos x="132" y="288"/>
                  </a:cxn>
                  <a:cxn ang="0">
                    <a:pos x="108" y="282"/>
                  </a:cxn>
                  <a:cxn ang="0">
                    <a:pos x="108" y="270"/>
                  </a:cxn>
                  <a:cxn ang="0">
                    <a:pos x="96" y="252"/>
                  </a:cxn>
                  <a:cxn ang="0">
                    <a:pos x="60" y="234"/>
                  </a:cxn>
                  <a:cxn ang="0">
                    <a:pos x="36" y="234"/>
                  </a:cxn>
                  <a:cxn ang="0">
                    <a:pos x="36" y="216"/>
                  </a:cxn>
                  <a:cxn ang="0">
                    <a:pos x="6" y="204"/>
                  </a:cxn>
                  <a:cxn ang="0">
                    <a:pos x="30" y="138"/>
                  </a:cxn>
                </a:cxnLst>
                <a:rect l="0" t="0" r="r" b="b"/>
                <a:pathLst>
                  <a:path w="324" h="312">
                    <a:moveTo>
                      <a:pt x="36" y="66"/>
                    </a:moveTo>
                    <a:lnTo>
                      <a:pt x="36" y="60"/>
                    </a:lnTo>
                    <a:lnTo>
                      <a:pt x="48" y="54"/>
                    </a:lnTo>
                    <a:lnTo>
                      <a:pt x="54" y="54"/>
                    </a:lnTo>
                    <a:lnTo>
                      <a:pt x="60" y="48"/>
                    </a:lnTo>
                    <a:lnTo>
                      <a:pt x="66" y="48"/>
                    </a:lnTo>
                    <a:lnTo>
                      <a:pt x="66" y="42"/>
                    </a:lnTo>
                    <a:lnTo>
                      <a:pt x="72" y="48"/>
                    </a:lnTo>
                    <a:lnTo>
                      <a:pt x="78" y="48"/>
                    </a:lnTo>
                    <a:lnTo>
                      <a:pt x="84" y="42"/>
                    </a:lnTo>
                    <a:lnTo>
                      <a:pt x="90" y="36"/>
                    </a:lnTo>
                    <a:lnTo>
                      <a:pt x="90" y="30"/>
                    </a:lnTo>
                    <a:lnTo>
                      <a:pt x="90" y="24"/>
                    </a:lnTo>
                    <a:lnTo>
                      <a:pt x="96" y="18"/>
                    </a:lnTo>
                    <a:lnTo>
                      <a:pt x="102" y="18"/>
                    </a:lnTo>
                    <a:lnTo>
                      <a:pt x="114" y="12"/>
                    </a:lnTo>
                    <a:lnTo>
                      <a:pt x="138" y="0"/>
                    </a:lnTo>
                    <a:lnTo>
                      <a:pt x="138" y="12"/>
                    </a:lnTo>
                    <a:lnTo>
                      <a:pt x="138" y="24"/>
                    </a:lnTo>
                    <a:lnTo>
                      <a:pt x="132" y="30"/>
                    </a:lnTo>
                    <a:lnTo>
                      <a:pt x="132" y="36"/>
                    </a:lnTo>
                    <a:lnTo>
                      <a:pt x="138" y="42"/>
                    </a:lnTo>
                    <a:lnTo>
                      <a:pt x="138" y="48"/>
                    </a:lnTo>
                    <a:lnTo>
                      <a:pt x="144" y="48"/>
                    </a:lnTo>
                    <a:lnTo>
                      <a:pt x="150" y="48"/>
                    </a:lnTo>
                    <a:lnTo>
                      <a:pt x="156" y="48"/>
                    </a:lnTo>
                    <a:lnTo>
                      <a:pt x="162" y="54"/>
                    </a:lnTo>
                    <a:lnTo>
                      <a:pt x="168" y="66"/>
                    </a:lnTo>
                    <a:lnTo>
                      <a:pt x="180" y="72"/>
                    </a:lnTo>
                    <a:lnTo>
                      <a:pt x="192" y="78"/>
                    </a:lnTo>
                    <a:lnTo>
                      <a:pt x="204" y="84"/>
                    </a:lnTo>
                    <a:lnTo>
                      <a:pt x="210" y="84"/>
                    </a:lnTo>
                    <a:lnTo>
                      <a:pt x="216" y="84"/>
                    </a:lnTo>
                    <a:lnTo>
                      <a:pt x="222" y="84"/>
                    </a:lnTo>
                    <a:lnTo>
                      <a:pt x="234" y="84"/>
                    </a:lnTo>
                    <a:lnTo>
                      <a:pt x="240" y="78"/>
                    </a:lnTo>
                    <a:lnTo>
                      <a:pt x="252" y="78"/>
                    </a:lnTo>
                    <a:lnTo>
                      <a:pt x="258" y="78"/>
                    </a:lnTo>
                    <a:lnTo>
                      <a:pt x="264" y="78"/>
                    </a:lnTo>
                    <a:lnTo>
                      <a:pt x="264" y="84"/>
                    </a:lnTo>
                    <a:lnTo>
                      <a:pt x="270" y="90"/>
                    </a:lnTo>
                    <a:lnTo>
                      <a:pt x="276" y="84"/>
                    </a:lnTo>
                    <a:lnTo>
                      <a:pt x="276" y="78"/>
                    </a:lnTo>
                    <a:lnTo>
                      <a:pt x="282" y="78"/>
                    </a:lnTo>
                    <a:lnTo>
                      <a:pt x="288" y="78"/>
                    </a:lnTo>
                    <a:lnTo>
                      <a:pt x="288" y="84"/>
                    </a:lnTo>
                    <a:lnTo>
                      <a:pt x="288" y="96"/>
                    </a:lnTo>
                    <a:lnTo>
                      <a:pt x="288" y="102"/>
                    </a:lnTo>
                    <a:lnTo>
                      <a:pt x="294" y="108"/>
                    </a:lnTo>
                    <a:lnTo>
                      <a:pt x="306" y="114"/>
                    </a:lnTo>
                    <a:lnTo>
                      <a:pt x="306" y="108"/>
                    </a:lnTo>
                    <a:lnTo>
                      <a:pt x="312" y="120"/>
                    </a:lnTo>
                    <a:lnTo>
                      <a:pt x="318" y="132"/>
                    </a:lnTo>
                    <a:lnTo>
                      <a:pt x="318" y="138"/>
                    </a:lnTo>
                    <a:lnTo>
                      <a:pt x="324" y="150"/>
                    </a:lnTo>
                    <a:lnTo>
                      <a:pt x="324" y="156"/>
                    </a:lnTo>
                    <a:lnTo>
                      <a:pt x="318" y="162"/>
                    </a:lnTo>
                    <a:lnTo>
                      <a:pt x="312" y="168"/>
                    </a:lnTo>
                    <a:lnTo>
                      <a:pt x="312" y="174"/>
                    </a:lnTo>
                    <a:lnTo>
                      <a:pt x="312" y="180"/>
                    </a:lnTo>
                    <a:lnTo>
                      <a:pt x="306" y="180"/>
                    </a:lnTo>
                    <a:lnTo>
                      <a:pt x="306" y="186"/>
                    </a:lnTo>
                    <a:lnTo>
                      <a:pt x="300" y="192"/>
                    </a:lnTo>
                    <a:lnTo>
                      <a:pt x="288" y="180"/>
                    </a:lnTo>
                    <a:lnTo>
                      <a:pt x="288" y="174"/>
                    </a:lnTo>
                    <a:lnTo>
                      <a:pt x="282" y="174"/>
                    </a:lnTo>
                    <a:lnTo>
                      <a:pt x="276" y="174"/>
                    </a:lnTo>
                    <a:lnTo>
                      <a:pt x="276" y="180"/>
                    </a:lnTo>
                    <a:lnTo>
                      <a:pt x="270" y="180"/>
                    </a:lnTo>
                    <a:lnTo>
                      <a:pt x="264" y="186"/>
                    </a:lnTo>
                    <a:lnTo>
                      <a:pt x="258" y="180"/>
                    </a:lnTo>
                    <a:lnTo>
                      <a:pt x="252" y="174"/>
                    </a:lnTo>
                    <a:lnTo>
                      <a:pt x="252" y="168"/>
                    </a:lnTo>
                    <a:lnTo>
                      <a:pt x="240" y="168"/>
                    </a:lnTo>
                    <a:lnTo>
                      <a:pt x="234" y="174"/>
                    </a:lnTo>
                    <a:lnTo>
                      <a:pt x="228" y="174"/>
                    </a:lnTo>
                    <a:lnTo>
                      <a:pt x="234" y="180"/>
                    </a:lnTo>
                    <a:lnTo>
                      <a:pt x="234" y="186"/>
                    </a:lnTo>
                    <a:lnTo>
                      <a:pt x="234" y="192"/>
                    </a:lnTo>
                    <a:lnTo>
                      <a:pt x="234" y="198"/>
                    </a:lnTo>
                    <a:lnTo>
                      <a:pt x="228" y="198"/>
                    </a:lnTo>
                    <a:lnTo>
                      <a:pt x="222" y="204"/>
                    </a:lnTo>
                    <a:lnTo>
                      <a:pt x="210" y="210"/>
                    </a:lnTo>
                    <a:lnTo>
                      <a:pt x="198" y="216"/>
                    </a:lnTo>
                    <a:lnTo>
                      <a:pt x="192" y="228"/>
                    </a:lnTo>
                    <a:lnTo>
                      <a:pt x="186" y="228"/>
                    </a:lnTo>
                    <a:lnTo>
                      <a:pt x="180" y="228"/>
                    </a:lnTo>
                    <a:lnTo>
                      <a:pt x="174" y="234"/>
                    </a:lnTo>
                    <a:lnTo>
                      <a:pt x="174" y="240"/>
                    </a:lnTo>
                    <a:lnTo>
                      <a:pt x="168" y="246"/>
                    </a:lnTo>
                    <a:lnTo>
                      <a:pt x="162" y="246"/>
                    </a:lnTo>
                    <a:lnTo>
                      <a:pt x="150" y="258"/>
                    </a:lnTo>
                    <a:lnTo>
                      <a:pt x="144" y="258"/>
                    </a:lnTo>
                    <a:lnTo>
                      <a:pt x="144" y="270"/>
                    </a:lnTo>
                    <a:lnTo>
                      <a:pt x="144" y="276"/>
                    </a:lnTo>
                    <a:lnTo>
                      <a:pt x="156" y="276"/>
                    </a:lnTo>
                    <a:lnTo>
                      <a:pt x="162" y="282"/>
                    </a:lnTo>
                    <a:lnTo>
                      <a:pt x="162" y="288"/>
                    </a:lnTo>
                    <a:lnTo>
                      <a:pt x="156" y="294"/>
                    </a:lnTo>
                    <a:lnTo>
                      <a:pt x="150" y="300"/>
                    </a:lnTo>
                    <a:lnTo>
                      <a:pt x="150" y="312"/>
                    </a:lnTo>
                    <a:lnTo>
                      <a:pt x="144" y="312"/>
                    </a:lnTo>
                    <a:lnTo>
                      <a:pt x="138" y="306"/>
                    </a:lnTo>
                    <a:lnTo>
                      <a:pt x="138" y="294"/>
                    </a:lnTo>
                    <a:lnTo>
                      <a:pt x="132" y="288"/>
                    </a:lnTo>
                    <a:lnTo>
                      <a:pt x="126" y="288"/>
                    </a:lnTo>
                    <a:lnTo>
                      <a:pt x="120" y="282"/>
                    </a:lnTo>
                    <a:lnTo>
                      <a:pt x="108" y="282"/>
                    </a:lnTo>
                    <a:lnTo>
                      <a:pt x="108" y="276"/>
                    </a:lnTo>
                    <a:lnTo>
                      <a:pt x="102" y="276"/>
                    </a:lnTo>
                    <a:lnTo>
                      <a:pt x="108" y="270"/>
                    </a:lnTo>
                    <a:lnTo>
                      <a:pt x="108" y="264"/>
                    </a:lnTo>
                    <a:lnTo>
                      <a:pt x="108" y="258"/>
                    </a:lnTo>
                    <a:lnTo>
                      <a:pt x="96" y="252"/>
                    </a:lnTo>
                    <a:lnTo>
                      <a:pt x="84" y="246"/>
                    </a:lnTo>
                    <a:lnTo>
                      <a:pt x="72" y="234"/>
                    </a:lnTo>
                    <a:lnTo>
                      <a:pt x="60" y="234"/>
                    </a:lnTo>
                    <a:lnTo>
                      <a:pt x="48" y="234"/>
                    </a:lnTo>
                    <a:lnTo>
                      <a:pt x="42" y="234"/>
                    </a:lnTo>
                    <a:lnTo>
                      <a:pt x="36" y="234"/>
                    </a:lnTo>
                    <a:lnTo>
                      <a:pt x="36" y="228"/>
                    </a:lnTo>
                    <a:lnTo>
                      <a:pt x="36" y="222"/>
                    </a:lnTo>
                    <a:lnTo>
                      <a:pt x="36" y="216"/>
                    </a:lnTo>
                    <a:lnTo>
                      <a:pt x="30" y="216"/>
                    </a:lnTo>
                    <a:lnTo>
                      <a:pt x="12" y="210"/>
                    </a:lnTo>
                    <a:lnTo>
                      <a:pt x="6" y="204"/>
                    </a:lnTo>
                    <a:lnTo>
                      <a:pt x="6" y="198"/>
                    </a:lnTo>
                    <a:lnTo>
                      <a:pt x="0" y="180"/>
                    </a:lnTo>
                    <a:lnTo>
                      <a:pt x="30" y="138"/>
                    </a:lnTo>
                    <a:lnTo>
                      <a:pt x="36" y="96"/>
                    </a:lnTo>
                    <a:lnTo>
                      <a:pt x="36" y="66"/>
                    </a:lnTo>
                    <a:close/>
                  </a:path>
                </a:pathLst>
              </a:custGeom>
              <a:solidFill>
                <a:srgbClr val="0033A0">
                  <a:lumMod val="60000"/>
                  <a:lumOff val="40000"/>
                </a:srgb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61" name="Freeform 780">
                <a:extLst>
                  <a:ext uri="{FF2B5EF4-FFF2-40B4-BE49-F238E27FC236}">
                    <a16:creationId xmlns:a16="http://schemas.microsoft.com/office/drawing/2014/main" xmlns="" id="{2556E0B3-A8BD-D047-A171-D4766BEE2E5E}"/>
                  </a:ext>
                </a:extLst>
              </p:cNvPr>
              <p:cNvSpPr>
                <a:spLocks/>
              </p:cNvSpPr>
              <p:nvPr/>
            </p:nvSpPr>
            <p:spPr bwMode="auto">
              <a:xfrm>
                <a:off x="8169833" y="4661651"/>
                <a:ext cx="213621" cy="196757"/>
              </a:xfrm>
              <a:custGeom>
                <a:avLst/>
                <a:gdLst/>
                <a:ahLst/>
                <a:cxnLst>
                  <a:cxn ang="0">
                    <a:pos x="12" y="60"/>
                  </a:cxn>
                  <a:cxn ang="0">
                    <a:pos x="30" y="24"/>
                  </a:cxn>
                  <a:cxn ang="0">
                    <a:pos x="42" y="12"/>
                  </a:cxn>
                  <a:cxn ang="0">
                    <a:pos x="60" y="0"/>
                  </a:cxn>
                  <a:cxn ang="0">
                    <a:pos x="78" y="18"/>
                  </a:cxn>
                  <a:cxn ang="0">
                    <a:pos x="90" y="30"/>
                  </a:cxn>
                  <a:cxn ang="0">
                    <a:pos x="102" y="30"/>
                  </a:cxn>
                  <a:cxn ang="0">
                    <a:pos x="114" y="36"/>
                  </a:cxn>
                  <a:cxn ang="0">
                    <a:pos x="120" y="60"/>
                  </a:cxn>
                  <a:cxn ang="0">
                    <a:pos x="132" y="66"/>
                  </a:cxn>
                  <a:cxn ang="0">
                    <a:pos x="138" y="54"/>
                  </a:cxn>
                  <a:cxn ang="0">
                    <a:pos x="144" y="48"/>
                  </a:cxn>
                  <a:cxn ang="0">
                    <a:pos x="162" y="48"/>
                  </a:cxn>
                  <a:cxn ang="0">
                    <a:pos x="168" y="60"/>
                  </a:cxn>
                  <a:cxn ang="0">
                    <a:pos x="174" y="72"/>
                  </a:cxn>
                  <a:cxn ang="0">
                    <a:pos x="186" y="72"/>
                  </a:cxn>
                  <a:cxn ang="0">
                    <a:pos x="210" y="66"/>
                  </a:cxn>
                  <a:cxn ang="0">
                    <a:pos x="216" y="84"/>
                  </a:cxn>
                  <a:cxn ang="0">
                    <a:pos x="222" y="96"/>
                  </a:cxn>
                  <a:cxn ang="0">
                    <a:pos x="228" y="114"/>
                  </a:cxn>
                  <a:cxn ang="0">
                    <a:pos x="222" y="126"/>
                  </a:cxn>
                  <a:cxn ang="0">
                    <a:pos x="210" y="126"/>
                  </a:cxn>
                  <a:cxn ang="0">
                    <a:pos x="204" y="138"/>
                  </a:cxn>
                  <a:cxn ang="0">
                    <a:pos x="198" y="150"/>
                  </a:cxn>
                  <a:cxn ang="0">
                    <a:pos x="192" y="162"/>
                  </a:cxn>
                  <a:cxn ang="0">
                    <a:pos x="180" y="162"/>
                  </a:cxn>
                  <a:cxn ang="0">
                    <a:pos x="168" y="174"/>
                  </a:cxn>
                  <a:cxn ang="0">
                    <a:pos x="156" y="198"/>
                  </a:cxn>
                  <a:cxn ang="0">
                    <a:pos x="144" y="198"/>
                  </a:cxn>
                  <a:cxn ang="0">
                    <a:pos x="138" y="210"/>
                  </a:cxn>
                  <a:cxn ang="0">
                    <a:pos x="126" y="198"/>
                  </a:cxn>
                  <a:cxn ang="0">
                    <a:pos x="108" y="198"/>
                  </a:cxn>
                  <a:cxn ang="0">
                    <a:pos x="90" y="204"/>
                  </a:cxn>
                  <a:cxn ang="0">
                    <a:pos x="78" y="204"/>
                  </a:cxn>
                  <a:cxn ang="0">
                    <a:pos x="60" y="198"/>
                  </a:cxn>
                  <a:cxn ang="0">
                    <a:pos x="36" y="186"/>
                  </a:cxn>
                  <a:cxn ang="0">
                    <a:pos x="24" y="168"/>
                  </a:cxn>
                  <a:cxn ang="0">
                    <a:pos x="12" y="168"/>
                  </a:cxn>
                  <a:cxn ang="0">
                    <a:pos x="6" y="162"/>
                  </a:cxn>
                  <a:cxn ang="0">
                    <a:pos x="0" y="150"/>
                  </a:cxn>
                  <a:cxn ang="0">
                    <a:pos x="6" y="132"/>
                  </a:cxn>
                  <a:cxn ang="0">
                    <a:pos x="6" y="114"/>
                  </a:cxn>
                  <a:cxn ang="0">
                    <a:pos x="24" y="108"/>
                  </a:cxn>
                  <a:cxn ang="0">
                    <a:pos x="30" y="102"/>
                  </a:cxn>
                  <a:cxn ang="0">
                    <a:pos x="30" y="84"/>
                  </a:cxn>
                  <a:cxn ang="0">
                    <a:pos x="36" y="72"/>
                  </a:cxn>
                  <a:cxn ang="0">
                    <a:pos x="18" y="72"/>
                  </a:cxn>
                  <a:cxn ang="0">
                    <a:pos x="0" y="66"/>
                  </a:cxn>
                </a:cxnLst>
                <a:rect l="0" t="0" r="r" b="b"/>
                <a:pathLst>
                  <a:path w="228" h="210">
                    <a:moveTo>
                      <a:pt x="0" y="66"/>
                    </a:moveTo>
                    <a:lnTo>
                      <a:pt x="12" y="60"/>
                    </a:lnTo>
                    <a:lnTo>
                      <a:pt x="18" y="42"/>
                    </a:lnTo>
                    <a:lnTo>
                      <a:pt x="30" y="24"/>
                    </a:lnTo>
                    <a:lnTo>
                      <a:pt x="36" y="18"/>
                    </a:lnTo>
                    <a:lnTo>
                      <a:pt x="42" y="12"/>
                    </a:lnTo>
                    <a:lnTo>
                      <a:pt x="54" y="0"/>
                    </a:lnTo>
                    <a:lnTo>
                      <a:pt x="60" y="0"/>
                    </a:lnTo>
                    <a:lnTo>
                      <a:pt x="72" y="12"/>
                    </a:lnTo>
                    <a:lnTo>
                      <a:pt x="78" y="18"/>
                    </a:lnTo>
                    <a:lnTo>
                      <a:pt x="90" y="24"/>
                    </a:lnTo>
                    <a:lnTo>
                      <a:pt x="90" y="30"/>
                    </a:lnTo>
                    <a:lnTo>
                      <a:pt x="96" y="30"/>
                    </a:lnTo>
                    <a:lnTo>
                      <a:pt x="102" y="30"/>
                    </a:lnTo>
                    <a:lnTo>
                      <a:pt x="108" y="30"/>
                    </a:lnTo>
                    <a:lnTo>
                      <a:pt x="114" y="36"/>
                    </a:lnTo>
                    <a:lnTo>
                      <a:pt x="114" y="48"/>
                    </a:lnTo>
                    <a:lnTo>
                      <a:pt x="120" y="60"/>
                    </a:lnTo>
                    <a:lnTo>
                      <a:pt x="126" y="66"/>
                    </a:lnTo>
                    <a:lnTo>
                      <a:pt x="132" y="66"/>
                    </a:lnTo>
                    <a:lnTo>
                      <a:pt x="132" y="60"/>
                    </a:lnTo>
                    <a:lnTo>
                      <a:pt x="138" y="54"/>
                    </a:lnTo>
                    <a:lnTo>
                      <a:pt x="138" y="48"/>
                    </a:lnTo>
                    <a:lnTo>
                      <a:pt x="144" y="48"/>
                    </a:lnTo>
                    <a:lnTo>
                      <a:pt x="156" y="48"/>
                    </a:lnTo>
                    <a:lnTo>
                      <a:pt x="162" y="48"/>
                    </a:lnTo>
                    <a:lnTo>
                      <a:pt x="168" y="54"/>
                    </a:lnTo>
                    <a:lnTo>
                      <a:pt x="168" y="60"/>
                    </a:lnTo>
                    <a:lnTo>
                      <a:pt x="168" y="66"/>
                    </a:lnTo>
                    <a:lnTo>
                      <a:pt x="174" y="72"/>
                    </a:lnTo>
                    <a:lnTo>
                      <a:pt x="180" y="72"/>
                    </a:lnTo>
                    <a:lnTo>
                      <a:pt x="186" y="72"/>
                    </a:lnTo>
                    <a:lnTo>
                      <a:pt x="198" y="72"/>
                    </a:lnTo>
                    <a:lnTo>
                      <a:pt x="210" y="66"/>
                    </a:lnTo>
                    <a:lnTo>
                      <a:pt x="210" y="72"/>
                    </a:lnTo>
                    <a:lnTo>
                      <a:pt x="216" y="84"/>
                    </a:lnTo>
                    <a:lnTo>
                      <a:pt x="216" y="90"/>
                    </a:lnTo>
                    <a:lnTo>
                      <a:pt x="222" y="96"/>
                    </a:lnTo>
                    <a:lnTo>
                      <a:pt x="228" y="108"/>
                    </a:lnTo>
                    <a:lnTo>
                      <a:pt x="228" y="114"/>
                    </a:lnTo>
                    <a:lnTo>
                      <a:pt x="228" y="120"/>
                    </a:lnTo>
                    <a:lnTo>
                      <a:pt x="222" y="126"/>
                    </a:lnTo>
                    <a:lnTo>
                      <a:pt x="216" y="126"/>
                    </a:lnTo>
                    <a:lnTo>
                      <a:pt x="210" y="126"/>
                    </a:lnTo>
                    <a:lnTo>
                      <a:pt x="204" y="132"/>
                    </a:lnTo>
                    <a:lnTo>
                      <a:pt x="204" y="138"/>
                    </a:lnTo>
                    <a:lnTo>
                      <a:pt x="198" y="144"/>
                    </a:lnTo>
                    <a:lnTo>
                      <a:pt x="198" y="150"/>
                    </a:lnTo>
                    <a:lnTo>
                      <a:pt x="198" y="162"/>
                    </a:lnTo>
                    <a:lnTo>
                      <a:pt x="192" y="162"/>
                    </a:lnTo>
                    <a:lnTo>
                      <a:pt x="186" y="162"/>
                    </a:lnTo>
                    <a:lnTo>
                      <a:pt x="180" y="162"/>
                    </a:lnTo>
                    <a:lnTo>
                      <a:pt x="174" y="168"/>
                    </a:lnTo>
                    <a:lnTo>
                      <a:pt x="168" y="174"/>
                    </a:lnTo>
                    <a:lnTo>
                      <a:pt x="156" y="192"/>
                    </a:lnTo>
                    <a:lnTo>
                      <a:pt x="156" y="198"/>
                    </a:lnTo>
                    <a:lnTo>
                      <a:pt x="150" y="198"/>
                    </a:lnTo>
                    <a:lnTo>
                      <a:pt x="144" y="198"/>
                    </a:lnTo>
                    <a:lnTo>
                      <a:pt x="144" y="204"/>
                    </a:lnTo>
                    <a:lnTo>
                      <a:pt x="138" y="210"/>
                    </a:lnTo>
                    <a:lnTo>
                      <a:pt x="132" y="204"/>
                    </a:lnTo>
                    <a:lnTo>
                      <a:pt x="126" y="198"/>
                    </a:lnTo>
                    <a:lnTo>
                      <a:pt x="120" y="198"/>
                    </a:lnTo>
                    <a:lnTo>
                      <a:pt x="108" y="198"/>
                    </a:lnTo>
                    <a:lnTo>
                      <a:pt x="102" y="204"/>
                    </a:lnTo>
                    <a:lnTo>
                      <a:pt x="90" y="204"/>
                    </a:lnTo>
                    <a:lnTo>
                      <a:pt x="84" y="204"/>
                    </a:lnTo>
                    <a:lnTo>
                      <a:pt x="78" y="204"/>
                    </a:lnTo>
                    <a:lnTo>
                      <a:pt x="72" y="204"/>
                    </a:lnTo>
                    <a:lnTo>
                      <a:pt x="60" y="198"/>
                    </a:lnTo>
                    <a:lnTo>
                      <a:pt x="48" y="192"/>
                    </a:lnTo>
                    <a:lnTo>
                      <a:pt x="36" y="186"/>
                    </a:lnTo>
                    <a:lnTo>
                      <a:pt x="30" y="174"/>
                    </a:lnTo>
                    <a:lnTo>
                      <a:pt x="24" y="168"/>
                    </a:lnTo>
                    <a:lnTo>
                      <a:pt x="18" y="168"/>
                    </a:lnTo>
                    <a:lnTo>
                      <a:pt x="12" y="168"/>
                    </a:lnTo>
                    <a:lnTo>
                      <a:pt x="6" y="168"/>
                    </a:lnTo>
                    <a:lnTo>
                      <a:pt x="6" y="162"/>
                    </a:lnTo>
                    <a:lnTo>
                      <a:pt x="0" y="156"/>
                    </a:lnTo>
                    <a:lnTo>
                      <a:pt x="0" y="150"/>
                    </a:lnTo>
                    <a:lnTo>
                      <a:pt x="6" y="144"/>
                    </a:lnTo>
                    <a:lnTo>
                      <a:pt x="6" y="132"/>
                    </a:lnTo>
                    <a:lnTo>
                      <a:pt x="6" y="120"/>
                    </a:lnTo>
                    <a:lnTo>
                      <a:pt x="6" y="114"/>
                    </a:lnTo>
                    <a:lnTo>
                      <a:pt x="12" y="108"/>
                    </a:lnTo>
                    <a:lnTo>
                      <a:pt x="24" y="108"/>
                    </a:lnTo>
                    <a:lnTo>
                      <a:pt x="30" y="108"/>
                    </a:lnTo>
                    <a:lnTo>
                      <a:pt x="30" y="102"/>
                    </a:lnTo>
                    <a:lnTo>
                      <a:pt x="30" y="96"/>
                    </a:lnTo>
                    <a:lnTo>
                      <a:pt x="30" y="84"/>
                    </a:lnTo>
                    <a:lnTo>
                      <a:pt x="36" y="78"/>
                    </a:lnTo>
                    <a:lnTo>
                      <a:pt x="36" y="72"/>
                    </a:lnTo>
                    <a:lnTo>
                      <a:pt x="30" y="72"/>
                    </a:lnTo>
                    <a:lnTo>
                      <a:pt x="18" y="72"/>
                    </a:lnTo>
                    <a:lnTo>
                      <a:pt x="12" y="72"/>
                    </a:lnTo>
                    <a:lnTo>
                      <a:pt x="0" y="66"/>
                    </a:lnTo>
                    <a:close/>
                  </a:path>
                </a:pathLst>
              </a:custGeom>
              <a:solidFill>
                <a:schemeClr val="accent2"/>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62" name="Freeform 793">
                <a:extLst>
                  <a:ext uri="{FF2B5EF4-FFF2-40B4-BE49-F238E27FC236}">
                    <a16:creationId xmlns:a16="http://schemas.microsoft.com/office/drawing/2014/main" xmlns="" id="{3A56FEFB-E4E8-7F45-B6B9-1F62AEE18008}"/>
                  </a:ext>
                </a:extLst>
              </p:cNvPr>
              <p:cNvSpPr>
                <a:spLocks/>
              </p:cNvSpPr>
              <p:nvPr/>
            </p:nvSpPr>
            <p:spPr bwMode="auto">
              <a:xfrm>
                <a:off x="7562698" y="4790948"/>
                <a:ext cx="219243" cy="208000"/>
              </a:xfrm>
              <a:custGeom>
                <a:avLst/>
                <a:gdLst/>
                <a:ahLst/>
                <a:cxnLst>
                  <a:cxn ang="0">
                    <a:pos x="36" y="42"/>
                  </a:cxn>
                  <a:cxn ang="0">
                    <a:pos x="156" y="0"/>
                  </a:cxn>
                  <a:cxn ang="0">
                    <a:pos x="204" y="90"/>
                  </a:cxn>
                  <a:cxn ang="0">
                    <a:pos x="210" y="96"/>
                  </a:cxn>
                  <a:cxn ang="0">
                    <a:pos x="234" y="138"/>
                  </a:cxn>
                  <a:cxn ang="0">
                    <a:pos x="228" y="144"/>
                  </a:cxn>
                  <a:cxn ang="0">
                    <a:pos x="222" y="144"/>
                  </a:cxn>
                  <a:cxn ang="0">
                    <a:pos x="222" y="150"/>
                  </a:cxn>
                  <a:cxn ang="0">
                    <a:pos x="222" y="162"/>
                  </a:cxn>
                  <a:cxn ang="0">
                    <a:pos x="216" y="174"/>
                  </a:cxn>
                  <a:cxn ang="0">
                    <a:pos x="216" y="180"/>
                  </a:cxn>
                  <a:cxn ang="0">
                    <a:pos x="216" y="186"/>
                  </a:cxn>
                  <a:cxn ang="0">
                    <a:pos x="204" y="186"/>
                  </a:cxn>
                  <a:cxn ang="0">
                    <a:pos x="198" y="186"/>
                  </a:cxn>
                  <a:cxn ang="0">
                    <a:pos x="198" y="192"/>
                  </a:cxn>
                  <a:cxn ang="0">
                    <a:pos x="198" y="198"/>
                  </a:cxn>
                  <a:cxn ang="0">
                    <a:pos x="204" y="204"/>
                  </a:cxn>
                  <a:cxn ang="0">
                    <a:pos x="216" y="210"/>
                  </a:cxn>
                  <a:cxn ang="0">
                    <a:pos x="192" y="216"/>
                  </a:cxn>
                  <a:cxn ang="0">
                    <a:pos x="180" y="216"/>
                  </a:cxn>
                  <a:cxn ang="0">
                    <a:pos x="168" y="222"/>
                  </a:cxn>
                  <a:cxn ang="0">
                    <a:pos x="168" y="216"/>
                  </a:cxn>
                  <a:cxn ang="0">
                    <a:pos x="168" y="210"/>
                  </a:cxn>
                  <a:cxn ang="0">
                    <a:pos x="168" y="204"/>
                  </a:cxn>
                  <a:cxn ang="0">
                    <a:pos x="144" y="204"/>
                  </a:cxn>
                  <a:cxn ang="0">
                    <a:pos x="126" y="204"/>
                  </a:cxn>
                  <a:cxn ang="0">
                    <a:pos x="120" y="204"/>
                  </a:cxn>
                  <a:cxn ang="0">
                    <a:pos x="114" y="198"/>
                  </a:cxn>
                  <a:cxn ang="0">
                    <a:pos x="108" y="186"/>
                  </a:cxn>
                  <a:cxn ang="0">
                    <a:pos x="102" y="186"/>
                  </a:cxn>
                  <a:cxn ang="0">
                    <a:pos x="96" y="186"/>
                  </a:cxn>
                  <a:cxn ang="0">
                    <a:pos x="90" y="192"/>
                  </a:cxn>
                  <a:cxn ang="0">
                    <a:pos x="84" y="192"/>
                  </a:cxn>
                  <a:cxn ang="0">
                    <a:pos x="66" y="192"/>
                  </a:cxn>
                  <a:cxn ang="0">
                    <a:pos x="60" y="192"/>
                  </a:cxn>
                  <a:cxn ang="0">
                    <a:pos x="54" y="186"/>
                  </a:cxn>
                  <a:cxn ang="0">
                    <a:pos x="54" y="180"/>
                  </a:cxn>
                  <a:cxn ang="0">
                    <a:pos x="48" y="168"/>
                  </a:cxn>
                  <a:cxn ang="0">
                    <a:pos x="48" y="156"/>
                  </a:cxn>
                  <a:cxn ang="0">
                    <a:pos x="6" y="180"/>
                  </a:cxn>
                  <a:cxn ang="0">
                    <a:pos x="0" y="174"/>
                  </a:cxn>
                  <a:cxn ang="0">
                    <a:pos x="0" y="168"/>
                  </a:cxn>
                  <a:cxn ang="0">
                    <a:pos x="0" y="162"/>
                  </a:cxn>
                  <a:cxn ang="0">
                    <a:pos x="6" y="156"/>
                  </a:cxn>
                  <a:cxn ang="0">
                    <a:pos x="12" y="156"/>
                  </a:cxn>
                  <a:cxn ang="0">
                    <a:pos x="12" y="150"/>
                  </a:cxn>
                  <a:cxn ang="0">
                    <a:pos x="18" y="144"/>
                  </a:cxn>
                  <a:cxn ang="0">
                    <a:pos x="18" y="138"/>
                  </a:cxn>
                  <a:cxn ang="0">
                    <a:pos x="12" y="120"/>
                  </a:cxn>
                  <a:cxn ang="0">
                    <a:pos x="12" y="108"/>
                  </a:cxn>
                  <a:cxn ang="0">
                    <a:pos x="12" y="102"/>
                  </a:cxn>
                  <a:cxn ang="0">
                    <a:pos x="18" y="96"/>
                  </a:cxn>
                  <a:cxn ang="0">
                    <a:pos x="18" y="90"/>
                  </a:cxn>
                  <a:cxn ang="0">
                    <a:pos x="30" y="84"/>
                  </a:cxn>
                  <a:cxn ang="0">
                    <a:pos x="36" y="84"/>
                  </a:cxn>
                  <a:cxn ang="0">
                    <a:pos x="36" y="78"/>
                  </a:cxn>
                  <a:cxn ang="0">
                    <a:pos x="36" y="72"/>
                  </a:cxn>
                  <a:cxn ang="0">
                    <a:pos x="36" y="60"/>
                  </a:cxn>
                  <a:cxn ang="0">
                    <a:pos x="36" y="42"/>
                  </a:cxn>
                </a:cxnLst>
                <a:rect l="0" t="0" r="r" b="b"/>
                <a:pathLst>
                  <a:path w="234" h="222">
                    <a:moveTo>
                      <a:pt x="36" y="42"/>
                    </a:moveTo>
                    <a:lnTo>
                      <a:pt x="156" y="0"/>
                    </a:lnTo>
                    <a:lnTo>
                      <a:pt x="204" y="90"/>
                    </a:lnTo>
                    <a:lnTo>
                      <a:pt x="210" y="96"/>
                    </a:lnTo>
                    <a:lnTo>
                      <a:pt x="234" y="138"/>
                    </a:lnTo>
                    <a:lnTo>
                      <a:pt x="228" y="144"/>
                    </a:lnTo>
                    <a:lnTo>
                      <a:pt x="222" y="144"/>
                    </a:lnTo>
                    <a:lnTo>
                      <a:pt x="222" y="150"/>
                    </a:lnTo>
                    <a:lnTo>
                      <a:pt x="222" y="162"/>
                    </a:lnTo>
                    <a:lnTo>
                      <a:pt x="216" y="174"/>
                    </a:lnTo>
                    <a:lnTo>
                      <a:pt x="216" y="180"/>
                    </a:lnTo>
                    <a:lnTo>
                      <a:pt x="216" y="186"/>
                    </a:lnTo>
                    <a:lnTo>
                      <a:pt x="204" y="186"/>
                    </a:lnTo>
                    <a:lnTo>
                      <a:pt x="198" y="186"/>
                    </a:lnTo>
                    <a:lnTo>
                      <a:pt x="198" y="192"/>
                    </a:lnTo>
                    <a:lnTo>
                      <a:pt x="198" y="198"/>
                    </a:lnTo>
                    <a:lnTo>
                      <a:pt x="204" y="204"/>
                    </a:lnTo>
                    <a:lnTo>
                      <a:pt x="216" y="210"/>
                    </a:lnTo>
                    <a:lnTo>
                      <a:pt x="192" y="216"/>
                    </a:lnTo>
                    <a:lnTo>
                      <a:pt x="180" y="216"/>
                    </a:lnTo>
                    <a:lnTo>
                      <a:pt x="168" y="222"/>
                    </a:lnTo>
                    <a:lnTo>
                      <a:pt x="168" y="216"/>
                    </a:lnTo>
                    <a:lnTo>
                      <a:pt x="168" y="210"/>
                    </a:lnTo>
                    <a:lnTo>
                      <a:pt x="168" y="204"/>
                    </a:lnTo>
                    <a:lnTo>
                      <a:pt x="144" y="204"/>
                    </a:lnTo>
                    <a:lnTo>
                      <a:pt x="126" y="204"/>
                    </a:lnTo>
                    <a:lnTo>
                      <a:pt x="120" y="204"/>
                    </a:lnTo>
                    <a:lnTo>
                      <a:pt x="114" y="198"/>
                    </a:lnTo>
                    <a:lnTo>
                      <a:pt x="108" y="186"/>
                    </a:lnTo>
                    <a:lnTo>
                      <a:pt x="102" y="186"/>
                    </a:lnTo>
                    <a:lnTo>
                      <a:pt x="96" y="186"/>
                    </a:lnTo>
                    <a:lnTo>
                      <a:pt x="90" y="192"/>
                    </a:lnTo>
                    <a:lnTo>
                      <a:pt x="84" y="192"/>
                    </a:lnTo>
                    <a:lnTo>
                      <a:pt x="66" y="192"/>
                    </a:lnTo>
                    <a:lnTo>
                      <a:pt x="60" y="192"/>
                    </a:lnTo>
                    <a:lnTo>
                      <a:pt x="54" y="186"/>
                    </a:lnTo>
                    <a:lnTo>
                      <a:pt x="54" y="180"/>
                    </a:lnTo>
                    <a:lnTo>
                      <a:pt x="48" y="168"/>
                    </a:lnTo>
                    <a:lnTo>
                      <a:pt x="48" y="156"/>
                    </a:lnTo>
                    <a:lnTo>
                      <a:pt x="6" y="180"/>
                    </a:lnTo>
                    <a:lnTo>
                      <a:pt x="0" y="174"/>
                    </a:lnTo>
                    <a:lnTo>
                      <a:pt x="0" y="168"/>
                    </a:lnTo>
                    <a:lnTo>
                      <a:pt x="0" y="162"/>
                    </a:lnTo>
                    <a:lnTo>
                      <a:pt x="6" y="156"/>
                    </a:lnTo>
                    <a:lnTo>
                      <a:pt x="12" y="156"/>
                    </a:lnTo>
                    <a:lnTo>
                      <a:pt x="12" y="150"/>
                    </a:lnTo>
                    <a:lnTo>
                      <a:pt x="18" y="144"/>
                    </a:lnTo>
                    <a:lnTo>
                      <a:pt x="18" y="138"/>
                    </a:lnTo>
                    <a:lnTo>
                      <a:pt x="12" y="120"/>
                    </a:lnTo>
                    <a:lnTo>
                      <a:pt x="12" y="108"/>
                    </a:lnTo>
                    <a:lnTo>
                      <a:pt x="12" y="102"/>
                    </a:lnTo>
                    <a:lnTo>
                      <a:pt x="18" y="96"/>
                    </a:lnTo>
                    <a:lnTo>
                      <a:pt x="18" y="90"/>
                    </a:lnTo>
                    <a:lnTo>
                      <a:pt x="30" y="84"/>
                    </a:lnTo>
                    <a:lnTo>
                      <a:pt x="36" y="84"/>
                    </a:lnTo>
                    <a:lnTo>
                      <a:pt x="36" y="78"/>
                    </a:lnTo>
                    <a:lnTo>
                      <a:pt x="36" y="72"/>
                    </a:lnTo>
                    <a:lnTo>
                      <a:pt x="36" y="60"/>
                    </a:lnTo>
                    <a:lnTo>
                      <a:pt x="36" y="42"/>
                    </a:lnTo>
                    <a:close/>
                  </a:path>
                </a:pathLst>
              </a:custGeom>
              <a:solidFill>
                <a:schemeClr val="accent4"/>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63" name="Freeform 794">
                <a:extLst>
                  <a:ext uri="{FF2B5EF4-FFF2-40B4-BE49-F238E27FC236}">
                    <a16:creationId xmlns:a16="http://schemas.microsoft.com/office/drawing/2014/main" xmlns="" id="{DD7870FF-C970-324A-B4ED-E6E5925C7185}"/>
                  </a:ext>
                </a:extLst>
              </p:cNvPr>
              <p:cNvSpPr>
                <a:spLocks/>
              </p:cNvSpPr>
              <p:nvPr/>
            </p:nvSpPr>
            <p:spPr bwMode="auto">
              <a:xfrm>
                <a:off x="7382807" y="4729110"/>
                <a:ext cx="213621" cy="264216"/>
              </a:xfrm>
              <a:custGeom>
                <a:avLst/>
                <a:gdLst/>
                <a:ahLst/>
                <a:cxnLst>
                  <a:cxn ang="0">
                    <a:pos x="12" y="168"/>
                  </a:cxn>
                  <a:cxn ang="0">
                    <a:pos x="42" y="174"/>
                  </a:cxn>
                  <a:cxn ang="0">
                    <a:pos x="102" y="204"/>
                  </a:cxn>
                  <a:cxn ang="0">
                    <a:pos x="114" y="210"/>
                  </a:cxn>
                  <a:cxn ang="0">
                    <a:pos x="120" y="222"/>
                  </a:cxn>
                  <a:cxn ang="0">
                    <a:pos x="132" y="234"/>
                  </a:cxn>
                  <a:cxn ang="0">
                    <a:pos x="144" y="264"/>
                  </a:cxn>
                  <a:cxn ang="0">
                    <a:pos x="144" y="282"/>
                  </a:cxn>
                  <a:cxn ang="0">
                    <a:pos x="144" y="270"/>
                  </a:cxn>
                  <a:cxn ang="0">
                    <a:pos x="150" y="264"/>
                  </a:cxn>
                  <a:cxn ang="0">
                    <a:pos x="150" y="258"/>
                  </a:cxn>
                  <a:cxn ang="0">
                    <a:pos x="156" y="258"/>
                  </a:cxn>
                  <a:cxn ang="0">
                    <a:pos x="162" y="258"/>
                  </a:cxn>
                  <a:cxn ang="0">
                    <a:pos x="162" y="252"/>
                  </a:cxn>
                  <a:cxn ang="0">
                    <a:pos x="168" y="246"/>
                  </a:cxn>
                  <a:cxn ang="0">
                    <a:pos x="174" y="240"/>
                  </a:cxn>
                  <a:cxn ang="0">
                    <a:pos x="180" y="246"/>
                  </a:cxn>
                  <a:cxn ang="0">
                    <a:pos x="186" y="246"/>
                  </a:cxn>
                  <a:cxn ang="0">
                    <a:pos x="192" y="252"/>
                  </a:cxn>
                  <a:cxn ang="0">
                    <a:pos x="198" y="252"/>
                  </a:cxn>
                  <a:cxn ang="0">
                    <a:pos x="198" y="246"/>
                  </a:cxn>
                  <a:cxn ang="0">
                    <a:pos x="192" y="240"/>
                  </a:cxn>
                  <a:cxn ang="0">
                    <a:pos x="192" y="234"/>
                  </a:cxn>
                  <a:cxn ang="0">
                    <a:pos x="192" y="228"/>
                  </a:cxn>
                  <a:cxn ang="0">
                    <a:pos x="198" y="222"/>
                  </a:cxn>
                  <a:cxn ang="0">
                    <a:pos x="204" y="222"/>
                  </a:cxn>
                  <a:cxn ang="0">
                    <a:pos x="204" y="216"/>
                  </a:cxn>
                  <a:cxn ang="0">
                    <a:pos x="210" y="210"/>
                  </a:cxn>
                  <a:cxn ang="0">
                    <a:pos x="210" y="204"/>
                  </a:cxn>
                  <a:cxn ang="0">
                    <a:pos x="204" y="186"/>
                  </a:cxn>
                  <a:cxn ang="0">
                    <a:pos x="204" y="174"/>
                  </a:cxn>
                  <a:cxn ang="0">
                    <a:pos x="204" y="168"/>
                  </a:cxn>
                  <a:cxn ang="0">
                    <a:pos x="210" y="162"/>
                  </a:cxn>
                  <a:cxn ang="0">
                    <a:pos x="210" y="156"/>
                  </a:cxn>
                  <a:cxn ang="0">
                    <a:pos x="222" y="150"/>
                  </a:cxn>
                  <a:cxn ang="0">
                    <a:pos x="228" y="150"/>
                  </a:cxn>
                  <a:cxn ang="0">
                    <a:pos x="228" y="144"/>
                  </a:cxn>
                  <a:cxn ang="0">
                    <a:pos x="228" y="138"/>
                  </a:cxn>
                  <a:cxn ang="0">
                    <a:pos x="228" y="126"/>
                  </a:cxn>
                  <a:cxn ang="0">
                    <a:pos x="228" y="108"/>
                  </a:cxn>
                  <a:cxn ang="0">
                    <a:pos x="228" y="102"/>
                  </a:cxn>
                  <a:cxn ang="0">
                    <a:pos x="222" y="90"/>
                  </a:cxn>
                  <a:cxn ang="0">
                    <a:pos x="216" y="90"/>
                  </a:cxn>
                  <a:cxn ang="0">
                    <a:pos x="210" y="90"/>
                  </a:cxn>
                  <a:cxn ang="0">
                    <a:pos x="198" y="90"/>
                  </a:cxn>
                  <a:cxn ang="0">
                    <a:pos x="192" y="90"/>
                  </a:cxn>
                  <a:cxn ang="0">
                    <a:pos x="180" y="90"/>
                  </a:cxn>
                  <a:cxn ang="0">
                    <a:pos x="174" y="84"/>
                  </a:cxn>
                  <a:cxn ang="0">
                    <a:pos x="174" y="78"/>
                  </a:cxn>
                  <a:cxn ang="0">
                    <a:pos x="174" y="66"/>
                  </a:cxn>
                  <a:cxn ang="0">
                    <a:pos x="174" y="54"/>
                  </a:cxn>
                  <a:cxn ang="0">
                    <a:pos x="174" y="36"/>
                  </a:cxn>
                  <a:cxn ang="0">
                    <a:pos x="180" y="30"/>
                  </a:cxn>
                  <a:cxn ang="0">
                    <a:pos x="180" y="24"/>
                  </a:cxn>
                  <a:cxn ang="0">
                    <a:pos x="180" y="18"/>
                  </a:cxn>
                  <a:cxn ang="0">
                    <a:pos x="180" y="12"/>
                  </a:cxn>
                  <a:cxn ang="0">
                    <a:pos x="174" y="6"/>
                  </a:cxn>
                  <a:cxn ang="0">
                    <a:pos x="168" y="0"/>
                  </a:cxn>
                  <a:cxn ang="0">
                    <a:pos x="156" y="0"/>
                  </a:cxn>
                  <a:cxn ang="0">
                    <a:pos x="24" y="66"/>
                  </a:cxn>
                  <a:cxn ang="0">
                    <a:pos x="24" y="78"/>
                  </a:cxn>
                  <a:cxn ang="0">
                    <a:pos x="0" y="162"/>
                  </a:cxn>
                  <a:cxn ang="0">
                    <a:pos x="12" y="168"/>
                  </a:cxn>
                </a:cxnLst>
                <a:rect l="0" t="0" r="r" b="b"/>
                <a:pathLst>
                  <a:path w="228" h="282">
                    <a:moveTo>
                      <a:pt x="12" y="168"/>
                    </a:moveTo>
                    <a:lnTo>
                      <a:pt x="42" y="174"/>
                    </a:lnTo>
                    <a:lnTo>
                      <a:pt x="102" y="204"/>
                    </a:lnTo>
                    <a:lnTo>
                      <a:pt x="114" y="210"/>
                    </a:lnTo>
                    <a:lnTo>
                      <a:pt x="120" y="222"/>
                    </a:lnTo>
                    <a:lnTo>
                      <a:pt x="132" y="234"/>
                    </a:lnTo>
                    <a:lnTo>
                      <a:pt x="144" y="264"/>
                    </a:lnTo>
                    <a:lnTo>
                      <a:pt x="144" y="282"/>
                    </a:lnTo>
                    <a:lnTo>
                      <a:pt x="144" y="270"/>
                    </a:lnTo>
                    <a:lnTo>
                      <a:pt x="150" y="264"/>
                    </a:lnTo>
                    <a:lnTo>
                      <a:pt x="150" y="258"/>
                    </a:lnTo>
                    <a:lnTo>
                      <a:pt x="156" y="258"/>
                    </a:lnTo>
                    <a:lnTo>
                      <a:pt x="162" y="258"/>
                    </a:lnTo>
                    <a:lnTo>
                      <a:pt x="162" y="252"/>
                    </a:lnTo>
                    <a:lnTo>
                      <a:pt x="168" y="246"/>
                    </a:lnTo>
                    <a:lnTo>
                      <a:pt x="174" y="240"/>
                    </a:lnTo>
                    <a:lnTo>
                      <a:pt x="180" y="246"/>
                    </a:lnTo>
                    <a:lnTo>
                      <a:pt x="186" y="246"/>
                    </a:lnTo>
                    <a:lnTo>
                      <a:pt x="192" y="252"/>
                    </a:lnTo>
                    <a:lnTo>
                      <a:pt x="198" y="252"/>
                    </a:lnTo>
                    <a:lnTo>
                      <a:pt x="198" y="246"/>
                    </a:lnTo>
                    <a:lnTo>
                      <a:pt x="192" y="240"/>
                    </a:lnTo>
                    <a:lnTo>
                      <a:pt x="192" y="234"/>
                    </a:lnTo>
                    <a:lnTo>
                      <a:pt x="192" y="228"/>
                    </a:lnTo>
                    <a:lnTo>
                      <a:pt x="198" y="222"/>
                    </a:lnTo>
                    <a:lnTo>
                      <a:pt x="204" y="222"/>
                    </a:lnTo>
                    <a:lnTo>
                      <a:pt x="204" y="216"/>
                    </a:lnTo>
                    <a:lnTo>
                      <a:pt x="210" y="210"/>
                    </a:lnTo>
                    <a:lnTo>
                      <a:pt x="210" y="204"/>
                    </a:lnTo>
                    <a:lnTo>
                      <a:pt x="204" y="186"/>
                    </a:lnTo>
                    <a:lnTo>
                      <a:pt x="204" y="174"/>
                    </a:lnTo>
                    <a:lnTo>
                      <a:pt x="204" y="168"/>
                    </a:lnTo>
                    <a:lnTo>
                      <a:pt x="210" y="162"/>
                    </a:lnTo>
                    <a:lnTo>
                      <a:pt x="210" y="156"/>
                    </a:lnTo>
                    <a:lnTo>
                      <a:pt x="222" y="150"/>
                    </a:lnTo>
                    <a:lnTo>
                      <a:pt x="228" y="150"/>
                    </a:lnTo>
                    <a:lnTo>
                      <a:pt x="228" y="144"/>
                    </a:lnTo>
                    <a:lnTo>
                      <a:pt x="228" y="138"/>
                    </a:lnTo>
                    <a:lnTo>
                      <a:pt x="228" y="126"/>
                    </a:lnTo>
                    <a:lnTo>
                      <a:pt x="228" y="108"/>
                    </a:lnTo>
                    <a:lnTo>
                      <a:pt x="228" y="102"/>
                    </a:lnTo>
                    <a:lnTo>
                      <a:pt x="222" y="90"/>
                    </a:lnTo>
                    <a:lnTo>
                      <a:pt x="216" y="90"/>
                    </a:lnTo>
                    <a:lnTo>
                      <a:pt x="210" y="90"/>
                    </a:lnTo>
                    <a:lnTo>
                      <a:pt x="198" y="90"/>
                    </a:lnTo>
                    <a:lnTo>
                      <a:pt x="192" y="90"/>
                    </a:lnTo>
                    <a:lnTo>
                      <a:pt x="180" y="90"/>
                    </a:lnTo>
                    <a:lnTo>
                      <a:pt x="174" y="84"/>
                    </a:lnTo>
                    <a:lnTo>
                      <a:pt x="174" y="78"/>
                    </a:lnTo>
                    <a:lnTo>
                      <a:pt x="174" y="66"/>
                    </a:lnTo>
                    <a:lnTo>
                      <a:pt x="174" y="54"/>
                    </a:lnTo>
                    <a:lnTo>
                      <a:pt x="174" y="36"/>
                    </a:lnTo>
                    <a:lnTo>
                      <a:pt x="180" y="30"/>
                    </a:lnTo>
                    <a:lnTo>
                      <a:pt x="180" y="24"/>
                    </a:lnTo>
                    <a:lnTo>
                      <a:pt x="180" y="18"/>
                    </a:lnTo>
                    <a:lnTo>
                      <a:pt x="180" y="12"/>
                    </a:lnTo>
                    <a:lnTo>
                      <a:pt x="174" y="6"/>
                    </a:lnTo>
                    <a:lnTo>
                      <a:pt x="168" y="0"/>
                    </a:lnTo>
                    <a:lnTo>
                      <a:pt x="156" y="0"/>
                    </a:lnTo>
                    <a:lnTo>
                      <a:pt x="24" y="66"/>
                    </a:lnTo>
                    <a:lnTo>
                      <a:pt x="24" y="78"/>
                    </a:lnTo>
                    <a:lnTo>
                      <a:pt x="0" y="162"/>
                    </a:lnTo>
                    <a:lnTo>
                      <a:pt x="12" y="168"/>
                    </a:lnTo>
                    <a:close/>
                  </a:path>
                </a:pathLst>
              </a:custGeom>
              <a:solidFill>
                <a:schemeClr val="accent4">
                  <a:lumMod val="20000"/>
                  <a:lumOff val="80000"/>
                </a:scheme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64" name="Freeform 799">
                <a:extLst>
                  <a:ext uri="{FF2B5EF4-FFF2-40B4-BE49-F238E27FC236}">
                    <a16:creationId xmlns:a16="http://schemas.microsoft.com/office/drawing/2014/main" xmlns="" id="{26CFD97F-C09D-424A-A164-CC0C41F9170D}"/>
                  </a:ext>
                </a:extLst>
              </p:cNvPr>
              <p:cNvSpPr>
                <a:spLocks/>
              </p:cNvSpPr>
              <p:nvPr/>
            </p:nvSpPr>
            <p:spPr bwMode="auto">
              <a:xfrm>
                <a:off x="7888752" y="4824678"/>
                <a:ext cx="191135" cy="168648"/>
              </a:xfrm>
              <a:custGeom>
                <a:avLst/>
                <a:gdLst/>
                <a:ahLst/>
                <a:cxnLst>
                  <a:cxn ang="0">
                    <a:pos x="162" y="0"/>
                  </a:cxn>
                  <a:cxn ang="0">
                    <a:pos x="174" y="6"/>
                  </a:cxn>
                  <a:cxn ang="0">
                    <a:pos x="174" y="12"/>
                  </a:cxn>
                  <a:cxn ang="0">
                    <a:pos x="180" y="18"/>
                  </a:cxn>
                  <a:cxn ang="0">
                    <a:pos x="180" y="24"/>
                  </a:cxn>
                  <a:cxn ang="0">
                    <a:pos x="186" y="24"/>
                  </a:cxn>
                  <a:cxn ang="0">
                    <a:pos x="192" y="24"/>
                  </a:cxn>
                  <a:cxn ang="0">
                    <a:pos x="204" y="18"/>
                  </a:cxn>
                  <a:cxn ang="0">
                    <a:pos x="204" y="12"/>
                  </a:cxn>
                  <a:cxn ang="0">
                    <a:pos x="204" y="42"/>
                  </a:cxn>
                  <a:cxn ang="0">
                    <a:pos x="198" y="84"/>
                  </a:cxn>
                  <a:cxn ang="0">
                    <a:pos x="168" y="126"/>
                  </a:cxn>
                  <a:cxn ang="0">
                    <a:pos x="174" y="144"/>
                  </a:cxn>
                  <a:cxn ang="0">
                    <a:pos x="174" y="150"/>
                  </a:cxn>
                  <a:cxn ang="0">
                    <a:pos x="156" y="156"/>
                  </a:cxn>
                  <a:cxn ang="0">
                    <a:pos x="156" y="168"/>
                  </a:cxn>
                  <a:cxn ang="0">
                    <a:pos x="150" y="174"/>
                  </a:cxn>
                  <a:cxn ang="0">
                    <a:pos x="138" y="180"/>
                  </a:cxn>
                  <a:cxn ang="0">
                    <a:pos x="132" y="180"/>
                  </a:cxn>
                  <a:cxn ang="0">
                    <a:pos x="126" y="180"/>
                  </a:cxn>
                  <a:cxn ang="0">
                    <a:pos x="126" y="174"/>
                  </a:cxn>
                  <a:cxn ang="0">
                    <a:pos x="114" y="174"/>
                  </a:cxn>
                  <a:cxn ang="0">
                    <a:pos x="108" y="174"/>
                  </a:cxn>
                  <a:cxn ang="0">
                    <a:pos x="102" y="174"/>
                  </a:cxn>
                  <a:cxn ang="0">
                    <a:pos x="96" y="168"/>
                  </a:cxn>
                  <a:cxn ang="0">
                    <a:pos x="96" y="174"/>
                  </a:cxn>
                  <a:cxn ang="0">
                    <a:pos x="96" y="180"/>
                  </a:cxn>
                  <a:cxn ang="0">
                    <a:pos x="90" y="180"/>
                  </a:cxn>
                  <a:cxn ang="0">
                    <a:pos x="84" y="180"/>
                  </a:cxn>
                  <a:cxn ang="0">
                    <a:pos x="72" y="174"/>
                  </a:cxn>
                  <a:cxn ang="0">
                    <a:pos x="66" y="168"/>
                  </a:cxn>
                  <a:cxn ang="0">
                    <a:pos x="66" y="162"/>
                  </a:cxn>
                  <a:cxn ang="0">
                    <a:pos x="18" y="126"/>
                  </a:cxn>
                  <a:cxn ang="0">
                    <a:pos x="12" y="120"/>
                  </a:cxn>
                  <a:cxn ang="0">
                    <a:pos x="12" y="114"/>
                  </a:cxn>
                  <a:cxn ang="0">
                    <a:pos x="6" y="108"/>
                  </a:cxn>
                  <a:cxn ang="0">
                    <a:pos x="6" y="102"/>
                  </a:cxn>
                  <a:cxn ang="0">
                    <a:pos x="6" y="90"/>
                  </a:cxn>
                  <a:cxn ang="0">
                    <a:pos x="0" y="78"/>
                  </a:cxn>
                  <a:cxn ang="0">
                    <a:pos x="6" y="60"/>
                  </a:cxn>
                  <a:cxn ang="0">
                    <a:pos x="6" y="48"/>
                  </a:cxn>
                  <a:cxn ang="0">
                    <a:pos x="18" y="42"/>
                  </a:cxn>
                  <a:cxn ang="0">
                    <a:pos x="18" y="36"/>
                  </a:cxn>
                  <a:cxn ang="0">
                    <a:pos x="30" y="36"/>
                  </a:cxn>
                  <a:cxn ang="0">
                    <a:pos x="42" y="36"/>
                  </a:cxn>
                  <a:cxn ang="0">
                    <a:pos x="48" y="36"/>
                  </a:cxn>
                  <a:cxn ang="0">
                    <a:pos x="60" y="30"/>
                  </a:cxn>
                  <a:cxn ang="0">
                    <a:pos x="60" y="24"/>
                  </a:cxn>
                  <a:cxn ang="0">
                    <a:pos x="66" y="24"/>
                  </a:cxn>
                  <a:cxn ang="0">
                    <a:pos x="84" y="24"/>
                  </a:cxn>
                  <a:cxn ang="0">
                    <a:pos x="90" y="24"/>
                  </a:cxn>
                  <a:cxn ang="0">
                    <a:pos x="90" y="36"/>
                  </a:cxn>
                  <a:cxn ang="0">
                    <a:pos x="96" y="36"/>
                  </a:cxn>
                  <a:cxn ang="0">
                    <a:pos x="108" y="42"/>
                  </a:cxn>
                  <a:cxn ang="0">
                    <a:pos x="114" y="36"/>
                  </a:cxn>
                  <a:cxn ang="0">
                    <a:pos x="120" y="24"/>
                  </a:cxn>
                  <a:cxn ang="0">
                    <a:pos x="120" y="6"/>
                  </a:cxn>
                  <a:cxn ang="0">
                    <a:pos x="120" y="0"/>
                  </a:cxn>
                  <a:cxn ang="0">
                    <a:pos x="162" y="0"/>
                  </a:cxn>
                </a:cxnLst>
                <a:rect l="0" t="0" r="r" b="b"/>
                <a:pathLst>
                  <a:path w="204" h="180">
                    <a:moveTo>
                      <a:pt x="162" y="0"/>
                    </a:moveTo>
                    <a:lnTo>
                      <a:pt x="174" y="6"/>
                    </a:lnTo>
                    <a:lnTo>
                      <a:pt x="174" y="12"/>
                    </a:lnTo>
                    <a:lnTo>
                      <a:pt x="180" y="18"/>
                    </a:lnTo>
                    <a:lnTo>
                      <a:pt x="180" y="24"/>
                    </a:lnTo>
                    <a:lnTo>
                      <a:pt x="186" y="24"/>
                    </a:lnTo>
                    <a:lnTo>
                      <a:pt x="192" y="24"/>
                    </a:lnTo>
                    <a:lnTo>
                      <a:pt x="204" y="18"/>
                    </a:lnTo>
                    <a:lnTo>
                      <a:pt x="204" y="12"/>
                    </a:lnTo>
                    <a:lnTo>
                      <a:pt x="204" y="42"/>
                    </a:lnTo>
                    <a:lnTo>
                      <a:pt x="198" y="84"/>
                    </a:lnTo>
                    <a:lnTo>
                      <a:pt x="168" y="126"/>
                    </a:lnTo>
                    <a:lnTo>
                      <a:pt x="174" y="144"/>
                    </a:lnTo>
                    <a:lnTo>
                      <a:pt x="174" y="150"/>
                    </a:lnTo>
                    <a:lnTo>
                      <a:pt x="156" y="156"/>
                    </a:lnTo>
                    <a:lnTo>
                      <a:pt x="156" y="168"/>
                    </a:lnTo>
                    <a:lnTo>
                      <a:pt x="150" y="174"/>
                    </a:lnTo>
                    <a:lnTo>
                      <a:pt x="138" y="180"/>
                    </a:lnTo>
                    <a:lnTo>
                      <a:pt x="132" y="180"/>
                    </a:lnTo>
                    <a:lnTo>
                      <a:pt x="126" y="180"/>
                    </a:lnTo>
                    <a:lnTo>
                      <a:pt x="126" y="174"/>
                    </a:lnTo>
                    <a:lnTo>
                      <a:pt x="114" y="174"/>
                    </a:lnTo>
                    <a:lnTo>
                      <a:pt x="108" y="174"/>
                    </a:lnTo>
                    <a:lnTo>
                      <a:pt x="102" y="174"/>
                    </a:lnTo>
                    <a:lnTo>
                      <a:pt x="96" y="168"/>
                    </a:lnTo>
                    <a:lnTo>
                      <a:pt x="96" y="174"/>
                    </a:lnTo>
                    <a:lnTo>
                      <a:pt x="96" y="180"/>
                    </a:lnTo>
                    <a:lnTo>
                      <a:pt x="90" y="180"/>
                    </a:lnTo>
                    <a:lnTo>
                      <a:pt x="84" y="180"/>
                    </a:lnTo>
                    <a:lnTo>
                      <a:pt x="72" y="174"/>
                    </a:lnTo>
                    <a:lnTo>
                      <a:pt x="66" y="168"/>
                    </a:lnTo>
                    <a:lnTo>
                      <a:pt x="66" y="162"/>
                    </a:lnTo>
                    <a:lnTo>
                      <a:pt x="18" y="126"/>
                    </a:lnTo>
                    <a:lnTo>
                      <a:pt x="12" y="120"/>
                    </a:lnTo>
                    <a:lnTo>
                      <a:pt x="12" y="114"/>
                    </a:lnTo>
                    <a:lnTo>
                      <a:pt x="6" y="108"/>
                    </a:lnTo>
                    <a:lnTo>
                      <a:pt x="6" y="102"/>
                    </a:lnTo>
                    <a:lnTo>
                      <a:pt x="6" y="90"/>
                    </a:lnTo>
                    <a:lnTo>
                      <a:pt x="0" y="78"/>
                    </a:lnTo>
                    <a:lnTo>
                      <a:pt x="6" y="60"/>
                    </a:lnTo>
                    <a:lnTo>
                      <a:pt x="6" y="48"/>
                    </a:lnTo>
                    <a:lnTo>
                      <a:pt x="18" y="42"/>
                    </a:lnTo>
                    <a:lnTo>
                      <a:pt x="18" y="36"/>
                    </a:lnTo>
                    <a:lnTo>
                      <a:pt x="30" y="36"/>
                    </a:lnTo>
                    <a:lnTo>
                      <a:pt x="42" y="36"/>
                    </a:lnTo>
                    <a:lnTo>
                      <a:pt x="48" y="36"/>
                    </a:lnTo>
                    <a:lnTo>
                      <a:pt x="60" y="30"/>
                    </a:lnTo>
                    <a:lnTo>
                      <a:pt x="60" y="24"/>
                    </a:lnTo>
                    <a:lnTo>
                      <a:pt x="66" y="24"/>
                    </a:lnTo>
                    <a:lnTo>
                      <a:pt x="84" y="24"/>
                    </a:lnTo>
                    <a:lnTo>
                      <a:pt x="90" y="24"/>
                    </a:lnTo>
                    <a:lnTo>
                      <a:pt x="90" y="36"/>
                    </a:lnTo>
                    <a:lnTo>
                      <a:pt x="96" y="36"/>
                    </a:lnTo>
                    <a:lnTo>
                      <a:pt x="108" y="42"/>
                    </a:lnTo>
                    <a:lnTo>
                      <a:pt x="114" y="36"/>
                    </a:lnTo>
                    <a:lnTo>
                      <a:pt x="120" y="24"/>
                    </a:lnTo>
                    <a:lnTo>
                      <a:pt x="120" y="6"/>
                    </a:lnTo>
                    <a:lnTo>
                      <a:pt x="120" y="0"/>
                    </a:lnTo>
                    <a:lnTo>
                      <a:pt x="162" y="0"/>
                    </a:lnTo>
                    <a:close/>
                  </a:path>
                </a:pathLst>
              </a:custGeom>
              <a:solidFill>
                <a:schemeClr val="accent4">
                  <a:lumMod val="20000"/>
                  <a:lumOff val="80000"/>
                </a:scheme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65" name="Freeform 825">
                <a:extLst>
                  <a:ext uri="{FF2B5EF4-FFF2-40B4-BE49-F238E27FC236}">
                    <a16:creationId xmlns:a16="http://schemas.microsoft.com/office/drawing/2014/main" xmlns="" id="{59590A19-9327-CE4B-910A-BD02BD1B8088}"/>
                  </a:ext>
                </a:extLst>
              </p:cNvPr>
              <p:cNvSpPr>
                <a:spLocks/>
              </p:cNvSpPr>
              <p:nvPr/>
            </p:nvSpPr>
            <p:spPr bwMode="auto">
              <a:xfrm>
                <a:off x="6904969" y="5088894"/>
                <a:ext cx="275459" cy="224865"/>
              </a:xfrm>
              <a:custGeom>
                <a:avLst/>
                <a:gdLst/>
                <a:ahLst/>
                <a:cxnLst>
                  <a:cxn ang="0">
                    <a:pos x="30" y="204"/>
                  </a:cxn>
                  <a:cxn ang="0">
                    <a:pos x="30" y="192"/>
                  </a:cxn>
                  <a:cxn ang="0">
                    <a:pos x="24" y="180"/>
                  </a:cxn>
                  <a:cxn ang="0">
                    <a:pos x="18" y="174"/>
                  </a:cxn>
                  <a:cxn ang="0">
                    <a:pos x="18" y="168"/>
                  </a:cxn>
                  <a:cxn ang="0">
                    <a:pos x="18" y="156"/>
                  </a:cxn>
                  <a:cxn ang="0">
                    <a:pos x="12" y="144"/>
                  </a:cxn>
                  <a:cxn ang="0">
                    <a:pos x="6" y="138"/>
                  </a:cxn>
                  <a:cxn ang="0">
                    <a:pos x="0" y="132"/>
                  </a:cxn>
                  <a:cxn ang="0">
                    <a:pos x="18" y="78"/>
                  </a:cxn>
                  <a:cxn ang="0">
                    <a:pos x="36" y="36"/>
                  </a:cxn>
                  <a:cxn ang="0">
                    <a:pos x="66" y="0"/>
                  </a:cxn>
                  <a:cxn ang="0">
                    <a:pos x="72" y="12"/>
                  </a:cxn>
                  <a:cxn ang="0">
                    <a:pos x="84" y="18"/>
                  </a:cxn>
                  <a:cxn ang="0">
                    <a:pos x="90" y="30"/>
                  </a:cxn>
                  <a:cxn ang="0">
                    <a:pos x="84" y="42"/>
                  </a:cxn>
                  <a:cxn ang="0">
                    <a:pos x="96" y="48"/>
                  </a:cxn>
                  <a:cxn ang="0">
                    <a:pos x="108" y="60"/>
                  </a:cxn>
                  <a:cxn ang="0">
                    <a:pos x="120" y="60"/>
                  </a:cxn>
                  <a:cxn ang="0">
                    <a:pos x="156" y="72"/>
                  </a:cxn>
                  <a:cxn ang="0">
                    <a:pos x="294" y="72"/>
                  </a:cxn>
                  <a:cxn ang="0">
                    <a:pos x="288" y="138"/>
                  </a:cxn>
                  <a:cxn ang="0">
                    <a:pos x="288" y="168"/>
                  </a:cxn>
                  <a:cxn ang="0">
                    <a:pos x="288" y="240"/>
                  </a:cxn>
                  <a:cxn ang="0">
                    <a:pos x="282" y="234"/>
                  </a:cxn>
                  <a:cxn ang="0">
                    <a:pos x="270" y="240"/>
                  </a:cxn>
                  <a:cxn ang="0">
                    <a:pos x="264" y="234"/>
                  </a:cxn>
                  <a:cxn ang="0">
                    <a:pos x="258" y="228"/>
                  </a:cxn>
                  <a:cxn ang="0">
                    <a:pos x="258" y="222"/>
                  </a:cxn>
                  <a:cxn ang="0">
                    <a:pos x="252" y="222"/>
                  </a:cxn>
                  <a:cxn ang="0">
                    <a:pos x="246" y="222"/>
                  </a:cxn>
                  <a:cxn ang="0">
                    <a:pos x="240" y="216"/>
                  </a:cxn>
                  <a:cxn ang="0">
                    <a:pos x="240" y="210"/>
                  </a:cxn>
                  <a:cxn ang="0">
                    <a:pos x="222" y="198"/>
                  </a:cxn>
                  <a:cxn ang="0">
                    <a:pos x="210" y="198"/>
                  </a:cxn>
                  <a:cxn ang="0">
                    <a:pos x="210" y="204"/>
                  </a:cxn>
                  <a:cxn ang="0">
                    <a:pos x="204" y="210"/>
                  </a:cxn>
                  <a:cxn ang="0">
                    <a:pos x="192" y="216"/>
                  </a:cxn>
                  <a:cxn ang="0">
                    <a:pos x="180" y="222"/>
                  </a:cxn>
                  <a:cxn ang="0">
                    <a:pos x="174" y="228"/>
                  </a:cxn>
                  <a:cxn ang="0">
                    <a:pos x="168" y="234"/>
                  </a:cxn>
                  <a:cxn ang="0">
                    <a:pos x="156" y="228"/>
                  </a:cxn>
                  <a:cxn ang="0">
                    <a:pos x="144" y="222"/>
                  </a:cxn>
                  <a:cxn ang="0">
                    <a:pos x="126" y="210"/>
                  </a:cxn>
                  <a:cxn ang="0">
                    <a:pos x="114" y="204"/>
                  </a:cxn>
                  <a:cxn ang="0">
                    <a:pos x="108" y="198"/>
                  </a:cxn>
                  <a:cxn ang="0">
                    <a:pos x="96" y="198"/>
                  </a:cxn>
                  <a:cxn ang="0">
                    <a:pos x="90" y="198"/>
                  </a:cxn>
                  <a:cxn ang="0">
                    <a:pos x="72" y="192"/>
                  </a:cxn>
                  <a:cxn ang="0">
                    <a:pos x="54" y="192"/>
                  </a:cxn>
                  <a:cxn ang="0">
                    <a:pos x="48" y="192"/>
                  </a:cxn>
                  <a:cxn ang="0">
                    <a:pos x="42" y="192"/>
                  </a:cxn>
                  <a:cxn ang="0">
                    <a:pos x="36" y="198"/>
                  </a:cxn>
                  <a:cxn ang="0">
                    <a:pos x="30" y="204"/>
                  </a:cxn>
                </a:cxnLst>
                <a:rect l="0" t="0" r="r" b="b"/>
                <a:pathLst>
                  <a:path w="294" h="240">
                    <a:moveTo>
                      <a:pt x="30" y="204"/>
                    </a:moveTo>
                    <a:lnTo>
                      <a:pt x="30" y="192"/>
                    </a:lnTo>
                    <a:lnTo>
                      <a:pt x="24" y="180"/>
                    </a:lnTo>
                    <a:lnTo>
                      <a:pt x="18" y="174"/>
                    </a:lnTo>
                    <a:lnTo>
                      <a:pt x="18" y="168"/>
                    </a:lnTo>
                    <a:lnTo>
                      <a:pt x="18" y="156"/>
                    </a:lnTo>
                    <a:lnTo>
                      <a:pt x="12" y="144"/>
                    </a:lnTo>
                    <a:lnTo>
                      <a:pt x="6" y="138"/>
                    </a:lnTo>
                    <a:lnTo>
                      <a:pt x="0" y="132"/>
                    </a:lnTo>
                    <a:lnTo>
                      <a:pt x="18" y="78"/>
                    </a:lnTo>
                    <a:lnTo>
                      <a:pt x="36" y="36"/>
                    </a:lnTo>
                    <a:lnTo>
                      <a:pt x="66" y="0"/>
                    </a:lnTo>
                    <a:lnTo>
                      <a:pt x="72" y="12"/>
                    </a:lnTo>
                    <a:lnTo>
                      <a:pt x="84" y="18"/>
                    </a:lnTo>
                    <a:lnTo>
                      <a:pt x="90" y="30"/>
                    </a:lnTo>
                    <a:lnTo>
                      <a:pt x="84" y="42"/>
                    </a:lnTo>
                    <a:lnTo>
                      <a:pt x="96" y="48"/>
                    </a:lnTo>
                    <a:lnTo>
                      <a:pt x="108" y="60"/>
                    </a:lnTo>
                    <a:lnTo>
                      <a:pt x="120" y="60"/>
                    </a:lnTo>
                    <a:lnTo>
                      <a:pt x="156" y="72"/>
                    </a:lnTo>
                    <a:lnTo>
                      <a:pt x="294" y="72"/>
                    </a:lnTo>
                    <a:lnTo>
                      <a:pt x="288" y="138"/>
                    </a:lnTo>
                    <a:lnTo>
                      <a:pt x="288" y="168"/>
                    </a:lnTo>
                    <a:lnTo>
                      <a:pt x="288" y="240"/>
                    </a:lnTo>
                    <a:lnTo>
                      <a:pt x="282" y="234"/>
                    </a:lnTo>
                    <a:lnTo>
                      <a:pt x="270" y="240"/>
                    </a:lnTo>
                    <a:lnTo>
                      <a:pt x="264" y="234"/>
                    </a:lnTo>
                    <a:lnTo>
                      <a:pt x="258" y="228"/>
                    </a:lnTo>
                    <a:lnTo>
                      <a:pt x="258" y="222"/>
                    </a:lnTo>
                    <a:lnTo>
                      <a:pt x="252" y="222"/>
                    </a:lnTo>
                    <a:lnTo>
                      <a:pt x="246" y="222"/>
                    </a:lnTo>
                    <a:lnTo>
                      <a:pt x="240" y="216"/>
                    </a:lnTo>
                    <a:lnTo>
                      <a:pt x="240" y="210"/>
                    </a:lnTo>
                    <a:lnTo>
                      <a:pt x="222" y="198"/>
                    </a:lnTo>
                    <a:lnTo>
                      <a:pt x="210" y="198"/>
                    </a:lnTo>
                    <a:lnTo>
                      <a:pt x="210" y="204"/>
                    </a:lnTo>
                    <a:lnTo>
                      <a:pt x="204" y="210"/>
                    </a:lnTo>
                    <a:lnTo>
                      <a:pt x="192" y="216"/>
                    </a:lnTo>
                    <a:lnTo>
                      <a:pt x="180" y="222"/>
                    </a:lnTo>
                    <a:lnTo>
                      <a:pt x="174" y="228"/>
                    </a:lnTo>
                    <a:lnTo>
                      <a:pt x="168" y="234"/>
                    </a:lnTo>
                    <a:lnTo>
                      <a:pt x="156" y="228"/>
                    </a:lnTo>
                    <a:lnTo>
                      <a:pt x="144" y="222"/>
                    </a:lnTo>
                    <a:lnTo>
                      <a:pt x="126" y="210"/>
                    </a:lnTo>
                    <a:lnTo>
                      <a:pt x="114" y="204"/>
                    </a:lnTo>
                    <a:lnTo>
                      <a:pt x="108" y="198"/>
                    </a:lnTo>
                    <a:lnTo>
                      <a:pt x="96" y="198"/>
                    </a:lnTo>
                    <a:lnTo>
                      <a:pt x="90" y="198"/>
                    </a:lnTo>
                    <a:lnTo>
                      <a:pt x="72" y="192"/>
                    </a:lnTo>
                    <a:lnTo>
                      <a:pt x="54" y="192"/>
                    </a:lnTo>
                    <a:lnTo>
                      <a:pt x="48" y="192"/>
                    </a:lnTo>
                    <a:lnTo>
                      <a:pt x="42" y="192"/>
                    </a:lnTo>
                    <a:lnTo>
                      <a:pt x="36" y="198"/>
                    </a:lnTo>
                    <a:lnTo>
                      <a:pt x="30" y="204"/>
                    </a:lnTo>
                    <a:close/>
                  </a:path>
                </a:pathLst>
              </a:custGeom>
              <a:solidFill>
                <a:schemeClr val="accent4">
                  <a:lumMod val="20000"/>
                  <a:lumOff val="80000"/>
                </a:scheme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66" name="Freeform 826">
                <a:extLst>
                  <a:ext uri="{FF2B5EF4-FFF2-40B4-BE49-F238E27FC236}">
                    <a16:creationId xmlns:a16="http://schemas.microsoft.com/office/drawing/2014/main" xmlns="" id="{A56F247B-F3A9-484C-A431-3B294CA96980}"/>
                  </a:ext>
                </a:extLst>
              </p:cNvPr>
              <p:cNvSpPr>
                <a:spLocks/>
              </p:cNvSpPr>
              <p:nvPr/>
            </p:nvSpPr>
            <p:spPr bwMode="auto">
              <a:xfrm>
                <a:off x="6775672" y="4903380"/>
                <a:ext cx="331675" cy="337297"/>
              </a:xfrm>
              <a:custGeom>
                <a:avLst/>
                <a:gdLst/>
                <a:ahLst/>
                <a:cxnLst>
                  <a:cxn ang="0">
                    <a:pos x="174" y="234"/>
                  </a:cxn>
                  <a:cxn ang="0">
                    <a:pos x="138" y="330"/>
                  </a:cxn>
                  <a:cxn ang="0">
                    <a:pos x="126" y="324"/>
                  </a:cxn>
                  <a:cxn ang="0">
                    <a:pos x="120" y="330"/>
                  </a:cxn>
                  <a:cxn ang="0">
                    <a:pos x="114" y="342"/>
                  </a:cxn>
                  <a:cxn ang="0">
                    <a:pos x="120" y="354"/>
                  </a:cxn>
                  <a:cxn ang="0">
                    <a:pos x="108" y="360"/>
                  </a:cxn>
                  <a:cxn ang="0">
                    <a:pos x="90" y="348"/>
                  </a:cxn>
                  <a:cxn ang="0">
                    <a:pos x="78" y="324"/>
                  </a:cxn>
                  <a:cxn ang="0">
                    <a:pos x="78" y="300"/>
                  </a:cxn>
                  <a:cxn ang="0">
                    <a:pos x="84" y="288"/>
                  </a:cxn>
                  <a:cxn ang="0">
                    <a:pos x="96" y="282"/>
                  </a:cxn>
                  <a:cxn ang="0">
                    <a:pos x="108" y="276"/>
                  </a:cxn>
                  <a:cxn ang="0">
                    <a:pos x="96" y="258"/>
                  </a:cxn>
                  <a:cxn ang="0">
                    <a:pos x="90" y="246"/>
                  </a:cxn>
                  <a:cxn ang="0">
                    <a:pos x="90" y="228"/>
                  </a:cxn>
                  <a:cxn ang="0">
                    <a:pos x="78" y="216"/>
                  </a:cxn>
                  <a:cxn ang="0">
                    <a:pos x="60" y="210"/>
                  </a:cxn>
                  <a:cxn ang="0">
                    <a:pos x="48" y="198"/>
                  </a:cxn>
                  <a:cxn ang="0">
                    <a:pos x="36" y="198"/>
                  </a:cxn>
                  <a:cxn ang="0">
                    <a:pos x="36" y="180"/>
                  </a:cxn>
                  <a:cxn ang="0">
                    <a:pos x="24" y="168"/>
                  </a:cxn>
                  <a:cxn ang="0">
                    <a:pos x="6" y="168"/>
                  </a:cxn>
                  <a:cxn ang="0">
                    <a:pos x="0" y="150"/>
                  </a:cxn>
                  <a:cxn ang="0">
                    <a:pos x="0" y="138"/>
                  </a:cxn>
                  <a:cxn ang="0">
                    <a:pos x="30" y="132"/>
                  </a:cxn>
                  <a:cxn ang="0">
                    <a:pos x="60" y="120"/>
                  </a:cxn>
                  <a:cxn ang="0">
                    <a:pos x="72" y="96"/>
                  </a:cxn>
                  <a:cxn ang="0">
                    <a:pos x="90" y="84"/>
                  </a:cxn>
                  <a:cxn ang="0">
                    <a:pos x="96" y="78"/>
                  </a:cxn>
                  <a:cxn ang="0">
                    <a:pos x="90" y="66"/>
                  </a:cxn>
                  <a:cxn ang="0">
                    <a:pos x="96" y="54"/>
                  </a:cxn>
                  <a:cxn ang="0">
                    <a:pos x="108" y="48"/>
                  </a:cxn>
                  <a:cxn ang="0">
                    <a:pos x="114" y="42"/>
                  </a:cxn>
                  <a:cxn ang="0">
                    <a:pos x="120" y="18"/>
                  </a:cxn>
                  <a:cxn ang="0">
                    <a:pos x="168" y="12"/>
                  </a:cxn>
                  <a:cxn ang="0">
                    <a:pos x="342" y="6"/>
                  </a:cxn>
                  <a:cxn ang="0">
                    <a:pos x="342" y="60"/>
                  </a:cxn>
                  <a:cxn ang="0">
                    <a:pos x="330" y="54"/>
                  </a:cxn>
                  <a:cxn ang="0">
                    <a:pos x="330" y="66"/>
                  </a:cxn>
                  <a:cxn ang="0">
                    <a:pos x="336" y="78"/>
                  </a:cxn>
                  <a:cxn ang="0">
                    <a:pos x="324" y="90"/>
                  </a:cxn>
                  <a:cxn ang="0">
                    <a:pos x="312" y="84"/>
                  </a:cxn>
                  <a:cxn ang="0">
                    <a:pos x="282" y="102"/>
                  </a:cxn>
                  <a:cxn ang="0">
                    <a:pos x="270" y="120"/>
                  </a:cxn>
                  <a:cxn ang="0">
                    <a:pos x="264" y="138"/>
                  </a:cxn>
                  <a:cxn ang="0">
                    <a:pos x="252" y="150"/>
                  </a:cxn>
                  <a:cxn ang="0">
                    <a:pos x="228" y="156"/>
                  </a:cxn>
                  <a:cxn ang="0">
                    <a:pos x="222" y="168"/>
                  </a:cxn>
                  <a:cxn ang="0">
                    <a:pos x="222" y="186"/>
                  </a:cxn>
                  <a:cxn ang="0">
                    <a:pos x="204" y="198"/>
                  </a:cxn>
                </a:cxnLst>
                <a:rect l="0" t="0" r="r" b="b"/>
                <a:pathLst>
                  <a:path w="354" h="360">
                    <a:moveTo>
                      <a:pt x="204" y="198"/>
                    </a:moveTo>
                    <a:lnTo>
                      <a:pt x="174" y="234"/>
                    </a:lnTo>
                    <a:lnTo>
                      <a:pt x="156" y="276"/>
                    </a:lnTo>
                    <a:lnTo>
                      <a:pt x="138" y="330"/>
                    </a:lnTo>
                    <a:lnTo>
                      <a:pt x="132" y="324"/>
                    </a:lnTo>
                    <a:lnTo>
                      <a:pt x="126" y="324"/>
                    </a:lnTo>
                    <a:lnTo>
                      <a:pt x="120" y="324"/>
                    </a:lnTo>
                    <a:lnTo>
                      <a:pt x="120" y="330"/>
                    </a:lnTo>
                    <a:lnTo>
                      <a:pt x="114" y="336"/>
                    </a:lnTo>
                    <a:lnTo>
                      <a:pt x="114" y="342"/>
                    </a:lnTo>
                    <a:lnTo>
                      <a:pt x="120" y="348"/>
                    </a:lnTo>
                    <a:lnTo>
                      <a:pt x="120" y="354"/>
                    </a:lnTo>
                    <a:lnTo>
                      <a:pt x="114" y="354"/>
                    </a:lnTo>
                    <a:lnTo>
                      <a:pt x="108" y="360"/>
                    </a:lnTo>
                    <a:lnTo>
                      <a:pt x="96" y="354"/>
                    </a:lnTo>
                    <a:lnTo>
                      <a:pt x="90" y="348"/>
                    </a:lnTo>
                    <a:lnTo>
                      <a:pt x="84" y="336"/>
                    </a:lnTo>
                    <a:lnTo>
                      <a:pt x="78" y="324"/>
                    </a:lnTo>
                    <a:lnTo>
                      <a:pt x="78" y="306"/>
                    </a:lnTo>
                    <a:lnTo>
                      <a:pt x="78" y="300"/>
                    </a:lnTo>
                    <a:lnTo>
                      <a:pt x="78" y="294"/>
                    </a:lnTo>
                    <a:lnTo>
                      <a:pt x="84" y="288"/>
                    </a:lnTo>
                    <a:lnTo>
                      <a:pt x="90" y="282"/>
                    </a:lnTo>
                    <a:lnTo>
                      <a:pt x="96" y="282"/>
                    </a:lnTo>
                    <a:lnTo>
                      <a:pt x="108" y="282"/>
                    </a:lnTo>
                    <a:lnTo>
                      <a:pt x="108" y="276"/>
                    </a:lnTo>
                    <a:lnTo>
                      <a:pt x="102" y="270"/>
                    </a:lnTo>
                    <a:lnTo>
                      <a:pt x="96" y="258"/>
                    </a:lnTo>
                    <a:lnTo>
                      <a:pt x="90" y="252"/>
                    </a:lnTo>
                    <a:lnTo>
                      <a:pt x="90" y="246"/>
                    </a:lnTo>
                    <a:lnTo>
                      <a:pt x="90" y="234"/>
                    </a:lnTo>
                    <a:lnTo>
                      <a:pt x="90" y="228"/>
                    </a:lnTo>
                    <a:lnTo>
                      <a:pt x="84" y="222"/>
                    </a:lnTo>
                    <a:lnTo>
                      <a:pt x="78" y="216"/>
                    </a:lnTo>
                    <a:lnTo>
                      <a:pt x="72" y="216"/>
                    </a:lnTo>
                    <a:lnTo>
                      <a:pt x="60" y="210"/>
                    </a:lnTo>
                    <a:lnTo>
                      <a:pt x="54" y="204"/>
                    </a:lnTo>
                    <a:lnTo>
                      <a:pt x="48" y="198"/>
                    </a:lnTo>
                    <a:lnTo>
                      <a:pt x="42" y="198"/>
                    </a:lnTo>
                    <a:lnTo>
                      <a:pt x="36" y="198"/>
                    </a:lnTo>
                    <a:lnTo>
                      <a:pt x="36" y="192"/>
                    </a:lnTo>
                    <a:lnTo>
                      <a:pt x="36" y="180"/>
                    </a:lnTo>
                    <a:lnTo>
                      <a:pt x="30" y="174"/>
                    </a:lnTo>
                    <a:lnTo>
                      <a:pt x="24" y="168"/>
                    </a:lnTo>
                    <a:lnTo>
                      <a:pt x="18" y="162"/>
                    </a:lnTo>
                    <a:lnTo>
                      <a:pt x="6" y="168"/>
                    </a:lnTo>
                    <a:lnTo>
                      <a:pt x="0" y="162"/>
                    </a:lnTo>
                    <a:lnTo>
                      <a:pt x="0" y="150"/>
                    </a:lnTo>
                    <a:lnTo>
                      <a:pt x="0" y="144"/>
                    </a:lnTo>
                    <a:lnTo>
                      <a:pt x="0" y="138"/>
                    </a:lnTo>
                    <a:lnTo>
                      <a:pt x="18" y="132"/>
                    </a:lnTo>
                    <a:lnTo>
                      <a:pt x="30" y="132"/>
                    </a:lnTo>
                    <a:lnTo>
                      <a:pt x="36" y="126"/>
                    </a:lnTo>
                    <a:lnTo>
                      <a:pt x="60" y="120"/>
                    </a:lnTo>
                    <a:lnTo>
                      <a:pt x="66" y="108"/>
                    </a:lnTo>
                    <a:lnTo>
                      <a:pt x="72" y="96"/>
                    </a:lnTo>
                    <a:lnTo>
                      <a:pt x="78" y="90"/>
                    </a:lnTo>
                    <a:lnTo>
                      <a:pt x="90" y="84"/>
                    </a:lnTo>
                    <a:lnTo>
                      <a:pt x="96" y="84"/>
                    </a:lnTo>
                    <a:lnTo>
                      <a:pt x="96" y="78"/>
                    </a:lnTo>
                    <a:lnTo>
                      <a:pt x="96" y="72"/>
                    </a:lnTo>
                    <a:lnTo>
                      <a:pt x="90" y="66"/>
                    </a:lnTo>
                    <a:lnTo>
                      <a:pt x="90" y="60"/>
                    </a:lnTo>
                    <a:lnTo>
                      <a:pt x="96" y="54"/>
                    </a:lnTo>
                    <a:lnTo>
                      <a:pt x="102" y="48"/>
                    </a:lnTo>
                    <a:lnTo>
                      <a:pt x="108" y="48"/>
                    </a:lnTo>
                    <a:lnTo>
                      <a:pt x="114" y="48"/>
                    </a:lnTo>
                    <a:lnTo>
                      <a:pt x="114" y="42"/>
                    </a:lnTo>
                    <a:lnTo>
                      <a:pt x="120" y="36"/>
                    </a:lnTo>
                    <a:lnTo>
                      <a:pt x="120" y="18"/>
                    </a:lnTo>
                    <a:lnTo>
                      <a:pt x="150" y="0"/>
                    </a:lnTo>
                    <a:lnTo>
                      <a:pt x="168" y="12"/>
                    </a:lnTo>
                    <a:lnTo>
                      <a:pt x="204" y="36"/>
                    </a:lnTo>
                    <a:lnTo>
                      <a:pt x="342" y="6"/>
                    </a:lnTo>
                    <a:lnTo>
                      <a:pt x="354" y="66"/>
                    </a:lnTo>
                    <a:lnTo>
                      <a:pt x="342" y="60"/>
                    </a:lnTo>
                    <a:lnTo>
                      <a:pt x="336" y="54"/>
                    </a:lnTo>
                    <a:lnTo>
                      <a:pt x="330" y="54"/>
                    </a:lnTo>
                    <a:lnTo>
                      <a:pt x="330" y="60"/>
                    </a:lnTo>
                    <a:lnTo>
                      <a:pt x="330" y="66"/>
                    </a:lnTo>
                    <a:lnTo>
                      <a:pt x="330" y="72"/>
                    </a:lnTo>
                    <a:lnTo>
                      <a:pt x="336" y="78"/>
                    </a:lnTo>
                    <a:lnTo>
                      <a:pt x="330" y="90"/>
                    </a:lnTo>
                    <a:lnTo>
                      <a:pt x="324" y="90"/>
                    </a:lnTo>
                    <a:lnTo>
                      <a:pt x="318" y="90"/>
                    </a:lnTo>
                    <a:lnTo>
                      <a:pt x="312" y="84"/>
                    </a:lnTo>
                    <a:lnTo>
                      <a:pt x="288" y="96"/>
                    </a:lnTo>
                    <a:lnTo>
                      <a:pt x="282" y="102"/>
                    </a:lnTo>
                    <a:lnTo>
                      <a:pt x="276" y="108"/>
                    </a:lnTo>
                    <a:lnTo>
                      <a:pt x="270" y="120"/>
                    </a:lnTo>
                    <a:lnTo>
                      <a:pt x="270" y="126"/>
                    </a:lnTo>
                    <a:lnTo>
                      <a:pt x="264" y="138"/>
                    </a:lnTo>
                    <a:lnTo>
                      <a:pt x="258" y="144"/>
                    </a:lnTo>
                    <a:lnTo>
                      <a:pt x="252" y="150"/>
                    </a:lnTo>
                    <a:lnTo>
                      <a:pt x="246" y="156"/>
                    </a:lnTo>
                    <a:lnTo>
                      <a:pt x="228" y="156"/>
                    </a:lnTo>
                    <a:lnTo>
                      <a:pt x="228" y="162"/>
                    </a:lnTo>
                    <a:lnTo>
                      <a:pt x="222" y="168"/>
                    </a:lnTo>
                    <a:lnTo>
                      <a:pt x="222" y="180"/>
                    </a:lnTo>
                    <a:lnTo>
                      <a:pt x="222" y="186"/>
                    </a:lnTo>
                    <a:lnTo>
                      <a:pt x="216" y="186"/>
                    </a:lnTo>
                    <a:lnTo>
                      <a:pt x="204" y="198"/>
                    </a:lnTo>
                    <a:close/>
                  </a:path>
                </a:pathLst>
              </a:custGeom>
              <a:solidFill>
                <a:schemeClr val="accent4">
                  <a:lumMod val="20000"/>
                  <a:lumOff val="80000"/>
                </a:scheme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67" name="Freeform 827">
                <a:extLst>
                  <a:ext uri="{FF2B5EF4-FFF2-40B4-BE49-F238E27FC236}">
                    <a16:creationId xmlns:a16="http://schemas.microsoft.com/office/drawing/2014/main" xmlns="" id="{85925B2C-8827-C144-BB0E-27BFC80B8E3F}"/>
                  </a:ext>
                </a:extLst>
              </p:cNvPr>
              <p:cNvSpPr>
                <a:spLocks/>
              </p:cNvSpPr>
              <p:nvPr/>
            </p:nvSpPr>
            <p:spPr bwMode="auto">
              <a:xfrm>
                <a:off x="6899348" y="4785326"/>
                <a:ext cx="236108" cy="151784"/>
              </a:xfrm>
              <a:custGeom>
                <a:avLst/>
                <a:gdLst/>
                <a:ahLst/>
                <a:cxnLst>
                  <a:cxn ang="0">
                    <a:pos x="252" y="84"/>
                  </a:cxn>
                  <a:cxn ang="0">
                    <a:pos x="246" y="90"/>
                  </a:cxn>
                  <a:cxn ang="0">
                    <a:pos x="234" y="108"/>
                  </a:cxn>
                  <a:cxn ang="0">
                    <a:pos x="228" y="114"/>
                  </a:cxn>
                  <a:cxn ang="0">
                    <a:pos x="222" y="114"/>
                  </a:cxn>
                  <a:cxn ang="0">
                    <a:pos x="216" y="114"/>
                  </a:cxn>
                  <a:cxn ang="0">
                    <a:pos x="210" y="114"/>
                  </a:cxn>
                  <a:cxn ang="0">
                    <a:pos x="210" y="132"/>
                  </a:cxn>
                  <a:cxn ang="0">
                    <a:pos x="72" y="162"/>
                  </a:cxn>
                  <a:cxn ang="0">
                    <a:pos x="36" y="138"/>
                  </a:cxn>
                  <a:cxn ang="0">
                    <a:pos x="18" y="120"/>
                  </a:cxn>
                  <a:cxn ang="0">
                    <a:pos x="6" y="114"/>
                  </a:cxn>
                  <a:cxn ang="0">
                    <a:pos x="0" y="108"/>
                  </a:cxn>
                  <a:cxn ang="0">
                    <a:pos x="30" y="42"/>
                  </a:cxn>
                  <a:cxn ang="0">
                    <a:pos x="48" y="36"/>
                  </a:cxn>
                  <a:cxn ang="0">
                    <a:pos x="48" y="30"/>
                  </a:cxn>
                  <a:cxn ang="0">
                    <a:pos x="54" y="24"/>
                  </a:cxn>
                  <a:cxn ang="0">
                    <a:pos x="54" y="0"/>
                  </a:cxn>
                  <a:cxn ang="0">
                    <a:pos x="162" y="42"/>
                  </a:cxn>
                  <a:cxn ang="0">
                    <a:pos x="234" y="78"/>
                  </a:cxn>
                  <a:cxn ang="0">
                    <a:pos x="252" y="84"/>
                  </a:cxn>
                </a:cxnLst>
                <a:rect l="0" t="0" r="r" b="b"/>
                <a:pathLst>
                  <a:path w="252" h="162">
                    <a:moveTo>
                      <a:pt x="252" y="84"/>
                    </a:moveTo>
                    <a:lnTo>
                      <a:pt x="246" y="90"/>
                    </a:lnTo>
                    <a:lnTo>
                      <a:pt x="234" y="108"/>
                    </a:lnTo>
                    <a:lnTo>
                      <a:pt x="228" y="114"/>
                    </a:lnTo>
                    <a:lnTo>
                      <a:pt x="222" y="114"/>
                    </a:lnTo>
                    <a:lnTo>
                      <a:pt x="216" y="114"/>
                    </a:lnTo>
                    <a:lnTo>
                      <a:pt x="210" y="114"/>
                    </a:lnTo>
                    <a:lnTo>
                      <a:pt x="210" y="132"/>
                    </a:lnTo>
                    <a:lnTo>
                      <a:pt x="72" y="162"/>
                    </a:lnTo>
                    <a:lnTo>
                      <a:pt x="36" y="138"/>
                    </a:lnTo>
                    <a:lnTo>
                      <a:pt x="18" y="120"/>
                    </a:lnTo>
                    <a:lnTo>
                      <a:pt x="6" y="114"/>
                    </a:lnTo>
                    <a:lnTo>
                      <a:pt x="0" y="108"/>
                    </a:lnTo>
                    <a:lnTo>
                      <a:pt x="30" y="42"/>
                    </a:lnTo>
                    <a:lnTo>
                      <a:pt x="48" y="36"/>
                    </a:lnTo>
                    <a:lnTo>
                      <a:pt x="48" y="30"/>
                    </a:lnTo>
                    <a:lnTo>
                      <a:pt x="54" y="24"/>
                    </a:lnTo>
                    <a:lnTo>
                      <a:pt x="54" y="0"/>
                    </a:lnTo>
                    <a:lnTo>
                      <a:pt x="162" y="42"/>
                    </a:lnTo>
                    <a:lnTo>
                      <a:pt x="234" y="78"/>
                    </a:lnTo>
                    <a:lnTo>
                      <a:pt x="252" y="84"/>
                    </a:lnTo>
                    <a:close/>
                  </a:path>
                </a:pathLst>
              </a:custGeom>
              <a:solidFill>
                <a:schemeClr val="accent4">
                  <a:lumMod val="20000"/>
                  <a:lumOff val="80000"/>
                </a:scheme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68" name="Freeform 832">
                <a:extLst>
                  <a:ext uri="{FF2B5EF4-FFF2-40B4-BE49-F238E27FC236}">
                    <a16:creationId xmlns:a16="http://schemas.microsoft.com/office/drawing/2014/main" xmlns="" id="{2E8664C2-1644-7049-9101-1D4432AEB22C}"/>
                  </a:ext>
                </a:extLst>
              </p:cNvPr>
              <p:cNvSpPr>
                <a:spLocks/>
              </p:cNvSpPr>
              <p:nvPr/>
            </p:nvSpPr>
            <p:spPr bwMode="auto">
              <a:xfrm>
                <a:off x="6966807" y="4948353"/>
                <a:ext cx="230486" cy="208000"/>
              </a:xfrm>
              <a:custGeom>
                <a:avLst/>
                <a:gdLst/>
                <a:ahLst/>
                <a:cxnLst>
                  <a:cxn ang="0">
                    <a:pos x="150" y="18"/>
                  </a:cxn>
                  <a:cxn ang="0">
                    <a:pos x="162" y="6"/>
                  </a:cxn>
                  <a:cxn ang="0">
                    <a:pos x="174" y="0"/>
                  </a:cxn>
                  <a:cxn ang="0">
                    <a:pos x="180" y="0"/>
                  </a:cxn>
                  <a:cxn ang="0">
                    <a:pos x="180" y="6"/>
                  </a:cxn>
                  <a:cxn ang="0">
                    <a:pos x="180" y="12"/>
                  </a:cxn>
                  <a:cxn ang="0">
                    <a:pos x="180" y="18"/>
                  </a:cxn>
                  <a:cxn ang="0">
                    <a:pos x="180" y="24"/>
                  </a:cxn>
                  <a:cxn ang="0">
                    <a:pos x="186" y="30"/>
                  </a:cxn>
                  <a:cxn ang="0">
                    <a:pos x="192" y="24"/>
                  </a:cxn>
                  <a:cxn ang="0">
                    <a:pos x="204" y="18"/>
                  </a:cxn>
                  <a:cxn ang="0">
                    <a:pos x="210" y="18"/>
                  </a:cxn>
                  <a:cxn ang="0">
                    <a:pos x="222" y="24"/>
                  </a:cxn>
                  <a:cxn ang="0">
                    <a:pos x="222" y="30"/>
                  </a:cxn>
                  <a:cxn ang="0">
                    <a:pos x="246" y="48"/>
                  </a:cxn>
                  <a:cxn ang="0">
                    <a:pos x="240" y="66"/>
                  </a:cxn>
                  <a:cxn ang="0">
                    <a:pos x="240" y="78"/>
                  </a:cxn>
                  <a:cxn ang="0">
                    <a:pos x="228" y="180"/>
                  </a:cxn>
                  <a:cxn ang="0">
                    <a:pos x="228" y="222"/>
                  </a:cxn>
                  <a:cxn ang="0">
                    <a:pos x="90" y="222"/>
                  </a:cxn>
                  <a:cxn ang="0">
                    <a:pos x="54" y="210"/>
                  </a:cxn>
                  <a:cxn ang="0">
                    <a:pos x="42" y="210"/>
                  </a:cxn>
                  <a:cxn ang="0">
                    <a:pos x="30" y="198"/>
                  </a:cxn>
                  <a:cxn ang="0">
                    <a:pos x="18" y="192"/>
                  </a:cxn>
                  <a:cxn ang="0">
                    <a:pos x="24" y="180"/>
                  </a:cxn>
                  <a:cxn ang="0">
                    <a:pos x="18" y="168"/>
                  </a:cxn>
                  <a:cxn ang="0">
                    <a:pos x="6" y="162"/>
                  </a:cxn>
                  <a:cxn ang="0">
                    <a:pos x="0" y="150"/>
                  </a:cxn>
                  <a:cxn ang="0">
                    <a:pos x="12" y="138"/>
                  </a:cxn>
                  <a:cxn ang="0">
                    <a:pos x="18" y="138"/>
                  </a:cxn>
                  <a:cxn ang="0">
                    <a:pos x="18" y="132"/>
                  </a:cxn>
                  <a:cxn ang="0">
                    <a:pos x="18" y="120"/>
                  </a:cxn>
                  <a:cxn ang="0">
                    <a:pos x="24" y="114"/>
                  </a:cxn>
                  <a:cxn ang="0">
                    <a:pos x="24" y="108"/>
                  </a:cxn>
                  <a:cxn ang="0">
                    <a:pos x="42" y="108"/>
                  </a:cxn>
                  <a:cxn ang="0">
                    <a:pos x="48" y="102"/>
                  </a:cxn>
                  <a:cxn ang="0">
                    <a:pos x="54" y="96"/>
                  </a:cxn>
                  <a:cxn ang="0">
                    <a:pos x="60" y="90"/>
                  </a:cxn>
                  <a:cxn ang="0">
                    <a:pos x="66" y="78"/>
                  </a:cxn>
                  <a:cxn ang="0">
                    <a:pos x="66" y="72"/>
                  </a:cxn>
                  <a:cxn ang="0">
                    <a:pos x="72" y="60"/>
                  </a:cxn>
                  <a:cxn ang="0">
                    <a:pos x="78" y="54"/>
                  </a:cxn>
                  <a:cxn ang="0">
                    <a:pos x="84" y="48"/>
                  </a:cxn>
                  <a:cxn ang="0">
                    <a:pos x="108" y="36"/>
                  </a:cxn>
                  <a:cxn ang="0">
                    <a:pos x="114" y="42"/>
                  </a:cxn>
                  <a:cxn ang="0">
                    <a:pos x="120" y="42"/>
                  </a:cxn>
                  <a:cxn ang="0">
                    <a:pos x="126" y="42"/>
                  </a:cxn>
                  <a:cxn ang="0">
                    <a:pos x="132" y="30"/>
                  </a:cxn>
                  <a:cxn ang="0">
                    <a:pos x="126" y="24"/>
                  </a:cxn>
                  <a:cxn ang="0">
                    <a:pos x="126" y="18"/>
                  </a:cxn>
                  <a:cxn ang="0">
                    <a:pos x="126" y="12"/>
                  </a:cxn>
                  <a:cxn ang="0">
                    <a:pos x="132" y="6"/>
                  </a:cxn>
                  <a:cxn ang="0">
                    <a:pos x="138" y="12"/>
                  </a:cxn>
                  <a:cxn ang="0">
                    <a:pos x="150" y="18"/>
                  </a:cxn>
                </a:cxnLst>
                <a:rect l="0" t="0" r="r" b="b"/>
                <a:pathLst>
                  <a:path w="246" h="222">
                    <a:moveTo>
                      <a:pt x="150" y="18"/>
                    </a:moveTo>
                    <a:lnTo>
                      <a:pt x="162" y="6"/>
                    </a:lnTo>
                    <a:lnTo>
                      <a:pt x="174" y="0"/>
                    </a:lnTo>
                    <a:lnTo>
                      <a:pt x="180" y="0"/>
                    </a:lnTo>
                    <a:lnTo>
                      <a:pt x="180" y="6"/>
                    </a:lnTo>
                    <a:lnTo>
                      <a:pt x="180" y="12"/>
                    </a:lnTo>
                    <a:lnTo>
                      <a:pt x="180" y="18"/>
                    </a:lnTo>
                    <a:lnTo>
                      <a:pt x="180" y="24"/>
                    </a:lnTo>
                    <a:lnTo>
                      <a:pt x="186" y="30"/>
                    </a:lnTo>
                    <a:lnTo>
                      <a:pt x="192" y="24"/>
                    </a:lnTo>
                    <a:lnTo>
                      <a:pt x="204" y="18"/>
                    </a:lnTo>
                    <a:lnTo>
                      <a:pt x="210" y="18"/>
                    </a:lnTo>
                    <a:lnTo>
                      <a:pt x="222" y="24"/>
                    </a:lnTo>
                    <a:lnTo>
                      <a:pt x="222" y="30"/>
                    </a:lnTo>
                    <a:lnTo>
                      <a:pt x="246" y="48"/>
                    </a:lnTo>
                    <a:lnTo>
                      <a:pt x="240" y="66"/>
                    </a:lnTo>
                    <a:lnTo>
                      <a:pt x="240" y="78"/>
                    </a:lnTo>
                    <a:lnTo>
                      <a:pt x="228" y="180"/>
                    </a:lnTo>
                    <a:lnTo>
                      <a:pt x="228" y="222"/>
                    </a:lnTo>
                    <a:lnTo>
                      <a:pt x="90" y="222"/>
                    </a:lnTo>
                    <a:lnTo>
                      <a:pt x="54" y="210"/>
                    </a:lnTo>
                    <a:lnTo>
                      <a:pt x="42" y="210"/>
                    </a:lnTo>
                    <a:lnTo>
                      <a:pt x="30" y="198"/>
                    </a:lnTo>
                    <a:lnTo>
                      <a:pt x="18" y="192"/>
                    </a:lnTo>
                    <a:lnTo>
                      <a:pt x="24" y="180"/>
                    </a:lnTo>
                    <a:lnTo>
                      <a:pt x="18" y="168"/>
                    </a:lnTo>
                    <a:lnTo>
                      <a:pt x="6" y="162"/>
                    </a:lnTo>
                    <a:lnTo>
                      <a:pt x="0" y="150"/>
                    </a:lnTo>
                    <a:lnTo>
                      <a:pt x="12" y="138"/>
                    </a:lnTo>
                    <a:lnTo>
                      <a:pt x="18" y="138"/>
                    </a:lnTo>
                    <a:lnTo>
                      <a:pt x="18" y="132"/>
                    </a:lnTo>
                    <a:lnTo>
                      <a:pt x="18" y="120"/>
                    </a:lnTo>
                    <a:lnTo>
                      <a:pt x="24" y="114"/>
                    </a:lnTo>
                    <a:lnTo>
                      <a:pt x="24" y="108"/>
                    </a:lnTo>
                    <a:lnTo>
                      <a:pt x="42" y="108"/>
                    </a:lnTo>
                    <a:lnTo>
                      <a:pt x="48" y="102"/>
                    </a:lnTo>
                    <a:lnTo>
                      <a:pt x="54" y="96"/>
                    </a:lnTo>
                    <a:lnTo>
                      <a:pt x="60" y="90"/>
                    </a:lnTo>
                    <a:lnTo>
                      <a:pt x="66" y="78"/>
                    </a:lnTo>
                    <a:lnTo>
                      <a:pt x="66" y="72"/>
                    </a:lnTo>
                    <a:lnTo>
                      <a:pt x="72" y="60"/>
                    </a:lnTo>
                    <a:lnTo>
                      <a:pt x="78" y="54"/>
                    </a:lnTo>
                    <a:lnTo>
                      <a:pt x="84" y="48"/>
                    </a:lnTo>
                    <a:lnTo>
                      <a:pt x="108" y="36"/>
                    </a:lnTo>
                    <a:lnTo>
                      <a:pt x="114" y="42"/>
                    </a:lnTo>
                    <a:lnTo>
                      <a:pt x="120" y="42"/>
                    </a:lnTo>
                    <a:lnTo>
                      <a:pt x="126" y="42"/>
                    </a:lnTo>
                    <a:lnTo>
                      <a:pt x="132" y="30"/>
                    </a:lnTo>
                    <a:lnTo>
                      <a:pt x="126" y="24"/>
                    </a:lnTo>
                    <a:lnTo>
                      <a:pt x="126" y="18"/>
                    </a:lnTo>
                    <a:lnTo>
                      <a:pt x="126" y="12"/>
                    </a:lnTo>
                    <a:lnTo>
                      <a:pt x="132" y="6"/>
                    </a:lnTo>
                    <a:lnTo>
                      <a:pt x="138" y="12"/>
                    </a:lnTo>
                    <a:lnTo>
                      <a:pt x="150" y="18"/>
                    </a:lnTo>
                    <a:close/>
                  </a:path>
                </a:pathLst>
              </a:custGeom>
              <a:solidFill>
                <a:schemeClr val="accent4">
                  <a:lumMod val="20000"/>
                  <a:lumOff val="80000"/>
                </a:scheme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69" name="Freeform 833">
                <a:extLst>
                  <a:ext uri="{FF2B5EF4-FFF2-40B4-BE49-F238E27FC236}">
                    <a16:creationId xmlns:a16="http://schemas.microsoft.com/office/drawing/2014/main" xmlns="" id="{4CCE9C16-C59A-B144-B543-DA1445D90051}"/>
                  </a:ext>
                </a:extLst>
              </p:cNvPr>
              <p:cNvSpPr>
                <a:spLocks/>
              </p:cNvSpPr>
              <p:nvPr/>
            </p:nvSpPr>
            <p:spPr bwMode="auto">
              <a:xfrm>
                <a:off x="7174807" y="5088894"/>
                <a:ext cx="219243" cy="134919"/>
              </a:xfrm>
              <a:custGeom>
                <a:avLst/>
                <a:gdLst/>
                <a:ahLst/>
                <a:cxnLst>
                  <a:cxn ang="0">
                    <a:pos x="180" y="6"/>
                  </a:cxn>
                  <a:cxn ang="0">
                    <a:pos x="180" y="0"/>
                  </a:cxn>
                  <a:cxn ang="0">
                    <a:pos x="180" y="6"/>
                  </a:cxn>
                  <a:cxn ang="0">
                    <a:pos x="186" y="12"/>
                  </a:cxn>
                  <a:cxn ang="0">
                    <a:pos x="198" y="12"/>
                  </a:cxn>
                  <a:cxn ang="0">
                    <a:pos x="204" y="12"/>
                  </a:cxn>
                  <a:cxn ang="0">
                    <a:pos x="210" y="18"/>
                  </a:cxn>
                  <a:cxn ang="0">
                    <a:pos x="216" y="24"/>
                  </a:cxn>
                  <a:cxn ang="0">
                    <a:pos x="216" y="30"/>
                  </a:cxn>
                  <a:cxn ang="0">
                    <a:pos x="216" y="36"/>
                  </a:cxn>
                  <a:cxn ang="0">
                    <a:pos x="210" y="42"/>
                  </a:cxn>
                  <a:cxn ang="0">
                    <a:pos x="210" y="48"/>
                  </a:cxn>
                  <a:cxn ang="0">
                    <a:pos x="216" y="48"/>
                  </a:cxn>
                  <a:cxn ang="0">
                    <a:pos x="222" y="54"/>
                  </a:cxn>
                  <a:cxn ang="0">
                    <a:pos x="228" y="54"/>
                  </a:cxn>
                  <a:cxn ang="0">
                    <a:pos x="234" y="60"/>
                  </a:cxn>
                  <a:cxn ang="0">
                    <a:pos x="234" y="66"/>
                  </a:cxn>
                  <a:cxn ang="0">
                    <a:pos x="234" y="72"/>
                  </a:cxn>
                  <a:cxn ang="0">
                    <a:pos x="228" y="78"/>
                  </a:cxn>
                  <a:cxn ang="0">
                    <a:pos x="222" y="78"/>
                  </a:cxn>
                  <a:cxn ang="0">
                    <a:pos x="222" y="72"/>
                  </a:cxn>
                  <a:cxn ang="0">
                    <a:pos x="216" y="66"/>
                  </a:cxn>
                  <a:cxn ang="0">
                    <a:pos x="210" y="72"/>
                  </a:cxn>
                  <a:cxn ang="0">
                    <a:pos x="210" y="78"/>
                  </a:cxn>
                  <a:cxn ang="0">
                    <a:pos x="198" y="90"/>
                  </a:cxn>
                  <a:cxn ang="0">
                    <a:pos x="186" y="90"/>
                  </a:cxn>
                  <a:cxn ang="0">
                    <a:pos x="180" y="96"/>
                  </a:cxn>
                  <a:cxn ang="0">
                    <a:pos x="174" y="96"/>
                  </a:cxn>
                  <a:cxn ang="0">
                    <a:pos x="180" y="102"/>
                  </a:cxn>
                  <a:cxn ang="0">
                    <a:pos x="180" y="108"/>
                  </a:cxn>
                  <a:cxn ang="0">
                    <a:pos x="174" y="108"/>
                  </a:cxn>
                  <a:cxn ang="0">
                    <a:pos x="156" y="108"/>
                  </a:cxn>
                  <a:cxn ang="0">
                    <a:pos x="132" y="120"/>
                  </a:cxn>
                  <a:cxn ang="0">
                    <a:pos x="120" y="132"/>
                  </a:cxn>
                  <a:cxn ang="0">
                    <a:pos x="90" y="144"/>
                  </a:cxn>
                  <a:cxn ang="0">
                    <a:pos x="24" y="144"/>
                  </a:cxn>
                  <a:cxn ang="0">
                    <a:pos x="24" y="132"/>
                  </a:cxn>
                  <a:cxn ang="0">
                    <a:pos x="0" y="138"/>
                  </a:cxn>
                  <a:cxn ang="0">
                    <a:pos x="6" y="72"/>
                  </a:cxn>
                  <a:cxn ang="0">
                    <a:pos x="6" y="30"/>
                  </a:cxn>
                  <a:cxn ang="0">
                    <a:pos x="24" y="30"/>
                  </a:cxn>
                  <a:cxn ang="0">
                    <a:pos x="138" y="12"/>
                  </a:cxn>
                  <a:cxn ang="0">
                    <a:pos x="150" y="0"/>
                  </a:cxn>
                  <a:cxn ang="0">
                    <a:pos x="180" y="6"/>
                  </a:cxn>
                </a:cxnLst>
                <a:rect l="0" t="0" r="r" b="b"/>
                <a:pathLst>
                  <a:path w="234" h="144">
                    <a:moveTo>
                      <a:pt x="180" y="6"/>
                    </a:moveTo>
                    <a:lnTo>
                      <a:pt x="180" y="0"/>
                    </a:lnTo>
                    <a:lnTo>
                      <a:pt x="180" y="6"/>
                    </a:lnTo>
                    <a:lnTo>
                      <a:pt x="186" y="12"/>
                    </a:lnTo>
                    <a:lnTo>
                      <a:pt x="198" y="12"/>
                    </a:lnTo>
                    <a:lnTo>
                      <a:pt x="204" y="12"/>
                    </a:lnTo>
                    <a:lnTo>
                      <a:pt x="210" y="18"/>
                    </a:lnTo>
                    <a:lnTo>
                      <a:pt x="216" y="24"/>
                    </a:lnTo>
                    <a:lnTo>
                      <a:pt x="216" y="30"/>
                    </a:lnTo>
                    <a:lnTo>
                      <a:pt x="216" y="36"/>
                    </a:lnTo>
                    <a:lnTo>
                      <a:pt x="210" y="42"/>
                    </a:lnTo>
                    <a:lnTo>
                      <a:pt x="210" y="48"/>
                    </a:lnTo>
                    <a:lnTo>
                      <a:pt x="216" y="48"/>
                    </a:lnTo>
                    <a:lnTo>
                      <a:pt x="222" y="54"/>
                    </a:lnTo>
                    <a:lnTo>
                      <a:pt x="228" y="54"/>
                    </a:lnTo>
                    <a:lnTo>
                      <a:pt x="234" y="60"/>
                    </a:lnTo>
                    <a:lnTo>
                      <a:pt x="234" y="66"/>
                    </a:lnTo>
                    <a:lnTo>
                      <a:pt x="234" y="72"/>
                    </a:lnTo>
                    <a:lnTo>
                      <a:pt x="228" y="78"/>
                    </a:lnTo>
                    <a:lnTo>
                      <a:pt x="222" y="78"/>
                    </a:lnTo>
                    <a:lnTo>
                      <a:pt x="222" y="72"/>
                    </a:lnTo>
                    <a:lnTo>
                      <a:pt x="216" y="66"/>
                    </a:lnTo>
                    <a:lnTo>
                      <a:pt x="210" y="72"/>
                    </a:lnTo>
                    <a:lnTo>
                      <a:pt x="210" y="78"/>
                    </a:lnTo>
                    <a:lnTo>
                      <a:pt x="198" y="90"/>
                    </a:lnTo>
                    <a:lnTo>
                      <a:pt x="186" y="90"/>
                    </a:lnTo>
                    <a:lnTo>
                      <a:pt x="180" y="96"/>
                    </a:lnTo>
                    <a:lnTo>
                      <a:pt x="174" y="96"/>
                    </a:lnTo>
                    <a:lnTo>
                      <a:pt x="180" y="102"/>
                    </a:lnTo>
                    <a:lnTo>
                      <a:pt x="180" y="108"/>
                    </a:lnTo>
                    <a:lnTo>
                      <a:pt x="174" y="108"/>
                    </a:lnTo>
                    <a:lnTo>
                      <a:pt x="156" y="108"/>
                    </a:lnTo>
                    <a:lnTo>
                      <a:pt x="132" y="120"/>
                    </a:lnTo>
                    <a:lnTo>
                      <a:pt x="120" y="132"/>
                    </a:lnTo>
                    <a:lnTo>
                      <a:pt x="90" y="144"/>
                    </a:lnTo>
                    <a:lnTo>
                      <a:pt x="24" y="144"/>
                    </a:lnTo>
                    <a:lnTo>
                      <a:pt x="24" y="132"/>
                    </a:lnTo>
                    <a:lnTo>
                      <a:pt x="0" y="138"/>
                    </a:lnTo>
                    <a:lnTo>
                      <a:pt x="6" y="72"/>
                    </a:lnTo>
                    <a:lnTo>
                      <a:pt x="6" y="30"/>
                    </a:lnTo>
                    <a:lnTo>
                      <a:pt x="24" y="30"/>
                    </a:lnTo>
                    <a:lnTo>
                      <a:pt x="138" y="12"/>
                    </a:lnTo>
                    <a:lnTo>
                      <a:pt x="150" y="0"/>
                    </a:lnTo>
                    <a:lnTo>
                      <a:pt x="180" y="6"/>
                    </a:lnTo>
                    <a:close/>
                  </a:path>
                </a:pathLst>
              </a:custGeom>
              <a:solidFill>
                <a:schemeClr val="accent4">
                  <a:lumMod val="20000"/>
                  <a:lumOff val="80000"/>
                </a:scheme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70" name="Freeform 837">
                <a:extLst>
                  <a:ext uri="{FF2B5EF4-FFF2-40B4-BE49-F238E27FC236}">
                    <a16:creationId xmlns:a16="http://schemas.microsoft.com/office/drawing/2014/main" xmlns="" id="{0F4670EA-285C-D04E-A6E5-14196AB70DB7}"/>
                  </a:ext>
                </a:extLst>
              </p:cNvPr>
              <p:cNvSpPr>
                <a:spLocks/>
              </p:cNvSpPr>
              <p:nvPr/>
            </p:nvSpPr>
            <p:spPr bwMode="auto">
              <a:xfrm>
                <a:off x="6803780" y="5274407"/>
                <a:ext cx="196757" cy="258594"/>
              </a:xfrm>
              <a:custGeom>
                <a:avLst/>
                <a:gdLst/>
                <a:ahLst/>
                <a:cxnLst>
                  <a:cxn ang="0">
                    <a:pos x="66" y="0"/>
                  </a:cxn>
                  <a:cxn ang="0">
                    <a:pos x="66" y="30"/>
                  </a:cxn>
                  <a:cxn ang="0">
                    <a:pos x="132" y="84"/>
                  </a:cxn>
                  <a:cxn ang="0">
                    <a:pos x="186" y="168"/>
                  </a:cxn>
                  <a:cxn ang="0">
                    <a:pos x="192" y="174"/>
                  </a:cxn>
                  <a:cxn ang="0">
                    <a:pos x="198" y="192"/>
                  </a:cxn>
                  <a:cxn ang="0">
                    <a:pos x="210" y="210"/>
                  </a:cxn>
                  <a:cxn ang="0">
                    <a:pos x="198" y="228"/>
                  </a:cxn>
                  <a:cxn ang="0">
                    <a:pos x="108" y="276"/>
                  </a:cxn>
                  <a:cxn ang="0">
                    <a:pos x="42" y="264"/>
                  </a:cxn>
                  <a:cxn ang="0">
                    <a:pos x="24" y="252"/>
                  </a:cxn>
                  <a:cxn ang="0">
                    <a:pos x="6" y="222"/>
                  </a:cxn>
                  <a:cxn ang="0">
                    <a:pos x="12" y="162"/>
                  </a:cxn>
                  <a:cxn ang="0">
                    <a:pos x="18" y="156"/>
                  </a:cxn>
                  <a:cxn ang="0">
                    <a:pos x="12" y="144"/>
                  </a:cxn>
                  <a:cxn ang="0">
                    <a:pos x="0" y="132"/>
                  </a:cxn>
                  <a:cxn ang="0">
                    <a:pos x="6" y="84"/>
                  </a:cxn>
                  <a:cxn ang="0">
                    <a:pos x="24" y="66"/>
                  </a:cxn>
                  <a:cxn ang="0">
                    <a:pos x="24" y="42"/>
                  </a:cxn>
                  <a:cxn ang="0">
                    <a:pos x="18" y="36"/>
                  </a:cxn>
                  <a:cxn ang="0">
                    <a:pos x="18" y="30"/>
                  </a:cxn>
                  <a:cxn ang="0">
                    <a:pos x="18" y="24"/>
                  </a:cxn>
                  <a:cxn ang="0">
                    <a:pos x="24" y="18"/>
                  </a:cxn>
                  <a:cxn ang="0">
                    <a:pos x="30" y="18"/>
                  </a:cxn>
                  <a:cxn ang="0">
                    <a:pos x="36" y="12"/>
                  </a:cxn>
                  <a:cxn ang="0">
                    <a:pos x="36" y="6"/>
                  </a:cxn>
                  <a:cxn ang="0">
                    <a:pos x="36" y="0"/>
                  </a:cxn>
                  <a:cxn ang="0">
                    <a:pos x="42" y="0"/>
                  </a:cxn>
                  <a:cxn ang="0">
                    <a:pos x="48" y="6"/>
                  </a:cxn>
                  <a:cxn ang="0">
                    <a:pos x="54" y="6"/>
                  </a:cxn>
                  <a:cxn ang="0">
                    <a:pos x="66" y="0"/>
                  </a:cxn>
                </a:cxnLst>
                <a:rect l="0" t="0" r="r" b="b"/>
                <a:pathLst>
                  <a:path w="210" h="276">
                    <a:moveTo>
                      <a:pt x="66" y="0"/>
                    </a:moveTo>
                    <a:lnTo>
                      <a:pt x="66" y="30"/>
                    </a:lnTo>
                    <a:lnTo>
                      <a:pt x="132" y="84"/>
                    </a:lnTo>
                    <a:lnTo>
                      <a:pt x="186" y="168"/>
                    </a:lnTo>
                    <a:lnTo>
                      <a:pt x="192" y="174"/>
                    </a:lnTo>
                    <a:lnTo>
                      <a:pt x="198" y="192"/>
                    </a:lnTo>
                    <a:lnTo>
                      <a:pt x="210" y="210"/>
                    </a:lnTo>
                    <a:lnTo>
                      <a:pt x="198" y="228"/>
                    </a:lnTo>
                    <a:lnTo>
                      <a:pt x="108" y="276"/>
                    </a:lnTo>
                    <a:lnTo>
                      <a:pt x="42" y="264"/>
                    </a:lnTo>
                    <a:lnTo>
                      <a:pt x="24" y="252"/>
                    </a:lnTo>
                    <a:lnTo>
                      <a:pt x="6" y="222"/>
                    </a:lnTo>
                    <a:lnTo>
                      <a:pt x="12" y="162"/>
                    </a:lnTo>
                    <a:lnTo>
                      <a:pt x="18" y="156"/>
                    </a:lnTo>
                    <a:lnTo>
                      <a:pt x="12" y="144"/>
                    </a:lnTo>
                    <a:lnTo>
                      <a:pt x="0" y="132"/>
                    </a:lnTo>
                    <a:lnTo>
                      <a:pt x="6" y="84"/>
                    </a:lnTo>
                    <a:lnTo>
                      <a:pt x="24" y="66"/>
                    </a:lnTo>
                    <a:lnTo>
                      <a:pt x="24" y="42"/>
                    </a:lnTo>
                    <a:lnTo>
                      <a:pt x="18" y="36"/>
                    </a:lnTo>
                    <a:lnTo>
                      <a:pt x="18" y="30"/>
                    </a:lnTo>
                    <a:lnTo>
                      <a:pt x="18" y="24"/>
                    </a:lnTo>
                    <a:lnTo>
                      <a:pt x="24" y="18"/>
                    </a:lnTo>
                    <a:lnTo>
                      <a:pt x="30" y="18"/>
                    </a:lnTo>
                    <a:lnTo>
                      <a:pt x="36" y="12"/>
                    </a:lnTo>
                    <a:lnTo>
                      <a:pt x="36" y="6"/>
                    </a:lnTo>
                    <a:lnTo>
                      <a:pt x="36" y="0"/>
                    </a:lnTo>
                    <a:lnTo>
                      <a:pt x="42" y="0"/>
                    </a:lnTo>
                    <a:lnTo>
                      <a:pt x="48" y="6"/>
                    </a:lnTo>
                    <a:lnTo>
                      <a:pt x="54" y="6"/>
                    </a:lnTo>
                    <a:lnTo>
                      <a:pt x="66" y="0"/>
                    </a:lnTo>
                    <a:close/>
                  </a:path>
                </a:pathLst>
              </a:custGeom>
              <a:solidFill>
                <a:schemeClr val="accent4">
                  <a:lumMod val="20000"/>
                  <a:lumOff val="80000"/>
                </a:scheme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71" name="Freeform 839">
                <a:extLst>
                  <a:ext uri="{FF2B5EF4-FFF2-40B4-BE49-F238E27FC236}">
                    <a16:creationId xmlns:a16="http://schemas.microsoft.com/office/drawing/2014/main" xmlns="" id="{D2DDFA03-A9C2-1843-A650-1719FE37852D}"/>
                  </a:ext>
                </a:extLst>
              </p:cNvPr>
              <p:cNvSpPr>
                <a:spLocks/>
              </p:cNvSpPr>
              <p:nvPr/>
            </p:nvSpPr>
            <p:spPr bwMode="auto">
              <a:xfrm>
                <a:off x="6241619" y="4869651"/>
                <a:ext cx="297946" cy="348540"/>
              </a:xfrm>
              <a:custGeom>
                <a:avLst/>
                <a:gdLst/>
                <a:ahLst/>
                <a:cxnLst>
                  <a:cxn ang="0">
                    <a:pos x="36" y="300"/>
                  </a:cxn>
                  <a:cxn ang="0">
                    <a:pos x="6" y="162"/>
                  </a:cxn>
                  <a:cxn ang="0">
                    <a:pos x="30" y="150"/>
                  </a:cxn>
                  <a:cxn ang="0">
                    <a:pos x="42" y="144"/>
                  </a:cxn>
                  <a:cxn ang="0">
                    <a:pos x="48" y="126"/>
                  </a:cxn>
                  <a:cxn ang="0">
                    <a:pos x="48" y="108"/>
                  </a:cxn>
                  <a:cxn ang="0">
                    <a:pos x="54" y="96"/>
                  </a:cxn>
                  <a:cxn ang="0">
                    <a:pos x="72" y="96"/>
                  </a:cxn>
                  <a:cxn ang="0">
                    <a:pos x="84" y="96"/>
                  </a:cxn>
                  <a:cxn ang="0">
                    <a:pos x="102" y="90"/>
                  </a:cxn>
                  <a:cxn ang="0">
                    <a:pos x="102" y="78"/>
                  </a:cxn>
                  <a:cxn ang="0">
                    <a:pos x="90" y="60"/>
                  </a:cxn>
                  <a:cxn ang="0">
                    <a:pos x="90" y="12"/>
                  </a:cxn>
                  <a:cxn ang="0">
                    <a:pos x="96" y="0"/>
                  </a:cxn>
                  <a:cxn ang="0">
                    <a:pos x="108" y="0"/>
                  </a:cxn>
                  <a:cxn ang="0">
                    <a:pos x="150" y="30"/>
                  </a:cxn>
                  <a:cxn ang="0">
                    <a:pos x="258" y="120"/>
                  </a:cxn>
                  <a:cxn ang="0">
                    <a:pos x="300" y="222"/>
                  </a:cxn>
                  <a:cxn ang="0">
                    <a:pos x="258" y="318"/>
                  </a:cxn>
                  <a:cxn ang="0">
                    <a:pos x="240" y="348"/>
                  </a:cxn>
                  <a:cxn ang="0">
                    <a:pos x="222" y="348"/>
                  </a:cxn>
                  <a:cxn ang="0">
                    <a:pos x="210" y="360"/>
                  </a:cxn>
                  <a:cxn ang="0">
                    <a:pos x="192" y="372"/>
                  </a:cxn>
                  <a:cxn ang="0">
                    <a:pos x="180" y="366"/>
                  </a:cxn>
                  <a:cxn ang="0">
                    <a:pos x="174" y="354"/>
                  </a:cxn>
                  <a:cxn ang="0">
                    <a:pos x="150" y="354"/>
                  </a:cxn>
                  <a:cxn ang="0">
                    <a:pos x="120" y="336"/>
                  </a:cxn>
                  <a:cxn ang="0">
                    <a:pos x="108" y="324"/>
                  </a:cxn>
                  <a:cxn ang="0">
                    <a:pos x="96" y="324"/>
                  </a:cxn>
                  <a:cxn ang="0">
                    <a:pos x="90" y="336"/>
                  </a:cxn>
                  <a:cxn ang="0">
                    <a:pos x="84" y="348"/>
                  </a:cxn>
                  <a:cxn ang="0">
                    <a:pos x="66" y="354"/>
                  </a:cxn>
                  <a:cxn ang="0">
                    <a:pos x="36" y="354"/>
                  </a:cxn>
                  <a:cxn ang="0">
                    <a:pos x="24" y="330"/>
                  </a:cxn>
                  <a:cxn ang="0">
                    <a:pos x="24" y="306"/>
                  </a:cxn>
                </a:cxnLst>
                <a:rect l="0" t="0" r="r" b="b"/>
                <a:pathLst>
                  <a:path w="318" h="372">
                    <a:moveTo>
                      <a:pt x="24" y="294"/>
                    </a:moveTo>
                    <a:lnTo>
                      <a:pt x="36" y="300"/>
                    </a:lnTo>
                    <a:lnTo>
                      <a:pt x="0" y="192"/>
                    </a:lnTo>
                    <a:lnTo>
                      <a:pt x="6" y="162"/>
                    </a:lnTo>
                    <a:lnTo>
                      <a:pt x="12" y="156"/>
                    </a:lnTo>
                    <a:lnTo>
                      <a:pt x="30" y="150"/>
                    </a:lnTo>
                    <a:lnTo>
                      <a:pt x="36" y="150"/>
                    </a:lnTo>
                    <a:lnTo>
                      <a:pt x="42" y="144"/>
                    </a:lnTo>
                    <a:lnTo>
                      <a:pt x="48" y="132"/>
                    </a:lnTo>
                    <a:lnTo>
                      <a:pt x="48" y="126"/>
                    </a:lnTo>
                    <a:lnTo>
                      <a:pt x="48" y="120"/>
                    </a:lnTo>
                    <a:lnTo>
                      <a:pt x="48" y="108"/>
                    </a:lnTo>
                    <a:lnTo>
                      <a:pt x="48" y="102"/>
                    </a:lnTo>
                    <a:lnTo>
                      <a:pt x="54" y="96"/>
                    </a:lnTo>
                    <a:lnTo>
                      <a:pt x="60" y="90"/>
                    </a:lnTo>
                    <a:lnTo>
                      <a:pt x="72" y="96"/>
                    </a:lnTo>
                    <a:lnTo>
                      <a:pt x="78" y="96"/>
                    </a:lnTo>
                    <a:lnTo>
                      <a:pt x="84" y="96"/>
                    </a:lnTo>
                    <a:lnTo>
                      <a:pt x="96" y="96"/>
                    </a:lnTo>
                    <a:lnTo>
                      <a:pt x="102" y="90"/>
                    </a:lnTo>
                    <a:lnTo>
                      <a:pt x="102" y="84"/>
                    </a:lnTo>
                    <a:lnTo>
                      <a:pt x="102" y="78"/>
                    </a:lnTo>
                    <a:lnTo>
                      <a:pt x="96" y="66"/>
                    </a:lnTo>
                    <a:lnTo>
                      <a:pt x="90" y="60"/>
                    </a:lnTo>
                    <a:lnTo>
                      <a:pt x="90" y="36"/>
                    </a:lnTo>
                    <a:lnTo>
                      <a:pt x="90" y="12"/>
                    </a:lnTo>
                    <a:lnTo>
                      <a:pt x="90" y="6"/>
                    </a:lnTo>
                    <a:lnTo>
                      <a:pt x="96" y="0"/>
                    </a:lnTo>
                    <a:lnTo>
                      <a:pt x="102" y="0"/>
                    </a:lnTo>
                    <a:lnTo>
                      <a:pt x="108" y="0"/>
                    </a:lnTo>
                    <a:lnTo>
                      <a:pt x="114" y="0"/>
                    </a:lnTo>
                    <a:lnTo>
                      <a:pt x="150" y="30"/>
                    </a:lnTo>
                    <a:lnTo>
                      <a:pt x="186" y="60"/>
                    </a:lnTo>
                    <a:lnTo>
                      <a:pt x="258" y="120"/>
                    </a:lnTo>
                    <a:lnTo>
                      <a:pt x="318" y="186"/>
                    </a:lnTo>
                    <a:lnTo>
                      <a:pt x="300" y="222"/>
                    </a:lnTo>
                    <a:lnTo>
                      <a:pt x="258" y="312"/>
                    </a:lnTo>
                    <a:lnTo>
                      <a:pt x="258" y="318"/>
                    </a:lnTo>
                    <a:lnTo>
                      <a:pt x="246" y="342"/>
                    </a:lnTo>
                    <a:lnTo>
                      <a:pt x="240" y="348"/>
                    </a:lnTo>
                    <a:lnTo>
                      <a:pt x="228" y="348"/>
                    </a:lnTo>
                    <a:lnTo>
                      <a:pt x="222" y="348"/>
                    </a:lnTo>
                    <a:lnTo>
                      <a:pt x="216" y="354"/>
                    </a:lnTo>
                    <a:lnTo>
                      <a:pt x="210" y="360"/>
                    </a:lnTo>
                    <a:lnTo>
                      <a:pt x="204" y="366"/>
                    </a:lnTo>
                    <a:lnTo>
                      <a:pt x="192" y="372"/>
                    </a:lnTo>
                    <a:lnTo>
                      <a:pt x="186" y="372"/>
                    </a:lnTo>
                    <a:lnTo>
                      <a:pt x="180" y="366"/>
                    </a:lnTo>
                    <a:lnTo>
                      <a:pt x="180" y="360"/>
                    </a:lnTo>
                    <a:lnTo>
                      <a:pt x="174" y="354"/>
                    </a:lnTo>
                    <a:lnTo>
                      <a:pt x="168" y="354"/>
                    </a:lnTo>
                    <a:lnTo>
                      <a:pt x="150" y="354"/>
                    </a:lnTo>
                    <a:lnTo>
                      <a:pt x="126" y="342"/>
                    </a:lnTo>
                    <a:lnTo>
                      <a:pt x="120" y="336"/>
                    </a:lnTo>
                    <a:lnTo>
                      <a:pt x="114" y="330"/>
                    </a:lnTo>
                    <a:lnTo>
                      <a:pt x="108" y="324"/>
                    </a:lnTo>
                    <a:lnTo>
                      <a:pt x="102" y="324"/>
                    </a:lnTo>
                    <a:lnTo>
                      <a:pt x="96" y="324"/>
                    </a:lnTo>
                    <a:lnTo>
                      <a:pt x="90" y="330"/>
                    </a:lnTo>
                    <a:lnTo>
                      <a:pt x="90" y="336"/>
                    </a:lnTo>
                    <a:lnTo>
                      <a:pt x="90" y="342"/>
                    </a:lnTo>
                    <a:lnTo>
                      <a:pt x="84" y="348"/>
                    </a:lnTo>
                    <a:lnTo>
                      <a:pt x="78" y="348"/>
                    </a:lnTo>
                    <a:lnTo>
                      <a:pt x="66" y="354"/>
                    </a:lnTo>
                    <a:lnTo>
                      <a:pt x="54" y="366"/>
                    </a:lnTo>
                    <a:lnTo>
                      <a:pt x="36" y="354"/>
                    </a:lnTo>
                    <a:lnTo>
                      <a:pt x="30" y="342"/>
                    </a:lnTo>
                    <a:lnTo>
                      <a:pt x="24" y="330"/>
                    </a:lnTo>
                    <a:lnTo>
                      <a:pt x="24" y="324"/>
                    </a:lnTo>
                    <a:lnTo>
                      <a:pt x="24" y="306"/>
                    </a:lnTo>
                    <a:lnTo>
                      <a:pt x="24" y="294"/>
                    </a:lnTo>
                    <a:close/>
                  </a:path>
                </a:pathLst>
              </a:custGeom>
              <a:solidFill>
                <a:schemeClr val="accent4">
                  <a:lumMod val="20000"/>
                  <a:lumOff val="80000"/>
                </a:scheme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72" name="Freeform 842">
                <a:extLst>
                  <a:ext uri="{FF2B5EF4-FFF2-40B4-BE49-F238E27FC236}">
                    <a16:creationId xmlns:a16="http://schemas.microsoft.com/office/drawing/2014/main" xmlns="" id="{694053F3-0B72-614C-B4BD-06614B240A09}"/>
                  </a:ext>
                </a:extLst>
              </p:cNvPr>
              <p:cNvSpPr>
                <a:spLocks/>
              </p:cNvSpPr>
              <p:nvPr/>
            </p:nvSpPr>
            <p:spPr bwMode="auto">
              <a:xfrm>
                <a:off x="6646375" y="5729758"/>
                <a:ext cx="314810" cy="157405"/>
              </a:xfrm>
              <a:custGeom>
                <a:avLst/>
                <a:gdLst/>
                <a:ahLst/>
                <a:cxnLst>
                  <a:cxn ang="0">
                    <a:pos x="336" y="168"/>
                  </a:cxn>
                  <a:cxn ang="0">
                    <a:pos x="294" y="168"/>
                  </a:cxn>
                  <a:cxn ang="0">
                    <a:pos x="144" y="168"/>
                  </a:cxn>
                  <a:cxn ang="0">
                    <a:pos x="66" y="168"/>
                  </a:cxn>
                  <a:cxn ang="0">
                    <a:pos x="6" y="162"/>
                  </a:cxn>
                  <a:cxn ang="0">
                    <a:pos x="18" y="150"/>
                  </a:cxn>
                  <a:cxn ang="0">
                    <a:pos x="18" y="138"/>
                  </a:cxn>
                  <a:cxn ang="0">
                    <a:pos x="0" y="90"/>
                  </a:cxn>
                  <a:cxn ang="0">
                    <a:pos x="108" y="12"/>
                  </a:cxn>
                  <a:cxn ang="0">
                    <a:pos x="126" y="6"/>
                  </a:cxn>
                  <a:cxn ang="0">
                    <a:pos x="150" y="0"/>
                  </a:cxn>
                  <a:cxn ang="0">
                    <a:pos x="228" y="6"/>
                  </a:cxn>
                  <a:cxn ang="0">
                    <a:pos x="234" y="6"/>
                  </a:cxn>
                  <a:cxn ang="0">
                    <a:pos x="234" y="18"/>
                  </a:cxn>
                  <a:cxn ang="0">
                    <a:pos x="240" y="30"/>
                  </a:cxn>
                  <a:cxn ang="0">
                    <a:pos x="240" y="48"/>
                  </a:cxn>
                  <a:cxn ang="0">
                    <a:pos x="252" y="54"/>
                  </a:cxn>
                  <a:cxn ang="0">
                    <a:pos x="258" y="54"/>
                  </a:cxn>
                  <a:cxn ang="0">
                    <a:pos x="270" y="54"/>
                  </a:cxn>
                  <a:cxn ang="0">
                    <a:pos x="270" y="60"/>
                  </a:cxn>
                  <a:cxn ang="0">
                    <a:pos x="282" y="66"/>
                  </a:cxn>
                  <a:cxn ang="0">
                    <a:pos x="294" y="72"/>
                  </a:cxn>
                  <a:cxn ang="0">
                    <a:pos x="306" y="72"/>
                  </a:cxn>
                  <a:cxn ang="0">
                    <a:pos x="312" y="78"/>
                  </a:cxn>
                  <a:cxn ang="0">
                    <a:pos x="300" y="114"/>
                  </a:cxn>
                  <a:cxn ang="0">
                    <a:pos x="336" y="168"/>
                  </a:cxn>
                </a:cxnLst>
                <a:rect l="0" t="0" r="r" b="b"/>
                <a:pathLst>
                  <a:path w="336" h="168">
                    <a:moveTo>
                      <a:pt x="336" y="168"/>
                    </a:moveTo>
                    <a:lnTo>
                      <a:pt x="294" y="168"/>
                    </a:lnTo>
                    <a:lnTo>
                      <a:pt x="144" y="168"/>
                    </a:lnTo>
                    <a:lnTo>
                      <a:pt x="66" y="168"/>
                    </a:lnTo>
                    <a:lnTo>
                      <a:pt x="6" y="162"/>
                    </a:lnTo>
                    <a:lnTo>
                      <a:pt x="18" y="150"/>
                    </a:lnTo>
                    <a:lnTo>
                      <a:pt x="18" y="138"/>
                    </a:lnTo>
                    <a:lnTo>
                      <a:pt x="0" y="90"/>
                    </a:lnTo>
                    <a:lnTo>
                      <a:pt x="108" y="12"/>
                    </a:lnTo>
                    <a:lnTo>
                      <a:pt x="126" y="6"/>
                    </a:lnTo>
                    <a:lnTo>
                      <a:pt x="150" y="0"/>
                    </a:lnTo>
                    <a:lnTo>
                      <a:pt x="228" y="6"/>
                    </a:lnTo>
                    <a:lnTo>
                      <a:pt x="234" y="6"/>
                    </a:lnTo>
                    <a:lnTo>
                      <a:pt x="234" y="18"/>
                    </a:lnTo>
                    <a:lnTo>
                      <a:pt x="240" y="30"/>
                    </a:lnTo>
                    <a:lnTo>
                      <a:pt x="240" y="48"/>
                    </a:lnTo>
                    <a:lnTo>
                      <a:pt x="252" y="54"/>
                    </a:lnTo>
                    <a:lnTo>
                      <a:pt x="258" y="54"/>
                    </a:lnTo>
                    <a:lnTo>
                      <a:pt x="270" y="54"/>
                    </a:lnTo>
                    <a:lnTo>
                      <a:pt x="270" y="60"/>
                    </a:lnTo>
                    <a:lnTo>
                      <a:pt x="282" y="66"/>
                    </a:lnTo>
                    <a:lnTo>
                      <a:pt x="294" y="72"/>
                    </a:lnTo>
                    <a:lnTo>
                      <a:pt x="306" y="72"/>
                    </a:lnTo>
                    <a:lnTo>
                      <a:pt x="312" y="78"/>
                    </a:lnTo>
                    <a:lnTo>
                      <a:pt x="300" y="114"/>
                    </a:lnTo>
                    <a:lnTo>
                      <a:pt x="336" y="168"/>
                    </a:lnTo>
                    <a:close/>
                  </a:path>
                </a:pathLst>
              </a:custGeom>
              <a:solidFill>
                <a:schemeClr val="accent4">
                  <a:lumMod val="20000"/>
                  <a:lumOff val="80000"/>
                </a:scheme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73" name="Freeform 843">
                <a:extLst>
                  <a:ext uri="{FF2B5EF4-FFF2-40B4-BE49-F238E27FC236}">
                    <a16:creationId xmlns:a16="http://schemas.microsoft.com/office/drawing/2014/main" xmlns="" id="{0CBEC0D5-9C38-BE48-BA84-A205FE03F9DA}"/>
                  </a:ext>
                </a:extLst>
              </p:cNvPr>
              <p:cNvSpPr>
                <a:spLocks/>
              </p:cNvSpPr>
              <p:nvPr/>
            </p:nvSpPr>
            <p:spPr bwMode="auto">
              <a:xfrm>
                <a:off x="6865618" y="5656677"/>
                <a:ext cx="219243" cy="230486"/>
              </a:xfrm>
              <a:custGeom>
                <a:avLst/>
                <a:gdLst/>
                <a:ahLst/>
                <a:cxnLst>
                  <a:cxn ang="0">
                    <a:pos x="234" y="60"/>
                  </a:cxn>
                  <a:cxn ang="0">
                    <a:pos x="228" y="66"/>
                  </a:cxn>
                  <a:cxn ang="0">
                    <a:pos x="222" y="60"/>
                  </a:cxn>
                  <a:cxn ang="0">
                    <a:pos x="216" y="60"/>
                  </a:cxn>
                  <a:cxn ang="0">
                    <a:pos x="216" y="54"/>
                  </a:cxn>
                  <a:cxn ang="0">
                    <a:pos x="216" y="48"/>
                  </a:cxn>
                  <a:cxn ang="0">
                    <a:pos x="210" y="42"/>
                  </a:cxn>
                  <a:cxn ang="0">
                    <a:pos x="204" y="36"/>
                  </a:cxn>
                  <a:cxn ang="0">
                    <a:pos x="198" y="30"/>
                  </a:cxn>
                  <a:cxn ang="0">
                    <a:pos x="222" y="6"/>
                  </a:cxn>
                  <a:cxn ang="0">
                    <a:pos x="90" y="0"/>
                  </a:cxn>
                  <a:cxn ang="0">
                    <a:pos x="84" y="12"/>
                  </a:cxn>
                  <a:cxn ang="0">
                    <a:pos x="78" y="36"/>
                  </a:cxn>
                  <a:cxn ang="0">
                    <a:pos x="66" y="48"/>
                  </a:cxn>
                  <a:cxn ang="0">
                    <a:pos x="54" y="54"/>
                  </a:cxn>
                  <a:cxn ang="0">
                    <a:pos x="42" y="66"/>
                  </a:cxn>
                  <a:cxn ang="0">
                    <a:pos x="30" y="72"/>
                  </a:cxn>
                  <a:cxn ang="0">
                    <a:pos x="24" y="66"/>
                  </a:cxn>
                  <a:cxn ang="0">
                    <a:pos x="18" y="60"/>
                  </a:cxn>
                  <a:cxn ang="0">
                    <a:pos x="12" y="54"/>
                  </a:cxn>
                  <a:cxn ang="0">
                    <a:pos x="6" y="54"/>
                  </a:cxn>
                  <a:cxn ang="0">
                    <a:pos x="0" y="48"/>
                  </a:cxn>
                  <a:cxn ang="0">
                    <a:pos x="0" y="54"/>
                  </a:cxn>
                  <a:cxn ang="0">
                    <a:pos x="0" y="66"/>
                  </a:cxn>
                  <a:cxn ang="0">
                    <a:pos x="6" y="72"/>
                  </a:cxn>
                  <a:cxn ang="0">
                    <a:pos x="12" y="78"/>
                  </a:cxn>
                  <a:cxn ang="0">
                    <a:pos x="6" y="90"/>
                  </a:cxn>
                  <a:cxn ang="0">
                    <a:pos x="0" y="96"/>
                  </a:cxn>
                  <a:cxn ang="0">
                    <a:pos x="6" y="108"/>
                  </a:cxn>
                  <a:cxn ang="0">
                    <a:pos x="6" y="126"/>
                  </a:cxn>
                  <a:cxn ang="0">
                    <a:pos x="18" y="132"/>
                  </a:cxn>
                  <a:cxn ang="0">
                    <a:pos x="24" y="132"/>
                  </a:cxn>
                  <a:cxn ang="0">
                    <a:pos x="36" y="132"/>
                  </a:cxn>
                  <a:cxn ang="0">
                    <a:pos x="36" y="138"/>
                  </a:cxn>
                  <a:cxn ang="0">
                    <a:pos x="48" y="144"/>
                  </a:cxn>
                  <a:cxn ang="0">
                    <a:pos x="60" y="150"/>
                  </a:cxn>
                  <a:cxn ang="0">
                    <a:pos x="72" y="150"/>
                  </a:cxn>
                  <a:cxn ang="0">
                    <a:pos x="78" y="156"/>
                  </a:cxn>
                  <a:cxn ang="0">
                    <a:pos x="66" y="192"/>
                  </a:cxn>
                  <a:cxn ang="0">
                    <a:pos x="102" y="246"/>
                  </a:cxn>
                  <a:cxn ang="0">
                    <a:pos x="186" y="240"/>
                  </a:cxn>
                  <a:cxn ang="0">
                    <a:pos x="234" y="60"/>
                  </a:cxn>
                </a:cxnLst>
                <a:rect l="0" t="0" r="r" b="b"/>
                <a:pathLst>
                  <a:path w="234" h="246">
                    <a:moveTo>
                      <a:pt x="234" y="60"/>
                    </a:moveTo>
                    <a:lnTo>
                      <a:pt x="228" y="66"/>
                    </a:lnTo>
                    <a:lnTo>
                      <a:pt x="222" y="60"/>
                    </a:lnTo>
                    <a:lnTo>
                      <a:pt x="216" y="60"/>
                    </a:lnTo>
                    <a:lnTo>
                      <a:pt x="216" y="54"/>
                    </a:lnTo>
                    <a:lnTo>
                      <a:pt x="216" y="48"/>
                    </a:lnTo>
                    <a:lnTo>
                      <a:pt x="210" y="42"/>
                    </a:lnTo>
                    <a:lnTo>
                      <a:pt x="204" y="36"/>
                    </a:lnTo>
                    <a:lnTo>
                      <a:pt x="198" y="30"/>
                    </a:lnTo>
                    <a:lnTo>
                      <a:pt x="222" y="6"/>
                    </a:lnTo>
                    <a:lnTo>
                      <a:pt x="90" y="0"/>
                    </a:lnTo>
                    <a:lnTo>
                      <a:pt x="84" y="12"/>
                    </a:lnTo>
                    <a:lnTo>
                      <a:pt x="78" y="36"/>
                    </a:lnTo>
                    <a:lnTo>
                      <a:pt x="66" y="48"/>
                    </a:lnTo>
                    <a:lnTo>
                      <a:pt x="54" y="54"/>
                    </a:lnTo>
                    <a:lnTo>
                      <a:pt x="42" y="66"/>
                    </a:lnTo>
                    <a:lnTo>
                      <a:pt x="30" y="72"/>
                    </a:lnTo>
                    <a:lnTo>
                      <a:pt x="24" y="66"/>
                    </a:lnTo>
                    <a:lnTo>
                      <a:pt x="18" y="60"/>
                    </a:lnTo>
                    <a:lnTo>
                      <a:pt x="12" y="54"/>
                    </a:lnTo>
                    <a:lnTo>
                      <a:pt x="6" y="54"/>
                    </a:lnTo>
                    <a:lnTo>
                      <a:pt x="0" y="48"/>
                    </a:lnTo>
                    <a:lnTo>
                      <a:pt x="0" y="54"/>
                    </a:lnTo>
                    <a:lnTo>
                      <a:pt x="0" y="66"/>
                    </a:lnTo>
                    <a:lnTo>
                      <a:pt x="6" y="72"/>
                    </a:lnTo>
                    <a:lnTo>
                      <a:pt x="12" y="78"/>
                    </a:lnTo>
                    <a:lnTo>
                      <a:pt x="6" y="90"/>
                    </a:lnTo>
                    <a:lnTo>
                      <a:pt x="0" y="96"/>
                    </a:lnTo>
                    <a:lnTo>
                      <a:pt x="6" y="108"/>
                    </a:lnTo>
                    <a:lnTo>
                      <a:pt x="6" y="126"/>
                    </a:lnTo>
                    <a:lnTo>
                      <a:pt x="18" y="132"/>
                    </a:lnTo>
                    <a:lnTo>
                      <a:pt x="24" y="132"/>
                    </a:lnTo>
                    <a:lnTo>
                      <a:pt x="36" y="132"/>
                    </a:lnTo>
                    <a:lnTo>
                      <a:pt x="36" y="138"/>
                    </a:lnTo>
                    <a:lnTo>
                      <a:pt x="48" y="144"/>
                    </a:lnTo>
                    <a:lnTo>
                      <a:pt x="60" y="150"/>
                    </a:lnTo>
                    <a:lnTo>
                      <a:pt x="72" y="150"/>
                    </a:lnTo>
                    <a:lnTo>
                      <a:pt x="78" y="156"/>
                    </a:lnTo>
                    <a:lnTo>
                      <a:pt x="66" y="192"/>
                    </a:lnTo>
                    <a:lnTo>
                      <a:pt x="102" y="246"/>
                    </a:lnTo>
                    <a:lnTo>
                      <a:pt x="186" y="240"/>
                    </a:lnTo>
                    <a:lnTo>
                      <a:pt x="234" y="60"/>
                    </a:lnTo>
                    <a:close/>
                  </a:path>
                </a:pathLst>
              </a:custGeom>
              <a:solidFill>
                <a:schemeClr val="accent4">
                  <a:lumMod val="20000"/>
                  <a:lumOff val="80000"/>
                </a:scheme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74" name="Freeform 845">
                <a:extLst>
                  <a:ext uri="{FF2B5EF4-FFF2-40B4-BE49-F238E27FC236}">
                    <a16:creationId xmlns:a16="http://schemas.microsoft.com/office/drawing/2014/main" xmlns="" id="{B548C840-EBA2-DB41-8625-FD2CD0EC4252}"/>
                  </a:ext>
                </a:extLst>
              </p:cNvPr>
              <p:cNvSpPr>
                <a:spLocks/>
              </p:cNvSpPr>
              <p:nvPr/>
            </p:nvSpPr>
            <p:spPr bwMode="auto">
              <a:xfrm>
                <a:off x="6691348" y="5088894"/>
                <a:ext cx="241729" cy="224865"/>
              </a:xfrm>
              <a:custGeom>
                <a:avLst/>
                <a:gdLst/>
                <a:ahLst/>
                <a:cxnLst>
                  <a:cxn ang="0">
                    <a:pos x="138" y="234"/>
                  </a:cxn>
                  <a:cxn ang="0">
                    <a:pos x="138" y="222"/>
                  </a:cxn>
                  <a:cxn ang="0">
                    <a:pos x="150" y="216"/>
                  </a:cxn>
                  <a:cxn ang="0">
                    <a:pos x="156" y="204"/>
                  </a:cxn>
                  <a:cxn ang="0">
                    <a:pos x="162" y="198"/>
                  </a:cxn>
                  <a:cxn ang="0">
                    <a:pos x="174" y="204"/>
                  </a:cxn>
                  <a:cxn ang="0">
                    <a:pos x="192" y="204"/>
                  </a:cxn>
                  <a:cxn ang="0">
                    <a:pos x="204" y="210"/>
                  </a:cxn>
                  <a:cxn ang="0">
                    <a:pos x="222" y="210"/>
                  </a:cxn>
                  <a:cxn ang="0">
                    <a:pos x="228" y="198"/>
                  </a:cxn>
                  <a:cxn ang="0">
                    <a:pos x="240" y="186"/>
                  </a:cxn>
                  <a:cxn ang="0">
                    <a:pos x="246" y="198"/>
                  </a:cxn>
                  <a:cxn ang="0">
                    <a:pos x="252" y="204"/>
                  </a:cxn>
                  <a:cxn ang="0">
                    <a:pos x="258" y="192"/>
                  </a:cxn>
                  <a:cxn ang="0">
                    <a:pos x="246" y="174"/>
                  </a:cxn>
                  <a:cxn ang="0">
                    <a:pos x="246" y="156"/>
                  </a:cxn>
                  <a:cxn ang="0">
                    <a:pos x="234" y="138"/>
                  </a:cxn>
                  <a:cxn ang="0">
                    <a:pos x="222" y="126"/>
                  </a:cxn>
                  <a:cxn ang="0">
                    <a:pos x="210" y="126"/>
                  </a:cxn>
                  <a:cxn ang="0">
                    <a:pos x="204" y="138"/>
                  </a:cxn>
                  <a:cxn ang="0">
                    <a:pos x="210" y="150"/>
                  </a:cxn>
                  <a:cxn ang="0">
                    <a:pos x="204" y="156"/>
                  </a:cxn>
                  <a:cxn ang="0">
                    <a:pos x="186" y="156"/>
                  </a:cxn>
                  <a:cxn ang="0">
                    <a:pos x="174" y="138"/>
                  </a:cxn>
                  <a:cxn ang="0">
                    <a:pos x="168" y="102"/>
                  </a:cxn>
                  <a:cxn ang="0">
                    <a:pos x="180" y="84"/>
                  </a:cxn>
                  <a:cxn ang="0">
                    <a:pos x="198" y="84"/>
                  </a:cxn>
                  <a:cxn ang="0">
                    <a:pos x="192" y="72"/>
                  </a:cxn>
                  <a:cxn ang="0">
                    <a:pos x="180" y="54"/>
                  </a:cxn>
                  <a:cxn ang="0">
                    <a:pos x="180" y="36"/>
                  </a:cxn>
                  <a:cxn ang="0">
                    <a:pos x="174" y="24"/>
                  </a:cxn>
                  <a:cxn ang="0">
                    <a:pos x="162" y="18"/>
                  </a:cxn>
                  <a:cxn ang="0">
                    <a:pos x="144" y="6"/>
                  </a:cxn>
                  <a:cxn ang="0">
                    <a:pos x="132" y="0"/>
                  </a:cxn>
                  <a:cxn ang="0">
                    <a:pos x="90" y="60"/>
                  </a:cxn>
                  <a:cxn ang="0">
                    <a:pos x="72" y="78"/>
                  </a:cxn>
                  <a:cxn ang="0">
                    <a:pos x="60" y="78"/>
                  </a:cxn>
                  <a:cxn ang="0">
                    <a:pos x="54" y="96"/>
                  </a:cxn>
                  <a:cxn ang="0">
                    <a:pos x="54" y="114"/>
                  </a:cxn>
                  <a:cxn ang="0">
                    <a:pos x="42" y="120"/>
                  </a:cxn>
                  <a:cxn ang="0">
                    <a:pos x="18" y="132"/>
                  </a:cxn>
                  <a:cxn ang="0">
                    <a:pos x="0" y="204"/>
                  </a:cxn>
                  <a:cxn ang="0">
                    <a:pos x="144" y="240"/>
                  </a:cxn>
                </a:cxnLst>
                <a:rect l="0" t="0" r="r" b="b"/>
                <a:pathLst>
                  <a:path w="258" h="240">
                    <a:moveTo>
                      <a:pt x="144" y="240"/>
                    </a:moveTo>
                    <a:lnTo>
                      <a:pt x="138" y="234"/>
                    </a:lnTo>
                    <a:lnTo>
                      <a:pt x="138" y="228"/>
                    </a:lnTo>
                    <a:lnTo>
                      <a:pt x="138" y="222"/>
                    </a:lnTo>
                    <a:lnTo>
                      <a:pt x="144" y="216"/>
                    </a:lnTo>
                    <a:lnTo>
                      <a:pt x="150" y="216"/>
                    </a:lnTo>
                    <a:lnTo>
                      <a:pt x="156" y="210"/>
                    </a:lnTo>
                    <a:lnTo>
                      <a:pt x="156" y="204"/>
                    </a:lnTo>
                    <a:lnTo>
                      <a:pt x="156" y="198"/>
                    </a:lnTo>
                    <a:lnTo>
                      <a:pt x="162" y="198"/>
                    </a:lnTo>
                    <a:lnTo>
                      <a:pt x="168" y="204"/>
                    </a:lnTo>
                    <a:lnTo>
                      <a:pt x="174" y="204"/>
                    </a:lnTo>
                    <a:lnTo>
                      <a:pt x="186" y="198"/>
                    </a:lnTo>
                    <a:lnTo>
                      <a:pt x="192" y="204"/>
                    </a:lnTo>
                    <a:lnTo>
                      <a:pt x="198" y="210"/>
                    </a:lnTo>
                    <a:lnTo>
                      <a:pt x="204" y="210"/>
                    </a:lnTo>
                    <a:lnTo>
                      <a:pt x="216" y="210"/>
                    </a:lnTo>
                    <a:lnTo>
                      <a:pt x="222" y="210"/>
                    </a:lnTo>
                    <a:lnTo>
                      <a:pt x="228" y="204"/>
                    </a:lnTo>
                    <a:lnTo>
                      <a:pt x="228" y="198"/>
                    </a:lnTo>
                    <a:lnTo>
                      <a:pt x="234" y="192"/>
                    </a:lnTo>
                    <a:lnTo>
                      <a:pt x="240" y="186"/>
                    </a:lnTo>
                    <a:lnTo>
                      <a:pt x="240" y="192"/>
                    </a:lnTo>
                    <a:lnTo>
                      <a:pt x="246" y="198"/>
                    </a:lnTo>
                    <a:lnTo>
                      <a:pt x="246" y="204"/>
                    </a:lnTo>
                    <a:lnTo>
                      <a:pt x="252" y="204"/>
                    </a:lnTo>
                    <a:lnTo>
                      <a:pt x="258" y="204"/>
                    </a:lnTo>
                    <a:lnTo>
                      <a:pt x="258" y="192"/>
                    </a:lnTo>
                    <a:lnTo>
                      <a:pt x="252" y="180"/>
                    </a:lnTo>
                    <a:lnTo>
                      <a:pt x="246" y="174"/>
                    </a:lnTo>
                    <a:lnTo>
                      <a:pt x="246" y="168"/>
                    </a:lnTo>
                    <a:lnTo>
                      <a:pt x="246" y="156"/>
                    </a:lnTo>
                    <a:lnTo>
                      <a:pt x="240" y="144"/>
                    </a:lnTo>
                    <a:lnTo>
                      <a:pt x="234" y="138"/>
                    </a:lnTo>
                    <a:lnTo>
                      <a:pt x="228" y="132"/>
                    </a:lnTo>
                    <a:lnTo>
                      <a:pt x="222" y="126"/>
                    </a:lnTo>
                    <a:lnTo>
                      <a:pt x="216" y="126"/>
                    </a:lnTo>
                    <a:lnTo>
                      <a:pt x="210" y="126"/>
                    </a:lnTo>
                    <a:lnTo>
                      <a:pt x="210" y="132"/>
                    </a:lnTo>
                    <a:lnTo>
                      <a:pt x="204" y="138"/>
                    </a:lnTo>
                    <a:lnTo>
                      <a:pt x="204" y="144"/>
                    </a:lnTo>
                    <a:lnTo>
                      <a:pt x="210" y="150"/>
                    </a:lnTo>
                    <a:lnTo>
                      <a:pt x="210" y="156"/>
                    </a:lnTo>
                    <a:lnTo>
                      <a:pt x="204" y="156"/>
                    </a:lnTo>
                    <a:lnTo>
                      <a:pt x="198" y="162"/>
                    </a:lnTo>
                    <a:lnTo>
                      <a:pt x="186" y="156"/>
                    </a:lnTo>
                    <a:lnTo>
                      <a:pt x="180" y="150"/>
                    </a:lnTo>
                    <a:lnTo>
                      <a:pt x="174" y="138"/>
                    </a:lnTo>
                    <a:lnTo>
                      <a:pt x="174" y="132"/>
                    </a:lnTo>
                    <a:lnTo>
                      <a:pt x="168" y="102"/>
                    </a:lnTo>
                    <a:lnTo>
                      <a:pt x="168" y="90"/>
                    </a:lnTo>
                    <a:lnTo>
                      <a:pt x="180" y="84"/>
                    </a:lnTo>
                    <a:lnTo>
                      <a:pt x="186" y="84"/>
                    </a:lnTo>
                    <a:lnTo>
                      <a:pt x="198" y="84"/>
                    </a:lnTo>
                    <a:lnTo>
                      <a:pt x="198" y="78"/>
                    </a:lnTo>
                    <a:lnTo>
                      <a:pt x="192" y="72"/>
                    </a:lnTo>
                    <a:lnTo>
                      <a:pt x="186" y="60"/>
                    </a:lnTo>
                    <a:lnTo>
                      <a:pt x="180" y="54"/>
                    </a:lnTo>
                    <a:lnTo>
                      <a:pt x="180" y="48"/>
                    </a:lnTo>
                    <a:lnTo>
                      <a:pt x="180" y="36"/>
                    </a:lnTo>
                    <a:lnTo>
                      <a:pt x="180" y="30"/>
                    </a:lnTo>
                    <a:lnTo>
                      <a:pt x="174" y="24"/>
                    </a:lnTo>
                    <a:lnTo>
                      <a:pt x="168" y="18"/>
                    </a:lnTo>
                    <a:lnTo>
                      <a:pt x="162" y="18"/>
                    </a:lnTo>
                    <a:lnTo>
                      <a:pt x="150" y="12"/>
                    </a:lnTo>
                    <a:lnTo>
                      <a:pt x="144" y="6"/>
                    </a:lnTo>
                    <a:lnTo>
                      <a:pt x="138" y="0"/>
                    </a:lnTo>
                    <a:lnTo>
                      <a:pt x="132" y="0"/>
                    </a:lnTo>
                    <a:lnTo>
                      <a:pt x="126" y="0"/>
                    </a:lnTo>
                    <a:lnTo>
                      <a:pt x="90" y="60"/>
                    </a:lnTo>
                    <a:lnTo>
                      <a:pt x="84" y="72"/>
                    </a:lnTo>
                    <a:lnTo>
                      <a:pt x="72" y="78"/>
                    </a:lnTo>
                    <a:lnTo>
                      <a:pt x="66" y="78"/>
                    </a:lnTo>
                    <a:lnTo>
                      <a:pt x="60" y="78"/>
                    </a:lnTo>
                    <a:lnTo>
                      <a:pt x="54" y="90"/>
                    </a:lnTo>
                    <a:lnTo>
                      <a:pt x="54" y="96"/>
                    </a:lnTo>
                    <a:lnTo>
                      <a:pt x="54" y="102"/>
                    </a:lnTo>
                    <a:lnTo>
                      <a:pt x="54" y="114"/>
                    </a:lnTo>
                    <a:lnTo>
                      <a:pt x="48" y="120"/>
                    </a:lnTo>
                    <a:lnTo>
                      <a:pt x="42" y="120"/>
                    </a:lnTo>
                    <a:lnTo>
                      <a:pt x="30" y="126"/>
                    </a:lnTo>
                    <a:lnTo>
                      <a:pt x="18" y="132"/>
                    </a:lnTo>
                    <a:lnTo>
                      <a:pt x="12" y="144"/>
                    </a:lnTo>
                    <a:lnTo>
                      <a:pt x="0" y="204"/>
                    </a:lnTo>
                    <a:lnTo>
                      <a:pt x="0" y="228"/>
                    </a:lnTo>
                    <a:lnTo>
                      <a:pt x="144" y="240"/>
                    </a:lnTo>
                    <a:close/>
                  </a:path>
                </a:pathLst>
              </a:custGeom>
              <a:solidFill>
                <a:schemeClr val="accent4">
                  <a:lumMod val="20000"/>
                  <a:lumOff val="80000"/>
                </a:scheme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75" name="Freeform 846">
                <a:extLst>
                  <a:ext uri="{FF2B5EF4-FFF2-40B4-BE49-F238E27FC236}">
                    <a16:creationId xmlns:a16="http://schemas.microsoft.com/office/drawing/2014/main" xmlns="" id="{2B048BE6-4339-D94E-9B3B-42CC324282C4}"/>
                  </a:ext>
                </a:extLst>
              </p:cNvPr>
              <p:cNvSpPr>
                <a:spLocks/>
              </p:cNvSpPr>
              <p:nvPr/>
            </p:nvSpPr>
            <p:spPr bwMode="auto">
              <a:xfrm>
                <a:off x="5533295" y="4920245"/>
                <a:ext cx="371027" cy="241729"/>
              </a:xfrm>
              <a:custGeom>
                <a:avLst/>
                <a:gdLst/>
                <a:ahLst/>
                <a:cxnLst>
                  <a:cxn ang="0">
                    <a:pos x="6" y="42"/>
                  </a:cxn>
                  <a:cxn ang="0">
                    <a:pos x="12" y="36"/>
                  </a:cxn>
                  <a:cxn ang="0">
                    <a:pos x="30" y="36"/>
                  </a:cxn>
                  <a:cxn ang="0">
                    <a:pos x="42" y="54"/>
                  </a:cxn>
                  <a:cxn ang="0">
                    <a:pos x="54" y="66"/>
                  </a:cxn>
                  <a:cxn ang="0">
                    <a:pos x="72" y="72"/>
                  </a:cxn>
                  <a:cxn ang="0">
                    <a:pos x="90" y="66"/>
                  </a:cxn>
                  <a:cxn ang="0">
                    <a:pos x="114" y="60"/>
                  </a:cxn>
                  <a:cxn ang="0">
                    <a:pos x="138" y="54"/>
                  </a:cxn>
                  <a:cxn ang="0">
                    <a:pos x="150" y="54"/>
                  </a:cxn>
                  <a:cxn ang="0">
                    <a:pos x="156" y="60"/>
                  </a:cxn>
                  <a:cxn ang="0">
                    <a:pos x="156" y="72"/>
                  </a:cxn>
                  <a:cxn ang="0">
                    <a:pos x="150" y="90"/>
                  </a:cxn>
                  <a:cxn ang="0">
                    <a:pos x="150" y="102"/>
                  </a:cxn>
                  <a:cxn ang="0">
                    <a:pos x="162" y="114"/>
                  </a:cxn>
                  <a:cxn ang="0">
                    <a:pos x="180" y="108"/>
                  </a:cxn>
                  <a:cxn ang="0">
                    <a:pos x="192" y="102"/>
                  </a:cxn>
                  <a:cxn ang="0">
                    <a:pos x="204" y="84"/>
                  </a:cxn>
                  <a:cxn ang="0">
                    <a:pos x="204" y="66"/>
                  </a:cxn>
                  <a:cxn ang="0">
                    <a:pos x="180" y="36"/>
                  </a:cxn>
                  <a:cxn ang="0">
                    <a:pos x="192" y="18"/>
                  </a:cxn>
                  <a:cxn ang="0">
                    <a:pos x="198" y="0"/>
                  </a:cxn>
                  <a:cxn ang="0">
                    <a:pos x="210" y="0"/>
                  </a:cxn>
                  <a:cxn ang="0">
                    <a:pos x="210" y="18"/>
                  </a:cxn>
                  <a:cxn ang="0">
                    <a:pos x="222" y="30"/>
                  </a:cxn>
                  <a:cxn ang="0">
                    <a:pos x="234" y="42"/>
                  </a:cxn>
                  <a:cxn ang="0">
                    <a:pos x="258" y="48"/>
                  </a:cxn>
                  <a:cxn ang="0">
                    <a:pos x="276" y="36"/>
                  </a:cxn>
                  <a:cxn ang="0">
                    <a:pos x="288" y="24"/>
                  </a:cxn>
                  <a:cxn ang="0">
                    <a:pos x="324" y="24"/>
                  </a:cxn>
                  <a:cxn ang="0">
                    <a:pos x="342" y="42"/>
                  </a:cxn>
                  <a:cxn ang="0">
                    <a:pos x="366" y="54"/>
                  </a:cxn>
                  <a:cxn ang="0">
                    <a:pos x="366" y="78"/>
                  </a:cxn>
                  <a:cxn ang="0">
                    <a:pos x="366" y="108"/>
                  </a:cxn>
                  <a:cxn ang="0">
                    <a:pos x="366" y="126"/>
                  </a:cxn>
                  <a:cxn ang="0">
                    <a:pos x="384" y="138"/>
                  </a:cxn>
                  <a:cxn ang="0">
                    <a:pos x="396" y="144"/>
                  </a:cxn>
                  <a:cxn ang="0">
                    <a:pos x="390" y="156"/>
                  </a:cxn>
                  <a:cxn ang="0">
                    <a:pos x="366" y="174"/>
                  </a:cxn>
                  <a:cxn ang="0">
                    <a:pos x="348" y="180"/>
                  </a:cxn>
                  <a:cxn ang="0">
                    <a:pos x="336" y="180"/>
                  </a:cxn>
                  <a:cxn ang="0">
                    <a:pos x="324" y="192"/>
                  </a:cxn>
                  <a:cxn ang="0">
                    <a:pos x="318" y="210"/>
                  </a:cxn>
                  <a:cxn ang="0">
                    <a:pos x="306" y="234"/>
                  </a:cxn>
                  <a:cxn ang="0">
                    <a:pos x="294" y="234"/>
                  </a:cxn>
                  <a:cxn ang="0">
                    <a:pos x="276" y="234"/>
                  </a:cxn>
                  <a:cxn ang="0">
                    <a:pos x="180" y="252"/>
                  </a:cxn>
                  <a:cxn ang="0">
                    <a:pos x="108" y="252"/>
                  </a:cxn>
                  <a:cxn ang="0">
                    <a:pos x="102" y="222"/>
                  </a:cxn>
                  <a:cxn ang="0">
                    <a:pos x="108" y="204"/>
                  </a:cxn>
                  <a:cxn ang="0">
                    <a:pos x="102" y="174"/>
                  </a:cxn>
                  <a:cxn ang="0">
                    <a:pos x="102" y="162"/>
                  </a:cxn>
                  <a:cxn ang="0">
                    <a:pos x="90" y="150"/>
                  </a:cxn>
                  <a:cxn ang="0">
                    <a:pos x="78" y="156"/>
                  </a:cxn>
                  <a:cxn ang="0">
                    <a:pos x="30" y="102"/>
                  </a:cxn>
                  <a:cxn ang="0">
                    <a:pos x="0" y="54"/>
                  </a:cxn>
                </a:cxnLst>
                <a:rect l="0" t="0" r="r" b="b"/>
                <a:pathLst>
                  <a:path w="396" h="258">
                    <a:moveTo>
                      <a:pt x="0" y="54"/>
                    </a:moveTo>
                    <a:lnTo>
                      <a:pt x="6" y="42"/>
                    </a:lnTo>
                    <a:lnTo>
                      <a:pt x="6" y="36"/>
                    </a:lnTo>
                    <a:lnTo>
                      <a:pt x="12" y="36"/>
                    </a:lnTo>
                    <a:lnTo>
                      <a:pt x="18" y="30"/>
                    </a:lnTo>
                    <a:lnTo>
                      <a:pt x="30" y="36"/>
                    </a:lnTo>
                    <a:lnTo>
                      <a:pt x="36" y="42"/>
                    </a:lnTo>
                    <a:lnTo>
                      <a:pt x="42" y="54"/>
                    </a:lnTo>
                    <a:lnTo>
                      <a:pt x="48" y="60"/>
                    </a:lnTo>
                    <a:lnTo>
                      <a:pt x="54" y="66"/>
                    </a:lnTo>
                    <a:lnTo>
                      <a:pt x="60" y="72"/>
                    </a:lnTo>
                    <a:lnTo>
                      <a:pt x="72" y="72"/>
                    </a:lnTo>
                    <a:lnTo>
                      <a:pt x="84" y="72"/>
                    </a:lnTo>
                    <a:lnTo>
                      <a:pt x="90" y="66"/>
                    </a:lnTo>
                    <a:lnTo>
                      <a:pt x="102" y="60"/>
                    </a:lnTo>
                    <a:lnTo>
                      <a:pt x="114" y="60"/>
                    </a:lnTo>
                    <a:lnTo>
                      <a:pt x="126" y="60"/>
                    </a:lnTo>
                    <a:lnTo>
                      <a:pt x="138" y="54"/>
                    </a:lnTo>
                    <a:lnTo>
                      <a:pt x="144" y="54"/>
                    </a:lnTo>
                    <a:lnTo>
                      <a:pt x="150" y="54"/>
                    </a:lnTo>
                    <a:lnTo>
                      <a:pt x="156" y="54"/>
                    </a:lnTo>
                    <a:lnTo>
                      <a:pt x="156" y="60"/>
                    </a:lnTo>
                    <a:lnTo>
                      <a:pt x="156" y="66"/>
                    </a:lnTo>
                    <a:lnTo>
                      <a:pt x="156" y="72"/>
                    </a:lnTo>
                    <a:lnTo>
                      <a:pt x="156" y="78"/>
                    </a:lnTo>
                    <a:lnTo>
                      <a:pt x="150" y="90"/>
                    </a:lnTo>
                    <a:lnTo>
                      <a:pt x="144" y="96"/>
                    </a:lnTo>
                    <a:lnTo>
                      <a:pt x="150" y="102"/>
                    </a:lnTo>
                    <a:lnTo>
                      <a:pt x="156" y="108"/>
                    </a:lnTo>
                    <a:lnTo>
                      <a:pt x="162" y="114"/>
                    </a:lnTo>
                    <a:lnTo>
                      <a:pt x="168" y="114"/>
                    </a:lnTo>
                    <a:lnTo>
                      <a:pt x="180" y="108"/>
                    </a:lnTo>
                    <a:lnTo>
                      <a:pt x="186" y="108"/>
                    </a:lnTo>
                    <a:lnTo>
                      <a:pt x="192" y="102"/>
                    </a:lnTo>
                    <a:lnTo>
                      <a:pt x="198" y="96"/>
                    </a:lnTo>
                    <a:lnTo>
                      <a:pt x="204" y="84"/>
                    </a:lnTo>
                    <a:lnTo>
                      <a:pt x="204" y="72"/>
                    </a:lnTo>
                    <a:lnTo>
                      <a:pt x="204" y="66"/>
                    </a:lnTo>
                    <a:lnTo>
                      <a:pt x="186" y="48"/>
                    </a:lnTo>
                    <a:lnTo>
                      <a:pt x="180" y="36"/>
                    </a:lnTo>
                    <a:lnTo>
                      <a:pt x="186" y="24"/>
                    </a:lnTo>
                    <a:lnTo>
                      <a:pt x="192" y="18"/>
                    </a:lnTo>
                    <a:lnTo>
                      <a:pt x="192" y="6"/>
                    </a:lnTo>
                    <a:lnTo>
                      <a:pt x="198" y="0"/>
                    </a:lnTo>
                    <a:lnTo>
                      <a:pt x="204" y="0"/>
                    </a:lnTo>
                    <a:lnTo>
                      <a:pt x="210" y="0"/>
                    </a:lnTo>
                    <a:lnTo>
                      <a:pt x="210" y="6"/>
                    </a:lnTo>
                    <a:lnTo>
                      <a:pt x="210" y="18"/>
                    </a:lnTo>
                    <a:lnTo>
                      <a:pt x="216" y="24"/>
                    </a:lnTo>
                    <a:lnTo>
                      <a:pt x="222" y="30"/>
                    </a:lnTo>
                    <a:lnTo>
                      <a:pt x="228" y="36"/>
                    </a:lnTo>
                    <a:lnTo>
                      <a:pt x="234" y="42"/>
                    </a:lnTo>
                    <a:lnTo>
                      <a:pt x="252" y="48"/>
                    </a:lnTo>
                    <a:lnTo>
                      <a:pt x="258" y="48"/>
                    </a:lnTo>
                    <a:lnTo>
                      <a:pt x="270" y="48"/>
                    </a:lnTo>
                    <a:lnTo>
                      <a:pt x="276" y="36"/>
                    </a:lnTo>
                    <a:lnTo>
                      <a:pt x="282" y="30"/>
                    </a:lnTo>
                    <a:lnTo>
                      <a:pt x="288" y="24"/>
                    </a:lnTo>
                    <a:lnTo>
                      <a:pt x="312" y="24"/>
                    </a:lnTo>
                    <a:lnTo>
                      <a:pt x="324" y="24"/>
                    </a:lnTo>
                    <a:lnTo>
                      <a:pt x="336" y="30"/>
                    </a:lnTo>
                    <a:lnTo>
                      <a:pt x="342" y="42"/>
                    </a:lnTo>
                    <a:lnTo>
                      <a:pt x="354" y="48"/>
                    </a:lnTo>
                    <a:lnTo>
                      <a:pt x="366" y="54"/>
                    </a:lnTo>
                    <a:lnTo>
                      <a:pt x="378" y="60"/>
                    </a:lnTo>
                    <a:lnTo>
                      <a:pt x="366" y="78"/>
                    </a:lnTo>
                    <a:lnTo>
                      <a:pt x="366" y="96"/>
                    </a:lnTo>
                    <a:lnTo>
                      <a:pt x="366" y="108"/>
                    </a:lnTo>
                    <a:lnTo>
                      <a:pt x="366" y="120"/>
                    </a:lnTo>
                    <a:lnTo>
                      <a:pt x="366" y="126"/>
                    </a:lnTo>
                    <a:lnTo>
                      <a:pt x="372" y="132"/>
                    </a:lnTo>
                    <a:lnTo>
                      <a:pt x="384" y="138"/>
                    </a:lnTo>
                    <a:lnTo>
                      <a:pt x="390" y="138"/>
                    </a:lnTo>
                    <a:lnTo>
                      <a:pt x="396" y="144"/>
                    </a:lnTo>
                    <a:lnTo>
                      <a:pt x="396" y="150"/>
                    </a:lnTo>
                    <a:lnTo>
                      <a:pt x="390" y="156"/>
                    </a:lnTo>
                    <a:lnTo>
                      <a:pt x="384" y="162"/>
                    </a:lnTo>
                    <a:lnTo>
                      <a:pt x="366" y="174"/>
                    </a:lnTo>
                    <a:lnTo>
                      <a:pt x="360" y="180"/>
                    </a:lnTo>
                    <a:lnTo>
                      <a:pt x="348" y="180"/>
                    </a:lnTo>
                    <a:lnTo>
                      <a:pt x="342" y="180"/>
                    </a:lnTo>
                    <a:lnTo>
                      <a:pt x="336" y="180"/>
                    </a:lnTo>
                    <a:lnTo>
                      <a:pt x="324" y="186"/>
                    </a:lnTo>
                    <a:lnTo>
                      <a:pt x="324" y="192"/>
                    </a:lnTo>
                    <a:lnTo>
                      <a:pt x="318" y="198"/>
                    </a:lnTo>
                    <a:lnTo>
                      <a:pt x="318" y="210"/>
                    </a:lnTo>
                    <a:lnTo>
                      <a:pt x="312" y="222"/>
                    </a:lnTo>
                    <a:lnTo>
                      <a:pt x="306" y="234"/>
                    </a:lnTo>
                    <a:lnTo>
                      <a:pt x="300" y="234"/>
                    </a:lnTo>
                    <a:lnTo>
                      <a:pt x="294" y="234"/>
                    </a:lnTo>
                    <a:lnTo>
                      <a:pt x="282" y="234"/>
                    </a:lnTo>
                    <a:lnTo>
                      <a:pt x="276" y="234"/>
                    </a:lnTo>
                    <a:lnTo>
                      <a:pt x="258" y="252"/>
                    </a:lnTo>
                    <a:lnTo>
                      <a:pt x="180" y="252"/>
                    </a:lnTo>
                    <a:lnTo>
                      <a:pt x="114" y="258"/>
                    </a:lnTo>
                    <a:lnTo>
                      <a:pt x="108" y="252"/>
                    </a:lnTo>
                    <a:lnTo>
                      <a:pt x="102" y="234"/>
                    </a:lnTo>
                    <a:lnTo>
                      <a:pt x="102" y="222"/>
                    </a:lnTo>
                    <a:lnTo>
                      <a:pt x="108" y="216"/>
                    </a:lnTo>
                    <a:lnTo>
                      <a:pt x="108" y="204"/>
                    </a:lnTo>
                    <a:lnTo>
                      <a:pt x="102" y="180"/>
                    </a:lnTo>
                    <a:lnTo>
                      <a:pt x="102" y="174"/>
                    </a:lnTo>
                    <a:lnTo>
                      <a:pt x="102" y="168"/>
                    </a:lnTo>
                    <a:lnTo>
                      <a:pt x="102" y="162"/>
                    </a:lnTo>
                    <a:lnTo>
                      <a:pt x="96" y="156"/>
                    </a:lnTo>
                    <a:lnTo>
                      <a:pt x="90" y="150"/>
                    </a:lnTo>
                    <a:lnTo>
                      <a:pt x="84" y="150"/>
                    </a:lnTo>
                    <a:lnTo>
                      <a:pt x="78" y="156"/>
                    </a:lnTo>
                    <a:lnTo>
                      <a:pt x="66" y="162"/>
                    </a:lnTo>
                    <a:lnTo>
                      <a:pt x="30" y="102"/>
                    </a:lnTo>
                    <a:lnTo>
                      <a:pt x="12" y="72"/>
                    </a:lnTo>
                    <a:lnTo>
                      <a:pt x="0" y="54"/>
                    </a:lnTo>
                    <a:close/>
                  </a:path>
                </a:pathLst>
              </a:custGeom>
              <a:solidFill>
                <a:schemeClr val="accent4">
                  <a:lumMod val="20000"/>
                  <a:lumOff val="80000"/>
                </a:scheme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76" name="Freeform 849">
                <a:extLst>
                  <a:ext uri="{FF2B5EF4-FFF2-40B4-BE49-F238E27FC236}">
                    <a16:creationId xmlns:a16="http://schemas.microsoft.com/office/drawing/2014/main" xmlns="" id="{ABEF2EEF-BACB-E24C-8391-A90984F1CC21}"/>
                  </a:ext>
                </a:extLst>
              </p:cNvPr>
              <p:cNvSpPr>
                <a:spLocks/>
              </p:cNvSpPr>
              <p:nvPr/>
            </p:nvSpPr>
            <p:spPr bwMode="auto">
              <a:xfrm>
                <a:off x="5634484" y="5504893"/>
                <a:ext cx="275459" cy="376648"/>
              </a:xfrm>
              <a:custGeom>
                <a:avLst/>
                <a:gdLst/>
                <a:ahLst/>
                <a:cxnLst>
                  <a:cxn ang="0">
                    <a:pos x="294" y="66"/>
                  </a:cxn>
                  <a:cxn ang="0">
                    <a:pos x="288" y="66"/>
                  </a:cxn>
                  <a:cxn ang="0">
                    <a:pos x="282" y="66"/>
                  </a:cxn>
                  <a:cxn ang="0">
                    <a:pos x="276" y="66"/>
                  </a:cxn>
                  <a:cxn ang="0">
                    <a:pos x="276" y="54"/>
                  </a:cxn>
                  <a:cxn ang="0">
                    <a:pos x="282" y="54"/>
                  </a:cxn>
                  <a:cxn ang="0">
                    <a:pos x="282" y="48"/>
                  </a:cxn>
                  <a:cxn ang="0">
                    <a:pos x="276" y="42"/>
                  </a:cxn>
                  <a:cxn ang="0">
                    <a:pos x="276" y="36"/>
                  </a:cxn>
                  <a:cxn ang="0">
                    <a:pos x="270" y="36"/>
                  </a:cxn>
                  <a:cxn ang="0">
                    <a:pos x="258" y="36"/>
                  </a:cxn>
                  <a:cxn ang="0">
                    <a:pos x="252" y="24"/>
                  </a:cxn>
                  <a:cxn ang="0">
                    <a:pos x="252" y="12"/>
                  </a:cxn>
                  <a:cxn ang="0">
                    <a:pos x="246" y="6"/>
                  </a:cxn>
                  <a:cxn ang="0">
                    <a:pos x="246" y="0"/>
                  </a:cxn>
                  <a:cxn ang="0">
                    <a:pos x="234" y="12"/>
                  </a:cxn>
                  <a:cxn ang="0">
                    <a:pos x="222" y="18"/>
                  </a:cxn>
                  <a:cxn ang="0">
                    <a:pos x="156" y="24"/>
                  </a:cxn>
                  <a:cxn ang="0">
                    <a:pos x="132" y="42"/>
                  </a:cxn>
                  <a:cxn ang="0">
                    <a:pos x="54" y="6"/>
                  </a:cxn>
                  <a:cxn ang="0">
                    <a:pos x="36" y="6"/>
                  </a:cxn>
                  <a:cxn ang="0">
                    <a:pos x="18" y="102"/>
                  </a:cxn>
                  <a:cxn ang="0">
                    <a:pos x="0" y="120"/>
                  </a:cxn>
                  <a:cxn ang="0">
                    <a:pos x="6" y="120"/>
                  </a:cxn>
                  <a:cxn ang="0">
                    <a:pos x="48" y="144"/>
                  </a:cxn>
                  <a:cxn ang="0">
                    <a:pos x="42" y="216"/>
                  </a:cxn>
                  <a:cxn ang="0">
                    <a:pos x="36" y="306"/>
                  </a:cxn>
                  <a:cxn ang="0">
                    <a:pos x="24" y="402"/>
                  </a:cxn>
                  <a:cxn ang="0">
                    <a:pos x="246" y="396"/>
                  </a:cxn>
                  <a:cxn ang="0">
                    <a:pos x="258" y="312"/>
                  </a:cxn>
                  <a:cxn ang="0">
                    <a:pos x="270" y="216"/>
                  </a:cxn>
                  <a:cxn ang="0">
                    <a:pos x="288" y="120"/>
                  </a:cxn>
                  <a:cxn ang="0">
                    <a:pos x="294" y="66"/>
                  </a:cxn>
                </a:cxnLst>
                <a:rect l="0" t="0" r="r" b="b"/>
                <a:pathLst>
                  <a:path w="294" h="402">
                    <a:moveTo>
                      <a:pt x="294" y="66"/>
                    </a:moveTo>
                    <a:lnTo>
                      <a:pt x="288" y="66"/>
                    </a:lnTo>
                    <a:lnTo>
                      <a:pt x="282" y="66"/>
                    </a:lnTo>
                    <a:lnTo>
                      <a:pt x="276" y="66"/>
                    </a:lnTo>
                    <a:lnTo>
                      <a:pt x="276" y="54"/>
                    </a:lnTo>
                    <a:lnTo>
                      <a:pt x="282" y="54"/>
                    </a:lnTo>
                    <a:lnTo>
                      <a:pt x="282" y="48"/>
                    </a:lnTo>
                    <a:lnTo>
                      <a:pt x="276" y="42"/>
                    </a:lnTo>
                    <a:lnTo>
                      <a:pt x="276" y="36"/>
                    </a:lnTo>
                    <a:lnTo>
                      <a:pt x="270" y="36"/>
                    </a:lnTo>
                    <a:lnTo>
                      <a:pt x="258" y="36"/>
                    </a:lnTo>
                    <a:lnTo>
                      <a:pt x="252" y="24"/>
                    </a:lnTo>
                    <a:lnTo>
                      <a:pt x="252" y="12"/>
                    </a:lnTo>
                    <a:lnTo>
                      <a:pt x="246" y="6"/>
                    </a:lnTo>
                    <a:lnTo>
                      <a:pt x="246" y="0"/>
                    </a:lnTo>
                    <a:lnTo>
                      <a:pt x="234" y="12"/>
                    </a:lnTo>
                    <a:lnTo>
                      <a:pt x="222" y="18"/>
                    </a:lnTo>
                    <a:lnTo>
                      <a:pt x="156" y="24"/>
                    </a:lnTo>
                    <a:lnTo>
                      <a:pt x="132" y="42"/>
                    </a:lnTo>
                    <a:lnTo>
                      <a:pt x="54" y="6"/>
                    </a:lnTo>
                    <a:lnTo>
                      <a:pt x="36" y="6"/>
                    </a:lnTo>
                    <a:lnTo>
                      <a:pt x="18" y="102"/>
                    </a:lnTo>
                    <a:lnTo>
                      <a:pt x="0" y="120"/>
                    </a:lnTo>
                    <a:lnTo>
                      <a:pt x="6" y="120"/>
                    </a:lnTo>
                    <a:lnTo>
                      <a:pt x="48" y="144"/>
                    </a:lnTo>
                    <a:lnTo>
                      <a:pt x="42" y="216"/>
                    </a:lnTo>
                    <a:lnTo>
                      <a:pt x="36" y="306"/>
                    </a:lnTo>
                    <a:lnTo>
                      <a:pt x="24" y="402"/>
                    </a:lnTo>
                    <a:lnTo>
                      <a:pt x="246" y="396"/>
                    </a:lnTo>
                    <a:lnTo>
                      <a:pt x="258" y="312"/>
                    </a:lnTo>
                    <a:lnTo>
                      <a:pt x="270" y="216"/>
                    </a:lnTo>
                    <a:lnTo>
                      <a:pt x="288" y="120"/>
                    </a:lnTo>
                    <a:lnTo>
                      <a:pt x="294" y="66"/>
                    </a:lnTo>
                    <a:close/>
                  </a:path>
                </a:pathLst>
              </a:custGeom>
              <a:solidFill>
                <a:schemeClr val="accent4">
                  <a:lumMod val="20000"/>
                  <a:lumOff val="80000"/>
                </a:scheme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77" name="Freeform 856">
                <a:extLst>
                  <a:ext uri="{FF2B5EF4-FFF2-40B4-BE49-F238E27FC236}">
                    <a16:creationId xmlns:a16="http://schemas.microsoft.com/office/drawing/2014/main" xmlns="" id="{C702F39C-CFA8-DE4D-967C-CCA03BED0ABB}"/>
                  </a:ext>
                </a:extLst>
              </p:cNvPr>
              <p:cNvSpPr>
                <a:spLocks/>
              </p:cNvSpPr>
              <p:nvPr/>
            </p:nvSpPr>
            <p:spPr bwMode="auto">
              <a:xfrm>
                <a:off x="6247240" y="5482407"/>
                <a:ext cx="320432" cy="297946"/>
              </a:xfrm>
              <a:custGeom>
                <a:avLst/>
                <a:gdLst/>
                <a:ahLst/>
                <a:cxnLst>
                  <a:cxn ang="0">
                    <a:pos x="252" y="240"/>
                  </a:cxn>
                  <a:cxn ang="0">
                    <a:pos x="162" y="318"/>
                  </a:cxn>
                  <a:cxn ang="0">
                    <a:pos x="168" y="294"/>
                  </a:cxn>
                  <a:cxn ang="0">
                    <a:pos x="54" y="276"/>
                  </a:cxn>
                  <a:cxn ang="0">
                    <a:pos x="36" y="234"/>
                  </a:cxn>
                  <a:cxn ang="0">
                    <a:pos x="0" y="144"/>
                  </a:cxn>
                  <a:cxn ang="0">
                    <a:pos x="36" y="30"/>
                  </a:cxn>
                  <a:cxn ang="0">
                    <a:pos x="36" y="18"/>
                  </a:cxn>
                  <a:cxn ang="0">
                    <a:pos x="42" y="12"/>
                  </a:cxn>
                  <a:cxn ang="0">
                    <a:pos x="54" y="6"/>
                  </a:cxn>
                  <a:cxn ang="0">
                    <a:pos x="60" y="6"/>
                  </a:cxn>
                  <a:cxn ang="0">
                    <a:pos x="66" y="6"/>
                  </a:cxn>
                  <a:cxn ang="0">
                    <a:pos x="72" y="12"/>
                  </a:cxn>
                  <a:cxn ang="0">
                    <a:pos x="78" y="12"/>
                  </a:cxn>
                  <a:cxn ang="0">
                    <a:pos x="90" y="12"/>
                  </a:cxn>
                  <a:cxn ang="0">
                    <a:pos x="96" y="0"/>
                  </a:cxn>
                  <a:cxn ang="0">
                    <a:pos x="102" y="0"/>
                  </a:cxn>
                  <a:cxn ang="0">
                    <a:pos x="108" y="0"/>
                  </a:cxn>
                  <a:cxn ang="0">
                    <a:pos x="114" y="0"/>
                  </a:cxn>
                  <a:cxn ang="0">
                    <a:pos x="120" y="6"/>
                  </a:cxn>
                  <a:cxn ang="0">
                    <a:pos x="126" y="18"/>
                  </a:cxn>
                  <a:cxn ang="0">
                    <a:pos x="126" y="30"/>
                  </a:cxn>
                  <a:cxn ang="0">
                    <a:pos x="132" y="36"/>
                  </a:cxn>
                  <a:cxn ang="0">
                    <a:pos x="138" y="36"/>
                  </a:cxn>
                  <a:cxn ang="0">
                    <a:pos x="150" y="36"/>
                  </a:cxn>
                  <a:cxn ang="0">
                    <a:pos x="156" y="30"/>
                  </a:cxn>
                  <a:cxn ang="0">
                    <a:pos x="162" y="18"/>
                  </a:cxn>
                  <a:cxn ang="0">
                    <a:pos x="168" y="18"/>
                  </a:cxn>
                  <a:cxn ang="0">
                    <a:pos x="240" y="84"/>
                  </a:cxn>
                  <a:cxn ang="0">
                    <a:pos x="252" y="78"/>
                  </a:cxn>
                  <a:cxn ang="0">
                    <a:pos x="264" y="72"/>
                  </a:cxn>
                  <a:cxn ang="0">
                    <a:pos x="276" y="66"/>
                  </a:cxn>
                  <a:cxn ang="0">
                    <a:pos x="294" y="84"/>
                  </a:cxn>
                  <a:cxn ang="0">
                    <a:pos x="342" y="96"/>
                  </a:cxn>
                  <a:cxn ang="0">
                    <a:pos x="324" y="144"/>
                  </a:cxn>
                  <a:cxn ang="0">
                    <a:pos x="312" y="192"/>
                  </a:cxn>
                  <a:cxn ang="0">
                    <a:pos x="300" y="192"/>
                  </a:cxn>
                  <a:cxn ang="0">
                    <a:pos x="294" y="192"/>
                  </a:cxn>
                  <a:cxn ang="0">
                    <a:pos x="288" y="192"/>
                  </a:cxn>
                  <a:cxn ang="0">
                    <a:pos x="282" y="198"/>
                  </a:cxn>
                  <a:cxn ang="0">
                    <a:pos x="288" y="204"/>
                  </a:cxn>
                  <a:cxn ang="0">
                    <a:pos x="288" y="210"/>
                  </a:cxn>
                  <a:cxn ang="0">
                    <a:pos x="288" y="216"/>
                  </a:cxn>
                  <a:cxn ang="0">
                    <a:pos x="282" y="216"/>
                  </a:cxn>
                  <a:cxn ang="0">
                    <a:pos x="270" y="222"/>
                  </a:cxn>
                  <a:cxn ang="0">
                    <a:pos x="258" y="228"/>
                  </a:cxn>
                  <a:cxn ang="0">
                    <a:pos x="252" y="228"/>
                  </a:cxn>
                  <a:cxn ang="0">
                    <a:pos x="246" y="228"/>
                  </a:cxn>
                  <a:cxn ang="0">
                    <a:pos x="246" y="234"/>
                  </a:cxn>
                  <a:cxn ang="0">
                    <a:pos x="252" y="240"/>
                  </a:cxn>
                </a:cxnLst>
                <a:rect l="0" t="0" r="r" b="b"/>
                <a:pathLst>
                  <a:path w="342" h="318">
                    <a:moveTo>
                      <a:pt x="252" y="240"/>
                    </a:moveTo>
                    <a:lnTo>
                      <a:pt x="162" y="318"/>
                    </a:lnTo>
                    <a:lnTo>
                      <a:pt x="168" y="294"/>
                    </a:lnTo>
                    <a:lnTo>
                      <a:pt x="54" y="276"/>
                    </a:lnTo>
                    <a:lnTo>
                      <a:pt x="36" y="234"/>
                    </a:lnTo>
                    <a:lnTo>
                      <a:pt x="0" y="144"/>
                    </a:lnTo>
                    <a:lnTo>
                      <a:pt x="36" y="30"/>
                    </a:lnTo>
                    <a:lnTo>
                      <a:pt x="36" y="18"/>
                    </a:lnTo>
                    <a:lnTo>
                      <a:pt x="42" y="12"/>
                    </a:lnTo>
                    <a:lnTo>
                      <a:pt x="54" y="6"/>
                    </a:lnTo>
                    <a:lnTo>
                      <a:pt x="60" y="6"/>
                    </a:lnTo>
                    <a:lnTo>
                      <a:pt x="66" y="6"/>
                    </a:lnTo>
                    <a:lnTo>
                      <a:pt x="72" y="12"/>
                    </a:lnTo>
                    <a:lnTo>
                      <a:pt x="78" y="12"/>
                    </a:lnTo>
                    <a:lnTo>
                      <a:pt x="90" y="12"/>
                    </a:lnTo>
                    <a:lnTo>
                      <a:pt x="96" y="0"/>
                    </a:lnTo>
                    <a:lnTo>
                      <a:pt x="102" y="0"/>
                    </a:lnTo>
                    <a:lnTo>
                      <a:pt x="108" y="0"/>
                    </a:lnTo>
                    <a:lnTo>
                      <a:pt x="114" y="0"/>
                    </a:lnTo>
                    <a:lnTo>
                      <a:pt x="120" y="6"/>
                    </a:lnTo>
                    <a:lnTo>
                      <a:pt x="126" y="18"/>
                    </a:lnTo>
                    <a:lnTo>
                      <a:pt x="126" y="30"/>
                    </a:lnTo>
                    <a:lnTo>
                      <a:pt x="132" y="36"/>
                    </a:lnTo>
                    <a:lnTo>
                      <a:pt x="138" y="36"/>
                    </a:lnTo>
                    <a:lnTo>
                      <a:pt x="150" y="36"/>
                    </a:lnTo>
                    <a:lnTo>
                      <a:pt x="156" y="30"/>
                    </a:lnTo>
                    <a:lnTo>
                      <a:pt x="162" y="18"/>
                    </a:lnTo>
                    <a:lnTo>
                      <a:pt x="168" y="18"/>
                    </a:lnTo>
                    <a:lnTo>
                      <a:pt x="240" y="84"/>
                    </a:lnTo>
                    <a:lnTo>
                      <a:pt x="252" y="78"/>
                    </a:lnTo>
                    <a:lnTo>
                      <a:pt x="264" y="72"/>
                    </a:lnTo>
                    <a:lnTo>
                      <a:pt x="276" y="66"/>
                    </a:lnTo>
                    <a:lnTo>
                      <a:pt x="294" y="84"/>
                    </a:lnTo>
                    <a:lnTo>
                      <a:pt x="342" y="96"/>
                    </a:lnTo>
                    <a:lnTo>
                      <a:pt x="324" y="144"/>
                    </a:lnTo>
                    <a:lnTo>
                      <a:pt x="312" y="192"/>
                    </a:lnTo>
                    <a:lnTo>
                      <a:pt x="300" y="192"/>
                    </a:lnTo>
                    <a:lnTo>
                      <a:pt x="294" y="192"/>
                    </a:lnTo>
                    <a:lnTo>
                      <a:pt x="288" y="192"/>
                    </a:lnTo>
                    <a:lnTo>
                      <a:pt x="282" y="198"/>
                    </a:lnTo>
                    <a:lnTo>
                      <a:pt x="288" y="204"/>
                    </a:lnTo>
                    <a:lnTo>
                      <a:pt x="288" y="210"/>
                    </a:lnTo>
                    <a:lnTo>
                      <a:pt x="288" y="216"/>
                    </a:lnTo>
                    <a:lnTo>
                      <a:pt x="282" y="216"/>
                    </a:lnTo>
                    <a:lnTo>
                      <a:pt x="270" y="222"/>
                    </a:lnTo>
                    <a:lnTo>
                      <a:pt x="258" y="228"/>
                    </a:lnTo>
                    <a:lnTo>
                      <a:pt x="252" y="228"/>
                    </a:lnTo>
                    <a:lnTo>
                      <a:pt x="246" y="228"/>
                    </a:lnTo>
                    <a:lnTo>
                      <a:pt x="246" y="234"/>
                    </a:lnTo>
                    <a:lnTo>
                      <a:pt x="252" y="240"/>
                    </a:lnTo>
                    <a:close/>
                  </a:path>
                </a:pathLst>
              </a:custGeom>
              <a:solidFill>
                <a:schemeClr val="accent4">
                  <a:lumMod val="20000"/>
                  <a:lumOff val="80000"/>
                </a:scheme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78" name="Freeform 869">
                <a:extLst>
                  <a:ext uri="{FF2B5EF4-FFF2-40B4-BE49-F238E27FC236}">
                    <a16:creationId xmlns:a16="http://schemas.microsoft.com/office/drawing/2014/main" xmlns="" id="{4F475A60-D157-224A-9949-6AC6554C1F14}"/>
                  </a:ext>
                </a:extLst>
              </p:cNvPr>
              <p:cNvSpPr>
                <a:spLocks/>
              </p:cNvSpPr>
              <p:nvPr/>
            </p:nvSpPr>
            <p:spPr bwMode="auto">
              <a:xfrm>
                <a:off x="5162269" y="5308137"/>
                <a:ext cx="213621" cy="320432"/>
              </a:xfrm>
              <a:custGeom>
                <a:avLst/>
                <a:gdLst/>
                <a:ahLst/>
                <a:cxnLst>
                  <a:cxn ang="0">
                    <a:pos x="222" y="222"/>
                  </a:cxn>
                  <a:cxn ang="0">
                    <a:pos x="210" y="246"/>
                  </a:cxn>
                  <a:cxn ang="0">
                    <a:pos x="216" y="270"/>
                  </a:cxn>
                  <a:cxn ang="0">
                    <a:pos x="210" y="282"/>
                  </a:cxn>
                  <a:cxn ang="0">
                    <a:pos x="204" y="306"/>
                  </a:cxn>
                  <a:cxn ang="0">
                    <a:pos x="210" y="318"/>
                  </a:cxn>
                  <a:cxn ang="0">
                    <a:pos x="198" y="342"/>
                  </a:cxn>
                  <a:cxn ang="0">
                    <a:pos x="186" y="330"/>
                  </a:cxn>
                  <a:cxn ang="0">
                    <a:pos x="162" y="300"/>
                  </a:cxn>
                  <a:cxn ang="0">
                    <a:pos x="144" y="282"/>
                  </a:cxn>
                  <a:cxn ang="0">
                    <a:pos x="114" y="282"/>
                  </a:cxn>
                  <a:cxn ang="0">
                    <a:pos x="78" y="288"/>
                  </a:cxn>
                  <a:cxn ang="0">
                    <a:pos x="66" y="300"/>
                  </a:cxn>
                  <a:cxn ang="0">
                    <a:pos x="48" y="306"/>
                  </a:cxn>
                  <a:cxn ang="0">
                    <a:pos x="0" y="270"/>
                  </a:cxn>
                  <a:cxn ang="0">
                    <a:pos x="30" y="276"/>
                  </a:cxn>
                  <a:cxn ang="0">
                    <a:pos x="60" y="270"/>
                  </a:cxn>
                  <a:cxn ang="0">
                    <a:pos x="72" y="252"/>
                  </a:cxn>
                  <a:cxn ang="0">
                    <a:pos x="78" y="228"/>
                  </a:cxn>
                  <a:cxn ang="0">
                    <a:pos x="84" y="198"/>
                  </a:cxn>
                  <a:cxn ang="0">
                    <a:pos x="72" y="168"/>
                  </a:cxn>
                  <a:cxn ang="0">
                    <a:pos x="42" y="132"/>
                  </a:cxn>
                  <a:cxn ang="0">
                    <a:pos x="30" y="108"/>
                  </a:cxn>
                  <a:cxn ang="0">
                    <a:pos x="36" y="84"/>
                  </a:cxn>
                  <a:cxn ang="0">
                    <a:pos x="48" y="54"/>
                  </a:cxn>
                  <a:cxn ang="0">
                    <a:pos x="54" y="30"/>
                  </a:cxn>
                  <a:cxn ang="0">
                    <a:pos x="72" y="12"/>
                  </a:cxn>
                  <a:cxn ang="0">
                    <a:pos x="90" y="0"/>
                  </a:cxn>
                  <a:cxn ang="0">
                    <a:pos x="108" y="6"/>
                  </a:cxn>
                  <a:cxn ang="0">
                    <a:pos x="114" y="12"/>
                  </a:cxn>
                  <a:cxn ang="0">
                    <a:pos x="126" y="18"/>
                  </a:cxn>
                  <a:cxn ang="0">
                    <a:pos x="138" y="24"/>
                  </a:cxn>
                  <a:cxn ang="0">
                    <a:pos x="156" y="24"/>
                  </a:cxn>
                  <a:cxn ang="0">
                    <a:pos x="168" y="42"/>
                  </a:cxn>
                  <a:cxn ang="0">
                    <a:pos x="162" y="60"/>
                  </a:cxn>
                  <a:cxn ang="0">
                    <a:pos x="174" y="84"/>
                  </a:cxn>
                  <a:cxn ang="0">
                    <a:pos x="204" y="102"/>
                  </a:cxn>
                  <a:cxn ang="0">
                    <a:pos x="216" y="138"/>
                  </a:cxn>
                  <a:cxn ang="0">
                    <a:pos x="228" y="162"/>
                  </a:cxn>
                  <a:cxn ang="0">
                    <a:pos x="216" y="168"/>
                  </a:cxn>
                  <a:cxn ang="0">
                    <a:pos x="216" y="186"/>
                  </a:cxn>
                  <a:cxn ang="0">
                    <a:pos x="228" y="198"/>
                  </a:cxn>
                  <a:cxn ang="0">
                    <a:pos x="228" y="210"/>
                  </a:cxn>
                </a:cxnLst>
                <a:rect l="0" t="0" r="r" b="b"/>
                <a:pathLst>
                  <a:path w="228" h="342">
                    <a:moveTo>
                      <a:pt x="228" y="216"/>
                    </a:moveTo>
                    <a:lnTo>
                      <a:pt x="222" y="222"/>
                    </a:lnTo>
                    <a:lnTo>
                      <a:pt x="216" y="234"/>
                    </a:lnTo>
                    <a:lnTo>
                      <a:pt x="210" y="246"/>
                    </a:lnTo>
                    <a:lnTo>
                      <a:pt x="210" y="252"/>
                    </a:lnTo>
                    <a:lnTo>
                      <a:pt x="216" y="270"/>
                    </a:lnTo>
                    <a:lnTo>
                      <a:pt x="216" y="276"/>
                    </a:lnTo>
                    <a:lnTo>
                      <a:pt x="210" y="282"/>
                    </a:lnTo>
                    <a:lnTo>
                      <a:pt x="204" y="294"/>
                    </a:lnTo>
                    <a:lnTo>
                      <a:pt x="204" y="306"/>
                    </a:lnTo>
                    <a:lnTo>
                      <a:pt x="210" y="312"/>
                    </a:lnTo>
                    <a:lnTo>
                      <a:pt x="210" y="318"/>
                    </a:lnTo>
                    <a:lnTo>
                      <a:pt x="216" y="330"/>
                    </a:lnTo>
                    <a:lnTo>
                      <a:pt x="198" y="342"/>
                    </a:lnTo>
                    <a:lnTo>
                      <a:pt x="192" y="336"/>
                    </a:lnTo>
                    <a:lnTo>
                      <a:pt x="186" y="330"/>
                    </a:lnTo>
                    <a:lnTo>
                      <a:pt x="174" y="312"/>
                    </a:lnTo>
                    <a:lnTo>
                      <a:pt x="162" y="300"/>
                    </a:lnTo>
                    <a:lnTo>
                      <a:pt x="150" y="288"/>
                    </a:lnTo>
                    <a:lnTo>
                      <a:pt x="144" y="282"/>
                    </a:lnTo>
                    <a:lnTo>
                      <a:pt x="138" y="282"/>
                    </a:lnTo>
                    <a:lnTo>
                      <a:pt x="114" y="282"/>
                    </a:lnTo>
                    <a:lnTo>
                      <a:pt x="96" y="282"/>
                    </a:lnTo>
                    <a:lnTo>
                      <a:pt x="78" y="288"/>
                    </a:lnTo>
                    <a:lnTo>
                      <a:pt x="72" y="294"/>
                    </a:lnTo>
                    <a:lnTo>
                      <a:pt x="66" y="300"/>
                    </a:lnTo>
                    <a:lnTo>
                      <a:pt x="54" y="306"/>
                    </a:lnTo>
                    <a:lnTo>
                      <a:pt x="48" y="306"/>
                    </a:lnTo>
                    <a:lnTo>
                      <a:pt x="24" y="306"/>
                    </a:lnTo>
                    <a:lnTo>
                      <a:pt x="0" y="270"/>
                    </a:lnTo>
                    <a:lnTo>
                      <a:pt x="12" y="270"/>
                    </a:lnTo>
                    <a:lnTo>
                      <a:pt x="30" y="276"/>
                    </a:lnTo>
                    <a:lnTo>
                      <a:pt x="48" y="276"/>
                    </a:lnTo>
                    <a:lnTo>
                      <a:pt x="60" y="270"/>
                    </a:lnTo>
                    <a:lnTo>
                      <a:pt x="66" y="264"/>
                    </a:lnTo>
                    <a:lnTo>
                      <a:pt x="72" y="252"/>
                    </a:lnTo>
                    <a:lnTo>
                      <a:pt x="78" y="240"/>
                    </a:lnTo>
                    <a:lnTo>
                      <a:pt x="78" y="228"/>
                    </a:lnTo>
                    <a:lnTo>
                      <a:pt x="84" y="210"/>
                    </a:lnTo>
                    <a:lnTo>
                      <a:pt x="84" y="198"/>
                    </a:lnTo>
                    <a:lnTo>
                      <a:pt x="84" y="186"/>
                    </a:lnTo>
                    <a:lnTo>
                      <a:pt x="72" y="168"/>
                    </a:lnTo>
                    <a:lnTo>
                      <a:pt x="54" y="156"/>
                    </a:lnTo>
                    <a:lnTo>
                      <a:pt x="42" y="132"/>
                    </a:lnTo>
                    <a:lnTo>
                      <a:pt x="36" y="120"/>
                    </a:lnTo>
                    <a:lnTo>
                      <a:pt x="30" y="108"/>
                    </a:lnTo>
                    <a:lnTo>
                      <a:pt x="30" y="96"/>
                    </a:lnTo>
                    <a:lnTo>
                      <a:pt x="36" y="84"/>
                    </a:lnTo>
                    <a:lnTo>
                      <a:pt x="42" y="72"/>
                    </a:lnTo>
                    <a:lnTo>
                      <a:pt x="48" y="54"/>
                    </a:lnTo>
                    <a:lnTo>
                      <a:pt x="54" y="42"/>
                    </a:lnTo>
                    <a:lnTo>
                      <a:pt x="54" y="30"/>
                    </a:lnTo>
                    <a:lnTo>
                      <a:pt x="60" y="18"/>
                    </a:lnTo>
                    <a:lnTo>
                      <a:pt x="72" y="12"/>
                    </a:lnTo>
                    <a:lnTo>
                      <a:pt x="84" y="0"/>
                    </a:lnTo>
                    <a:lnTo>
                      <a:pt x="90" y="0"/>
                    </a:lnTo>
                    <a:lnTo>
                      <a:pt x="96" y="0"/>
                    </a:lnTo>
                    <a:lnTo>
                      <a:pt x="108" y="6"/>
                    </a:lnTo>
                    <a:lnTo>
                      <a:pt x="114" y="6"/>
                    </a:lnTo>
                    <a:lnTo>
                      <a:pt x="114" y="12"/>
                    </a:lnTo>
                    <a:lnTo>
                      <a:pt x="120" y="18"/>
                    </a:lnTo>
                    <a:lnTo>
                      <a:pt x="126" y="18"/>
                    </a:lnTo>
                    <a:lnTo>
                      <a:pt x="132" y="24"/>
                    </a:lnTo>
                    <a:lnTo>
                      <a:pt x="138" y="24"/>
                    </a:lnTo>
                    <a:lnTo>
                      <a:pt x="144" y="18"/>
                    </a:lnTo>
                    <a:lnTo>
                      <a:pt x="156" y="24"/>
                    </a:lnTo>
                    <a:lnTo>
                      <a:pt x="162" y="36"/>
                    </a:lnTo>
                    <a:lnTo>
                      <a:pt x="168" y="42"/>
                    </a:lnTo>
                    <a:lnTo>
                      <a:pt x="162" y="48"/>
                    </a:lnTo>
                    <a:lnTo>
                      <a:pt x="162" y="60"/>
                    </a:lnTo>
                    <a:lnTo>
                      <a:pt x="168" y="66"/>
                    </a:lnTo>
                    <a:lnTo>
                      <a:pt x="174" y="84"/>
                    </a:lnTo>
                    <a:lnTo>
                      <a:pt x="186" y="96"/>
                    </a:lnTo>
                    <a:lnTo>
                      <a:pt x="204" y="102"/>
                    </a:lnTo>
                    <a:lnTo>
                      <a:pt x="210" y="120"/>
                    </a:lnTo>
                    <a:lnTo>
                      <a:pt x="216" y="138"/>
                    </a:lnTo>
                    <a:lnTo>
                      <a:pt x="222" y="150"/>
                    </a:lnTo>
                    <a:lnTo>
                      <a:pt x="228" y="162"/>
                    </a:lnTo>
                    <a:lnTo>
                      <a:pt x="222" y="168"/>
                    </a:lnTo>
                    <a:lnTo>
                      <a:pt x="216" y="168"/>
                    </a:lnTo>
                    <a:lnTo>
                      <a:pt x="216" y="174"/>
                    </a:lnTo>
                    <a:lnTo>
                      <a:pt x="216" y="186"/>
                    </a:lnTo>
                    <a:lnTo>
                      <a:pt x="222" y="192"/>
                    </a:lnTo>
                    <a:lnTo>
                      <a:pt x="228" y="198"/>
                    </a:lnTo>
                    <a:lnTo>
                      <a:pt x="228" y="204"/>
                    </a:lnTo>
                    <a:lnTo>
                      <a:pt x="228" y="210"/>
                    </a:lnTo>
                    <a:lnTo>
                      <a:pt x="228" y="216"/>
                    </a:lnTo>
                    <a:close/>
                  </a:path>
                </a:pathLst>
              </a:custGeom>
              <a:solidFill>
                <a:schemeClr val="accent4">
                  <a:lumMod val="20000"/>
                  <a:lumOff val="80000"/>
                </a:scheme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79" name="Freeform 870">
                <a:extLst>
                  <a:ext uri="{FF2B5EF4-FFF2-40B4-BE49-F238E27FC236}">
                    <a16:creationId xmlns:a16="http://schemas.microsoft.com/office/drawing/2014/main" xmlns="" id="{6A2F6390-3F89-784C-85B4-6E756859D0EE}"/>
                  </a:ext>
                </a:extLst>
              </p:cNvPr>
              <p:cNvSpPr>
                <a:spLocks/>
              </p:cNvSpPr>
              <p:nvPr/>
            </p:nvSpPr>
            <p:spPr bwMode="auto">
              <a:xfrm>
                <a:off x="4791242" y="5752244"/>
                <a:ext cx="224865" cy="213621"/>
              </a:xfrm>
              <a:custGeom>
                <a:avLst/>
                <a:gdLst/>
                <a:ahLst/>
                <a:cxnLst>
                  <a:cxn ang="0">
                    <a:pos x="240" y="24"/>
                  </a:cxn>
                  <a:cxn ang="0">
                    <a:pos x="234" y="42"/>
                  </a:cxn>
                  <a:cxn ang="0">
                    <a:pos x="234" y="138"/>
                  </a:cxn>
                  <a:cxn ang="0">
                    <a:pos x="234" y="228"/>
                  </a:cxn>
                  <a:cxn ang="0">
                    <a:pos x="222" y="228"/>
                  </a:cxn>
                  <a:cxn ang="0">
                    <a:pos x="198" y="198"/>
                  </a:cxn>
                  <a:cxn ang="0">
                    <a:pos x="180" y="174"/>
                  </a:cxn>
                  <a:cxn ang="0">
                    <a:pos x="156" y="162"/>
                  </a:cxn>
                  <a:cxn ang="0">
                    <a:pos x="102" y="156"/>
                  </a:cxn>
                  <a:cxn ang="0">
                    <a:pos x="30" y="114"/>
                  </a:cxn>
                  <a:cxn ang="0">
                    <a:pos x="12" y="114"/>
                  </a:cxn>
                  <a:cxn ang="0">
                    <a:pos x="18" y="114"/>
                  </a:cxn>
                  <a:cxn ang="0">
                    <a:pos x="24" y="108"/>
                  </a:cxn>
                  <a:cxn ang="0">
                    <a:pos x="24" y="102"/>
                  </a:cxn>
                  <a:cxn ang="0">
                    <a:pos x="18" y="96"/>
                  </a:cxn>
                  <a:cxn ang="0">
                    <a:pos x="18" y="90"/>
                  </a:cxn>
                  <a:cxn ang="0">
                    <a:pos x="18" y="84"/>
                  </a:cxn>
                  <a:cxn ang="0">
                    <a:pos x="12" y="78"/>
                  </a:cxn>
                  <a:cxn ang="0">
                    <a:pos x="6" y="72"/>
                  </a:cxn>
                  <a:cxn ang="0">
                    <a:pos x="0" y="66"/>
                  </a:cxn>
                  <a:cxn ang="0">
                    <a:pos x="0" y="60"/>
                  </a:cxn>
                  <a:cxn ang="0">
                    <a:pos x="0" y="48"/>
                  </a:cxn>
                  <a:cxn ang="0">
                    <a:pos x="0" y="42"/>
                  </a:cxn>
                  <a:cxn ang="0">
                    <a:pos x="6" y="36"/>
                  </a:cxn>
                  <a:cxn ang="0">
                    <a:pos x="18" y="30"/>
                  </a:cxn>
                  <a:cxn ang="0">
                    <a:pos x="24" y="30"/>
                  </a:cxn>
                  <a:cxn ang="0">
                    <a:pos x="30" y="30"/>
                  </a:cxn>
                  <a:cxn ang="0">
                    <a:pos x="36" y="36"/>
                  </a:cxn>
                  <a:cxn ang="0">
                    <a:pos x="42" y="36"/>
                  </a:cxn>
                  <a:cxn ang="0">
                    <a:pos x="48" y="30"/>
                  </a:cxn>
                  <a:cxn ang="0">
                    <a:pos x="48" y="18"/>
                  </a:cxn>
                  <a:cxn ang="0">
                    <a:pos x="48" y="6"/>
                  </a:cxn>
                  <a:cxn ang="0">
                    <a:pos x="60" y="0"/>
                  </a:cxn>
                  <a:cxn ang="0">
                    <a:pos x="84" y="18"/>
                  </a:cxn>
                  <a:cxn ang="0">
                    <a:pos x="198" y="24"/>
                  </a:cxn>
                  <a:cxn ang="0">
                    <a:pos x="240" y="24"/>
                  </a:cxn>
                </a:cxnLst>
                <a:rect l="0" t="0" r="r" b="b"/>
                <a:pathLst>
                  <a:path w="240" h="228">
                    <a:moveTo>
                      <a:pt x="240" y="24"/>
                    </a:moveTo>
                    <a:lnTo>
                      <a:pt x="234" y="42"/>
                    </a:lnTo>
                    <a:lnTo>
                      <a:pt x="234" y="138"/>
                    </a:lnTo>
                    <a:lnTo>
                      <a:pt x="234" y="228"/>
                    </a:lnTo>
                    <a:lnTo>
                      <a:pt x="222" y="228"/>
                    </a:lnTo>
                    <a:lnTo>
                      <a:pt x="198" y="198"/>
                    </a:lnTo>
                    <a:lnTo>
                      <a:pt x="180" y="174"/>
                    </a:lnTo>
                    <a:lnTo>
                      <a:pt x="156" y="162"/>
                    </a:lnTo>
                    <a:lnTo>
                      <a:pt x="102" y="156"/>
                    </a:lnTo>
                    <a:lnTo>
                      <a:pt x="30" y="114"/>
                    </a:lnTo>
                    <a:lnTo>
                      <a:pt x="12" y="114"/>
                    </a:lnTo>
                    <a:lnTo>
                      <a:pt x="18" y="114"/>
                    </a:lnTo>
                    <a:lnTo>
                      <a:pt x="24" y="108"/>
                    </a:lnTo>
                    <a:lnTo>
                      <a:pt x="24" y="102"/>
                    </a:lnTo>
                    <a:lnTo>
                      <a:pt x="18" y="96"/>
                    </a:lnTo>
                    <a:lnTo>
                      <a:pt x="18" y="90"/>
                    </a:lnTo>
                    <a:lnTo>
                      <a:pt x="18" y="84"/>
                    </a:lnTo>
                    <a:lnTo>
                      <a:pt x="12" y="78"/>
                    </a:lnTo>
                    <a:lnTo>
                      <a:pt x="6" y="72"/>
                    </a:lnTo>
                    <a:lnTo>
                      <a:pt x="0" y="66"/>
                    </a:lnTo>
                    <a:lnTo>
                      <a:pt x="0" y="60"/>
                    </a:lnTo>
                    <a:lnTo>
                      <a:pt x="0" y="48"/>
                    </a:lnTo>
                    <a:lnTo>
                      <a:pt x="0" y="42"/>
                    </a:lnTo>
                    <a:lnTo>
                      <a:pt x="6" y="36"/>
                    </a:lnTo>
                    <a:lnTo>
                      <a:pt x="18" y="30"/>
                    </a:lnTo>
                    <a:lnTo>
                      <a:pt x="24" y="30"/>
                    </a:lnTo>
                    <a:lnTo>
                      <a:pt x="30" y="30"/>
                    </a:lnTo>
                    <a:lnTo>
                      <a:pt x="36" y="36"/>
                    </a:lnTo>
                    <a:lnTo>
                      <a:pt x="42" y="36"/>
                    </a:lnTo>
                    <a:lnTo>
                      <a:pt x="48" y="30"/>
                    </a:lnTo>
                    <a:lnTo>
                      <a:pt x="48" y="18"/>
                    </a:lnTo>
                    <a:lnTo>
                      <a:pt x="48" y="6"/>
                    </a:lnTo>
                    <a:lnTo>
                      <a:pt x="60" y="0"/>
                    </a:lnTo>
                    <a:lnTo>
                      <a:pt x="84" y="18"/>
                    </a:lnTo>
                    <a:lnTo>
                      <a:pt x="198" y="24"/>
                    </a:lnTo>
                    <a:lnTo>
                      <a:pt x="240" y="24"/>
                    </a:lnTo>
                    <a:close/>
                  </a:path>
                </a:pathLst>
              </a:custGeom>
              <a:solidFill>
                <a:schemeClr val="accent4">
                  <a:lumMod val="20000"/>
                  <a:lumOff val="80000"/>
                </a:scheme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80" name="Freeform 872">
                <a:extLst>
                  <a:ext uri="{FF2B5EF4-FFF2-40B4-BE49-F238E27FC236}">
                    <a16:creationId xmlns:a16="http://schemas.microsoft.com/office/drawing/2014/main" xmlns="" id="{F3E93B7E-F033-EF4D-AC73-52FF25135482}"/>
                  </a:ext>
                </a:extLst>
              </p:cNvPr>
              <p:cNvSpPr>
                <a:spLocks/>
              </p:cNvSpPr>
              <p:nvPr/>
            </p:nvSpPr>
            <p:spPr bwMode="auto">
              <a:xfrm>
                <a:off x="5195998" y="5791596"/>
                <a:ext cx="264216" cy="185513"/>
              </a:xfrm>
              <a:custGeom>
                <a:avLst/>
                <a:gdLst/>
                <a:ahLst/>
                <a:cxnLst>
                  <a:cxn ang="0">
                    <a:pos x="6" y="0"/>
                  </a:cxn>
                  <a:cxn ang="0">
                    <a:pos x="36" y="0"/>
                  </a:cxn>
                  <a:cxn ang="0">
                    <a:pos x="42" y="0"/>
                  </a:cxn>
                  <a:cxn ang="0">
                    <a:pos x="66" y="0"/>
                  </a:cxn>
                  <a:cxn ang="0">
                    <a:pos x="72" y="0"/>
                  </a:cxn>
                  <a:cxn ang="0">
                    <a:pos x="78" y="0"/>
                  </a:cxn>
                  <a:cxn ang="0">
                    <a:pos x="84" y="0"/>
                  </a:cxn>
                  <a:cxn ang="0">
                    <a:pos x="90" y="0"/>
                  </a:cxn>
                  <a:cxn ang="0">
                    <a:pos x="126" y="0"/>
                  </a:cxn>
                  <a:cxn ang="0">
                    <a:pos x="144" y="0"/>
                  </a:cxn>
                  <a:cxn ang="0">
                    <a:pos x="150" y="0"/>
                  </a:cxn>
                  <a:cxn ang="0">
                    <a:pos x="150" y="6"/>
                  </a:cxn>
                  <a:cxn ang="0">
                    <a:pos x="156" y="6"/>
                  </a:cxn>
                  <a:cxn ang="0">
                    <a:pos x="162" y="6"/>
                  </a:cxn>
                  <a:cxn ang="0">
                    <a:pos x="168" y="6"/>
                  </a:cxn>
                  <a:cxn ang="0">
                    <a:pos x="174" y="6"/>
                  </a:cxn>
                  <a:cxn ang="0">
                    <a:pos x="228" y="6"/>
                  </a:cxn>
                  <a:cxn ang="0">
                    <a:pos x="240" y="6"/>
                  </a:cxn>
                  <a:cxn ang="0">
                    <a:pos x="258" y="36"/>
                  </a:cxn>
                  <a:cxn ang="0">
                    <a:pos x="264" y="60"/>
                  </a:cxn>
                  <a:cxn ang="0">
                    <a:pos x="270" y="102"/>
                  </a:cxn>
                  <a:cxn ang="0">
                    <a:pos x="282" y="132"/>
                  </a:cxn>
                  <a:cxn ang="0">
                    <a:pos x="282" y="150"/>
                  </a:cxn>
                  <a:cxn ang="0">
                    <a:pos x="282" y="168"/>
                  </a:cxn>
                  <a:cxn ang="0">
                    <a:pos x="282" y="180"/>
                  </a:cxn>
                  <a:cxn ang="0">
                    <a:pos x="282" y="186"/>
                  </a:cxn>
                  <a:cxn ang="0">
                    <a:pos x="270" y="198"/>
                  </a:cxn>
                  <a:cxn ang="0">
                    <a:pos x="168" y="198"/>
                  </a:cxn>
                  <a:cxn ang="0">
                    <a:pos x="162" y="198"/>
                  </a:cxn>
                  <a:cxn ang="0">
                    <a:pos x="150" y="198"/>
                  </a:cxn>
                  <a:cxn ang="0">
                    <a:pos x="144" y="198"/>
                  </a:cxn>
                  <a:cxn ang="0">
                    <a:pos x="72" y="192"/>
                  </a:cxn>
                  <a:cxn ang="0">
                    <a:pos x="0" y="192"/>
                  </a:cxn>
                  <a:cxn ang="0">
                    <a:pos x="6" y="96"/>
                  </a:cxn>
                  <a:cxn ang="0">
                    <a:pos x="6" y="0"/>
                  </a:cxn>
                </a:cxnLst>
                <a:rect l="0" t="0" r="r" b="b"/>
                <a:pathLst>
                  <a:path w="282" h="198">
                    <a:moveTo>
                      <a:pt x="6" y="0"/>
                    </a:moveTo>
                    <a:lnTo>
                      <a:pt x="36" y="0"/>
                    </a:lnTo>
                    <a:lnTo>
                      <a:pt x="42" y="0"/>
                    </a:lnTo>
                    <a:lnTo>
                      <a:pt x="66" y="0"/>
                    </a:lnTo>
                    <a:lnTo>
                      <a:pt x="72" y="0"/>
                    </a:lnTo>
                    <a:lnTo>
                      <a:pt x="78" y="0"/>
                    </a:lnTo>
                    <a:lnTo>
                      <a:pt x="84" y="0"/>
                    </a:lnTo>
                    <a:lnTo>
                      <a:pt x="90" y="0"/>
                    </a:lnTo>
                    <a:lnTo>
                      <a:pt x="126" y="0"/>
                    </a:lnTo>
                    <a:lnTo>
                      <a:pt x="144" y="0"/>
                    </a:lnTo>
                    <a:lnTo>
                      <a:pt x="150" y="0"/>
                    </a:lnTo>
                    <a:lnTo>
                      <a:pt x="150" y="6"/>
                    </a:lnTo>
                    <a:lnTo>
                      <a:pt x="156" y="6"/>
                    </a:lnTo>
                    <a:lnTo>
                      <a:pt x="162" y="6"/>
                    </a:lnTo>
                    <a:lnTo>
                      <a:pt x="168" y="6"/>
                    </a:lnTo>
                    <a:lnTo>
                      <a:pt x="174" y="6"/>
                    </a:lnTo>
                    <a:lnTo>
                      <a:pt x="228" y="6"/>
                    </a:lnTo>
                    <a:lnTo>
                      <a:pt x="240" y="6"/>
                    </a:lnTo>
                    <a:lnTo>
                      <a:pt x="258" y="36"/>
                    </a:lnTo>
                    <a:lnTo>
                      <a:pt x="264" y="60"/>
                    </a:lnTo>
                    <a:lnTo>
                      <a:pt x="270" y="102"/>
                    </a:lnTo>
                    <a:lnTo>
                      <a:pt x="282" y="132"/>
                    </a:lnTo>
                    <a:lnTo>
                      <a:pt x="282" y="150"/>
                    </a:lnTo>
                    <a:lnTo>
                      <a:pt x="282" y="168"/>
                    </a:lnTo>
                    <a:lnTo>
                      <a:pt x="282" y="180"/>
                    </a:lnTo>
                    <a:lnTo>
                      <a:pt x="282" y="186"/>
                    </a:lnTo>
                    <a:lnTo>
                      <a:pt x="270" y="198"/>
                    </a:lnTo>
                    <a:lnTo>
                      <a:pt x="168" y="198"/>
                    </a:lnTo>
                    <a:lnTo>
                      <a:pt x="162" y="198"/>
                    </a:lnTo>
                    <a:lnTo>
                      <a:pt x="150" y="198"/>
                    </a:lnTo>
                    <a:lnTo>
                      <a:pt x="144" y="198"/>
                    </a:lnTo>
                    <a:lnTo>
                      <a:pt x="72" y="192"/>
                    </a:lnTo>
                    <a:lnTo>
                      <a:pt x="0" y="192"/>
                    </a:lnTo>
                    <a:lnTo>
                      <a:pt x="6" y="96"/>
                    </a:lnTo>
                    <a:lnTo>
                      <a:pt x="6" y="0"/>
                    </a:lnTo>
                    <a:close/>
                  </a:path>
                </a:pathLst>
              </a:custGeom>
              <a:solidFill>
                <a:schemeClr val="accent4">
                  <a:lumMod val="20000"/>
                  <a:lumOff val="80000"/>
                </a:scheme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81" name="Freeform 873">
                <a:extLst>
                  <a:ext uri="{FF2B5EF4-FFF2-40B4-BE49-F238E27FC236}">
                    <a16:creationId xmlns:a16="http://schemas.microsoft.com/office/drawing/2014/main" xmlns="" id="{9B7955E6-2453-9644-A317-0F5F86B63671}"/>
                  </a:ext>
                </a:extLst>
              </p:cNvPr>
              <p:cNvSpPr>
                <a:spLocks/>
              </p:cNvSpPr>
              <p:nvPr/>
            </p:nvSpPr>
            <p:spPr bwMode="auto">
              <a:xfrm>
                <a:off x="4661945" y="5859055"/>
                <a:ext cx="337297" cy="106811"/>
              </a:xfrm>
              <a:custGeom>
                <a:avLst/>
                <a:gdLst/>
                <a:ahLst/>
                <a:cxnLst>
                  <a:cxn ang="0">
                    <a:pos x="360" y="114"/>
                  </a:cxn>
                  <a:cxn ang="0">
                    <a:pos x="336" y="114"/>
                  </a:cxn>
                  <a:cxn ang="0">
                    <a:pos x="258" y="114"/>
                  </a:cxn>
                  <a:cxn ang="0">
                    <a:pos x="72" y="108"/>
                  </a:cxn>
                  <a:cxn ang="0">
                    <a:pos x="18" y="108"/>
                  </a:cxn>
                  <a:cxn ang="0">
                    <a:pos x="0" y="108"/>
                  </a:cxn>
                  <a:cxn ang="0">
                    <a:pos x="6" y="84"/>
                  </a:cxn>
                  <a:cxn ang="0">
                    <a:pos x="24" y="48"/>
                  </a:cxn>
                  <a:cxn ang="0">
                    <a:pos x="24" y="30"/>
                  </a:cxn>
                  <a:cxn ang="0">
                    <a:pos x="24" y="18"/>
                  </a:cxn>
                  <a:cxn ang="0">
                    <a:pos x="42" y="12"/>
                  </a:cxn>
                  <a:cxn ang="0">
                    <a:pos x="48" y="12"/>
                  </a:cxn>
                  <a:cxn ang="0">
                    <a:pos x="60" y="12"/>
                  </a:cxn>
                  <a:cxn ang="0">
                    <a:pos x="66" y="12"/>
                  </a:cxn>
                  <a:cxn ang="0">
                    <a:pos x="72" y="18"/>
                  </a:cxn>
                  <a:cxn ang="0">
                    <a:pos x="72" y="30"/>
                  </a:cxn>
                  <a:cxn ang="0">
                    <a:pos x="78" y="42"/>
                  </a:cxn>
                  <a:cxn ang="0">
                    <a:pos x="84" y="48"/>
                  </a:cxn>
                  <a:cxn ang="0">
                    <a:pos x="90" y="54"/>
                  </a:cxn>
                  <a:cxn ang="0">
                    <a:pos x="96" y="60"/>
                  </a:cxn>
                  <a:cxn ang="0">
                    <a:pos x="102" y="60"/>
                  </a:cxn>
                  <a:cxn ang="0">
                    <a:pos x="108" y="60"/>
                  </a:cxn>
                  <a:cxn ang="0">
                    <a:pos x="120" y="60"/>
                  </a:cxn>
                  <a:cxn ang="0">
                    <a:pos x="120" y="54"/>
                  </a:cxn>
                  <a:cxn ang="0">
                    <a:pos x="126" y="54"/>
                  </a:cxn>
                  <a:cxn ang="0">
                    <a:pos x="132" y="36"/>
                  </a:cxn>
                  <a:cxn ang="0">
                    <a:pos x="132" y="24"/>
                  </a:cxn>
                  <a:cxn ang="0">
                    <a:pos x="138" y="12"/>
                  </a:cxn>
                  <a:cxn ang="0">
                    <a:pos x="150" y="6"/>
                  </a:cxn>
                  <a:cxn ang="0">
                    <a:pos x="150" y="0"/>
                  </a:cxn>
                  <a:cxn ang="0">
                    <a:pos x="168" y="0"/>
                  </a:cxn>
                  <a:cxn ang="0">
                    <a:pos x="240" y="42"/>
                  </a:cxn>
                  <a:cxn ang="0">
                    <a:pos x="294" y="48"/>
                  </a:cxn>
                  <a:cxn ang="0">
                    <a:pos x="318" y="60"/>
                  </a:cxn>
                  <a:cxn ang="0">
                    <a:pos x="336" y="84"/>
                  </a:cxn>
                  <a:cxn ang="0">
                    <a:pos x="360" y="114"/>
                  </a:cxn>
                </a:cxnLst>
                <a:rect l="0" t="0" r="r" b="b"/>
                <a:pathLst>
                  <a:path w="360" h="114">
                    <a:moveTo>
                      <a:pt x="360" y="114"/>
                    </a:moveTo>
                    <a:lnTo>
                      <a:pt x="336" y="114"/>
                    </a:lnTo>
                    <a:lnTo>
                      <a:pt x="258" y="114"/>
                    </a:lnTo>
                    <a:lnTo>
                      <a:pt x="72" y="108"/>
                    </a:lnTo>
                    <a:lnTo>
                      <a:pt x="18" y="108"/>
                    </a:lnTo>
                    <a:lnTo>
                      <a:pt x="0" y="108"/>
                    </a:lnTo>
                    <a:lnTo>
                      <a:pt x="6" y="84"/>
                    </a:lnTo>
                    <a:lnTo>
                      <a:pt x="24" y="48"/>
                    </a:lnTo>
                    <a:lnTo>
                      <a:pt x="24" y="30"/>
                    </a:lnTo>
                    <a:lnTo>
                      <a:pt x="24" y="18"/>
                    </a:lnTo>
                    <a:lnTo>
                      <a:pt x="42" y="12"/>
                    </a:lnTo>
                    <a:lnTo>
                      <a:pt x="48" y="12"/>
                    </a:lnTo>
                    <a:lnTo>
                      <a:pt x="60" y="12"/>
                    </a:lnTo>
                    <a:lnTo>
                      <a:pt x="66" y="12"/>
                    </a:lnTo>
                    <a:lnTo>
                      <a:pt x="72" y="18"/>
                    </a:lnTo>
                    <a:lnTo>
                      <a:pt x="72" y="30"/>
                    </a:lnTo>
                    <a:lnTo>
                      <a:pt x="78" y="42"/>
                    </a:lnTo>
                    <a:lnTo>
                      <a:pt x="84" y="48"/>
                    </a:lnTo>
                    <a:lnTo>
                      <a:pt x="90" y="54"/>
                    </a:lnTo>
                    <a:lnTo>
                      <a:pt x="96" y="60"/>
                    </a:lnTo>
                    <a:lnTo>
                      <a:pt x="102" y="60"/>
                    </a:lnTo>
                    <a:lnTo>
                      <a:pt x="108" y="60"/>
                    </a:lnTo>
                    <a:lnTo>
                      <a:pt x="120" y="60"/>
                    </a:lnTo>
                    <a:lnTo>
                      <a:pt x="120" y="54"/>
                    </a:lnTo>
                    <a:lnTo>
                      <a:pt x="126" y="54"/>
                    </a:lnTo>
                    <a:lnTo>
                      <a:pt x="132" y="36"/>
                    </a:lnTo>
                    <a:lnTo>
                      <a:pt x="132" y="24"/>
                    </a:lnTo>
                    <a:lnTo>
                      <a:pt x="138" y="12"/>
                    </a:lnTo>
                    <a:lnTo>
                      <a:pt x="150" y="6"/>
                    </a:lnTo>
                    <a:lnTo>
                      <a:pt x="150" y="0"/>
                    </a:lnTo>
                    <a:lnTo>
                      <a:pt x="168" y="0"/>
                    </a:lnTo>
                    <a:lnTo>
                      <a:pt x="240" y="42"/>
                    </a:lnTo>
                    <a:lnTo>
                      <a:pt x="294" y="48"/>
                    </a:lnTo>
                    <a:lnTo>
                      <a:pt x="318" y="60"/>
                    </a:lnTo>
                    <a:lnTo>
                      <a:pt x="336" y="84"/>
                    </a:lnTo>
                    <a:lnTo>
                      <a:pt x="360" y="114"/>
                    </a:lnTo>
                    <a:close/>
                  </a:path>
                </a:pathLst>
              </a:custGeom>
              <a:solidFill>
                <a:schemeClr val="accent4">
                  <a:lumMod val="20000"/>
                  <a:lumOff val="80000"/>
                </a:scheme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82" name="Freeform 877">
                <a:extLst>
                  <a:ext uri="{FF2B5EF4-FFF2-40B4-BE49-F238E27FC236}">
                    <a16:creationId xmlns:a16="http://schemas.microsoft.com/office/drawing/2014/main" xmlns="" id="{E0BCC53A-6FB0-DD42-9168-787947E1283D}"/>
                  </a:ext>
                </a:extLst>
              </p:cNvPr>
              <p:cNvSpPr>
                <a:spLocks/>
              </p:cNvSpPr>
              <p:nvPr/>
            </p:nvSpPr>
            <p:spPr bwMode="auto">
              <a:xfrm>
                <a:off x="4571999" y="5898406"/>
                <a:ext cx="61838" cy="61838"/>
              </a:xfrm>
              <a:custGeom>
                <a:avLst/>
                <a:gdLst/>
                <a:ahLst/>
                <a:cxnLst>
                  <a:cxn ang="0">
                    <a:pos x="18" y="66"/>
                  </a:cxn>
                  <a:cxn ang="0">
                    <a:pos x="12" y="54"/>
                  </a:cxn>
                  <a:cxn ang="0">
                    <a:pos x="6" y="42"/>
                  </a:cxn>
                  <a:cxn ang="0">
                    <a:pos x="0" y="30"/>
                  </a:cxn>
                  <a:cxn ang="0">
                    <a:pos x="0" y="18"/>
                  </a:cxn>
                  <a:cxn ang="0">
                    <a:pos x="12" y="6"/>
                  </a:cxn>
                  <a:cxn ang="0">
                    <a:pos x="18" y="6"/>
                  </a:cxn>
                  <a:cxn ang="0">
                    <a:pos x="30" y="0"/>
                  </a:cxn>
                  <a:cxn ang="0">
                    <a:pos x="42" y="6"/>
                  </a:cxn>
                  <a:cxn ang="0">
                    <a:pos x="60" y="12"/>
                  </a:cxn>
                  <a:cxn ang="0">
                    <a:pos x="60" y="24"/>
                  </a:cxn>
                  <a:cxn ang="0">
                    <a:pos x="66" y="30"/>
                  </a:cxn>
                  <a:cxn ang="0">
                    <a:pos x="66" y="48"/>
                  </a:cxn>
                  <a:cxn ang="0">
                    <a:pos x="60" y="60"/>
                  </a:cxn>
                  <a:cxn ang="0">
                    <a:pos x="54" y="66"/>
                  </a:cxn>
                  <a:cxn ang="0">
                    <a:pos x="18" y="66"/>
                  </a:cxn>
                </a:cxnLst>
                <a:rect l="0" t="0" r="r" b="b"/>
                <a:pathLst>
                  <a:path w="66" h="66">
                    <a:moveTo>
                      <a:pt x="18" y="66"/>
                    </a:moveTo>
                    <a:lnTo>
                      <a:pt x="12" y="54"/>
                    </a:lnTo>
                    <a:lnTo>
                      <a:pt x="6" y="42"/>
                    </a:lnTo>
                    <a:lnTo>
                      <a:pt x="0" y="30"/>
                    </a:lnTo>
                    <a:lnTo>
                      <a:pt x="0" y="18"/>
                    </a:lnTo>
                    <a:lnTo>
                      <a:pt x="12" y="6"/>
                    </a:lnTo>
                    <a:lnTo>
                      <a:pt x="18" y="6"/>
                    </a:lnTo>
                    <a:lnTo>
                      <a:pt x="30" y="0"/>
                    </a:lnTo>
                    <a:lnTo>
                      <a:pt x="42" y="6"/>
                    </a:lnTo>
                    <a:lnTo>
                      <a:pt x="60" y="12"/>
                    </a:lnTo>
                    <a:lnTo>
                      <a:pt x="60" y="24"/>
                    </a:lnTo>
                    <a:lnTo>
                      <a:pt x="66" y="30"/>
                    </a:lnTo>
                    <a:lnTo>
                      <a:pt x="66" y="48"/>
                    </a:lnTo>
                    <a:lnTo>
                      <a:pt x="60" y="60"/>
                    </a:lnTo>
                    <a:lnTo>
                      <a:pt x="54" y="66"/>
                    </a:lnTo>
                    <a:lnTo>
                      <a:pt x="18" y="66"/>
                    </a:lnTo>
                    <a:close/>
                  </a:path>
                </a:pathLst>
              </a:custGeom>
              <a:solidFill>
                <a:schemeClr val="accent4">
                  <a:lumMod val="20000"/>
                  <a:lumOff val="80000"/>
                </a:scheme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83" name="Freeform 758">
                <a:extLst>
                  <a:ext uri="{FF2B5EF4-FFF2-40B4-BE49-F238E27FC236}">
                    <a16:creationId xmlns:a16="http://schemas.microsoft.com/office/drawing/2014/main" xmlns="" id="{C35DB0DE-4A5C-3A4B-8704-1C5071D9E5CE}"/>
                  </a:ext>
                </a:extLst>
              </p:cNvPr>
              <p:cNvSpPr>
                <a:spLocks/>
              </p:cNvSpPr>
              <p:nvPr/>
            </p:nvSpPr>
            <p:spPr bwMode="auto">
              <a:xfrm>
                <a:off x="6994915" y="4341219"/>
                <a:ext cx="224865" cy="134919"/>
              </a:xfrm>
              <a:custGeom>
                <a:avLst/>
                <a:gdLst/>
                <a:ahLst/>
                <a:cxnLst>
                  <a:cxn ang="0">
                    <a:pos x="156" y="126"/>
                  </a:cxn>
                  <a:cxn ang="0">
                    <a:pos x="102" y="138"/>
                  </a:cxn>
                  <a:cxn ang="0">
                    <a:pos x="72" y="144"/>
                  </a:cxn>
                  <a:cxn ang="0">
                    <a:pos x="72" y="126"/>
                  </a:cxn>
                  <a:cxn ang="0">
                    <a:pos x="60" y="114"/>
                  </a:cxn>
                  <a:cxn ang="0">
                    <a:pos x="60" y="108"/>
                  </a:cxn>
                  <a:cxn ang="0">
                    <a:pos x="48" y="90"/>
                  </a:cxn>
                  <a:cxn ang="0">
                    <a:pos x="0" y="24"/>
                  </a:cxn>
                  <a:cxn ang="0">
                    <a:pos x="6" y="18"/>
                  </a:cxn>
                  <a:cxn ang="0">
                    <a:pos x="24" y="18"/>
                  </a:cxn>
                  <a:cxn ang="0">
                    <a:pos x="36" y="18"/>
                  </a:cxn>
                  <a:cxn ang="0">
                    <a:pos x="48" y="24"/>
                  </a:cxn>
                  <a:cxn ang="0">
                    <a:pos x="54" y="30"/>
                  </a:cxn>
                  <a:cxn ang="0">
                    <a:pos x="60" y="36"/>
                  </a:cxn>
                  <a:cxn ang="0">
                    <a:pos x="66" y="48"/>
                  </a:cxn>
                  <a:cxn ang="0">
                    <a:pos x="78" y="54"/>
                  </a:cxn>
                  <a:cxn ang="0">
                    <a:pos x="84" y="60"/>
                  </a:cxn>
                  <a:cxn ang="0">
                    <a:pos x="102" y="54"/>
                  </a:cxn>
                  <a:cxn ang="0">
                    <a:pos x="114" y="48"/>
                  </a:cxn>
                  <a:cxn ang="0">
                    <a:pos x="126" y="42"/>
                  </a:cxn>
                  <a:cxn ang="0">
                    <a:pos x="138" y="30"/>
                  </a:cxn>
                  <a:cxn ang="0">
                    <a:pos x="150" y="18"/>
                  </a:cxn>
                  <a:cxn ang="0">
                    <a:pos x="168" y="12"/>
                  </a:cxn>
                  <a:cxn ang="0">
                    <a:pos x="186" y="0"/>
                  </a:cxn>
                  <a:cxn ang="0">
                    <a:pos x="192" y="12"/>
                  </a:cxn>
                  <a:cxn ang="0">
                    <a:pos x="198" y="24"/>
                  </a:cxn>
                  <a:cxn ang="0">
                    <a:pos x="222" y="60"/>
                  </a:cxn>
                  <a:cxn ang="0">
                    <a:pos x="240" y="78"/>
                  </a:cxn>
                  <a:cxn ang="0">
                    <a:pos x="240" y="84"/>
                  </a:cxn>
                  <a:cxn ang="0">
                    <a:pos x="228" y="84"/>
                  </a:cxn>
                  <a:cxn ang="0">
                    <a:pos x="222" y="90"/>
                  </a:cxn>
                  <a:cxn ang="0">
                    <a:pos x="210" y="96"/>
                  </a:cxn>
                  <a:cxn ang="0">
                    <a:pos x="198" y="102"/>
                  </a:cxn>
                  <a:cxn ang="0">
                    <a:pos x="192" y="102"/>
                  </a:cxn>
                  <a:cxn ang="0">
                    <a:pos x="192" y="108"/>
                  </a:cxn>
                  <a:cxn ang="0">
                    <a:pos x="186" y="114"/>
                  </a:cxn>
                  <a:cxn ang="0">
                    <a:pos x="180" y="114"/>
                  </a:cxn>
                  <a:cxn ang="0">
                    <a:pos x="174" y="114"/>
                  </a:cxn>
                  <a:cxn ang="0">
                    <a:pos x="168" y="114"/>
                  </a:cxn>
                  <a:cxn ang="0">
                    <a:pos x="162" y="120"/>
                  </a:cxn>
                  <a:cxn ang="0">
                    <a:pos x="156" y="126"/>
                  </a:cxn>
                </a:cxnLst>
                <a:rect l="0" t="0" r="r" b="b"/>
                <a:pathLst>
                  <a:path w="240" h="144">
                    <a:moveTo>
                      <a:pt x="156" y="126"/>
                    </a:moveTo>
                    <a:lnTo>
                      <a:pt x="102" y="138"/>
                    </a:lnTo>
                    <a:lnTo>
                      <a:pt x="72" y="144"/>
                    </a:lnTo>
                    <a:lnTo>
                      <a:pt x="72" y="126"/>
                    </a:lnTo>
                    <a:lnTo>
                      <a:pt x="60" y="114"/>
                    </a:lnTo>
                    <a:lnTo>
                      <a:pt x="60" y="108"/>
                    </a:lnTo>
                    <a:lnTo>
                      <a:pt x="48" y="90"/>
                    </a:lnTo>
                    <a:lnTo>
                      <a:pt x="0" y="24"/>
                    </a:lnTo>
                    <a:lnTo>
                      <a:pt x="6" y="18"/>
                    </a:lnTo>
                    <a:lnTo>
                      <a:pt x="24" y="18"/>
                    </a:lnTo>
                    <a:lnTo>
                      <a:pt x="36" y="18"/>
                    </a:lnTo>
                    <a:lnTo>
                      <a:pt x="48" y="24"/>
                    </a:lnTo>
                    <a:lnTo>
                      <a:pt x="54" y="30"/>
                    </a:lnTo>
                    <a:lnTo>
                      <a:pt x="60" y="36"/>
                    </a:lnTo>
                    <a:lnTo>
                      <a:pt x="66" y="48"/>
                    </a:lnTo>
                    <a:lnTo>
                      <a:pt x="78" y="54"/>
                    </a:lnTo>
                    <a:lnTo>
                      <a:pt x="84" y="60"/>
                    </a:lnTo>
                    <a:lnTo>
                      <a:pt x="102" y="54"/>
                    </a:lnTo>
                    <a:lnTo>
                      <a:pt x="114" y="48"/>
                    </a:lnTo>
                    <a:lnTo>
                      <a:pt x="126" y="42"/>
                    </a:lnTo>
                    <a:lnTo>
                      <a:pt x="138" y="30"/>
                    </a:lnTo>
                    <a:lnTo>
                      <a:pt x="150" y="18"/>
                    </a:lnTo>
                    <a:lnTo>
                      <a:pt x="168" y="12"/>
                    </a:lnTo>
                    <a:lnTo>
                      <a:pt x="186" y="0"/>
                    </a:lnTo>
                    <a:lnTo>
                      <a:pt x="192" y="12"/>
                    </a:lnTo>
                    <a:lnTo>
                      <a:pt x="198" y="24"/>
                    </a:lnTo>
                    <a:lnTo>
                      <a:pt x="222" y="60"/>
                    </a:lnTo>
                    <a:lnTo>
                      <a:pt x="240" y="78"/>
                    </a:lnTo>
                    <a:lnTo>
                      <a:pt x="240" y="84"/>
                    </a:lnTo>
                    <a:lnTo>
                      <a:pt x="228" y="84"/>
                    </a:lnTo>
                    <a:lnTo>
                      <a:pt x="222" y="90"/>
                    </a:lnTo>
                    <a:lnTo>
                      <a:pt x="210" y="96"/>
                    </a:lnTo>
                    <a:lnTo>
                      <a:pt x="198" y="102"/>
                    </a:lnTo>
                    <a:lnTo>
                      <a:pt x="192" y="102"/>
                    </a:lnTo>
                    <a:lnTo>
                      <a:pt x="192" y="108"/>
                    </a:lnTo>
                    <a:lnTo>
                      <a:pt x="186" y="114"/>
                    </a:lnTo>
                    <a:lnTo>
                      <a:pt x="180" y="114"/>
                    </a:lnTo>
                    <a:lnTo>
                      <a:pt x="174" y="114"/>
                    </a:lnTo>
                    <a:lnTo>
                      <a:pt x="168" y="114"/>
                    </a:lnTo>
                    <a:lnTo>
                      <a:pt x="162" y="120"/>
                    </a:lnTo>
                    <a:lnTo>
                      <a:pt x="156" y="126"/>
                    </a:lnTo>
                    <a:close/>
                  </a:path>
                </a:pathLst>
              </a:custGeom>
              <a:solidFill>
                <a:schemeClr val="accent4"/>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84" name="Freeform 760">
                <a:extLst>
                  <a:ext uri="{FF2B5EF4-FFF2-40B4-BE49-F238E27FC236}">
                    <a16:creationId xmlns:a16="http://schemas.microsoft.com/office/drawing/2014/main" xmlns="" id="{5B656C5C-FF4A-E440-A95B-1135584DAEFE}"/>
                  </a:ext>
                </a:extLst>
              </p:cNvPr>
              <p:cNvSpPr>
                <a:spLocks/>
              </p:cNvSpPr>
              <p:nvPr/>
            </p:nvSpPr>
            <p:spPr bwMode="auto">
              <a:xfrm>
                <a:off x="7169185" y="4268138"/>
                <a:ext cx="202378" cy="146162"/>
              </a:xfrm>
              <a:custGeom>
                <a:avLst/>
                <a:gdLst/>
                <a:ahLst/>
                <a:cxnLst>
                  <a:cxn ang="0">
                    <a:pos x="216" y="60"/>
                  </a:cxn>
                  <a:cxn ang="0">
                    <a:pos x="144" y="72"/>
                  </a:cxn>
                  <a:cxn ang="0">
                    <a:pos x="144" y="108"/>
                  </a:cxn>
                  <a:cxn ang="0">
                    <a:pos x="138" y="102"/>
                  </a:cxn>
                  <a:cxn ang="0">
                    <a:pos x="132" y="102"/>
                  </a:cxn>
                  <a:cxn ang="0">
                    <a:pos x="126" y="108"/>
                  </a:cxn>
                  <a:cxn ang="0">
                    <a:pos x="114" y="114"/>
                  </a:cxn>
                  <a:cxn ang="0">
                    <a:pos x="102" y="120"/>
                  </a:cxn>
                  <a:cxn ang="0">
                    <a:pos x="90" y="126"/>
                  </a:cxn>
                  <a:cxn ang="0">
                    <a:pos x="90" y="132"/>
                  </a:cxn>
                  <a:cxn ang="0">
                    <a:pos x="78" y="144"/>
                  </a:cxn>
                  <a:cxn ang="0">
                    <a:pos x="66" y="144"/>
                  </a:cxn>
                  <a:cxn ang="0">
                    <a:pos x="60" y="144"/>
                  </a:cxn>
                  <a:cxn ang="0">
                    <a:pos x="54" y="156"/>
                  </a:cxn>
                  <a:cxn ang="0">
                    <a:pos x="36" y="138"/>
                  </a:cxn>
                  <a:cxn ang="0">
                    <a:pos x="12" y="102"/>
                  </a:cxn>
                  <a:cxn ang="0">
                    <a:pos x="6" y="90"/>
                  </a:cxn>
                  <a:cxn ang="0">
                    <a:pos x="0" y="78"/>
                  </a:cxn>
                  <a:cxn ang="0">
                    <a:pos x="12" y="66"/>
                  </a:cxn>
                  <a:cxn ang="0">
                    <a:pos x="24" y="66"/>
                  </a:cxn>
                  <a:cxn ang="0">
                    <a:pos x="30" y="66"/>
                  </a:cxn>
                  <a:cxn ang="0">
                    <a:pos x="36" y="66"/>
                  </a:cxn>
                  <a:cxn ang="0">
                    <a:pos x="42" y="66"/>
                  </a:cxn>
                  <a:cxn ang="0">
                    <a:pos x="48" y="66"/>
                  </a:cxn>
                  <a:cxn ang="0">
                    <a:pos x="66" y="60"/>
                  </a:cxn>
                  <a:cxn ang="0">
                    <a:pos x="72" y="54"/>
                  </a:cxn>
                  <a:cxn ang="0">
                    <a:pos x="78" y="48"/>
                  </a:cxn>
                  <a:cxn ang="0">
                    <a:pos x="90" y="54"/>
                  </a:cxn>
                  <a:cxn ang="0">
                    <a:pos x="96" y="54"/>
                  </a:cxn>
                  <a:cxn ang="0">
                    <a:pos x="114" y="60"/>
                  </a:cxn>
                  <a:cxn ang="0">
                    <a:pos x="120" y="60"/>
                  </a:cxn>
                  <a:cxn ang="0">
                    <a:pos x="126" y="60"/>
                  </a:cxn>
                  <a:cxn ang="0">
                    <a:pos x="126" y="54"/>
                  </a:cxn>
                  <a:cxn ang="0">
                    <a:pos x="126" y="48"/>
                  </a:cxn>
                  <a:cxn ang="0">
                    <a:pos x="120" y="30"/>
                  </a:cxn>
                  <a:cxn ang="0">
                    <a:pos x="114" y="24"/>
                  </a:cxn>
                  <a:cxn ang="0">
                    <a:pos x="132" y="0"/>
                  </a:cxn>
                  <a:cxn ang="0">
                    <a:pos x="144" y="6"/>
                  </a:cxn>
                  <a:cxn ang="0">
                    <a:pos x="156" y="6"/>
                  </a:cxn>
                  <a:cxn ang="0">
                    <a:pos x="162" y="24"/>
                  </a:cxn>
                  <a:cxn ang="0">
                    <a:pos x="216" y="60"/>
                  </a:cxn>
                </a:cxnLst>
                <a:rect l="0" t="0" r="r" b="b"/>
                <a:pathLst>
                  <a:path w="216" h="156">
                    <a:moveTo>
                      <a:pt x="216" y="60"/>
                    </a:moveTo>
                    <a:lnTo>
                      <a:pt x="144" y="72"/>
                    </a:lnTo>
                    <a:lnTo>
                      <a:pt x="144" y="108"/>
                    </a:lnTo>
                    <a:lnTo>
                      <a:pt x="138" y="102"/>
                    </a:lnTo>
                    <a:lnTo>
                      <a:pt x="132" y="102"/>
                    </a:lnTo>
                    <a:lnTo>
                      <a:pt x="126" y="108"/>
                    </a:lnTo>
                    <a:lnTo>
                      <a:pt x="114" y="114"/>
                    </a:lnTo>
                    <a:lnTo>
                      <a:pt x="102" y="120"/>
                    </a:lnTo>
                    <a:lnTo>
                      <a:pt x="90" y="126"/>
                    </a:lnTo>
                    <a:lnTo>
                      <a:pt x="90" y="132"/>
                    </a:lnTo>
                    <a:lnTo>
                      <a:pt x="78" y="144"/>
                    </a:lnTo>
                    <a:lnTo>
                      <a:pt x="66" y="144"/>
                    </a:lnTo>
                    <a:lnTo>
                      <a:pt x="60" y="144"/>
                    </a:lnTo>
                    <a:lnTo>
                      <a:pt x="54" y="156"/>
                    </a:lnTo>
                    <a:lnTo>
                      <a:pt x="36" y="138"/>
                    </a:lnTo>
                    <a:lnTo>
                      <a:pt x="12" y="102"/>
                    </a:lnTo>
                    <a:lnTo>
                      <a:pt x="6" y="90"/>
                    </a:lnTo>
                    <a:lnTo>
                      <a:pt x="0" y="78"/>
                    </a:lnTo>
                    <a:lnTo>
                      <a:pt x="12" y="66"/>
                    </a:lnTo>
                    <a:lnTo>
                      <a:pt x="24" y="66"/>
                    </a:lnTo>
                    <a:lnTo>
                      <a:pt x="30" y="66"/>
                    </a:lnTo>
                    <a:lnTo>
                      <a:pt x="36" y="66"/>
                    </a:lnTo>
                    <a:lnTo>
                      <a:pt x="42" y="66"/>
                    </a:lnTo>
                    <a:lnTo>
                      <a:pt x="48" y="66"/>
                    </a:lnTo>
                    <a:lnTo>
                      <a:pt x="66" y="60"/>
                    </a:lnTo>
                    <a:lnTo>
                      <a:pt x="72" y="54"/>
                    </a:lnTo>
                    <a:lnTo>
                      <a:pt x="78" y="48"/>
                    </a:lnTo>
                    <a:lnTo>
                      <a:pt x="90" y="54"/>
                    </a:lnTo>
                    <a:lnTo>
                      <a:pt x="96" y="54"/>
                    </a:lnTo>
                    <a:lnTo>
                      <a:pt x="114" y="60"/>
                    </a:lnTo>
                    <a:lnTo>
                      <a:pt x="120" y="60"/>
                    </a:lnTo>
                    <a:lnTo>
                      <a:pt x="126" y="60"/>
                    </a:lnTo>
                    <a:lnTo>
                      <a:pt x="126" y="54"/>
                    </a:lnTo>
                    <a:lnTo>
                      <a:pt x="126" y="48"/>
                    </a:lnTo>
                    <a:lnTo>
                      <a:pt x="120" y="30"/>
                    </a:lnTo>
                    <a:lnTo>
                      <a:pt x="114" y="24"/>
                    </a:lnTo>
                    <a:lnTo>
                      <a:pt x="132" y="0"/>
                    </a:lnTo>
                    <a:lnTo>
                      <a:pt x="144" y="6"/>
                    </a:lnTo>
                    <a:lnTo>
                      <a:pt x="156" y="6"/>
                    </a:lnTo>
                    <a:lnTo>
                      <a:pt x="162" y="24"/>
                    </a:lnTo>
                    <a:lnTo>
                      <a:pt x="216" y="60"/>
                    </a:lnTo>
                    <a:close/>
                  </a:path>
                </a:pathLst>
              </a:custGeom>
              <a:solidFill>
                <a:schemeClr val="accent4"/>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85" name="Freeform 769">
                <a:extLst>
                  <a:ext uri="{FF2B5EF4-FFF2-40B4-BE49-F238E27FC236}">
                    <a16:creationId xmlns:a16="http://schemas.microsoft.com/office/drawing/2014/main" xmlns="" id="{DDE24D72-1947-1D4D-9AB1-1E21E74773EC}"/>
                  </a:ext>
                </a:extLst>
              </p:cNvPr>
              <p:cNvSpPr>
                <a:spLocks/>
              </p:cNvSpPr>
              <p:nvPr/>
            </p:nvSpPr>
            <p:spPr bwMode="auto">
              <a:xfrm>
                <a:off x="7500861" y="4611056"/>
                <a:ext cx="269838" cy="219243"/>
              </a:xfrm>
              <a:custGeom>
                <a:avLst/>
                <a:gdLst/>
                <a:ahLst/>
                <a:cxnLst>
                  <a:cxn ang="0">
                    <a:pos x="18" y="120"/>
                  </a:cxn>
                  <a:cxn ang="0">
                    <a:pos x="18" y="96"/>
                  </a:cxn>
                  <a:cxn ang="0">
                    <a:pos x="12" y="84"/>
                  </a:cxn>
                  <a:cxn ang="0">
                    <a:pos x="6" y="78"/>
                  </a:cxn>
                  <a:cxn ang="0">
                    <a:pos x="18" y="66"/>
                  </a:cxn>
                  <a:cxn ang="0">
                    <a:pos x="36" y="72"/>
                  </a:cxn>
                  <a:cxn ang="0">
                    <a:pos x="48" y="66"/>
                  </a:cxn>
                  <a:cxn ang="0">
                    <a:pos x="60" y="66"/>
                  </a:cxn>
                  <a:cxn ang="0">
                    <a:pos x="78" y="60"/>
                  </a:cxn>
                  <a:cxn ang="0">
                    <a:pos x="90" y="42"/>
                  </a:cxn>
                  <a:cxn ang="0">
                    <a:pos x="96" y="48"/>
                  </a:cxn>
                  <a:cxn ang="0">
                    <a:pos x="168" y="12"/>
                  </a:cxn>
                  <a:cxn ang="0">
                    <a:pos x="192" y="54"/>
                  </a:cxn>
                  <a:cxn ang="0">
                    <a:pos x="198" y="66"/>
                  </a:cxn>
                  <a:cxn ang="0">
                    <a:pos x="198" y="78"/>
                  </a:cxn>
                  <a:cxn ang="0">
                    <a:pos x="210" y="84"/>
                  </a:cxn>
                  <a:cxn ang="0">
                    <a:pos x="216" y="72"/>
                  </a:cxn>
                  <a:cxn ang="0">
                    <a:pos x="228" y="78"/>
                  </a:cxn>
                  <a:cxn ang="0">
                    <a:pos x="240" y="90"/>
                  </a:cxn>
                  <a:cxn ang="0">
                    <a:pos x="234" y="102"/>
                  </a:cxn>
                  <a:cxn ang="0">
                    <a:pos x="240" y="114"/>
                  </a:cxn>
                  <a:cxn ang="0">
                    <a:pos x="258" y="114"/>
                  </a:cxn>
                  <a:cxn ang="0">
                    <a:pos x="276" y="114"/>
                  </a:cxn>
                  <a:cxn ang="0">
                    <a:pos x="288" y="120"/>
                  </a:cxn>
                  <a:cxn ang="0">
                    <a:pos x="282" y="132"/>
                  </a:cxn>
                  <a:cxn ang="0">
                    <a:pos x="234" y="180"/>
                  </a:cxn>
                  <a:cxn ang="0">
                    <a:pos x="102" y="234"/>
                  </a:cxn>
                  <a:cxn ang="0">
                    <a:pos x="96" y="216"/>
                  </a:cxn>
                  <a:cxn ang="0">
                    <a:pos x="84" y="216"/>
                  </a:cxn>
                  <a:cxn ang="0">
                    <a:pos x="66" y="216"/>
                  </a:cxn>
                  <a:cxn ang="0">
                    <a:pos x="48" y="210"/>
                  </a:cxn>
                  <a:cxn ang="0">
                    <a:pos x="48" y="192"/>
                  </a:cxn>
                  <a:cxn ang="0">
                    <a:pos x="48" y="162"/>
                  </a:cxn>
                  <a:cxn ang="0">
                    <a:pos x="54" y="150"/>
                  </a:cxn>
                  <a:cxn ang="0">
                    <a:pos x="54" y="138"/>
                  </a:cxn>
                  <a:cxn ang="0">
                    <a:pos x="42" y="126"/>
                  </a:cxn>
                </a:cxnLst>
                <a:rect l="0" t="0" r="r" b="b"/>
                <a:pathLst>
                  <a:path w="288" h="234">
                    <a:moveTo>
                      <a:pt x="30" y="126"/>
                    </a:moveTo>
                    <a:lnTo>
                      <a:pt x="18" y="120"/>
                    </a:lnTo>
                    <a:lnTo>
                      <a:pt x="12" y="102"/>
                    </a:lnTo>
                    <a:lnTo>
                      <a:pt x="18" y="96"/>
                    </a:lnTo>
                    <a:lnTo>
                      <a:pt x="12" y="90"/>
                    </a:lnTo>
                    <a:lnTo>
                      <a:pt x="12" y="84"/>
                    </a:lnTo>
                    <a:lnTo>
                      <a:pt x="6" y="84"/>
                    </a:lnTo>
                    <a:lnTo>
                      <a:pt x="6" y="78"/>
                    </a:lnTo>
                    <a:lnTo>
                      <a:pt x="0" y="72"/>
                    </a:lnTo>
                    <a:lnTo>
                      <a:pt x="18" y="66"/>
                    </a:lnTo>
                    <a:lnTo>
                      <a:pt x="30" y="72"/>
                    </a:lnTo>
                    <a:lnTo>
                      <a:pt x="36" y="72"/>
                    </a:lnTo>
                    <a:lnTo>
                      <a:pt x="42" y="72"/>
                    </a:lnTo>
                    <a:lnTo>
                      <a:pt x="48" y="66"/>
                    </a:lnTo>
                    <a:lnTo>
                      <a:pt x="54" y="66"/>
                    </a:lnTo>
                    <a:lnTo>
                      <a:pt x="60" y="66"/>
                    </a:lnTo>
                    <a:lnTo>
                      <a:pt x="66" y="66"/>
                    </a:lnTo>
                    <a:lnTo>
                      <a:pt x="78" y="60"/>
                    </a:lnTo>
                    <a:lnTo>
                      <a:pt x="84" y="48"/>
                    </a:lnTo>
                    <a:lnTo>
                      <a:pt x="90" y="42"/>
                    </a:lnTo>
                    <a:lnTo>
                      <a:pt x="96" y="42"/>
                    </a:lnTo>
                    <a:lnTo>
                      <a:pt x="96" y="48"/>
                    </a:lnTo>
                    <a:lnTo>
                      <a:pt x="150" y="0"/>
                    </a:lnTo>
                    <a:lnTo>
                      <a:pt x="168" y="12"/>
                    </a:lnTo>
                    <a:lnTo>
                      <a:pt x="186" y="48"/>
                    </a:lnTo>
                    <a:lnTo>
                      <a:pt x="192" y="54"/>
                    </a:lnTo>
                    <a:lnTo>
                      <a:pt x="198" y="60"/>
                    </a:lnTo>
                    <a:lnTo>
                      <a:pt x="198" y="66"/>
                    </a:lnTo>
                    <a:lnTo>
                      <a:pt x="198" y="72"/>
                    </a:lnTo>
                    <a:lnTo>
                      <a:pt x="198" y="78"/>
                    </a:lnTo>
                    <a:lnTo>
                      <a:pt x="204" y="84"/>
                    </a:lnTo>
                    <a:lnTo>
                      <a:pt x="210" y="84"/>
                    </a:lnTo>
                    <a:lnTo>
                      <a:pt x="210" y="78"/>
                    </a:lnTo>
                    <a:lnTo>
                      <a:pt x="216" y="72"/>
                    </a:lnTo>
                    <a:lnTo>
                      <a:pt x="222" y="72"/>
                    </a:lnTo>
                    <a:lnTo>
                      <a:pt x="228" y="78"/>
                    </a:lnTo>
                    <a:lnTo>
                      <a:pt x="234" y="84"/>
                    </a:lnTo>
                    <a:lnTo>
                      <a:pt x="240" y="90"/>
                    </a:lnTo>
                    <a:lnTo>
                      <a:pt x="240" y="96"/>
                    </a:lnTo>
                    <a:lnTo>
                      <a:pt x="234" y="102"/>
                    </a:lnTo>
                    <a:lnTo>
                      <a:pt x="234" y="108"/>
                    </a:lnTo>
                    <a:lnTo>
                      <a:pt x="240" y="114"/>
                    </a:lnTo>
                    <a:lnTo>
                      <a:pt x="252" y="114"/>
                    </a:lnTo>
                    <a:lnTo>
                      <a:pt x="258" y="114"/>
                    </a:lnTo>
                    <a:lnTo>
                      <a:pt x="270" y="108"/>
                    </a:lnTo>
                    <a:lnTo>
                      <a:pt x="276" y="114"/>
                    </a:lnTo>
                    <a:lnTo>
                      <a:pt x="282" y="114"/>
                    </a:lnTo>
                    <a:lnTo>
                      <a:pt x="288" y="120"/>
                    </a:lnTo>
                    <a:lnTo>
                      <a:pt x="288" y="126"/>
                    </a:lnTo>
                    <a:lnTo>
                      <a:pt x="282" y="132"/>
                    </a:lnTo>
                    <a:lnTo>
                      <a:pt x="270" y="150"/>
                    </a:lnTo>
                    <a:lnTo>
                      <a:pt x="234" y="180"/>
                    </a:lnTo>
                    <a:lnTo>
                      <a:pt x="222" y="192"/>
                    </a:lnTo>
                    <a:lnTo>
                      <a:pt x="102" y="234"/>
                    </a:lnTo>
                    <a:lnTo>
                      <a:pt x="102" y="228"/>
                    </a:lnTo>
                    <a:lnTo>
                      <a:pt x="96" y="216"/>
                    </a:lnTo>
                    <a:lnTo>
                      <a:pt x="90" y="216"/>
                    </a:lnTo>
                    <a:lnTo>
                      <a:pt x="84" y="216"/>
                    </a:lnTo>
                    <a:lnTo>
                      <a:pt x="72" y="216"/>
                    </a:lnTo>
                    <a:lnTo>
                      <a:pt x="66" y="216"/>
                    </a:lnTo>
                    <a:lnTo>
                      <a:pt x="54" y="216"/>
                    </a:lnTo>
                    <a:lnTo>
                      <a:pt x="48" y="210"/>
                    </a:lnTo>
                    <a:lnTo>
                      <a:pt x="48" y="204"/>
                    </a:lnTo>
                    <a:lnTo>
                      <a:pt x="48" y="192"/>
                    </a:lnTo>
                    <a:lnTo>
                      <a:pt x="48" y="180"/>
                    </a:lnTo>
                    <a:lnTo>
                      <a:pt x="48" y="162"/>
                    </a:lnTo>
                    <a:lnTo>
                      <a:pt x="54" y="156"/>
                    </a:lnTo>
                    <a:lnTo>
                      <a:pt x="54" y="150"/>
                    </a:lnTo>
                    <a:lnTo>
                      <a:pt x="54" y="144"/>
                    </a:lnTo>
                    <a:lnTo>
                      <a:pt x="54" y="138"/>
                    </a:lnTo>
                    <a:lnTo>
                      <a:pt x="48" y="132"/>
                    </a:lnTo>
                    <a:lnTo>
                      <a:pt x="42" y="126"/>
                    </a:lnTo>
                    <a:lnTo>
                      <a:pt x="30" y="126"/>
                    </a:lnTo>
                    <a:close/>
                  </a:path>
                </a:pathLst>
              </a:custGeom>
              <a:solidFill>
                <a:schemeClr val="accent4">
                  <a:lumMod val="20000"/>
                  <a:lumOff val="80000"/>
                </a:scheme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86" name="Freeform 782">
                <a:extLst>
                  <a:ext uri="{FF2B5EF4-FFF2-40B4-BE49-F238E27FC236}">
                    <a16:creationId xmlns:a16="http://schemas.microsoft.com/office/drawing/2014/main" xmlns="" id="{A5BA9D80-4ACF-AD4F-B3AF-C6A2E387CE1B}"/>
                  </a:ext>
                </a:extLst>
              </p:cNvPr>
              <p:cNvSpPr>
                <a:spLocks/>
              </p:cNvSpPr>
              <p:nvPr/>
            </p:nvSpPr>
            <p:spPr bwMode="auto">
              <a:xfrm>
                <a:off x="8181076" y="4931488"/>
                <a:ext cx="224865" cy="286702"/>
              </a:xfrm>
              <a:custGeom>
                <a:avLst/>
                <a:gdLst/>
                <a:ahLst/>
                <a:cxnLst>
                  <a:cxn ang="0">
                    <a:pos x="156" y="24"/>
                  </a:cxn>
                  <a:cxn ang="0">
                    <a:pos x="144" y="6"/>
                  </a:cxn>
                  <a:cxn ang="0">
                    <a:pos x="132" y="6"/>
                  </a:cxn>
                  <a:cxn ang="0">
                    <a:pos x="126" y="12"/>
                  </a:cxn>
                  <a:cxn ang="0">
                    <a:pos x="114" y="12"/>
                  </a:cxn>
                  <a:cxn ang="0">
                    <a:pos x="108" y="0"/>
                  </a:cxn>
                  <a:cxn ang="0">
                    <a:pos x="90" y="6"/>
                  </a:cxn>
                  <a:cxn ang="0">
                    <a:pos x="90" y="12"/>
                  </a:cxn>
                  <a:cxn ang="0">
                    <a:pos x="90" y="24"/>
                  </a:cxn>
                  <a:cxn ang="0">
                    <a:pos x="84" y="30"/>
                  </a:cxn>
                  <a:cxn ang="0">
                    <a:pos x="66" y="42"/>
                  </a:cxn>
                  <a:cxn ang="0">
                    <a:pos x="48" y="60"/>
                  </a:cxn>
                  <a:cxn ang="0">
                    <a:pos x="36" y="60"/>
                  </a:cxn>
                  <a:cxn ang="0">
                    <a:pos x="30" y="72"/>
                  </a:cxn>
                  <a:cxn ang="0">
                    <a:pos x="18" y="78"/>
                  </a:cxn>
                  <a:cxn ang="0">
                    <a:pos x="0" y="90"/>
                  </a:cxn>
                  <a:cxn ang="0">
                    <a:pos x="0" y="108"/>
                  </a:cxn>
                  <a:cxn ang="0">
                    <a:pos x="18" y="114"/>
                  </a:cxn>
                  <a:cxn ang="0">
                    <a:pos x="12" y="126"/>
                  </a:cxn>
                  <a:cxn ang="0">
                    <a:pos x="6" y="144"/>
                  </a:cxn>
                  <a:cxn ang="0">
                    <a:pos x="18" y="150"/>
                  </a:cxn>
                  <a:cxn ang="0">
                    <a:pos x="12" y="162"/>
                  </a:cxn>
                  <a:cxn ang="0">
                    <a:pos x="12" y="174"/>
                  </a:cxn>
                  <a:cxn ang="0">
                    <a:pos x="24" y="186"/>
                  </a:cxn>
                  <a:cxn ang="0">
                    <a:pos x="48" y="192"/>
                  </a:cxn>
                  <a:cxn ang="0">
                    <a:pos x="60" y="192"/>
                  </a:cxn>
                  <a:cxn ang="0">
                    <a:pos x="66" y="198"/>
                  </a:cxn>
                  <a:cxn ang="0">
                    <a:pos x="78" y="210"/>
                  </a:cxn>
                  <a:cxn ang="0">
                    <a:pos x="90" y="222"/>
                  </a:cxn>
                  <a:cxn ang="0">
                    <a:pos x="102" y="210"/>
                  </a:cxn>
                  <a:cxn ang="0">
                    <a:pos x="108" y="204"/>
                  </a:cxn>
                  <a:cxn ang="0">
                    <a:pos x="114" y="204"/>
                  </a:cxn>
                  <a:cxn ang="0">
                    <a:pos x="126" y="216"/>
                  </a:cxn>
                  <a:cxn ang="0">
                    <a:pos x="132" y="228"/>
                  </a:cxn>
                  <a:cxn ang="0">
                    <a:pos x="144" y="234"/>
                  </a:cxn>
                  <a:cxn ang="0">
                    <a:pos x="162" y="234"/>
                  </a:cxn>
                  <a:cxn ang="0">
                    <a:pos x="162" y="246"/>
                  </a:cxn>
                  <a:cxn ang="0">
                    <a:pos x="156" y="252"/>
                  </a:cxn>
                  <a:cxn ang="0">
                    <a:pos x="162" y="270"/>
                  </a:cxn>
                  <a:cxn ang="0">
                    <a:pos x="180" y="282"/>
                  </a:cxn>
                  <a:cxn ang="0">
                    <a:pos x="192" y="282"/>
                  </a:cxn>
                  <a:cxn ang="0">
                    <a:pos x="198" y="288"/>
                  </a:cxn>
                  <a:cxn ang="0">
                    <a:pos x="204" y="294"/>
                  </a:cxn>
                  <a:cxn ang="0">
                    <a:pos x="222" y="306"/>
                  </a:cxn>
                  <a:cxn ang="0">
                    <a:pos x="234" y="288"/>
                  </a:cxn>
                  <a:cxn ang="0">
                    <a:pos x="240" y="258"/>
                  </a:cxn>
                  <a:cxn ang="0">
                    <a:pos x="240" y="246"/>
                  </a:cxn>
                  <a:cxn ang="0">
                    <a:pos x="228" y="240"/>
                  </a:cxn>
                  <a:cxn ang="0">
                    <a:pos x="228" y="222"/>
                  </a:cxn>
                  <a:cxn ang="0">
                    <a:pos x="228" y="198"/>
                  </a:cxn>
                  <a:cxn ang="0">
                    <a:pos x="222" y="180"/>
                  </a:cxn>
                  <a:cxn ang="0">
                    <a:pos x="204" y="168"/>
                  </a:cxn>
                  <a:cxn ang="0">
                    <a:pos x="198" y="144"/>
                  </a:cxn>
                  <a:cxn ang="0">
                    <a:pos x="198" y="126"/>
                  </a:cxn>
                  <a:cxn ang="0">
                    <a:pos x="180" y="72"/>
                  </a:cxn>
                  <a:cxn ang="0">
                    <a:pos x="168" y="54"/>
                  </a:cxn>
                  <a:cxn ang="0">
                    <a:pos x="174" y="42"/>
                  </a:cxn>
                  <a:cxn ang="0">
                    <a:pos x="168" y="30"/>
                  </a:cxn>
                </a:cxnLst>
                <a:rect l="0" t="0" r="r" b="b"/>
                <a:pathLst>
                  <a:path w="240" h="306">
                    <a:moveTo>
                      <a:pt x="162" y="24"/>
                    </a:moveTo>
                    <a:lnTo>
                      <a:pt x="156" y="24"/>
                    </a:lnTo>
                    <a:lnTo>
                      <a:pt x="144" y="12"/>
                    </a:lnTo>
                    <a:lnTo>
                      <a:pt x="144" y="6"/>
                    </a:lnTo>
                    <a:lnTo>
                      <a:pt x="138" y="6"/>
                    </a:lnTo>
                    <a:lnTo>
                      <a:pt x="132" y="6"/>
                    </a:lnTo>
                    <a:lnTo>
                      <a:pt x="132" y="12"/>
                    </a:lnTo>
                    <a:lnTo>
                      <a:pt x="126" y="12"/>
                    </a:lnTo>
                    <a:lnTo>
                      <a:pt x="120" y="18"/>
                    </a:lnTo>
                    <a:lnTo>
                      <a:pt x="114" y="12"/>
                    </a:lnTo>
                    <a:lnTo>
                      <a:pt x="108" y="6"/>
                    </a:lnTo>
                    <a:lnTo>
                      <a:pt x="108" y="0"/>
                    </a:lnTo>
                    <a:lnTo>
                      <a:pt x="96" y="0"/>
                    </a:lnTo>
                    <a:lnTo>
                      <a:pt x="90" y="6"/>
                    </a:lnTo>
                    <a:lnTo>
                      <a:pt x="84" y="6"/>
                    </a:lnTo>
                    <a:lnTo>
                      <a:pt x="90" y="12"/>
                    </a:lnTo>
                    <a:lnTo>
                      <a:pt x="90" y="18"/>
                    </a:lnTo>
                    <a:lnTo>
                      <a:pt x="90" y="24"/>
                    </a:lnTo>
                    <a:lnTo>
                      <a:pt x="90" y="30"/>
                    </a:lnTo>
                    <a:lnTo>
                      <a:pt x="84" y="30"/>
                    </a:lnTo>
                    <a:lnTo>
                      <a:pt x="78" y="36"/>
                    </a:lnTo>
                    <a:lnTo>
                      <a:pt x="66" y="42"/>
                    </a:lnTo>
                    <a:lnTo>
                      <a:pt x="54" y="48"/>
                    </a:lnTo>
                    <a:lnTo>
                      <a:pt x="48" y="60"/>
                    </a:lnTo>
                    <a:lnTo>
                      <a:pt x="42" y="60"/>
                    </a:lnTo>
                    <a:lnTo>
                      <a:pt x="36" y="60"/>
                    </a:lnTo>
                    <a:lnTo>
                      <a:pt x="30" y="66"/>
                    </a:lnTo>
                    <a:lnTo>
                      <a:pt x="30" y="72"/>
                    </a:lnTo>
                    <a:lnTo>
                      <a:pt x="24" y="78"/>
                    </a:lnTo>
                    <a:lnTo>
                      <a:pt x="18" y="78"/>
                    </a:lnTo>
                    <a:lnTo>
                      <a:pt x="6" y="90"/>
                    </a:lnTo>
                    <a:lnTo>
                      <a:pt x="0" y="90"/>
                    </a:lnTo>
                    <a:lnTo>
                      <a:pt x="0" y="102"/>
                    </a:lnTo>
                    <a:lnTo>
                      <a:pt x="0" y="108"/>
                    </a:lnTo>
                    <a:lnTo>
                      <a:pt x="12" y="108"/>
                    </a:lnTo>
                    <a:lnTo>
                      <a:pt x="18" y="114"/>
                    </a:lnTo>
                    <a:lnTo>
                      <a:pt x="18" y="120"/>
                    </a:lnTo>
                    <a:lnTo>
                      <a:pt x="12" y="126"/>
                    </a:lnTo>
                    <a:lnTo>
                      <a:pt x="6" y="132"/>
                    </a:lnTo>
                    <a:lnTo>
                      <a:pt x="6" y="144"/>
                    </a:lnTo>
                    <a:lnTo>
                      <a:pt x="12" y="150"/>
                    </a:lnTo>
                    <a:lnTo>
                      <a:pt x="18" y="150"/>
                    </a:lnTo>
                    <a:lnTo>
                      <a:pt x="12" y="156"/>
                    </a:lnTo>
                    <a:lnTo>
                      <a:pt x="12" y="162"/>
                    </a:lnTo>
                    <a:lnTo>
                      <a:pt x="12" y="168"/>
                    </a:lnTo>
                    <a:lnTo>
                      <a:pt x="12" y="174"/>
                    </a:lnTo>
                    <a:lnTo>
                      <a:pt x="18" y="180"/>
                    </a:lnTo>
                    <a:lnTo>
                      <a:pt x="24" y="186"/>
                    </a:lnTo>
                    <a:lnTo>
                      <a:pt x="30" y="192"/>
                    </a:lnTo>
                    <a:lnTo>
                      <a:pt x="48" y="192"/>
                    </a:lnTo>
                    <a:lnTo>
                      <a:pt x="54" y="192"/>
                    </a:lnTo>
                    <a:lnTo>
                      <a:pt x="60" y="192"/>
                    </a:lnTo>
                    <a:lnTo>
                      <a:pt x="60" y="198"/>
                    </a:lnTo>
                    <a:lnTo>
                      <a:pt x="66" y="198"/>
                    </a:lnTo>
                    <a:lnTo>
                      <a:pt x="78" y="204"/>
                    </a:lnTo>
                    <a:lnTo>
                      <a:pt x="78" y="210"/>
                    </a:lnTo>
                    <a:lnTo>
                      <a:pt x="84" y="216"/>
                    </a:lnTo>
                    <a:lnTo>
                      <a:pt x="90" y="222"/>
                    </a:lnTo>
                    <a:lnTo>
                      <a:pt x="96" y="216"/>
                    </a:lnTo>
                    <a:lnTo>
                      <a:pt x="102" y="210"/>
                    </a:lnTo>
                    <a:lnTo>
                      <a:pt x="108" y="210"/>
                    </a:lnTo>
                    <a:lnTo>
                      <a:pt x="108" y="204"/>
                    </a:lnTo>
                    <a:lnTo>
                      <a:pt x="114" y="198"/>
                    </a:lnTo>
                    <a:lnTo>
                      <a:pt x="114" y="204"/>
                    </a:lnTo>
                    <a:lnTo>
                      <a:pt x="126" y="210"/>
                    </a:lnTo>
                    <a:lnTo>
                      <a:pt x="126" y="216"/>
                    </a:lnTo>
                    <a:lnTo>
                      <a:pt x="126" y="222"/>
                    </a:lnTo>
                    <a:lnTo>
                      <a:pt x="132" y="228"/>
                    </a:lnTo>
                    <a:lnTo>
                      <a:pt x="138" y="234"/>
                    </a:lnTo>
                    <a:lnTo>
                      <a:pt x="144" y="234"/>
                    </a:lnTo>
                    <a:lnTo>
                      <a:pt x="150" y="234"/>
                    </a:lnTo>
                    <a:lnTo>
                      <a:pt x="162" y="234"/>
                    </a:lnTo>
                    <a:lnTo>
                      <a:pt x="162" y="240"/>
                    </a:lnTo>
                    <a:lnTo>
                      <a:pt x="162" y="246"/>
                    </a:lnTo>
                    <a:lnTo>
                      <a:pt x="156" y="246"/>
                    </a:lnTo>
                    <a:lnTo>
                      <a:pt x="156" y="252"/>
                    </a:lnTo>
                    <a:lnTo>
                      <a:pt x="162" y="264"/>
                    </a:lnTo>
                    <a:lnTo>
                      <a:pt x="162" y="270"/>
                    </a:lnTo>
                    <a:lnTo>
                      <a:pt x="168" y="276"/>
                    </a:lnTo>
                    <a:lnTo>
                      <a:pt x="180" y="282"/>
                    </a:lnTo>
                    <a:lnTo>
                      <a:pt x="186" y="282"/>
                    </a:lnTo>
                    <a:lnTo>
                      <a:pt x="192" y="282"/>
                    </a:lnTo>
                    <a:lnTo>
                      <a:pt x="198" y="282"/>
                    </a:lnTo>
                    <a:lnTo>
                      <a:pt x="198" y="288"/>
                    </a:lnTo>
                    <a:lnTo>
                      <a:pt x="198" y="294"/>
                    </a:lnTo>
                    <a:lnTo>
                      <a:pt x="204" y="294"/>
                    </a:lnTo>
                    <a:lnTo>
                      <a:pt x="216" y="306"/>
                    </a:lnTo>
                    <a:lnTo>
                      <a:pt x="222" y="306"/>
                    </a:lnTo>
                    <a:lnTo>
                      <a:pt x="228" y="300"/>
                    </a:lnTo>
                    <a:lnTo>
                      <a:pt x="234" y="288"/>
                    </a:lnTo>
                    <a:lnTo>
                      <a:pt x="234" y="270"/>
                    </a:lnTo>
                    <a:lnTo>
                      <a:pt x="240" y="258"/>
                    </a:lnTo>
                    <a:lnTo>
                      <a:pt x="240" y="252"/>
                    </a:lnTo>
                    <a:lnTo>
                      <a:pt x="240" y="246"/>
                    </a:lnTo>
                    <a:lnTo>
                      <a:pt x="234" y="240"/>
                    </a:lnTo>
                    <a:lnTo>
                      <a:pt x="228" y="240"/>
                    </a:lnTo>
                    <a:lnTo>
                      <a:pt x="228" y="228"/>
                    </a:lnTo>
                    <a:lnTo>
                      <a:pt x="228" y="222"/>
                    </a:lnTo>
                    <a:lnTo>
                      <a:pt x="228" y="216"/>
                    </a:lnTo>
                    <a:lnTo>
                      <a:pt x="228" y="198"/>
                    </a:lnTo>
                    <a:lnTo>
                      <a:pt x="228" y="186"/>
                    </a:lnTo>
                    <a:lnTo>
                      <a:pt x="222" y="180"/>
                    </a:lnTo>
                    <a:lnTo>
                      <a:pt x="210" y="180"/>
                    </a:lnTo>
                    <a:lnTo>
                      <a:pt x="204" y="168"/>
                    </a:lnTo>
                    <a:lnTo>
                      <a:pt x="198" y="162"/>
                    </a:lnTo>
                    <a:lnTo>
                      <a:pt x="198" y="144"/>
                    </a:lnTo>
                    <a:lnTo>
                      <a:pt x="198" y="132"/>
                    </a:lnTo>
                    <a:lnTo>
                      <a:pt x="198" y="126"/>
                    </a:lnTo>
                    <a:lnTo>
                      <a:pt x="192" y="72"/>
                    </a:lnTo>
                    <a:lnTo>
                      <a:pt x="180" y="72"/>
                    </a:lnTo>
                    <a:lnTo>
                      <a:pt x="174" y="66"/>
                    </a:lnTo>
                    <a:lnTo>
                      <a:pt x="168" y="54"/>
                    </a:lnTo>
                    <a:lnTo>
                      <a:pt x="168" y="48"/>
                    </a:lnTo>
                    <a:lnTo>
                      <a:pt x="174" y="42"/>
                    </a:lnTo>
                    <a:lnTo>
                      <a:pt x="174" y="36"/>
                    </a:lnTo>
                    <a:lnTo>
                      <a:pt x="168" y="30"/>
                    </a:lnTo>
                    <a:lnTo>
                      <a:pt x="162" y="24"/>
                    </a:lnTo>
                    <a:close/>
                  </a:path>
                </a:pathLst>
              </a:custGeom>
              <a:solidFill>
                <a:srgbClr val="0033A0">
                  <a:lumMod val="60000"/>
                  <a:lumOff val="40000"/>
                </a:srgb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87" name="Freeform 783">
                <a:extLst>
                  <a:ext uri="{FF2B5EF4-FFF2-40B4-BE49-F238E27FC236}">
                    <a16:creationId xmlns:a16="http://schemas.microsoft.com/office/drawing/2014/main" xmlns="" id="{79561D53-ACAC-2D41-ABE0-F715640EB337}"/>
                  </a:ext>
                </a:extLst>
              </p:cNvPr>
              <p:cNvSpPr>
                <a:spLocks/>
              </p:cNvSpPr>
              <p:nvPr/>
            </p:nvSpPr>
            <p:spPr bwMode="auto">
              <a:xfrm>
                <a:off x="8327238" y="4852786"/>
                <a:ext cx="224865" cy="208000"/>
              </a:xfrm>
              <a:custGeom>
                <a:avLst/>
                <a:gdLst/>
                <a:ahLst/>
                <a:cxnLst>
                  <a:cxn ang="0">
                    <a:pos x="42" y="210"/>
                  </a:cxn>
                  <a:cxn ang="0">
                    <a:pos x="24" y="156"/>
                  </a:cxn>
                  <a:cxn ang="0">
                    <a:pos x="12" y="138"/>
                  </a:cxn>
                  <a:cxn ang="0">
                    <a:pos x="18" y="126"/>
                  </a:cxn>
                  <a:cxn ang="0">
                    <a:pos x="12" y="114"/>
                  </a:cxn>
                  <a:cxn ang="0">
                    <a:pos x="0" y="108"/>
                  </a:cxn>
                  <a:cxn ang="0">
                    <a:pos x="6" y="96"/>
                  </a:cxn>
                  <a:cxn ang="0">
                    <a:pos x="12" y="90"/>
                  </a:cxn>
                  <a:cxn ang="0">
                    <a:pos x="18" y="78"/>
                  </a:cxn>
                  <a:cxn ang="0">
                    <a:pos x="24" y="66"/>
                  </a:cxn>
                  <a:cxn ang="0">
                    <a:pos x="18" y="48"/>
                  </a:cxn>
                  <a:cxn ang="0">
                    <a:pos x="6" y="24"/>
                  </a:cxn>
                  <a:cxn ang="0">
                    <a:pos x="30" y="0"/>
                  </a:cxn>
                  <a:cxn ang="0">
                    <a:pos x="102" y="18"/>
                  </a:cxn>
                  <a:cxn ang="0">
                    <a:pos x="198" y="72"/>
                  </a:cxn>
                  <a:cxn ang="0">
                    <a:pos x="228" y="90"/>
                  </a:cxn>
                  <a:cxn ang="0">
                    <a:pos x="204" y="96"/>
                  </a:cxn>
                  <a:cxn ang="0">
                    <a:pos x="204" y="108"/>
                  </a:cxn>
                  <a:cxn ang="0">
                    <a:pos x="216" y="114"/>
                  </a:cxn>
                  <a:cxn ang="0">
                    <a:pos x="222" y="126"/>
                  </a:cxn>
                  <a:cxn ang="0">
                    <a:pos x="210" y="138"/>
                  </a:cxn>
                  <a:cxn ang="0">
                    <a:pos x="204" y="150"/>
                  </a:cxn>
                  <a:cxn ang="0">
                    <a:pos x="216" y="162"/>
                  </a:cxn>
                  <a:cxn ang="0">
                    <a:pos x="216" y="174"/>
                  </a:cxn>
                  <a:cxn ang="0">
                    <a:pos x="222" y="180"/>
                  </a:cxn>
                  <a:cxn ang="0">
                    <a:pos x="228" y="192"/>
                  </a:cxn>
                  <a:cxn ang="0">
                    <a:pos x="228" y="204"/>
                  </a:cxn>
                  <a:cxn ang="0">
                    <a:pos x="198" y="192"/>
                  </a:cxn>
                  <a:cxn ang="0">
                    <a:pos x="174" y="192"/>
                  </a:cxn>
                  <a:cxn ang="0">
                    <a:pos x="162" y="186"/>
                  </a:cxn>
                  <a:cxn ang="0">
                    <a:pos x="150" y="180"/>
                  </a:cxn>
                  <a:cxn ang="0">
                    <a:pos x="138" y="186"/>
                  </a:cxn>
                  <a:cxn ang="0">
                    <a:pos x="120" y="198"/>
                  </a:cxn>
                  <a:cxn ang="0">
                    <a:pos x="84" y="210"/>
                  </a:cxn>
                  <a:cxn ang="0">
                    <a:pos x="72" y="222"/>
                  </a:cxn>
                  <a:cxn ang="0">
                    <a:pos x="60" y="216"/>
                  </a:cxn>
                  <a:cxn ang="0">
                    <a:pos x="42" y="216"/>
                  </a:cxn>
                </a:cxnLst>
                <a:rect l="0" t="0" r="r" b="b"/>
                <a:pathLst>
                  <a:path w="240" h="222">
                    <a:moveTo>
                      <a:pt x="42" y="216"/>
                    </a:moveTo>
                    <a:lnTo>
                      <a:pt x="42" y="210"/>
                    </a:lnTo>
                    <a:lnTo>
                      <a:pt x="36" y="156"/>
                    </a:lnTo>
                    <a:lnTo>
                      <a:pt x="24" y="156"/>
                    </a:lnTo>
                    <a:lnTo>
                      <a:pt x="18" y="150"/>
                    </a:lnTo>
                    <a:lnTo>
                      <a:pt x="12" y="138"/>
                    </a:lnTo>
                    <a:lnTo>
                      <a:pt x="12" y="132"/>
                    </a:lnTo>
                    <a:lnTo>
                      <a:pt x="18" y="126"/>
                    </a:lnTo>
                    <a:lnTo>
                      <a:pt x="18" y="120"/>
                    </a:lnTo>
                    <a:lnTo>
                      <a:pt x="12" y="114"/>
                    </a:lnTo>
                    <a:lnTo>
                      <a:pt x="6" y="108"/>
                    </a:lnTo>
                    <a:lnTo>
                      <a:pt x="0" y="108"/>
                    </a:lnTo>
                    <a:lnTo>
                      <a:pt x="6" y="102"/>
                    </a:lnTo>
                    <a:lnTo>
                      <a:pt x="6" y="96"/>
                    </a:lnTo>
                    <a:lnTo>
                      <a:pt x="12" y="96"/>
                    </a:lnTo>
                    <a:lnTo>
                      <a:pt x="12" y="90"/>
                    </a:lnTo>
                    <a:lnTo>
                      <a:pt x="12" y="84"/>
                    </a:lnTo>
                    <a:lnTo>
                      <a:pt x="18" y="78"/>
                    </a:lnTo>
                    <a:lnTo>
                      <a:pt x="24" y="72"/>
                    </a:lnTo>
                    <a:lnTo>
                      <a:pt x="24" y="66"/>
                    </a:lnTo>
                    <a:lnTo>
                      <a:pt x="18" y="54"/>
                    </a:lnTo>
                    <a:lnTo>
                      <a:pt x="18" y="48"/>
                    </a:lnTo>
                    <a:lnTo>
                      <a:pt x="12" y="36"/>
                    </a:lnTo>
                    <a:lnTo>
                      <a:pt x="6" y="24"/>
                    </a:lnTo>
                    <a:lnTo>
                      <a:pt x="18" y="6"/>
                    </a:lnTo>
                    <a:lnTo>
                      <a:pt x="30" y="0"/>
                    </a:lnTo>
                    <a:lnTo>
                      <a:pt x="78" y="12"/>
                    </a:lnTo>
                    <a:lnTo>
                      <a:pt x="102" y="18"/>
                    </a:lnTo>
                    <a:lnTo>
                      <a:pt x="162" y="54"/>
                    </a:lnTo>
                    <a:lnTo>
                      <a:pt x="198" y="72"/>
                    </a:lnTo>
                    <a:lnTo>
                      <a:pt x="240" y="78"/>
                    </a:lnTo>
                    <a:lnTo>
                      <a:pt x="228" y="90"/>
                    </a:lnTo>
                    <a:lnTo>
                      <a:pt x="210" y="96"/>
                    </a:lnTo>
                    <a:lnTo>
                      <a:pt x="204" y="96"/>
                    </a:lnTo>
                    <a:lnTo>
                      <a:pt x="204" y="102"/>
                    </a:lnTo>
                    <a:lnTo>
                      <a:pt x="204" y="108"/>
                    </a:lnTo>
                    <a:lnTo>
                      <a:pt x="210" y="114"/>
                    </a:lnTo>
                    <a:lnTo>
                      <a:pt x="216" y="114"/>
                    </a:lnTo>
                    <a:lnTo>
                      <a:pt x="222" y="120"/>
                    </a:lnTo>
                    <a:lnTo>
                      <a:pt x="222" y="126"/>
                    </a:lnTo>
                    <a:lnTo>
                      <a:pt x="216" y="132"/>
                    </a:lnTo>
                    <a:lnTo>
                      <a:pt x="210" y="138"/>
                    </a:lnTo>
                    <a:lnTo>
                      <a:pt x="204" y="144"/>
                    </a:lnTo>
                    <a:lnTo>
                      <a:pt x="204" y="150"/>
                    </a:lnTo>
                    <a:lnTo>
                      <a:pt x="210" y="156"/>
                    </a:lnTo>
                    <a:lnTo>
                      <a:pt x="216" y="162"/>
                    </a:lnTo>
                    <a:lnTo>
                      <a:pt x="216" y="168"/>
                    </a:lnTo>
                    <a:lnTo>
                      <a:pt x="216" y="174"/>
                    </a:lnTo>
                    <a:lnTo>
                      <a:pt x="216" y="180"/>
                    </a:lnTo>
                    <a:lnTo>
                      <a:pt x="222" y="180"/>
                    </a:lnTo>
                    <a:lnTo>
                      <a:pt x="222" y="186"/>
                    </a:lnTo>
                    <a:lnTo>
                      <a:pt x="228" y="192"/>
                    </a:lnTo>
                    <a:lnTo>
                      <a:pt x="228" y="198"/>
                    </a:lnTo>
                    <a:lnTo>
                      <a:pt x="228" y="204"/>
                    </a:lnTo>
                    <a:lnTo>
                      <a:pt x="216" y="198"/>
                    </a:lnTo>
                    <a:lnTo>
                      <a:pt x="198" y="192"/>
                    </a:lnTo>
                    <a:lnTo>
                      <a:pt x="180" y="192"/>
                    </a:lnTo>
                    <a:lnTo>
                      <a:pt x="174" y="192"/>
                    </a:lnTo>
                    <a:lnTo>
                      <a:pt x="168" y="186"/>
                    </a:lnTo>
                    <a:lnTo>
                      <a:pt x="162" y="186"/>
                    </a:lnTo>
                    <a:lnTo>
                      <a:pt x="156" y="180"/>
                    </a:lnTo>
                    <a:lnTo>
                      <a:pt x="150" y="180"/>
                    </a:lnTo>
                    <a:lnTo>
                      <a:pt x="144" y="186"/>
                    </a:lnTo>
                    <a:lnTo>
                      <a:pt x="138" y="186"/>
                    </a:lnTo>
                    <a:lnTo>
                      <a:pt x="126" y="192"/>
                    </a:lnTo>
                    <a:lnTo>
                      <a:pt x="120" y="198"/>
                    </a:lnTo>
                    <a:lnTo>
                      <a:pt x="102" y="204"/>
                    </a:lnTo>
                    <a:lnTo>
                      <a:pt x="84" y="210"/>
                    </a:lnTo>
                    <a:lnTo>
                      <a:pt x="78" y="222"/>
                    </a:lnTo>
                    <a:lnTo>
                      <a:pt x="72" y="222"/>
                    </a:lnTo>
                    <a:lnTo>
                      <a:pt x="66" y="222"/>
                    </a:lnTo>
                    <a:lnTo>
                      <a:pt x="60" y="216"/>
                    </a:lnTo>
                    <a:lnTo>
                      <a:pt x="54" y="210"/>
                    </a:lnTo>
                    <a:lnTo>
                      <a:pt x="42" y="216"/>
                    </a:lnTo>
                    <a:close/>
                  </a:path>
                </a:pathLst>
              </a:custGeom>
              <a:solidFill>
                <a:schemeClr val="accent4"/>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88" name="Freeform 784">
                <a:extLst>
                  <a:ext uri="{FF2B5EF4-FFF2-40B4-BE49-F238E27FC236}">
                    <a16:creationId xmlns:a16="http://schemas.microsoft.com/office/drawing/2014/main" xmlns="" id="{644AEFB0-F05F-DC43-A83F-605585BA536D}"/>
                  </a:ext>
                </a:extLst>
              </p:cNvPr>
              <p:cNvSpPr>
                <a:spLocks/>
              </p:cNvSpPr>
              <p:nvPr/>
            </p:nvSpPr>
            <p:spPr bwMode="auto">
              <a:xfrm>
                <a:off x="8501508" y="5021434"/>
                <a:ext cx="427243" cy="399135"/>
              </a:xfrm>
              <a:custGeom>
                <a:avLst/>
                <a:gdLst/>
                <a:ahLst/>
                <a:cxnLst>
                  <a:cxn ang="0">
                    <a:pos x="114" y="42"/>
                  </a:cxn>
                  <a:cxn ang="0">
                    <a:pos x="150" y="54"/>
                  </a:cxn>
                  <a:cxn ang="0">
                    <a:pos x="168" y="54"/>
                  </a:cxn>
                  <a:cxn ang="0">
                    <a:pos x="186" y="54"/>
                  </a:cxn>
                  <a:cxn ang="0">
                    <a:pos x="198" y="42"/>
                  </a:cxn>
                  <a:cxn ang="0">
                    <a:pos x="186" y="30"/>
                  </a:cxn>
                  <a:cxn ang="0">
                    <a:pos x="174" y="18"/>
                  </a:cxn>
                  <a:cxn ang="0">
                    <a:pos x="216" y="0"/>
                  </a:cxn>
                  <a:cxn ang="0">
                    <a:pos x="234" y="6"/>
                  </a:cxn>
                  <a:cxn ang="0">
                    <a:pos x="246" y="36"/>
                  </a:cxn>
                  <a:cxn ang="0">
                    <a:pos x="270" y="48"/>
                  </a:cxn>
                  <a:cxn ang="0">
                    <a:pos x="294" y="60"/>
                  </a:cxn>
                  <a:cxn ang="0">
                    <a:pos x="300" y="78"/>
                  </a:cxn>
                  <a:cxn ang="0">
                    <a:pos x="318" y="72"/>
                  </a:cxn>
                  <a:cxn ang="0">
                    <a:pos x="318" y="60"/>
                  </a:cxn>
                  <a:cxn ang="0">
                    <a:pos x="324" y="72"/>
                  </a:cxn>
                  <a:cxn ang="0">
                    <a:pos x="342" y="96"/>
                  </a:cxn>
                  <a:cxn ang="0">
                    <a:pos x="354" y="114"/>
                  </a:cxn>
                  <a:cxn ang="0">
                    <a:pos x="342" y="120"/>
                  </a:cxn>
                  <a:cxn ang="0">
                    <a:pos x="354" y="132"/>
                  </a:cxn>
                  <a:cxn ang="0">
                    <a:pos x="378" y="126"/>
                  </a:cxn>
                  <a:cxn ang="0">
                    <a:pos x="396" y="144"/>
                  </a:cxn>
                  <a:cxn ang="0">
                    <a:pos x="408" y="132"/>
                  </a:cxn>
                  <a:cxn ang="0">
                    <a:pos x="426" y="132"/>
                  </a:cxn>
                  <a:cxn ang="0">
                    <a:pos x="444" y="138"/>
                  </a:cxn>
                  <a:cxn ang="0">
                    <a:pos x="450" y="138"/>
                  </a:cxn>
                  <a:cxn ang="0">
                    <a:pos x="234" y="348"/>
                  </a:cxn>
                  <a:cxn ang="0">
                    <a:pos x="150" y="390"/>
                  </a:cxn>
                  <a:cxn ang="0">
                    <a:pos x="126" y="408"/>
                  </a:cxn>
                  <a:cxn ang="0">
                    <a:pos x="90" y="414"/>
                  </a:cxn>
                  <a:cxn ang="0">
                    <a:pos x="78" y="390"/>
                  </a:cxn>
                  <a:cxn ang="0">
                    <a:pos x="48" y="396"/>
                  </a:cxn>
                  <a:cxn ang="0">
                    <a:pos x="24" y="402"/>
                  </a:cxn>
                  <a:cxn ang="0">
                    <a:pos x="24" y="384"/>
                  </a:cxn>
                  <a:cxn ang="0">
                    <a:pos x="6" y="378"/>
                  </a:cxn>
                  <a:cxn ang="0">
                    <a:pos x="12" y="354"/>
                  </a:cxn>
                  <a:cxn ang="0">
                    <a:pos x="24" y="336"/>
                  </a:cxn>
                  <a:cxn ang="0">
                    <a:pos x="36" y="330"/>
                  </a:cxn>
                  <a:cxn ang="0">
                    <a:pos x="48" y="306"/>
                  </a:cxn>
                  <a:cxn ang="0">
                    <a:pos x="36" y="294"/>
                  </a:cxn>
                  <a:cxn ang="0">
                    <a:pos x="48" y="282"/>
                  </a:cxn>
                  <a:cxn ang="0">
                    <a:pos x="66" y="270"/>
                  </a:cxn>
                  <a:cxn ang="0">
                    <a:pos x="72" y="246"/>
                  </a:cxn>
                  <a:cxn ang="0">
                    <a:pos x="78" y="210"/>
                  </a:cxn>
                  <a:cxn ang="0">
                    <a:pos x="66" y="186"/>
                  </a:cxn>
                  <a:cxn ang="0">
                    <a:pos x="54" y="186"/>
                  </a:cxn>
                  <a:cxn ang="0">
                    <a:pos x="54" y="72"/>
                  </a:cxn>
                  <a:cxn ang="0">
                    <a:pos x="60" y="54"/>
                  </a:cxn>
                  <a:cxn ang="0">
                    <a:pos x="84" y="48"/>
                  </a:cxn>
                </a:cxnLst>
                <a:rect l="0" t="0" r="r" b="b"/>
                <a:pathLst>
                  <a:path w="456" h="426">
                    <a:moveTo>
                      <a:pt x="84" y="48"/>
                    </a:moveTo>
                    <a:lnTo>
                      <a:pt x="90" y="48"/>
                    </a:lnTo>
                    <a:lnTo>
                      <a:pt x="114" y="42"/>
                    </a:lnTo>
                    <a:lnTo>
                      <a:pt x="126" y="48"/>
                    </a:lnTo>
                    <a:lnTo>
                      <a:pt x="144" y="48"/>
                    </a:lnTo>
                    <a:lnTo>
                      <a:pt x="150" y="54"/>
                    </a:lnTo>
                    <a:lnTo>
                      <a:pt x="156" y="60"/>
                    </a:lnTo>
                    <a:lnTo>
                      <a:pt x="162" y="54"/>
                    </a:lnTo>
                    <a:lnTo>
                      <a:pt x="168" y="54"/>
                    </a:lnTo>
                    <a:lnTo>
                      <a:pt x="174" y="54"/>
                    </a:lnTo>
                    <a:lnTo>
                      <a:pt x="180" y="54"/>
                    </a:lnTo>
                    <a:lnTo>
                      <a:pt x="186" y="54"/>
                    </a:lnTo>
                    <a:lnTo>
                      <a:pt x="192" y="54"/>
                    </a:lnTo>
                    <a:lnTo>
                      <a:pt x="192" y="48"/>
                    </a:lnTo>
                    <a:lnTo>
                      <a:pt x="198" y="42"/>
                    </a:lnTo>
                    <a:lnTo>
                      <a:pt x="192" y="36"/>
                    </a:lnTo>
                    <a:lnTo>
                      <a:pt x="186" y="36"/>
                    </a:lnTo>
                    <a:lnTo>
                      <a:pt x="186" y="30"/>
                    </a:lnTo>
                    <a:lnTo>
                      <a:pt x="180" y="30"/>
                    </a:lnTo>
                    <a:lnTo>
                      <a:pt x="180" y="24"/>
                    </a:lnTo>
                    <a:lnTo>
                      <a:pt x="174" y="18"/>
                    </a:lnTo>
                    <a:lnTo>
                      <a:pt x="180" y="12"/>
                    </a:lnTo>
                    <a:lnTo>
                      <a:pt x="204" y="6"/>
                    </a:lnTo>
                    <a:lnTo>
                      <a:pt x="216" y="0"/>
                    </a:lnTo>
                    <a:lnTo>
                      <a:pt x="222" y="0"/>
                    </a:lnTo>
                    <a:lnTo>
                      <a:pt x="228" y="0"/>
                    </a:lnTo>
                    <a:lnTo>
                      <a:pt x="234" y="6"/>
                    </a:lnTo>
                    <a:lnTo>
                      <a:pt x="246" y="24"/>
                    </a:lnTo>
                    <a:lnTo>
                      <a:pt x="246" y="30"/>
                    </a:lnTo>
                    <a:lnTo>
                      <a:pt x="246" y="36"/>
                    </a:lnTo>
                    <a:lnTo>
                      <a:pt x="252" y="42"/>
                    </a:lnTo>
                    <a:lnTo>
                      <a:pt x="264" y="48"/>
                    </a:lnTo>
                    <a:lnTo>
                      <a:pt x="270" y="48"/>
                    </a:lnTo>
                    <a:lnTo>
                      <a:pt x="276" y="48"/>
                    </a:lnTo>
                    <a:lnTo>
                      <a:pt x="282" y="54"/>
                    </a:lnTo>
                    <a:lnTo>
                      <a:pt x="294" y="60"/>
                    </a:lnTo>
                    <a:lnTo>
                      <a:pt x="294" y="66"/>
                    </a:lnTo>
                    <a:lnTo>
                      <a:pt x="300" y="72"/>
                    </a:lnTo>
                    <a:lnTo>
                      <a:pt x="300" y="78"/>
                    </a:lnTo>
                    <a:lnTo>
                      <a:pt x="306" y="84"/>
                    </a:lnTo>
                    <a:lnTo>
                      <a:pt x="318" y="78"/>
                    </a:lnTo>
                    <a:lnTo>
                      <a:pt x="318" y="72"/>
                    </a:lnTo>
                    <a:lnTo>
                      <a:pt x="312" y="72"/>
                    </a:lnTo>
                    <a:lnTo>
                      <a:pt x="312" y="66"/>
                    </a:lnTo>
                    <a:lnTo>
                      <a:pt x="318" y="60"/>
                    </a:lnTo>
                    <a:lnTo>
                      <a:pt x="324" y="60"/>
                    </a:lnTo>
                    <a:lnTo>
                      <a:pt x="324" y="66"/>
                    </a:lnTo>
                    <a:lnTo>
                      <a:pt x="324" y="72"/>
                    </a:lnTo>
                    <a:lnTo>
                      <a:pt x="330" y="84"/>
                    </a:lnTo>
                    <a:lnTo>
                      <a:pt x="336" y="90"/>
                    </a:lnTo>
                    <a:lnTo>
                      <a:pt x="342" y="96"/>
                    </a:lnTo>
                    <a:lnTo>
                      <a:pt x="348" y="102"/>
                    </a:lnTo>
                    <a:lnTo>
                      <a:pt x="354" y="108"/>
                    </a:lnTo>
                    <a:lnTo>
                      <a:pt x="354" y="114"/>
                    </a:lnTo>
                    <a:lnTo>
                      <a:pt x="354" y="120"/>
                    </a:lnTo>
                    <a:lnTo>
                      <a:pt x="348" y="120"/>
                    </a:lnTo>
                    <a:lnTo>
                      <a:pt x="342" y="120"/>
                    </a:lnTo>
                    <a:lnTo>
                      <a:pt x="342" y="126"/>
                    </a:lnTo>
                    <a:lnTo>
                      <a:pt x="348" y="132"/>
                    </a:lnTo>
                    <a:lnTo>
                      <a:pt x="354" y="132"/>
                    </a:lnTo>
                    <a:lnTo>
                      <a:pt x="360" y="132"/>
                    </a:lnTo>
                    <a:lnTo>
                      <a:pt x="366" y="126"/>
                    </a:lnTo>
                    <a:lnTo>
                      <a:pt x="378" y="126"/>
                    </a:lnTo>
                    <a:lnTo>
                      <a:pt x="390" y="126"/>
                    </a:lnTo>
                    <a:lnTo>
                      <a:pt x="390" y="132"/>
                    </a:lnTo>
                    <a:lnTo>
                      <a:pt x="396" y="144"/>
                    </a:lnTo>
                    <a:lnTo>
                      <a:pt x="402" y="150"/>
                    </a:lnTo>
                    <a:lnTo>
                      <a:pt x="408" y="144"/>
                    </a:lnTo>
                    <a:lnTo>
                      <a:pt x="408" y="132"/>
                    </a:lnTo>
                    <a:lnTo>
                      <a:pt x="414" y="132"/>
                    </a:lnTo>
                    <a:lnTo>
                      <a:pt x="420" y="132"/>
                    </a:lnTo>
                    <a:lnTo>
                      <a:pt x="426" y="132"/>
                    </a:lnTo>
                    <a:lnTo>
                      <a:pt x="432" y="138"/>
                    </a:lnTo>
                    <a:lnTo>
                      <a:pt x="438" y="138"/>
                    </a:lnTo>
                    <a:lnTo>
                      <a:pt x="444" y="138"/>
                    </a:lnTo>
                    <a:lnTo>
                      <a:pt x="450" y="138"/>
                    </a:lnTo>
                    <a:lnTo>
                      <a:pt x="456" y="132"/>
                    </a:lnTo>
                    <a:lnTo>
                      <a:pt x="450" y="138"/>
                    </a:lnTo>
                    <a:lnTo>
                      <a:pt x="432" y="156"/>
                    </a:lnTo>
                    <a:lnTo>
                      <a:pt x="252" y="336"/>
                    </a:lnTo>
                    <a:lnTo>
                      <a:pt x="234" y="348"/>
                    </a:lnTo>
                    <a:lnTo>
                      <a:pt x="228" y="360"/>
                    </a:lnTo>
                    <a:lnTo>
                      <a:pt x="174" y="378"/>
                    </a:lnTo>
                    <a:lnTo>
                      <a:pt x="150" y="390"/>
                    </a:lnTo>
                    <a:lnTo>
                      <a:pt x="138" y="396"/>
                    </a:lnTo>
                    <a:lnTo>
                      <a:pt x="132" y="402"/>
                    </a:lnTo>
                    <a:lnTo>
                      <a:pt x="126" y="408"/>
                    </a:lnTo>
                    <a:lnTo>
                      <a:pt x="102" y="426"/>
                    </a:lnTo>
                    <a:lnTo>
                      <a:pt x="102" y="420"/>
                    </a:lnTo>
                    <a:lnTo>
                      <a:pt x="90" y="414"/>
                    </a:lnTo>
                    <a:lnTo>
                      <a:pt x="84" y="408"/>
                    </a:lnTo>
                    <a:lnTo>
                      <a:pt x="84" y="402"/>
                    </a:lnTo>
                    <a:lnTo>
                      <a:pt x="78" y="390"/>
                    </a:lnTo>
                    <a:lnTo>
                      <a:pt x="66" y="384"/>
                    </a:lnTo>
                    <a:lnTo>
                      <a:pt x="54" y="390"/>
                    </a:lnTo>
                    <a:lnTo>
                      <a:pt x="48" y="396"/>
                    </a:lnTo>
                    <a:lnTo>
                      <a:pt x="42" y="402"/>
                    </a:lnTo>
                    <a:lnTo>
                      <a:pt x="30" y="402"/>
                    </a:lnTo>
                    <a:lnTo>
                      <a:pt x="24" y="402"/>
                    </a:lnTo>
                    <a:lnTo>
                      <a:pt x="24" y="396"/>
                    </a:lnTo>
                    <a:lnTo>
                      <a:pt x="24" y="390"/>
                    </a:lnTo>
                    <a:lnTo>
                      <a:pt x="24" y="384"/>
                    </a:lnTo>
                    <a:lnTo>
                      <a:pt x="18" y="378"/>
                    </a:lnTo>
                    <a:lnTo>
                      <a:pt x="12" y="378"/>
                    </a:lnTo>
                    <a:lnTo>
                      <a:pt x="6" y="378"/>
                    </a:lnTo>
                    <a:lnTo>
                      <a:pt x="0" y="372"/>
                    </a:lnTo>
                    <a:lnTo>
                      <a:pt x="12" y="360"/>
                    </a:lnTo>
                    <a:lnTo>
                      <a:pt x="12" y="354"/>
                    </a:lnTo>
                    <a:lnTo>
                      <a:pt x="12" y="342"/>
                    </a:lnTo>
                    <a:lnTo>
                      <a:pt x="18" y="336"/>
                    </a:lnTo>
                    <a:lnTo>
                      <a:pt x="24" y="336"/>
                    </a:lnTo>
                    <a:lnTo>
                      <a:pt x="30" y="336"/>
                    </a:lnTo>
                    <a:lnTo>
                      <a:pt x="36" y="336"/>
                    </a:lnTo>
                    <a:lnTo>
                      <a:pt x="36" y="330"/>
                    </a:lnTo>
                    <a:lnTo>
                      <a:pt x="36" y="312"/>
                    </a:lnTo>
                    <a:lnTo>
                      <a:pt x="42" y="306"/>
                    </a:lnTo>
                    <a:lnTo>
                      <a:pt x="48" y="306"/>
                    </a:lnTo>
                    <a:lnTo>
                      <a:pt x="48" y="300"/>
                    </a:lnTo>
                    <a:lnTo>
                      <a:pt x="42" y="300"/>
                    </a:lnTo>
                    <a:lnTo>
                      <a:pt x="36" y="294"/>
                    </a:lnTo>
                    <a:lnTo>
                      <a:pt x="36" y="288"/>
                    </a:lnTo>
                    <a:lnTo>
                      <a:pt x="42" y="282"/>
                    </a:lnTo>
                    <a:lnTo>
                      <a:pt x="48" y="282"/>
                    </a:lnTo>
                    <a:lnTo>
                      <a:pt x="54" y="282"/>
                    </a:lnTo>
                    <a:lnTo>
                      <a:pt x="60" y="276"/>
                    </a:lnTo>
                    <a:lnTo>
                      <a:pt x="66" y="270"/>
                    </a:lnTo>
                    <a:lnTo>
                      <a:pt x="66" y="264"/>
                    </a:lnTo>
                    <a:lnTo>
                      <a:pt x="72" y="258"/>
                    </a:lnTo>
                    <a:lnTo>
                      <a:pt x="72" y="246"/>
                    </a:lnTo>
                    <a:lnTo>
                      <a:pt x="72" y="234"/>
                    </a:lnTo>
                    <a:lnTo>
                      <a:pt x="78" y="222"/>
                    </a:lnTo>
                    <a:lnTo>
                      <a:pt x="78" y="210"/>
                    </a:lnTo>
                    <a:lnTo>
                      <a:pt x="78" y="204"/>
                    </a:lnTo>
                    <a:lnTo>
                      <a:pt x="66" y="192"/>
                    </a:lnTo>
                    <a:lnTo>
                      <a:pt x="66" y="186"/>
                    </a:lnTo>
                    <a:lnTo>
                      <a:pt x="66" y="180"/>
                    </a:lnTo>
                    <a:lnTo>
                      <a:pt x="60" y="180"/>
                    </a:lnTo>
                    <a:lnTo>
                      <a:pt x="54" y="186"/>
                    </a:lnTo>
                    <a:lnTo>
                      <a:pt x="66" y="78"/>
                    </a:lnTo>
                    <a:lnTo>
                      <a:pt x="60" y="72"/>
                    </a:lnTo>
                    <a:lnTo>
                      <a:pt x="54" y="72"/>
                    </a:lnTo>
                    <a:lnTo>
                      <a:pt x="54" y="66"/>
                    </a:lnTo>
                    <a:lnTo>
                      <a:pt x="60" y="60"/>
                    </a:lnTo>
                    <a:lnTo>
                      <a:pt x="60" y="54"/>
                    </a:lnTo>
                    <a:lnTo>
                      <a:pt x="66" y="48"/>
                    </a:lnTo>
                    <a:lnTo>
                      <a:pt x="72" y="48"/>
                    </a:lnTo>
                    <a:lnTo>
                      <a:pt x="84" y="48"/>
                    </a:lnTo>
                    <a:close/>
                  </a:path>
                </a:pathLst>
              </a:custGeom>
              <a:solidFill>
                <a:srgbClr val="0033A0">
                  <a:lumMod val="60000"/>
                  <a:lumOff val="40000"/>
                </a:srgb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89" name="Freeform 785">
                <a:extLst>
                  <a:ext uri="{FF2B5EF4-FFF2-40B4-BE49-F238E27FC236}">
                    <a16:creationId xmlns:a16="http://schemas.microsoft.com/office/drawing/2014/main" xmlns="" id="{DB087E10-77C5-F842-812D-298AA9856E7D}"/>
                  </a:ext>
                </a:extLst>
              </p:cNvPr>
              <p:cNvSpPr>
                <a:spLocks/>
              </p:cNvSpPr>
              <p:nvPr/>
            </p:nvSpPr>
            <p:spPr bwMode="auto">
              <a:xfrm>
                <a:off x="8518373" y="4869651"/>
                <a:ext cx="208000" cy="208000"/>
              </a:xfrm>
              <a:custGeom>
                <a:avLst/>
                <a:gdLst/>
                <a:ahLst/>
                <a:cxnLst>
                  <a:cxn ang="0">
                    <a:pos x="24" y="180"/>
                  </a:cxn>
                  <a:cxn ang="0">
                    <a:pos x="18" y="168"/>
                  </a:cxn>
                  <a:cxn ang="0">
                    <a:pos x="12" y="156"/>
                  </a:cxn>
                  <a:cxn ang="0">
                    <a:pos x="12" y="144"/>
                  </a:cxn>
                  <a:cxn ang="0">
                    <a:pos x="0" y="132"/>
                  </a:cxn>
                  <a:cxn ang="0">
                    <a:pos x="6" y="120"/>
                  </a:cxn>
                  <a:cxn ang="0">
                    <a:pos x="18" y="108"/>
                  </a:cxn>
                  <a:cxn ang="0">
                    <a:pos x="12" y="102"/>
                  </a:cxn>
                  <a:cxn ang="0">
                    <a:pos x="6" y="96"/>
                  </a:cxn>
                  <a:cxn ang="0">
                    <a:pos x="0" y="84"/>
                  </a:cxn>
                  <a:cxn ang="0">
                    <a:pos x="6" y="78"/>
                  </a:cxn>
                  <a:cxn ang="0">
                    <a:pos x="36" y="60"/>
                  </a:cxn>
                  <a:cxn ang="0">
                    <a:pos x="42" y="48"/>
                  </a:cxn>
                  <a:cxn ang="0">
                    <a:pos x="42" y="36"/>
                  </a:cxn>
                  <a:cxn ang="0">
                    <a:pos x="42" y="24"/>
                  </a:cxn>
                  <a:cxn ang="0">
                    <a:pos x="54" y="24"/>
                  </a:cxn>
                  <a:cxn ang="0">
                    <a:pos x="54" y="12"/>
                  </a:cxn>
                  <a:cxn ang="0">
                    <a:pos x="54" y="6"/>
                  </a:cxn>
                  <a:cxn ang="0">
                    <a:pos x="66" y="0"/>
                  </a:cxn>
                  <a:cxn ang="0">
                    <a:pos x="96" y="0"/>
                  </a:cxn>
                  <a:cxn ang="0">
                    <a:pos x="96" y="18"/>
                  </a:cxn>
                  <a:cxn ang="0">
                    <a:pos x="108" y="30"/>
                  </a:cxn>
                  <a:cxn ang="0">
                    <a:pos x="114" y="42"/>
                  </a:cxn>
                  <a:cxn ang="0">
                    <a:pos x="126" y="30"/>
                  </a:cxn>
                  <a:cxn ang="0">
                    <a:pos x="138" y="36"/>
                  </a:cxn>
                  <a:cxn ang="0">
                    <a:pos x="150" y="54"/>
                  </a:cxn>
                  <a:cxn ang="0">
                    <a:pos x="156" y="72"/>
                  </a:cxn>
                  <a:cxn ang="0">
                    <a:pos x="150" y="84"/>
                  </a:cxn>
                  <a:cxn ang="0">
                    <a:pos x="168" y="96"/>
                  </a:cxn>
                  <a:cxn ang="0">
                    <a:pos x="180" y="114"/>
                  </a:cxn>
                  <a:cxn ang="0">
                    <a:pos x="192" y="120"/>
                  </a:cxn>
                  <a:cxn ang="0">
                    <a:pos x="216" y="132"/>
                  </a:cxn>
                  <a:cxn ang="0">
                    <a:pos x="222" y="150"/>
                  </a:cxn>
                  <a:cxn ang="0">
                    <a:pos x="210" y="162"/>
                  </a:cxn>
                  <a:cxn ang="0">
                    <a:pos x="198" y="162"/>
                  </a:cxn>
                  <a:cxn ang="0">
                    <a:pos x="162" y="174"/>
                  </a:cxn>
                  <a:cxn ang="0">
                    <a:pos x="162" y="186"/>
                  </a:cxn>
                  <a:cxn ang="0">
                    <a:pos x="168" y="198"/>
                  </a:cxn>
                  <a:cxn ang="0">
                    <a:pos x="180" y="204"/>
                  </a:cxn>
                  <a:cxn ang="0">
                    <a:pos x="174" y="216"/>
                  </a:cxn>
                  <a:cxn ang="0">
                    <a:pos x="162" y="216"/>
                  </a:cxn>
                  <a:cxn ang="0">
                    <a:pos x="150" y="216"/>
                  </a:cxn>
                  <a:cxn ang="0">
                    <a:pos x="132" y="216"/>
                  </a:cxn>
                  <a:cxn ang="0">
                    <a:pos x="108" y="210"/>
                  </a:cxn>
                  <a:cxn ang="0">
                    <a:pos x="72" y="210"/>
                  </a:cxn>
                  <a:cxn ang="0">
                    <a:pos x="60" y="204"/>
                  </a:cxn>
                  <a:cxn ang="0">
                    <a:pos x="48" y="198"/>
                  </a:cxn>
                  <a:cxn ang="0">
                    <a:pos x="24" y="186"/>
                  </a:cxn>
                </a:cxnLst>
                <a:rect l="0" t="0" r="r" b="b"/>
                <a:pathLst>
                  <a:path w="222" h="222">
                    <a:moveTo>
                      <a:pt x="24" y="186"/>
                    </a:moveTo>
                    <a:lnTo>
                      <a:pt x="24" y="180"/>
                    </a:lnTo>
                    <a:lnTo>
                      <a:pt x="24" y="174"/>
                    </a:lnTo>
                    <a:lnTo>
                      <a:pt x="18" y="168"/>
                    </a:lnTo>
                    <a:lnTo>
                      <a:pt x="18" y="162"/>
                    </a:lnTo>
                    <a:lnTo>
                      <a:pt x="12" y="156"/>
                    </a:lnTo>
                    <a:lnTo>
                      <a:pt x="12" y="150"/>
                    </a:lnTo>
                    <a:lnTo>
                      <a:pt x="12" y="144"/>
                    </a:lnTo>
                    <a:lnTo>
                      <a:pt x="6" y="138"/>
                    </a:lnTo>
                    <a:lnTo>
                      <a:pt x="0" y="132"/>
                    </a:lnTo>
                    <a:lnTo>
                      <a:pt x="0" y="126"/>
                    </a:lnTo>
                    <a:lnTo>
                      <a:pt x="6" y="120"/>
                    </a:lnTo>
                    <a:lnTo>
                      <a:pt x="12" y="114"/>
                    </a:lnTo>
                    <a:lnTo>
                      <a:pt x="18" y="108"/>
                    </a:lnTo>
                    <a:lnTo>
                      <a:pt x="18" y="102"/>
                    </a:lnTo>
                    <a:lnTo>
                      <a:pt x="12" y="102"/>
                    </a:lnTo>
                    <a:lnTo>
                      <a:pt x="12" y="96"/>
                    </a:lnTo>
                    <a:lnTo>
                      <a:pt x="6" y="96"/>
                    </a:lnTo>
                    <a:lnTo>
                      <a:pt x="0" y="90"/>
                    </a:lnTo>
                    <a:lnTo>
                      <a:pt x="0" y="84"/>
                    </a:lnTo>
                    <a:lnTo>
                      <a:pt x="0" y="78"/>
                    </a:lnTo>
                    <a:lnTo>
                      <a:pt x="6" y="78"/>
                    </a:lnTo>
                    <a:lnTo>
                      <a:pt x="24" y="72"/>
                    </a:lnTo>
                    <a:lnTo>
                      <a:pt x="36" y="60"/>
                    </a:lnTo>
                    <a:lnTo>
                      <a:pt x="42" y="54"/>
                    </a:lnTo>
                    <a:lnTo>
                      <a:pt x="42" y="48"/>
                    </a:lnTo>
                    <a:lnTo>
                      <a:pt x="42" y="42"/>
                    </a:lnTo>
                    <a:lnTo>
                      <a:pt x="42" y="36"/>
                    </a:lnTo>
                    <a:lnTo>
                      <a:pt x="36" y="30"/>
                    </a:lnTo>
                    <a:lnTo>
                      <a:pt x="42" y="24"/>
                    </a:lnTo>
                    <a:lnTo>
                      <a:pt x="48" y="24"/>
                    </a:lnTo>
                    <a:lnTo>
                      <a:pt x="54" y="24"/>
                    </a:lnTo>
                    <a:lnTo>
                      <a:pt x="54" y="18"/>
                    </a:lnTo>
                    <a:lnTo>
                      <a:pt x="54" y="12"/>
                    </a:lnTo>
                    <a:lnTo>
                      <a:pt x="48" y="12"/>
                    </a:lnTo>
                    <a:lnTo>
                      <a:pt x="54" y="6"/>
                    </a:lnTo>
                    <a:lnTo>
                      <a:pt x="60" y="6"/>
                    </a:lnTo>
                    <a:lnTo>
                      <a:pt x="66" y="0"/>
                    </a:lnTo>
                    <a:lnTo>
                      <a:pt x="78" y="0"/>
                    </a:lnTo>
                    <a:lnTo>
                      <a:pt x="96" y="0"/>
                    </a:lnTo>
                    <a:lnTo>
                      <a:pt x="102" y="6"/>
                    </a:lnTo>
                    <a:lnTo>
                      <a:pt x="96" y="18"/>
                    </a:lnTo>
                    <a:lnTo>
                      <a:pt x="102" y="24"/>
                    </a:lnTo>
                    <a:lnTo>
                      <a:pt x="108" y="30"/>
                    </a:lnTo>
                    <a:lnTo>
                      <a:pt x="114" y="36"/>
                    </a:lnTo>
                    <a:lnTo>
                      <a:pt x="114" y="42"/>
                    </a:lnTo>
                    <a:lnTo>
                      <a:pt x="120" y="30"/>
                    </a:lnTo>
                    <a:lnTo>
                      <a:pt x="126" y="30"/>
                    </a:lnTo>
                    <a:lnTo>
                      <a:pt x="132" y="30"/>
                    </a:lnTo>
                    <a:lnTo>
                      <a:pt x="138" y="36"/>
                    </a:lnTo>
                    <a:lnTo>
                      <a:pt x="144" y="42"/>
                    </a:lnTo>
                    <a:lnTo>
                      <a:pt x="150" y="54"/>
                    </a:lnTo>
                    <a:lnTo>
                      <a:pt x="156" y="66"/>
                    </a:lnTo>
                    <a:lnTo>
                      <a:pt x="156" y="72"/>
                    </a:lnTo>
                    <a:lnTo>
                      <a:pt x="156" y="78"/>
                    </a:lnTo>
                    <a:lnTo>
                      <a:pt x="150" y="84"/>
                    </a:lnTo>
                    <a:lnTo>
                      <a:pt x="156" y="90"/>
                    </a:lnTo>
                    <a:lnTo>
                      <a:pt x="168" y="96"/>
                    </a:lnTo>
                    <a:lnTo>
                      <a:pt x="174" y="102"/>
                    </a:lnTo>
                    <a:lnTo>
                      <a:pt x="180" y="114"/>
                    </a:lnTo>
                    <a:lnTo>
                      <a:pt x="186" y="120"/>
                    </a:lnTo>
                    <a:lnTo>
                      <a:pt x="192" y="120"/>
                    </a:lnTo>
                    <a:lnTo>
                      <a:pt x="204" y="126"/>
                    </a:lnTo>
                    <a:lnTo>
                      <a:pt x="216" y="132"/>
                    </a:lnTo>
                    <a:lnTo>
                      <a:pt x="222" y="144"/>
                    </a:lnTo>
                    <a:lnTo>
                      <a:pt x="222" y="150"/>
                    </a:lnTo>
                    <a:lnTo>
                      <a:pt x="216" y="156"/>
                    </a:lnTo>
                    <a:lnTo>
                      <a:pt x="210" y="162"/>
                    </a:lnTo>
                    <a:lnTo>
                      <a:pt x="204" y="162"/>
                    </a:lnTo>
                    <a:lnTo>
                      <a:pt x="198" y="162"/>
                    </a:lnTo>
                    <a:lnTo>
                      <a:pt x="186" y="168"/>
                    </a:lnTo>
                    <a:lnTo>
                      <a:pt x="162" y="174"/>
                    </a:lnTo>
                    <a:lnTo>
                      <a:pt x="156" y="180"/>
                    </a:lnTo>
                    <a:lnTo>
                      <a:pt x="162" y="186"/>
                    </a:lnTo>
                    <a:lnTo>
                      <a:pt x="162" y="192"/>
                    </a:lnTo>
                    <a:lnTo>
                      <a:pt x="168" y="198"/>
                    </a:lnTo>
                    <a:lnTo>
                      <a:pt x="174" y="198"/>
                    </a:lnTo>
                    <a:lnTo>
                      <a:pt x="180" y="204"/>
                    </a:lnTo>
                    <a:lnTo>
                      <a:pt x="174" y="210"/>
                    </a:lnTo>
                    <a:lnTo>
                      <a:pt x="174" y="216"/>
                    </a:lnTo>
                    <a:lnTo>
                      <a:pt x="168" y="216"/>
                    </a:lnTo>
                    <a:lnTo>
                      <a:pt x="162" y="216"/>
                    </a:lnTo>
                    <a:lnTo>
                      <a:pt x="156" y="216"/>
                    </a:lnTo>
                    <a:lnTo>
                      <a:pt x="150" y="216"/>
                    </a:lnTo>
                    <a:lnTo>
                      <a:pt x="138" y="222"/>
                    </a:lnTo>
                    <a:lnTo>
                      <a:pt x="132" y="216"/>
                    </a:lnTo>
                    <a:lnTo>
                      <a:pt x="126" y="210"/>
                    </a:lnTo>
                    <a:lnTo>
                      <a:pt x="108" y="210"/>
                    </a:lnTo>
                    <a:lnTo>
                      <a:pt x="96" y="204"/>
                    </a:lnTo>
                    <a:lnTo>
                      <a:pt x="72" y="210"/>
                    </a:lnTo>
                    <a:lnTo>
                      <a:pt x="66" y="210"/>
                    </a:lnTo>
                    <a:lnTo>
                      <a:pt x="60" y="204"/>
                    </a:lnTo>
                    <a:lnTo>
                      <a:pt x="54" y="198"/>
                    </a:lnTo>
                    <a:lnTo>
                      <a:pt x="48" y="198"/>
                    </a:lnTo>
                    <a:lnTo>
                      <a:pt x="36" y="198"/>
                    </a:lnTo>
                    <a:lnTo>
                      <a:pt x="24" y="186"/>
                    </a:lnTo>
                    <a:close/>
                  </a:path>
                </a:pathLst>
              </a:custGeom>
              <a:solidFill>
                <a:schemeClr val="accent4"/>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90" name="Freeform 786">
                <a:extLst>
                  <a:ext uri="{FF2B5EF4-FFF2-40B4-BE49-F238E27FC236}">
                    <a16:creationId xmlns:a16="http://schemas.microsoft.com/office/drawing/2014/main" xmlns="" id="{8D2FB868-AD87-D04D-BA3F-5E89F3705664}"/>
                  </a:ext>
                </a:extLst>
              </p:cNvPr>
              <p:cNvSpPr>
                <a:spLocks/>
              </p:cNvSpPr>
              <p:nvPr/>
            </p:nvSpPr>
            <p:spPr bwMode="auto">
              <a:xfrm>
                <a:off x="8366589" y="5021434"/>
                <a:ext cx="213621" cy="337297"/>
              </a:xfrm>
              <a:custGeom>
                <a:avLst/>
                <a:gdLst/>
                <a:ahLst/>
                <a:cxnLst>
                  <a:cxn ang="0">
                    <a:pos x="156" y="354"/>
                  </a:cxn>
                  <a:cxn ang="0">
                    <a:pos x="162" y="336"/>
                  </a:cxn>
                  <a:cxn ang="0">
                    <a:pos x="174" y="336"/>
                  </a:cxn>
                  <a:cxn ang="0">
                    <a:pos x="180" y="330"/>
                  </a:cxn>
                  <a:cxn ang="0">
                    <a:pos x="186" y="306"/>
                  </a:cxn>
                  <a:cxn ang="0">
                    <a:pos x="192" y="300"/>
                  </a:cxn>
                  <a:cxn ang="0">
                    <a:pos x="180" y="294"/>
                  </a:cxn>
                  <a:cxn ang="0">
                    <a:pos x="186" y="282"/>
                  </a:cxn>
                  <a:cxn ang="0">
                    <a:pos x="198" y="282"/>
                  </a:cxn>
                  <a:cxn ang="0">
                    <a:pos x="210" y="270"/>
                  </a:cxn>
                  <a:cxn ang="0">
                    <a:pos x="216" y="258"/>
                  </a:cxn>
                  <a:cxn ang="0">
                    <a:pos x="216" y="234"/>
                  </a:cxn>
                  <a:cxn ang="0">
                    <a:pos x="222" y="210"/>
                  </a:cxn>
                  <a:cxn ang="0">
                    <a:pos x="210" y="192"/>
                  </a:cxn>
                  <a:cxn ang="0">
                    <a:pos x="210" y="180"/>
                  </a:cxn>
                  <a:cxn ang="0">
                    <a:pos x="198" y="186"/>
                  </a:cxn>
                  <a:cxn ang="0">
                    <a:pos x="204" y="72"/>
                  </a:cxn>
                  <a:cxn ang="0">
                    <a:pos x="198" y="66"/>
                  </a:cxn>
                  <a:cxn ang="0">
                    <a:pos x="204" y="54"/>
                  </a:cxn>
                  <a:cxn ang="0">
                    <a:pos x="216" y="48"/>
                  </a:cxn>
                  <a:cxn ang="0">
                    <a:pos x="222" y="42"/>
                  </a:cxn>
                  <a:cxn ang="0">
                    <a:pos x="210" y="36"/>
                  </a:cxn>
                  <a:cxn ang="0">
                    <a:pos x="186" y="24"/>
                  </a:cxn>
                  <a:cxn ang="0">
                    <a:pos x="156" y="12"/>
                  </a:cxn>
                  <a:cxn ang="0">
                    <a:pos x="132" y="12"/>
                  </a:cxn>
                  <a:cxn ang="0">
                    <a:pos x="120" y="6"/>
                  </a:cxn>
                  <a:cxn ang="0">
                    <a:pos x="108" y="0"/>
                  </a:cxn>
                  <a:cxn ang="0">
                    <a:pos x="96" y="6"/>
                  </a:cxn>
                  <a:cxn ang="0">
                    <a:pos x="78" y="18"/>
                  </a:cxn>
                  <a:cxn ang="0">
                    <a:pos x="42" y="30"/>
                  </a:cxn>
                  <a:cxn ang="0">
                    <a:pos x="30" y="42"/>
                  </a:cxn>
                  <a:cxn ang="0">
                    <a:pos x="18" y="36"/>
                  </a:cxn>
                  <a:cxn ang="0">
                    <a:pos x="0" y="36"/>
                  </a:cxn>
                  <a:cxn ang="0">
                    <a:pos x="0" y="66"/>
                  </a:cxn>
                  <a:cxn ang="0">
                    <a:pos x="12" y="84"/>
                  </a:cxn>
                  <a:cxn ang="0">
                    <a:pos x="30" y="90"/>
                  </a:cxn>
                  <a:cxn ang="0">
                    <a:pos x="30" y="120"/>
                  </a:cxn>
                  <a:cxn ang="0">
                    <a:pos x="30" y="144"/>
                  </a:cxn>
                  <a:cxn ang="0">
                    <a:pos x="42" y="150"/>
                  </a:cxn>
                  <a:cxn ang="0">
                    <a:pos x="42" y="162"/>
                  </a:cxn>
                  <a:cxn ang="0">
                    <a:pos x="36" y="186"/>
                  </a:cxn>
                  <a:cxn ang="0">
                    <a:pos x="30" y="204"/>
                  </a:cxn>
                  <a:cxn ang="0">
                    <a:pos x="18" y="216"/>
                  </a:cxn>
                  <a:cxn ang="0">
                    <a:pos x="66" y="216"/>
                  </a:cxn>
                  <a:cxn ang="0">
                    <a:pos x="78" y="222"/>
                  </a:cxn>
                  <a:cxn ang="0">
                    <a:pos x="84" y="240"/>
                  </a:cxn>
                  <a:cxn ang="0">
                    <a:pos x="78" y="246"/>
                  </a:cxn>
                  <a:cxn ang="0">
                    <a:pos x="78" y="258"/>
                  </a:cxn>
                  <a:cxn ang="0">
                    <a:pos x="84" y="270"/>
                  </a:cxn>
                  <a:cxn ang="0">
                    <a:pos x="102" y="258"/>
                  </a:cxn>
                  <a:cxn ang="0">
                    <a:pos x="114" y="252"/>
                  </a:cxn>
                  <a:cxn ang="0">
                    <a:pos x="126" y="264"/>
                  </a:cxn>
                  <a:cxn ang="0">
                    <a:pos x="126" y="288"/>
                  </a:cxn>
                  <a:cxn ang="0">
                    <a:pos x="120" y="312"/>
                  </a:cxn>
                  <a:cxn ang="0">
                    <a:pos x="132" y="324"/>
                  </a:cxn>
                  <a:cxn ang="0">
                    <a:pos x="132" y="336"/>
                  </a:cxn>
                  <a:cxn ang="0">
                    <a:pos x="138" y="348"/>
                  </a:cxn>
                  <a:cxn ang="0">
                    <a:pos x="156" y="360"/>
                  </a:cxn>
                </a:cxnLst>
                <a:rect l="0" t="0" r="r" b="b"/>
                <a:pathLst>
                  <a:path w="228" h="360">
                    <a:moveTo>
                      <a:pt x="156" y="360"/>
                    </a:moveTo>
                    <a:lnTo>
                      <a:pt x="156" y="354"/>
                    </a:lnTo>
                    <a:lnTo>
                      <a:pt x="156" y="342"/>
                    </a:lnTo>
                    <a:lnTo>
                      <a:pt x="162" y="336"/>
                    </a:lnTo>
                    <a:lnTo>
                      <a:pt x="168" y="336"/>
                    </a:lnTo>
                    <a:lnTo>
                      <a:pt x="174" y="336"/>
                    </a:lnTo>
                    <a:lnTo>
                      <a:pt x="180" y="336"/>
                    </a:lnTo>
                    <a:lnTo>
                      <a:pt x="180" y="330"/>
                    </a:lnTo>
                    <a:lnTo>
                      <a:pt x="180" y="312"/>
                    </a:lnTo>
                    <a:lnTo>
                      <a:pt x="186" y="306"/>
                    </a:lnTo>
                    <a:lnTo>
                      <a:pt x="192" y="306"/>
                    </a:lnTo>
                    <a:lnTo>
                      <a:pt x="192" y="300"/>
                    </a:lnTo>
                    <a:lnTo>
                      <a:pt x="186" y="300"/>
                    </a:lnTo>
                    <a:lnTo>
                      <a:pt x="180" y="294"/>
                    </a:lnTo>
                    <a:lnTo>
                      <a:pt x="180" y="288"/>
                    </a:lnTo>
                    <a:lnTo>
                      <a:pt x="186" y="282"/>
                    </a:lnTo>
                    <a:lnTo>
                      <a:pt x="192" y="282"/>
                    </a:lnTo>
                    <a:lnTo>
                      <a:pt x="198" y="282"/>
                    </a:lnTo>
                    <a:lnTo>
                      <a:pt x="204" y="276"/>
                    </a:lnTo>
                    <a:lnTo>
                      <a:pt x="210" y="270"/>
                    </a:lnTo>
                    <a:lnTo>
                      <a:pt x="210" y="264"/>
                    </a:lnTo>
                    <a:lnTo>
                      <a:pt x="216" y="258"/>
                    </a:lnTo>
                    <a:lnTo>
                      <a:pt x="216" y="246"/>
                    </a:lnTo>
                    <a:lnTo>
                      <a:pt x="216" y="234"/>
                    </a:lnTo>
                    <a:lnTo>
                      <a:pt x="222" y="222"/>
                    </a:lnTo>
                    <a:lnTo>
                      <a:pt x="222" y="210"/>
                    </a:lnTo>
                    <a:lnTo>
                      <a:pt x="222" y="204"/>
                    </a:lnTo>
                    <a:lnTo>
                      <a:pt x="210" y="192"/>
                    </a:lnTo>
                    <a:lnTo>
                      <a:pt x="210" y="186"/>
                    </a:lnTo>
                    <a:lnTo>
                      <a:pt x="210" y="180"/>
                    </a:lnTo>
                    <a:lnTo>
                      <a:pt x="204" y="180"/>
                    </a:lnTo>
                    <a:lnTo>
                      <a:pt x="198" y="186"/>
                    </a:lnTo>
                    <a:lnTo>
                      <a:pt x="210" y="78"/>
                    </a:lnTo>
                    <a:lnTo>
                      <a:pt x="204" y="72"/>
                    </a:lnTo>
                    <a:lnTo>
                      <a:pt x="198" y="72"/>
                    </a:lnTo>
                    <a:lnTo>
                      <a:pt x="198" y="66"/>
                    </a:lnTo>
                    <a:lnTo>
                      <a:pt x="204" y="60"/>
                    </a:lnTo>
                    <a:lnTo>
                      <a:pt x="204" y="54"/>
                    </a:lnTo>
                    <a:lnTo>
                      <a:pt x="210" y="48"/>
                    </a:lnTo>
                    <a:lnTo>
                      <a:pt x="216" y="48"/>
                    </a:lnTo>
                    <a:lnTo>
                      <a:pt x="228" y="48"/>
                    </a:lnTo>
                    <a:lnTo>
                      <a:pt x="222" y="42"/>
                    </a:lnTo>
                    <a:lnTo>
                      <a:pt x="216" y="36"/>
                    </a:lnTo>
                    <a:lnTo>
                      <a:pt x="210" y="36"/>
                    </a:lnTo>
                    <a:lnTo>
                      <a:pt x="198" y="36"/>
                    </a:lnTo>
                    <a:lnTo>
                      <a:pt x="186" y="24"/>
                    </a:lnTo>
                    <a:lnTo>
                      <a:pt x="174" y="18"/>
                    </a:lnTo>
                    <a:lnTo>
                      <a:pt x="156" y="12"/>
                    </a:lnTo>
                    <a:lnTo>
                      <a:pt x="138" y="12"/>
                    </a:lnTo>
                    <a:lnTo>
                      <a:pt x="132" y="12"/>
                    </a:lnTo>
                    <a:lnTo>
                      <a:pt x="126" y="6"/>
                    </a:lnTo>
                    <a:lnTo>
                      <a:pt x="120" y="6"/>
                    </a:lnTo>
                    <a:lnTo>
                      <a:pt x="114" y="0"/>
                    </a:lnTo>
                    <a:lnTo>
                      <a:pt x="108" y="0"/>
                    </a:lnTo>
                    <a:lnTo>
                      <a:pt x="102" y="6"/>
                    </a:lnTo>
                    <a:lnTo>
                      <a:pt x="96" y="6"/>
                    </a:lnTo>
                    <a:lnTo>
                      <a:pt x="84" y="12"/>
                    </a:lnTo>
                    <a:lnTo>
                      <a:pt x="78" y="18"/>
                    </a:lnTo>
                    <a:lnTo>
                      <a:pt x="60" y="24"/>
                    </a:lnTo>
                    <a:lnTo>
                      <a:pt x="42" y="30"/>
                    </a:lnTo>
                    <a:lnTo>
                      <a:pt x="36" y="42"/>
                    </a:lnTo>
                    <a:lnTo>
                      <a:pt x="30" y="42"/>
                    </a:lnTo>
                    <a:lnTo>
                      <a:pt x="24" y="42"/>
                    </a:lnTo>
                    <a:lnTo>
                      <a:pt x="18" y="36"/>
                    </a:lnTo>
                    <a:lnTo>
                      <a:pt x="12" y="30"/>
                    </a:lnTo>
                    <a:lnTo>
                      <a:pt x="0" y="36"/>
                    </a:lnTo>
                    <a:lnTo>
                      <a:pt x="0" y="48"/>
                    </a:lnTo>
                    <a:lnTo>
                      <a:pt x="0" y="66"/>
                    </a:lnTo>
                    <a:lnTo>
                      <a:pt x="6" y="72"/>
                    </a:lnTo>
                    <a:lnTo>
                      <a:pt x="12" y="84"/>
                    </a:lnTo>
                    <a:lnTo>
                      <a:pt x="24" y="84"/>
                    </a:lnTo>
                    <a:lnTo>
                      <a:pt x="30" y="90"/>
                    </a:lnTo>
                    <a:lnTo>
                      <a:pt x="30" y="102"/>
                    </a:lnTo>
                    <a:lnTo>
                      <a:pt x="30" y="120"/>
                    </a:lnTo>
                    <a:lnTo>
                      <a:pt x="30" y="126"/>
                    </a:lnTo>
                    <a:lnTo>
                      <a:pt x="30" y="144"/>
                    </a:lnTo>
                    <a:lnTo>
                      <a:pt x="36" y="144"/>
                    </a:lnTo>
                    <a:lnTo>
                      <a:pt x="42" y="150"/>
                    </a:lnTo>
                    <a:lnTo>
                      <a:pt x="42" y="156"/>
                    </a:lnTo>
                    <a:lnTo>
                      <a:pt x="42" y="162"/>
                    </a:lnTo>
                    <a:lnTo>
                      <a:pt x="36" y="174"/>
                    </a:lnTo>
                    <a:lnTo>
                      <a:pt x="36" y="186"/>
                    </a:lnTo>
                    <a:lnTo>
                      <a:pt x="36" y="192"/>
                    </a:lnTo>
                    <a:lnTo>
                      <a:pt x="30" y="204"/>
                    </a:lnTo>
                    <a:lnTo>
                      <a:pt x="18" y="210"/>
                    </a:lnTo>
                    <a:lnTo>
                      <a:pt x="18" y="216"/>
                    </a:lnTo>
                    <a:lnTo>
                      <a:pt x="42" y="210"/>
                    </a:lnTo>
                    <a:lnTo>
                      <a:pt x="66" y="216"/>
                    </a:lnTo>
                    <a:lnTo>
                      <a:pt x="72" y="216"/>
                    </a:lnTo>
                    <a:lnTo>
                      <a:pt x="78" y="222"/>
                    </a:lnTo>
                    <a:lnTo>
                      <a:pt x="84" y="234"/>
                    </a:lnTo>
                    <a:lnTo>
                      <a:pt x="84" y="240"/>
                    </a:lnTo>
                    <a:lnTo>
                      <a:pt x="84" y="246"/>
                    </a:lnTo>
                    <a:lnTo>
                      <a:pt x="78" y="246"/>
                    </a:lnTo>
                    <a:lnTo>
                      <a:pt x="78" y="252"/>
                    </a:lnTo>
                    <a:lnTo>
                      <a:pt x="78" y="258"/>
                    </a:lnTo>
                    <a:lnTo>
                      <a:pt x="78" y="264"/>
                    </a:lnTo>
                    <a:lnTo>
                      <a:pt x="84" y="270"/>
                    </a:lnTo>
                    <a:lnTo>
                      <a:pt x="90" y="264"/>
                    </a:lnTo>
                    <a:lnTo>
                      <a:pt x="102" y="258"/>
                    </a:lnTo>
                    <a:lnTo>
                      <a:pt x="108" y="252"/>
                    </a:lnTo>
                    <a:lnTo>
                      <a:pt x="114" y="252"/>
                    </a:lnTo>
                    <a:lnTo>
                      <a:pt x="120" y="252"/>
                    </a:lnTo>
                    <a:lnTo>
                      <a:pt x="126" y="264"/>
                    </a:lnTo>
                    <a:lnTo>
                      <a:pt x="126" y="276"/>
                    </a:lnTo>
                    <a:lnTo>
                      <a:pt x="126" y="288"/>
                    </a:lnTo>
                    <a:lnTo>
                      <a:pt x="120" y="300"/>
                    </a:lnTo>
                    <a:lnTo>
                      <a:pt x="120" y="312"/>
                    </a:lnTo>
                    <a:lnTo>
                      <a:pt x="126" y="318"/>
                    </a:lnTo>
                    <a:lnTo>
                      <a:pt x="132" y="324"/>
                    </a:lnTo>
                    <a:lnTo>
                      <a:pt x="132" y="330"/>
                    </a:lnTo>
                    <a:lnTo>
                      <a:pt x="132" y="336"/>
                    </a:lnTo>
                    <a:lnTo>
                      <a:pt x="132" y="342"/>
                    </a:lnTo>
                    <a:lnTo>
                      <a:pt x="138" y="348"/>
                    </a:lnTo>
                    <a:lnTo>
                      <a:pt x="150" y="354"/>
                    </a:lnTo>
                    <a:lnTo>
                      <a:pt x="156" y="360"/>
                    </a:lnTo>
                    <a:close/>
                  </a:path>
                </a:pathLst>
              </a:custGeom>
              <a:solidFill>
                <a:srgbClr val="0033A0">
                  <a:lumMod val="60000"/>
                  <a:lumOff val="40000"/>
                </a:srgb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91" name="Freeform 788">
                <a:extLst>
                  <a:ext uri="{FF2B5EF4-FFF2-40B4-BE49-F238E27FC236}">
                    <a16:creationId xmlns:a16="http://schemas.microsoft.com/office/drawing/2014/main" xmlns="" id="{B569B654-4535-4D47-BD0E-A9BA757B3905}"/>
                  </a:ext>
                </a:extLst>
              </p:cNvPr>
              <p:cNvSpPr>
                <a:spLocks/>
              </p:cNvSpPr>
              <p:nvPr/>
            </p:nvSpPr>
            <p:spPr bwMode="auto">
              <a:xfrm>
                <a:off x="7096104" y="4796570"/>
                <a:ext cx="213621" cy="179892"/>
              </a:xfrm>
              <a:custGeom>
                <a:avLst/>
                <a:gdLst/>
                <a:ahLst/>
                <a:cxnLst>
                  <a:cxn ang="0">
                    <a:pos x="90" y="0"/>
                  </a:cxn>
                  <a:cxn ang="0">
                    <a:pos x="120" y="6"/>
                  </a:cxn>
                  <a:cxn ang="0">
                    <a:pos x="168" y="24"/>
                  </a:cxn>
                  <a:cxn ang="0">
                    <a:pos x="180" y="18"/>
                  </a:cxn>
                  <a:cxn ang="0">
                    <a:pos x="186" y="24"/>
                  </a:cxn>
                  <a:cxn ang="0">
                    <a:pos x="192" y="18"/>
                  </a:cxn>
                  <a:cxn ang="0">
                    <a:pos x="204" y="24"/>
                  </a:cxn>
                  <a:cxn ang="0">
                    <a:pos x="204" y="36"/>
                  </a:cxn>
                  <a:cxn ang="0">
                    <a:pos x="192" y="54"/>
                  </a:cxn>
                  <a:cxn ang="0">
                    <a:pos x="192" y="66"/>
                  </a:cxn>
                  <a:cxn ang="0">
                    <a:pos x="204" y="72"/>
                  </a:cxn>
                  <a:cxn ang="0">
                    <a:pos x="216" y="96"/>
                  </a:cxn>
                  <a:cxn ang="0">
                    <a:pos x="210" y="108"/>
                  </a:cxn>
                  <a:cxn ang="0">
                    <a:pos x="222" y="120"/>
                  </a:cxn>
                  <a:cxn ang="0">
                    <a:pos x="174" y="144"/>
                  </a:cxn>
                  <a:cxn ang="0">
                    <a:pos x="156" y="138"/>
                  </a:cxn>
                  <a:cxn ang="0">
                    <a:pos x="132" y="144"/>
                  </a:cxn>
                  <a:cxn ang="0">
                    <a:pos x="114" y="156"/>
                  </a:cxn>
                  <a:cxn ang="0">
                    <a:pos x="102" y="174"/>
                  </a:cxn>
                  <a:cxn ang="0">
                    <a:pos x="90" y="186"/>
                  </a:cxn>
                  <a:cxn ang="0">
                    <a:pos x="84" y="186"/>
                  </a:cxn>
                  <a:cxn ang="0">
                    <a:pos x="66" y="180"/>
                  </a:cxn>
                  <a:cxn ang="0">
                    <a:pos x="48" y="192"/>
                  </a:cxn>
                  <a:cxn ang="0">
                    <a:pos x="42" y="186"/>
                  </a:cxn>
                  <a:cxn ang="0">
                    <a:pos x="42" y="174"/>
                  </a:cxn>
                  <a:cxn ang="0">
                    <a:pos x="42" y="162"/>
                  </a:cxn>
                  <a:cxn ang="0">
                    <a:pos x="24" y="168"/>
                  </a:cxn>
                  <a:cxn ang="0">
                    <a:pos x="0" y="120"/>
                  </a:cxn>
                  <a:cxn ang="0">
                    <a:pos x="6" y="102"/>
                  </a:cxn>
                  <a:cxn ang="0">
                    <a:pos x="18" y="102"/>
                  </a:cxn>
                  <a:cxn ang="0">
                    <a:pos x="36" y="78"/>
                  </a:cxn>
                  <a:cxn ang="0">
                    <a:pos x="54" y="66"/>
                  </a:cxn>
                  <a:cxn ang="0">
                    <a:pos x="72" y="54"/>
                  </a:cxn>
                  <a:cxn ang="0">
                    <a:pos x="66" y="36"/>
                  </a:cxn>
                  <a:cxn ang="0">
                    <a:pos x="78" y="6"/>
                  </a:cxn>
                </a:cxnLst>
                <a:rect l="0" t="0" r="r" b="b"/>
                <a:pathLst>
                  <a:path w="228" h="192">
                    <a:moveTo>
                      <a:pt x="84" y="0"/>
                    </a:moveTo>
                    <a:lnTo>
                      <a:pt x="90" y="0"/>
                    </a:lnTo>
                    <a:lnTo>
                      <a:pt x="102" y="0"/>
                    </a:lnTo>
                    <a:lnTo>
                      <a:pt x="120" y="6"/>
                    </a:lnTo>
                    <a:lnTo>
                      <a:pt x="156" y="24"/>
                    </a:lnTo>
                    <a:lnTo>
                      <a:pt x="168" y="24"/>
                    </a:lnTo>
                    <a:lnTo>
                      <a:pt x="180" y="6"/>
                    </a:lnTo>
                    <a:lnTo>
                      <a:pt x="180" y="18"/>
                    </a:lnTo>
                    <a:lnTo>
                      <a:pt x="180" y="24"/>
                    </a:lnTo>
                    <a:lnTo>
                      <a:pt x="186" y="24"/>
                    </a:lnTo>
                    <a:lnTo>
                      <a:pt x="192" y="24"/>
                    </a:lnTo>
                    <a:lnTo>
                      <a:pt x="192" y="18"/>
                    </a:lnTo>
                    <a:lnTo>
                      <a:pt x="198" y="18"/>
                    </a:lnTo>
                    <a:lnTo>
                      <a:pt x="204" y="24"/>
                    </a:lnTo>
                    <a:lnTo>
                      <a:pt x="204" y="30"/>
                    </a:lnTo>
                    <a:lnTo>
                      <a:pt x="204" y="36"/>
                    </a:lnTo>
                    <a:lnTo>
                      <a:pt x="198" y="42"/>
                    </a:lnTo>
                    <a:lnTo>
                      <a:pt x="192" y="54"/>
                    </a:lnTo>
                    <a:lnTo>
                      <a:pt x="192" y="60"/>
                    </a:lnTo>
                    <a:lnTo>
                      <a:pt x="192" y="66"/>
                    </a:lnTo>
                    <a:lnTo>
                      <a:pt x="198" y="66"/>
                    </a:lnTo>
                    <a:lnTo>
                      <a:pt x="204" y="72"/>
                    </a:lnTo>
                    <a:lnTo>
                      <a:pt x="210" y="84"/>
                    </a:lnTo>
                    <a:lnTo>
                      <a:pt x="216" y="96"/>
                    </a:lnTo>
                    <a:lnTo>
                      <a:pt x="210" y="102"/>
                    </a:lnTo>
                    <a:lnTo>
                      <a:pt x="210" y="108"/>
                    </a:lnTo>
                    <a:lnTo>
                      <a:pt x="216" y="120"/>
                    </a:lnTo>
                    <a:lnTo>
                      <a:pt x="222" y="120"/>
                    </a:lnTo>
                    <a:lnTo>
                      <a:pt x="228" y="120"/>
                    </a:lnTo>
                    <a:lnTo>
                      <a:pt x="174" y="144"/>
                    </a:lnTo>
                    <a:lnTo>
                      <a:pt x="162" y="144"/>
                    </a:lnTo>
                    <a:lnTo>
                      <a:pt x="156" y="138"/>
                    </a:lnTo>
                    <a:lnTo>
                      <a:pt x="144" y="138"/>
                    </a:lnTo>
                    <a:lnTo>
                      <a:pt x="132" y="144"/>
                    </a:lnTo>
                    <a:lnTo>
                      <a:pt x="120" y="150"/>
                    </a:lnTo>
                    <a:lnTo>
                      <a:pt x="114" y="156"/>
                    </a:lnTo>
                    <a:lnTo>
                      <a:pt x="108" y="168"/>
                    </a:lnTo>
                    <a:lnTo>
                      <a:pt x="102" y="174"/>
                    </a:lnTo>
                    <a:lnTo>
                      <a:pt x="102" y="180"/>
                    </a:lnTo>
                    <a:lnTo>
                      <a:pt x="90" y="186"/>
                    </a:lnTo>
                    <a:lnTo>
                      <a:pt x="84" y="192"/>
                    </a:lnTo>
                    <a:lnTo>
                      <a:pt x="84" y="186"/>
                    </a:lnTo>
                    <a:lnTo>
                      <a:pt x="72" y="180"/>
                    </a:lnTo>
                    <a:lnTo>
                      <a:pt x="66" y="180"/>
                    </a:lnTo>
                    <a:lnTo>
                      <a:pt x="54" y="186"/>
                    </a:lnTo>
                    <a:lnTo>
                      <a:pt x="48" y="192"/>
                    </a:lnTo>
                    <a:lnTo>
                      <a:pt x="42" y="192"/>
                    </a:lnTo>
                    <a:lnTo>
                      <a:pt x="42" y="186"/>
                    </a:lnTo>
                    <a:lnTo>
                      <a:pt x="42" y="180"/>
                    </a:lnTo>
                    <a:lnTo>
                      <a:pt x="42" y="174"/>
                    </a:lnTo>
                    <a:lnTo>
                      <a:pt x="42" y="168"/>
                    </a:lnTo>
                    <a:lnTo>
                      <a:pt x="42" y="162"/>
                    </a:lnTo>
                    <a:lnTo>
                      <a:pt x="36" y="162"/>
                    </a:lnTo>
                    <a:lnTo>
                      <a:pt x="24" y="168"/>
                    </a:lnTo>
                    <a:lnTo>
                      <a:pt x="12" y="180"/>
                    </a:lnTo>
                    <a:lnTo>
                      <a:pt x="0" y="120"/>
                    </a:lnTo>
                    <a:lnTo>
                      <a:pt x="0" y="102"/>
                    </a:lnTo>
                    <a:lnTo>
                      <a:pt x="6" y="102"/>
                    </a:lnTo>
                    <a:lnTo>
                      <a:pt x="12" y="102"/>
                    </a:lnTo>
                    <a:lnTo>
                      <a:pt x="18" y="102"/>
                    </a:lnTo>
                    <a:lnTo>
                      <a:pt x="30" y="96"/>
                    </a:lnTo>
                    <a:lnTo>
                      <a:pt x="36" y="78"/>
                    </a:lnTo>
                    <a:lnTo>
                      <a:pt x="42" y="72"/>
                    </a:lnTo>
                    <a:lnTo>
                      <a:pt x="54" y="66"/>
                    </a:lnTo>
                    <a:lnTo>
                      <a:pt x="60" y="60"/>
                    </a:lnTo>
                    <a:lnTo>
                      <a:pt x="72" y="54"/>
                    </a:lnTo>
                    <a:lnTo>
                      <a:pt x="72" y="42"/>
                    </a:lnTo>
                    <a:lnTo>
                      <a:pt x="66" y="36"/>
                    </a:lnTo>
                    <a:lnTo>
                      <a:pt x="72" y="12"/>
                    </a:lnTo>
                    <a:lnTo>
                      <a:pt x="78" y="6"/>
                    </a:lnTo>
                    <a:lnTo>
                      <a:pt x="84" y="0"/>
                    </a:lnTo>
                    <a:close/>
                  </a:path>
                </a:pathLst>
              </a:custGeom>
              <a:solidFill>
                <a:schemeClr val="accent4">
                  <a:lumMod val="20000"/>
                  <a:lumOff val="80000"/>
                </a:scheme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92" name="Freeform 800">
                <a:extLst>
                  <a:ext uri="{FF2B5EF4-FFF2-40B4-BE49-F238E27FC236}">
                    <a16:creationId xmlns:a16="http://schemas.microsoft.com/office/drawing/2014/main" xmlns="" id="{54F5A575-1B15-4D43-908D-736C7938D730}"/>
                  </a:ext>
                </a:extLst>
              </p:cNvPr>
              <p:cNvSpPr>
                <a:spLocks/>
              </p:cNvSpPr>
              <p:nvPr/>
            </p:nvSpPr>
            <p:spPr bwMode="auto">
              <a:xfrm>
                <a:off x="8068644" y="5561109"/>
                <a:ext cx="371027" cy="264216"/>
              </a:xfrm>
              <a:custGeom>
                <a:avLst/>
                <a:gdLst/>
                <a:ahLst/>
                <a:cxnLst>
                  <a:cxn ang="0">
                    <a:pos x="204" y="0"/>
                  </a:cxn>
                  <a:cxn ang="0">
                    <a:pos x="216" y="0"/>
                  </a:cxn>
                  <a:cxn ang="0">
                    <a:pos x="222" y="12"/>
                  </a:cxn>
                  <a:cxn ang="0">
                    <a:pos x="234" y="12"/>
                  </a:cxn>
                  <a:cxn ang="0">
                    <a:pos x="228" y="24"/>
                  </a:cxn>
                  <a:cxn ang="0">
                    <a:pos x="216" y="24"/>
                  </a:cxn>
                  <a:cxn ang="0">
                    <a:pos x="216" y="36"/>
                  </a:cxn>
                  <a:cxn ang="0">
                    <a:pos x="288" y="24"/>
                  </a:cxn>
                  <a:cxn ang="0">
                    <a:pos x="306" y="12"/>
                  </a:cxn>
                  <a:cxn ang="0">
                    <a:pos x="330" y="12"/>
                  </a:cxn>
                  <a:cxn ang="0">
                    <a:pos x="360" y="6"/>
                  </a:cxn>
                  <a:cxn ang="0">
                    <a:pos x="390" y="42"/>
                  </a:cxn>
                  <a:cxn ang="0">
                    <a:pos x="396" y="60"/>
                  </a:cxn>
                  <a:cxn ang="0">
                    <a:pos x="396" y="72"/>
                  </a:cxn>
                  <a:cxn ang="0">
                    <a:pos x="378" y="90"/>
                  </a:cxn>
                  <a:cxn ang="0">
                    <a:pos x="366" y="102"/>
                  </a:cxn>
                  <a:cxn ang="0">
                    <a:pos x="366" y="114"/>
                  </a:cxn>
                  <a:cxn ang="0">
                    <a:pos x="330" y="120"/>
                  </a:cxn>
                  <a:cxn ang="0">
                    <a:pos x="294" y="120"/>
                  </a:cxn>
                  <a:cxn ang="0">
                    <a:pos x="264" y="132"/>
                  </a:cxn>
                  <a:cxn ang="0">
                    <a:pos x="252" y="156"/>
                  </a:cxn>
                  <a:cxn ang="0">
                    <a:pos x="246" y="174"/>
                  </a:cxn>
                  <a:cxn ang="0">
                    <a:pos x="234" y="180"/>
                  </a:cxn>
                  <a:cxn ang="0">
                    <a:pos x="234" y="192"/>
                  </a:cxn>
                  <a:cxn ang="0">
                    <a:pos x="234" y="210"/>
                  </a:cxn>
                  <a:cxn ang="0">
                    <a:pos x="210" y="216"/>
                  </a:cxn>
                  <a:cxn ang="0">
                    <a:pos x="102" y="252"/>
                  </a:cxn>
                  <a:cxn ang="0">
                    <a:pos x="84" y="258"/>
                  </a:cxn>
                  <a:cxn ang="0">
                    <a:pos x="72" y="270"/>
                  </a:cxn>
                  <a:cxn ang="0">
                    <a:pos x="42" y="276"/>
                  </a:cxn>
                  <a:cxn ang="0">
                    <a:pos x="36" y="270"/>
                  </a:cxn>
                  <a:cxn ang="0">
                    <a:pos x="24" y="252"/>
                  </a:cxn>
                  <a:cxn ang="0">
                    <a:pos x="12" y="240"/>
                  </a:cxn>
                  <a:cxn ang="0">
                    <a:pos x="6" y="222"/>
                  </a:cxn>
                  <a:cxn ang="0">
                    <a:pos x="18" y="204"/>
                  </a:cxn>
                  <a:cxn ang="0">
                    <a:pos x="18" y="192"/>
                  </a:cxn>
                  <a:cxn ang="0">
                    <a:pos x="6" y="180"/>
                  </a:cxn>
                  <a:cxn ang="0">
                    <a:pos x="0" y="168"/>
                  </a:cxn>
                  <a:cxn ang="0">
                    <a:pos x="6" y="156"/>
                  </a:cxn>
                  <a:cxn ang="0">
                    <a:pos x="18" y="144"/>
                  </a:cxn>
                  <a:cxn ang="0">
                    <a:pos x="6" y="126"/>
                  </a:cxn>
                  <a:cxn ang="0">
                    <a:pos x="6" y="114"/>
                  </a:cxn>
                  <a:cxn ang="0">
                    <a:pos x="18" y="102"/>
                  </a:cxn>
                  <a:cxn ang="0">
                    <a:pos x="24" y="108"/>
                  </a:cxn>
                  <a:cxn ang="0">
                    <a:pos x="30" y="108"/>
                  </a:cxn>
                  <a:cxn ang="0">
                    <a:pos x="42" y="102"/>
                  </a:cxn>
                  <a:cxn ang="0">
                    <a:pos x="54" y="108"/>
                  </a:cxn>
                  <a:cxn ang="0">
                    <a:pos x="66" y="90"/>
                  </a:cxn>
                  <a:cxn ang="0">
                    <a:pos x="72" y="78"/>
                  </a:cxn>
                  <a:cxn ang="0">
                    <a:pos x="132" y="54"/>
                  </a:cxn>
                  <a:cxn ang="0">
                    <a:pos x="162" y="30"/>
                  </a:cxn>
                  <a:cxn ang="0">
                    <a:pos x="168" y="12"/>
                  </a:cxn>
                  <a:cxn ang="0">
                    <a:pos x="186" y="12"/>
                  </a:cxn>
                  <a:cxn ang="0">
                    <a:pos x="198" y="0"/>
                  </a:cxn>
                </a:cxnLst>
                <a:rect l="0" t="0" r="r" b="b"/>
                <a:pathLst>
                  <a:path w="396" h="282">
                    <a:moveTo>
                      <a:pt x="198" y="0"/>
                    </a:moveTo>
                    <a:lnTo>
                      <a:pt x="204" y="0"/>
                    </a:lnTo>
                    <a:lnTo>
                      <a:pt x="210" y="0"/>
                    </a:lnTo>
                    <a:lnTo>
                      <a:pt x="216" y="0"/>
                    </a:lnTo>
                    <a:lnTo>
                      <a:pt x="216" y="6"/>
                    </a:lnTo>
                    <a:lnTo>
                      <a:pt x="222" y="12"/>
                    </a:lnTo>
                    <a:lnTo>
                      <a:pt x="228" y="12"/>
                    </a:lnTo>
                    <a:lnTo>
                      <a:pt x="234" y="12"/>
                    </a:lnTo>
                    <a:lnTo>
                      <a:pt x="234" y="18"/>
                    </a:lnTo>
                    <a:lnTo>
                      <a:pt x="228" y="24"/>
                    </a:lnTo>
                    <a:lnTo>
                      <a:pt x="222" y="24"/>
                    </a:lnTo>
                    <a:lnTo>
                      <a:pt x="216" y="24"/>
                    </a:lnTo>
                    <a:lnTo>
                      <a:pt x="216" y="30"/>
                    </a:lnTo>
                    <a:lnTo>
                      <a:pt x="216" y="36"/>
                    </a:lnTo>
                    <a:lnTo>
                      <a:pt x="216" y="48"/>
                    </a:lnTo>
                    <a:lnTo>
                      <a:pt x="288" y="24"/>
                    </a:lnTo>
                    <a:lnTo>
                      <a:pt x="294" y="30"/>
                    </a:lnTo>
                    <a:lnTo>
                      <a:pt x="306" y="12"/>
                    </a:lnTo>
                    <a:lnTo>
                      <a:pt x="324" y="12"/>
                    </a:lnTo>
                    <a:lnTo>
                      <a:pt x="330" y="12"/>
                    </a:lnTo>
                    <a:lnTo>
                      <a:pt x="342" y="0"/>
                    </a:lnTo>
                    <a:lnTo>
                      <a:pt x="360" y="6"/>
                    </a:lnTo>
                    <a:lnTo>
                      <a:pt x="390" y="30"/>
                    </a:lnTo>
                    <a:lnTo>
                      <a:pt x="390" y="42"/>
                    </a:lnTo>
                    <a:lnTo>
                      <a:pt x="396" y="54"/>
                    </a:lnTo>
                    <a:lnTo>
                      <a:pt x="396" y="60"/>
                    </a:lnTo>
                    <a:lnTo>
                      <a:pt x="396" y="66"/>
                    </a:lnTo>
                    <a:lnTo>
                      <a:pt x="396" y="72"/>
                    </a:lnTo>
                    <a:lnTo>
                      <a:pt x="384" y="78"/>
                    </a:lnTo>
                    <a:lnTo>
                      <a:pt x="378" y="90"/>
                    </a:lnTo>
                    <a:lnTo>
                      <a:pt x="372" y="96"/>
                    </a:lnTo>
                    <a:lnTo>
                      <a:pt x="366" y="102"/>
                    </a:lnTo>
                    <a:lnTo>
                      <a:pt x="366" y="108"/>
                    </a:lnTo>
                    <a:lnTo>
                      <a:pt x="366" y="114"/>
                    </a:lnTo>
                    <a:lnTo>
                      <a:pt x="354" y="120"/>
                    </a:lnTo>
                    <a:lnTo>
                      <a:pt x="330" y="120"/>
                    </a:lnTo>
                    <a:lnTo>
                      <a:pt x="318" y="120"/>
                    </a:lnTo>
                    <a:lnTo>
                      <a:pt x="294" y="120"/>
                    </a:lnTo>
                    <a:lnTo>
                      <a:pt x="282" y="126"/>
                    </a:lnTo>
                    <a:lnTo>
                      <a:pt x="264" y="132"/>
                    </a:lnTo>
                    <a:lnTo>
                      <a:pt x="258" y="144"/>
                    </a:lnTo>
                    <a:lnTo>
                      <a:pt x="252" y="156"/>
                    </a:lnTo>
                    <a:lnTo>
                      <a:pt x="246" y="168"/>
                    </a:lnTo>
                    <a:lnTo>
                      <a:pt x="246" y="174"/>
                    </a:lnTo>
                    <a:lnTo>
                      <a:pt x="240" y="180"/>
                    </a:lnTo>
                    <a:lnTo>
                      <a:pt x="234" y="180"/>
                    </a:lnTo>
                    <a:lnTo>
                      <a:pt x="234" y="186"/>
                    </a:lnTo>
                    <a:lnTo>
                      <a:pt x="234" y="192"/>
                    </a:lnTo>
                    <a:lnTo>
                      <a:pt x="234" y="204"/>
                    </a:lnTo>
                    <a:lnTo>
                      <a:pt x="234" y="210"/>
                    </a:lnTo>
                    <a:lnTo>
                      <a:pt x="222" y="216"/>
                    </a:lnTo>
                    <a:lnTo>
                      <a:pt x="210" y="216"/>
                    </a:lnTo>
                    <a:lnTo>
                      <a:pt x="198" y="216"/>
                    </a:lnTo>
                    <a:lnTo>
                      <a:pt x="102" y="252"/>
                    </a:lnTo>
                    <a:lnTo>
                      <a:pt x="96" y="252"/>
                    </a:lnTo>
                    <a:lnTo>
                      <a:pt x="84" y="258"/>
                    </a:lnTo>
                    <a:lnTo>
                      <a:pt x="78" y="264"/>
                    </a:lnTo>
                    <a:lnTo>
                      <a:pt x="72" y="270"/>
                    </a:lnTo>
                    <a:lnTo>
                      <a:pt x="60" y="276"/>
                    </a:lnTo>
                    <a:lnTo>
                      <a:pt x="42" y="276"/>
                    </a:lnTo>
                    <a:lnTo>
                      <a:pt x="36" y="282"/>
                    </a:lnTo>
                    <a:lnTo>
                      <a:pt x="36" y="270"/>
                    </a:lnTo>
                    <a:lnTo>
                      <a:pt x="36" y="252"/>
                    </a:lnTo>
                    <a:lnTo>
                      <a:pt x="24" y="252"/>
                    </a:lnTo>
                    <a:lnTo>
                      <a:pt x="18" y="246"/>
                    </a:lnTo>
                    <a:lnTo>
                      <a:pt x="12" y="240"/>
                    </a:lnTo>
                    <a:lnTo>
                      <a:pt x="6" y="228"/>
                    </a:lnTo>
                    <a:lnTo>
                      <a:pt x="6" y="222"/>
                    </a:lnTo>
                    <a:lnTo>
                      <a:pt x="12" y="216"/>
                    </a:lnTo>
                    <a:lnTo>
                      <a:pt x="18" y="204"/>
                    </a:lnTo>
                    <a:lnTo>
                      <a:pt x="18" y="198"/>
                    </a:lnTo>
                    <a:lnTo>
                      <a:pt x="18" y="192"/>
                    </a:lnTo>
                    <a:lnTo>
                      <a:pt x="12" y="186"/>
                    </a:lnTo>
                    <a:lnTo>
                      <a:pt x="6" y="180"/>
                    </a:lnTo>
                    <a:lnTo>
                      <a:pt x="0" y="174"/>
                    </a:lnTo>
                    <a:lnTo>
                      <a:pt x="0" y="168"/>
                    </a:lnTo>
                    <a:lnTo>
                      <a:pt x="0" y="162"/>
                    </a:lnTo>
                    <a:lnTo>
                      <a:pt x="6" y="156"/>
                    </a:lnTo>
                    <a:lnTo>
                      <a:pt x="18" y="150"/>
                    </a:lnTo>
                    <a:lnTo>
                      <a:pt x="18" y="144"/>
                    </a:lnTo>
                    <a:lnTo>
                      <a:pt x="18" y="138"/>
                    </a:lnTo>
                    <a:lnTo>
                      <a:pt x="6" y="126"/>
                    </a:lnTo>
                    <a:lnTo>
                      <a:pt x="6" y="120"/>
                    </a:lnTo>
                    <a:lnTo>
                      <a:pt x="6" y="114"/>
                    </a:lnTo>
                    <a:lnTo>
                      <a:pt x="12" y="102"/>
                    </a:lnTo>
                    <a:lnTo>
                      <a:pt x="18" y="102"/>
                    </a:lnTo>
                    <a:lnTo>
                      <a:pt x="24" y="102"/>
                    </a:lnTo>
                    <a:lnTo>
                      <a:pt x="24" y="108"/>
                    </a:lnTo>
                    <a:lnTo>
                      <a:pt x="30" y="114"/>
                    </a:lnTo>
                    <a:lnTo>
                      <a:pt x="30" y="108"/>
                    </a:lnTo>
                    <a:lnTo>
                      <a:pt x="36" y="102"/>
                    </a:lnTo>
                    <a:lnTo>
                      <a:pt x="42" y="102"/>
                    </a:lnTo>
                    <a:lnTo>
                      <a:pt x="48" y="102"/>
                    </a:lnTo>
                    <a:lnTo>
                      <a:pt x="54" y="108"/>
                    </a:lnTo>
                    <a:lnTo>
                      <a:pt x="60" y="102"/>
                    </a:lnTo>
                    <a:lnTo>
                      <a:pt x="66" y="90"/>
                    </a:lnTo>
                    <a:lnTo>
                      <a:pt x="66" y="84"/>
                    </a:lnTo>
                    <a:lnTo>
                      <a:pt x="72" y="78"/>
                    </a:lnTo>
                    <a:lnTo>
                      <a:pt x="102" y="66"/>
                    </a:lnTo>
                    <a:lnTo>
                      <a:pt x="132" y="54"/>
                    </a:lnTo>
                    <a:lnTo>
                      <a:pt x="150" y="42"/>
                    </a:lnTo>
                    <a:lnTo>
                      <a:pt x="162" y="30"/>
                    </a:lnTo>
                    <a:lnTo>
                      <a:pt x="168" y="18"/>
                    </a:lnTo>
                    <a:lnTo>
                      <a:pt x="168" y="12"/>
                    </a:lnTo>
                    <a:lnTo>
                      <a:pt x="174" y="12"/>
                    </a:lnTo>
                    <a:lnTo>
                      <a:pt x="186" y="12"/>
                    </a:lnTo>
                    <a:lnTo>
                      <a:pt x="192" y="12"/>
                    </a:lnTo>
                    <a:lnTo>
                      <a:pt x="198" y="0"/>
                    </a:lnTo>
                    <a:close/>
                  </a:path>
                </a:pathLst>
              </a:custGeom>
              <a:solidFill>
                <a:srgbClr val="0033A0">
                  <a:lumMod val="60000"/>
                  <a:lumOff val="40000"/>
                </a:srgb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93" name="Freeform 801">
                <a:extLst>
                  <a:ext uri="{FF2B5EF4-FFF2-40B4-BE49-F238E27FC236}">
                    <a16:creationId xmlns:a16="http://schemas.microsoft.com/office/drawing/2014/main" xmlns="" id="{7FB7989E-22DF-4448-B1EF-22BE0F0E8F64}"/>
                  </a:ext>
                </a:extLst>
              </p:cNvPr>
              <p:cNvSpPr>
                <a:spLocks/>
              </p:cNvSpPr>
              <p:nvPr/>
            </p:nvSpPr>
            <p:spPr bwMode="auto">
              <a:xfrm>
                <a:off x="8012428" y="5077650"/>
                <a:ext cx="359783" cy="264216"/>
              </a:xfrm>
              <a:custGeom>
                <a:avLst/>
                <a:gdLst/>
                <a:ahLst/>
                <a:cxnLst>
                  <a:cxn ang="0">
                    <a:pos x="36" y="48"/>
                  </a:cxn>
                  <a:cxn ang="0">
                    <a:pos x="48" y="48"/>
                  </a:cxn>
                  <a:cxn ang="0">
                    <a:pos x="48" y="66"/>
                  </a:cxn>
                  <a:cxn ang="0">
                    <a:pos x="66" y="54"/>
                  </a:cxn>
                  <a:cxn ang="0">
                    <a:pos x="84" y="36"/>
                  </a:cxn>
                  <a:cxn ang="0">
                    <a:pos x="90" y="6"/>
                  </a:cxn>
                  <a:cxn ang="0">
                    <a:pos x="120" y="0"/>
                  </a:cxn>
                  <a:cxn ang="0">
                    <a:pos x="138" y="18"/>
                  </a:cxn>
                  <a:cxn ang="0">
                    <a:pos x="168" y="12"/>
                  </a:cxn>
                  <a:cxn ang="0">
                    <a:pos x="198" y="24"/>
                  </a:cxn>
                  <a:cxn ang="0">
                    <a:pos x="228" y="36"/>
                  </a:cxn>
                  <a:cxn ang="0">
                    <a:pos x="240" y="42"/>
                  </a:cxn>
                  <a:cxn ang="0">
                    <a:pos x="258" y="54"/>
                  </a:cxn>
                  <a:cxn ang="0">
                    <a:pos x="276" y="60"/>
                  </a:cxn>
                  <a:cxn ang="0">
                    <a:pos x="288" y="48"/>
                  </a:cxn>
                  <a:cxn ang="0">
                    <a:pos x="306" y="54"/>
                  </a:cxn>
                  <a:cxn ang="0">
                    <a:pos x="312" y="72"/>
                  </a:cxn>
                  <a:cxn ang="0">
                    <a:pos x="330" y="78"/>
                  </a:cxn>
                  <a:cxn ang="0">
                    <a:pos x="342" y="90"/>
                  </a:cxn>
                  <a:cxn ang="0">
                    <a:pos x="342" y="108"/>
                  </a:cxn>
                  <a:cxn ang="0">
                    <a:pos x="360" y="126"/>
                  </a:cxn>
                  <a:cxn ang="0">
                    <a:pos x="378" y="126"/>
                  </a:cxn>
                  <a:cxn ang="0">
                    <a:pos x="384" y="138"/>
                  </a:cxn>
                  <a:cxn ang="0">
                    <a:pos x="366" y="144"/>
                  </a:cxn>
                  <a:cxn ang="0">
                    <a:pos x="342" y="138"/>
                  </a:cxn>
                  <a:cxn ang="0">
                    <a:pos x="330" y="132"/>
                  </a:cxn>
                  <a:cxn ang="0">
                    <a:pos x="306" y="126"/>
                  </a:cxn>
                  <a:cxn ang="0">
                    <a:pos x="294" y="138"/>
                  </a:cxn>
                  <a:cxn ang="0">
                    <a:pos x="276" y="216"/>
                  </a:cxn>
                  <a:cxn ang="0">
                    <a:pos x="240" y="216"/>
                  </a:cxn>
                  <a:cxn ang="0">
                    <a:pos x="228" y="204"/>
                  </a:cxn>
                  <a:cxn ang="0">
                    <a:pos x="216" y="192"/>
                  </a:cxn>
                  <a:cxn ang="0">
                    <a:pos x="192" y="228"/>
                  </a:cxn>
                  <a:cxn ang="0">
                    <a:pos x="150" y="246"/>
                  </a:cxn>
                  <a:cxn ang="0">
                    <a:pos x="132" y="270"/>
                  </a:cxn>
                  <a:cxn ang="0">
                    <a:pos x="102" y="276"/>
                  </a:cxn>
                  <a:cxn ang="0">
                    <a:pos x="84" y="252"/>
                  </a:cxn>
                  <a:cxn ang="0">
                    <a:pos x="66" y="246"/>
                  </a:cxn>
                  <a:cxn ang="0">
                    <a:pos x="60" y="264"/>
                  </a:cxn>
                  <a:cxn ang="0">
                    <a:pos x="42" y="276"/>
                  </a:cxn>
                  <a:cxn ang="0">
                    <a:pos x="24" y="276"/>
                  </a:cxn>
                  <a:cxn ang="0">
                    <a:pos x="24" y="264"/>
                  </a:cxn>
                  <a:cxn ang="0">
                    <a:pos x="24" y="234"/>
                  </a:cxn>
                  <a:cxn ang="0">
                    <a:pos x="12" y="210"/>
                  </a:cxn>
                  <a:cxn ang="0">
                    <a:pos x="24" y="192"/>
                  </a:cxn>
                  <a:cxn ang="0">
                    <a:pos x="6" y="174"/>
                  </a:cxn>
                  <a:cxn ang="0">
                    <a:pos x="0" y="150"/>
                  </a:cxn>
                </a:cxnLst>
                <a:rect l="0" t="0" r="r" b="b"/>
                <a:pathLst>
                  <a:path w="384" h="282">
                    <a:moveTo>
                      <a:pt x="0" y="150"/>
                    </a:moveTo>
                    <a:lnTo>
                      <a:pt x="30" y="48"/>
                    </a:lnTo>
                    <a:lnTo>
                      <a:pt x="36" y="48"/>
                    </a:lnTo>
                    <a:lnTo>
                      <a:pt x="42" y="42"/>
                    </a:lnTo>
                    <a:lnTo>
                      <a:pt x="48" y="42"/>
                    </a:lnTo>
                    <a:lnTo>
                      <a:pt x="48" y="48"/>
                    </a:lnTo>
                    <a:lnTo>
                      <a:pt x="42" y="54"/>
                    </a:lnTo>
                    <a:lnTo>
                      <a:pt x="42" y="60"/>
                    </a:lnTo>
                    <a:lnTo>
                      <a:pt x="48" y="66"/>
                    </a:lnTo>
                    <a:lnTo>
                      <a:pt x="54" y="66"/>
                    </a:lnTo>
                    <a:lnTo>
                      <a:pt x="54" y="60"/>
                    </a:lnTo>
                    <a:lnTo>
                      <a:pt x="66" y="54"/>
                    </a:lnTo>
                    <a:lnTo>
                      <a:pt x="72" y="48"/>
                    </a:lnTo>
                    <a:lnTo>
                      <a:pt x="78" y="42"/>
                    </a:lnTo>
                    <a:lnTo>
                      <a:pt x="84" y="36"/>
                    </a:lnTo>
                    <a:lnTo>
                      <a:pt x="84" y="24"/>
                    </a:lnTo>
                    <a:lnTo>
                      <a:pt x="84" y="12"/>
                    </a:lnTo>
                    <a:lnTo>
                      <a:pt x="90" y="6"/>
                    </a:lnTo>
                    <a:lnTo>
                      <a:pt x="96" y="0"/>
                    </a:lnTo>
                    <a:lnTo>
                      <a:pt x="108" y="0"/>
                    </a:lnTo>
                    <a:lnTo>
                      <a:pt x="120" y="0"/>
                    </a:lnTo>
                    <a:lnTo>
                      <a:pt x="120" y="6"/>
                    </a:lnTo>
                    <a:lnTo>
                      <a:pt x="132" y="12"/>
                    </a:lnTo>
                    <a:lnTo>
                      <a:pt x="138" y="18"/>
                    </a:lnTo>
                    <a:lnTo>
                      <a:pt x="144" y="12"/>
                    </a:lnTo>
                    <a:lnTo>
                      <a:pt x="150" y="12"/>
                    </a:lnTo>
                    <a:lnTo>
                      <a:pt x="168" y="12"/>
                    </a:lnTo>
                    <a:lnTo>
                      <a:pt x="180" y="12"/>
                    </a:lnTo>
                    <a:lnTo>
                      <a:pt x="192" y="18"/>
                    </a:lnTo>
                    <a:lnTo>
                      <a:pt x="198" y="24"/>
                    </a:lnTo>
                    <a:lnTo>
                      <a:pt x="204" y="30"/>
                    </a:lnTo>
                    <a:lnTo>
                      <a:pt x="210" y="36"/>
                    </a:lnTo>
                    <a:lnTo>
                      <a:pt x="228" y="36"/>
                    </a:lnTo>
                    <a:lnTo>
                      <a:pt x="234" y="36"/>
                    </a:lnTo>
                    <a:lnTo>
                      <a:pt x="240" y="36"/>
                    </a:lnTo>
                    <a:lnTo>
                      <a:pt x="240" y="42"/>
                    </a:lnTo>
                    <a:lnTo>
                      <a:pt x="246" y="42"/>
                    </a:lnTo>
                    <a:lnTo>
                      <a:pt x="258" y="48"/>
                    </a:lnTo>
                    <a:lnTo>
                      <a:pt x="258" y="54"/>
                    </a:lnTo>
                    <a:lnTo>
                      <a:pt x="264" y="60"/>
                    </a:lnTo>
                    <a:lnTo>
                      <a:pt x="270" y="66"/>
                    </a:lnTo>
                    <a:lnTo>
                      <a:pt x="276" y="60"/>
                    </a:lnTo>
                    <a:lnTo>
                      <a:pt x="282" y="54"/>
                    </a:lnTo>
                    <a:lnTo>
                      <a:pt x="288" y="54"/>
                    </a:lnTo>
                    <a:lnTo>
                      <a:pt x="288" y="48"/>
                    </a:lnTo>
                    <a:lnTo>
                      <a:pt x="294" y="42"/>
                    </a:lnTo>
                    <a:lnTo>
                      <a:pt x="294" y="48"/>
                    </a:lnTo>
                    <a:lnTo>
                      <a:pt x="306" y="54"/>
                    </a:lnTo>
                    <a:lnTo>
                      <a:pt x="306" y="60"/>
                    </a:lnTo>
                    <a:lnTo>
                      <a:pt x="306" y="66"/>
                    </a:lnTo>
                    <a:lnTo>
                      <a:pt x="312" y="72"/>
                    </a:lnTo>
                    <a:lnTo>
                      <a:pt x="318" y="78"/>
                    </a:lnTo>
                    <a:lnTo>
                      <a:pt x="324" y="78"/>
                    </a:lnTo>
                    <a:lnTo>
                      <a:pt x="330" y="78"/>
                    </a:lnTo>
                    <a:lnTo>
                      <a:pt x="342" y="78"/>
                    </a:lnTo>
                    <a:lnTo>
                      <a:pt x="342" y="84"/>
                    </a:lnTo>
                    <a:lnTo>
                      <a:pt x="342" y="90"/>
                    </a:lnTo>
                    <a:lnTo>
                      <a:pt x="336" y="90"/>
                    </a:lnTo>
                    <a:lnTo>
                      <a:pt x="336" y="96"/>
                    </a:lnTo>
                    <a:lnTo>
                      <a:pt x="342" y="108"/>
                    </a:lnTo>
                    <a:lnTo>
                      <a:pt x="342" y="114"/>
                    </a:lnTo>
                    <a:lnTo>
                      <a:pt x="348" y="120"/>
                    </a:lnTo>
                    <a:lnTo>
                      <a:pt x="360" y="126"/>
                    </a:lnTo>
                    <a:lnTo>
                      <a:pt x="366" y="126"/>
                    </a:lnTo>
                    <a:lnTo>
                      <a:pt x="372" y="126"/>
                    </a:lnTo>
                    <a:lnTo>
                      <a:pt x="378" y="126"/>
                    </a:lnTo>
                    <a:lnTo>
                      <a:pt x="378" y="132"/>
                    </a:lnTo>
                    <a:lnTo>
                      <a:pt x="378" y="138"/>
                    </a:lnTo>
                    <a:lnTo>
                      <a:pt x="384" y="138"/>
                    </a:lnTo>
                    <a:lnTo>
                      <a:pt x="378" y="144"/>
                    </a:lnTo>
                    <a:lnTo>
                      <a:pt x="372" y="144"/>
                    </a:lnTo>
                    <a:lnTo>
                      <a:pt x="366" y="144"/>
                    </a:lnTo>
                    <a:lnTo>
                      <a:pt x="354" y="144"/>
                    </a:lnTo>
                    <a:lnTo>
                      <a:pt x="354" y="138"/>
                    </a:lnTo>
                    <a:lnTo>
                      <a:pt x="342" y="138"/>
                    </a:lnTo>
                    <a:lnTo>
                      <a:pt x="336" y="138"/>
                    </a:lnTo>
                    <a:lnTo>
                      <a:pt x="330" y="138"/>
                    </a:lnTo>
                    <a:lnTo>
                      <a:pt x="330" y="132"/>
                    </a:lnTo>
                    <a:lnTo>
                      <a:pt x="324" y="126"/>
                    </a:lnTo>
                    <a:lnTo>
                      <a:pt x="312" y="126"/>
                    </a:lnTo>
                    <a:lnTo>
                      <a:pt x="306" y="126"/>
                    </a:lnTo>
                    <a:lnTo>
                      <a:pt x="294" y="126"/>
                    </a:lnTo>
                    <a:lnTo>
                      <a:pt x="294" y="132"/>
                    </a:lnTo>
                    <a:lnTo>
                      <a:pt x="294" y="138"/>
                    </a:lnTo>
                    <a:lnTo>
                      <a:pt x="294" y="144"/>
                    </a:lnTo>
                    <a:lnTo>
                      <a:pt x="270" y="180"/>
                    </a:lnTo>
                    <a:lnTo>
                      <a:pt x="276" y="216"/>
                    </a:lnTo>
                    <a:lnTo>
                      <a:pt x="270" y="222"/>
                    </a:lnTo>
                    <a:lnTo>
                      <a:pt x="252" y="222"/>
                    </a:lnTo>
                    <a:lnTo>
                      <a:pt x="240" y="216"/>
                    </a:lnTo>
                    <a:lnTo>
                      <a:pt x="228" y="216"/>
                    </a:lnTo>
                    <a:lnTo>
                      <a:pt x="228" y="210"/>
                    </a:lnTo>
                    <a:lnTo>
                      <a:pt x="228" y="204"/>
                    </a:lnTo>
                    <a:lnTo>
                      <a:pt x="228" y="198"/>
                    </a:lnTo>
                    <a:lnTo>
                      <a:pt x="222" y="192"/>
                    </a:lnTo>
                    <a:lnTo>
                      <a:pt x="216" y="192"/>
                    </a:lnTo>
                    <a:lnTo>
                      <a:pt x="204" y="204"/>
                    </a:lnTo>
                    <a:lnTo>
                      <a:pt x="198" y="216"/>
                    </a:lnTo>
                    <a:lnTo>
                      <a:pt x="192" y="228"/>
                    </a:lnTo>
                    <a:lnTo>
                      <a:pt x="174" y="240"/>
                    </a:lnTo>
                    <a:lnTo>
                      <a:pt x="162" y="240"/>
                    </a:lnTo>
                    <a:lnTo>
                      <a:pt x="150" y="246"/>
                    </a:lnTo>
                    <a:lnTo>
                      <a:pt x="144" y="258"/>
                    </a:lnTo>
                    <a:lnTo>
                      <a:pt x="138" y="264"/>
                    </a:lnTo>
                    <a:lnTo>
                      <a:pt x="132" y="270"/>
                    </a:lnTo>
                    <a:lnTo>
                      <a:pt x="126" y="276"/>
                    </a:lnTo>
                    <a:lnTo>
                      <a:pt x="108" y="276"/>
                    </a:lnTo>
                    <a:lnTo>
                      <a:pt x="102" y="276"/>
                    </a:lnTo>
                    <a:lnTo>
                      <a:pt x="96" y="270"/>
                    </a:lnTo>
                    <a:lnTo>
                      <a:pt x="90" y="258"/>
                    </a:lnTo>
                    <a:lnTo>
                      <a:pt x="84" y="252"/>
                    </a:lnTo>
                    <a:lnTo>
                      <a:pt x="72" y="252"/>
                    </a:lnTo>
                    <a:lnTo>
                      <a:pt x="72" y="246"/>
                    </a:lnTo>
                    <a:lnTo>
                      <a:pt x="66" y="246"/>
                    </a:lnTo>
                    <a:lnTo>
                      <a:pt x="60" y="252"/>
                    </a:lnTo>
                    <a:lnTo>
                      <a:pt x="60" y="258"/>
                    </a:lnTo>
                    <a:lnTo>
                      <a:pt x="60" y="264"/>
                    </a:lnTo>
                    <a:lnTo>
                      <a:pt x="54" y="270"/>
                    </a:lnTo>
                    <a:lnTo>
                      <a:pt x="48" y="270"/>
                    </a:lnTo>
                    <a:lnTo>
                      <a:pt x="42" y="276"/>
                    </a:lnTo>
                    <a:lnTo>
                      <a:pt x="36" y="276"/>
                    </a:lnTo>
                    <a:lnTo>
                      <a:pt x="24" y="282"/>
                    </a:lnTo>
                    <a:lnTo>
                      <a:pt x="24" y="276"/>
                    </a:lnTo>
                    <a:lnTo>
                      <a:pt x="30" y="270"/>
                    </a:lnTo>
                    <a:lnTo>
                      <a:pt x="30" y="264"/>
                    </a:lnTo>
                    <a:lnTo>
                      <a:pt x="24" y="264"/>
                    </a:lnTo>
                    <a:lnTo>
                      <a:pt x="18" y="252"/>
                    </a:lnTo>
                    <a:lnTo>
                      <a:pt x="24" y="246"/>
                    </a:lnTo>
                    <a:lnTo>
                      <a:pt x="24" y="234"/>
                    </a:lnTo>
                    <a:lnTo>
                      <a:pt x="24" y="228"/>
                    </a:lnTo>
                    <a:lnTo>
                      <a:pt x="18" y="216"/>
                    </a:lnTo>
                    <a:lnTo>
                      <a:pt x="12" y="210"/>
                    </a:lnTo>
                    <a:lnTo>
                      <a:pt x="18" y="204"/>
                    </a:lnTo>
                    <a:lnTo>
                      <a:pt x="18" y="198"/>
                    </a:lnTo>
                    <a:lnTo>
                      <a:pt x="24" y="192"/>
                    </a:lnTo>
                    <a:lnTo>
                      <a:pt x="18" y="186"/>
                    </a:lnTo>
                    <a:lnTo>
                      <a:pt x="6" y="180"/>
                    </a:lnTo>
                    <a:lnTo>
                      <a:pt x="6" y="174"/>
                    </a:lnTo>
                    <a:lnTo>
                      <a:pt x="6" y="168"/>
                    </a:lnTo>
                    <a:lnTo>
                      <a:pt x="0" y="156"/>
                    </a:lnTo>
                    <a:lnTo>
                      <a:pt x="0" y="150"/>
                    </a:lnTo>
                    <a:close/>
                  </a:path>
                </a:pathLst>
              </a:custGeom>
              <a:solidFill>
                <a:srgbClr val="0033A0">
                  <a:lumMod val="60000"/>
                  <a:lumOff val="40000"/>
                </a:srgb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94" name="Freeform 802">
                <a:extLst>
                  <a:ext uri="{FF2B5EF4-FFF2-40B4-BE49-F238E27FC236}">
                    <a16:creationId xmlns:a16="http://schemas.microsoft.com/office/drawing/2014/main" xmlns="" id="{ABF432CB-93F3-3F4C-A3C0-84DF323FD45D}"/>
                  </a:ext>
                </a:extLst>
              </p:cNvPr>
              <p:cNvSpPr>
                <a:spLocks/>
              </p:cNvSpPr>
              <p:nvPr/>
            </p:nvSpPr>
            <p:spPr bwMode="auto">
              <a:xfrm>
                <a:off x="8034914" y="5353110"/>
                <a:ext cx="224865" cy="314810"/>
              </a:xfrm>
              <a:custGeom>
                <a:avLst/>
                <a:gdLst/>
                <a:ahLst/>
                <a:cxnLst>
                  <a:cxn ang="0">
                    <a:pos x="30" y="60"/>
                  </a:cxn>
                  <a:cxn ang="0">
                    <a:pos x="42" y="54"/>
                  </a:cxn>
                  <a:cxn ang="0">
                    <a:pos x="36" y="36"/>
                  </a:cxn>
                  <a:cxn ang="0">
                    <a:pos x="42" y="24"/>
                  </a:cxn>
                  <a:cxn ang="0">
                    <a:pos x="54" y="18"/>
                  </a:cxn>
                  <a:cxn ang="0">
                    <a:pos x="66" y="24"/>
                  </a:cxn>
                  <a:cxn ang="0">
                    <a:pos x="78" y="12"/>
                  </a:cxn>
                  <a:cxn ang="0">
                    <a:pos x="84" y="0"/>
                  </a:cxn>
                  <a:cxn ang="0">
                    <a:pos x="102" y="6"/>
                  </a:cxn>
                  <a:cxn ang="0">
                    <a:pos x="120" y="12"/>
                  </a:cxn>
                  <a:cxn ang="0">
                    <a:pos x="132" y="30"/>
                  </a:cxn>
                  <a:cxn ang="0">
                    <a:pos x="132" y="48"/>
                  </a:cxn>
                  <a:cxn ang="0">
                    <a:pos x="126" y="54"/>
                  </a:cxn>
                  <a:cxn ang="0">
                    <a:pos x="132" y="66"/>
                  </a:cxn>
                  <a:cxn ang="0">
                    <a:pos x="144" y="66"/>
                  </a:cxn>
                  <a:cxn ang="0">
                    <a:pos x="162" y="72"/>
                  </a:cxn>
                  <a:cxn ang="0">
                    <a:pos x="168" y="84"/>
                  </a:cxn>
                  <a:cxn ang="0">
                    <a:pos x="186" y="90"/>
                  </a:cxn>
                  <a:cxn ang="0">
                    <a:pos x="198" y="96"/>
                  </a:cxn>
                  <a:cxn ang="0">
                    <a:pos x="210" y="102"/>
                  </a:cxn>
                  <a:cxn ang="0">
                    <a:pos x="216" y="108"/>
                  </a:cxn>
                  <a:cxn ang="0">
                    <a:pos x="210" y="120"/>
                  </a:cxn>
                  <a:cxn ang="0">
                    <a:pos x="204" y="126"/>
                  </a:cxn>
                  <a:cxn ang="0">
                    <a:pos x="216" y="138"/>
                  </a:cxn>
                  <a:cxn ang="0">
                    <a:pos x="222" y="156"/>
                  </a:cxn>
                  <a:cxn ang="0">
                    <a:pos x="234" y="156"/>
                  </a:cxn>
                  <a:cxn ang="0">
                    <a:pos x="240" y="162"/>
                  </a:cxn>
                  <a:cxn ang="0">
                    <a:pos x="240" y="180"/>
                  </a:cxn>
                  <a:cxn ang="0">
                    <a:pos x="240" y="198"/>
                  </a:cxn>
                  <a:cxn ang="0">
                    <a:pos x="234" y="210"/>
                  </a:cxn>
                  <a:cxn ang="0">
                    <a:pos x="228" y="216"/>
                  </a:cxn>
                  <a:cxn ang="0">
                    <a:pos x="234" y="228"/>
                  </a:cxn>
                  <a:cxn ang="0">
                    <a:pos x="222" y="234"/>
                  </a:cxn>
                  <a:cxn ang="0">
                    <a:pos x="204" y="234"/>
                  </a:cxn>
                  <a:cxn ang="0">
                    <a:pos x="198" y="252"/>
                  </a:cxn>
                  <a:cxn ang="0">
                    <a:pos x="186" y="264"/>
                  </a:cxn>
                  <a:cxn ang="0">
                    <a:pos x="138" y="288"/>
                  </a:cxn>
                  <a:cxn ang="0">
                    <a:pos x="108" y="300"/>
                  </a:cxn>
                  <a:cxn ang="0">
                    <a:pos x="102" y="312"/>
                  </a:cxn>
                  <a:cxn ang="0">
                    <a:pos x="96" y="324"/>
                  </a:cxn>
                  <a:cxn ang="0">
                    <a:pos x="90" y="330"/>
                  </a:cxn>
                  <a:cxn ang="0">
                    <a:pos x="78" y="324"/>
                  </a:cxn>
                  <a:cxn ang="0">
                    <a:pos x="66" y="336"/>
                  </a:cxn>
                  <a:cxn ang="0">
                    <a:pos x="60" y="324"/>
                  </a:cxn>
                  <a:cxn ang="0">
                    <a:pos x="48" y="324"/>
                  </a:cxn>
                  <a:cxn ang="0">
                    <a:pos x="36" y="318"/>
                  </a:cxn>
                  <a:cxn ang="0">
                    <a:pos x="30" y="294"/>
                  </a:cxn>
                  <a:cxn ang="0">
                    <a:pos x="30" y="246"/>
                  </a:cxn>
                  <a:cxn ang="0">
                    <a:pos x="24" y="234"/>
                  </a:cxn>
                  <a:cxn ang="0">
                    <a:pos x="18" y="222"/>
                  </a:cxn>
                  <a:cxn ang="0">
                    <a:pos x="12" y="222"/>
                  </a:cxn>
                  <a:cxn ang="0">
                    <a:pos x="6" y="210"/>
                  </a:cxn>
                  <a:cxn ang="0">
                    <a:pos x="12" y="198"/>
                  </a:cxn>
                  <a:cxn ang="0">
                    <a:pos x="6" y="192"/>
                  </a:cxn>
                  <a:cxn ang="0">
                    <a:pos x="6" y="180"/>
                  </a:cxn>
                  <a:cxn ang="0">
                    <a:pos x="12" y="168"/>
                  </a:cxn>
                  <a:cxn ang="0">
                    <a:pos x="6" y="162"/>
                  </a:cxn>
                  <a:cxn ang="0">
                    <a:pos x="0" y="156"/>
                  </a:cxn>
                  <a:cxn ang="0">
                    <a:pos x="0" y="120"/>
                  </a:cxn>
                  <a:cxn ang="0">
                    <a:pos x="18" y="72"/>
                  </a:cxn>
                </a:cxnLst>
                <a:rect l="0" t="0" r="r" b="b"/>
                <a:pathLst>
                  <a:path w="240" h="336">
                    <a:moveTo>
                      <a:pt x="24" y="66"/>
                    </a:moveTo>
                    <a:lnTo>
                      <a:pt x="30" y="60"/>
                    </a:lnTo>
                    <a:lnTo>
                      <a:pt x="36" y="54"/>
                    </a:lnTo>
                    <a:lnTo>
                      <a:pt x="42" y="54"/>
                    </a:lnTo>
                    <a:lnTo>
                      <a:pt x="42" y="42"/>
                    </a:lnTo>
                    <a:lnTo>
                      <a:pt x="36" y="36"/>
                    </a:lnTo>
                    <a:lnTo>
                      <a:pt x="36" y="30"/>
                    </a:lnTo>
                    <a:lnTo>
                      <a:pt x="42" y="24"/>
                    </a:lnTo>
                    <a:lnTo>
                      <a:pt x="48" y="18"/>
                    </a:lnTo>
                    <a:lnTo>
                      <a:pt x="54" y="18"/>
                    </a:lnTo>
                    <a:lnTo>
                      <a:pt x="54" y="24"/>
                    </a:lnTo>
                    <a:lnTo>
                      <a:pt x="66" y="24"/>
                    </a:lnTo>
                    <a:lnTo>
                      <a:pt x="72" y="18"/>
                    </a:lnTo>
                    <a:lnTo>
                      <a:pt x="78" y="12"/>
                    </a:lnTo>
                    <a:lnTo>
                      <a:pt x="78" y="6"/>
                    </a:lnTo>
                    <a:lnTo>
                      <a:pt x="84" y="0"/>
                    </a:lnTo>
                    <a:lnTo>
                      <a:pt x="90" y="6"/>
                    </a:lnTo>
                    <a:lnTo>
                      <a:pt x="102" y="6"/>
                    </a:lnTo>
                    <a:lnTo>
                      <a:pt x="114" y="12"/>
                    </a:lnTo>
                    <a:lnTo>
                      <a:pt x="120" y="12"/>
                    </a:lnTo>
                    <a:lnTo>
                      <a:pt x="126" y="24"/>
                    </a:lnTo>
                    <a:lnTo>
                      <a:pt x="132" y="30"/>
                    </a:lnTo>
                    <a:lnTo>
                      <a:pt x="132" y="42"/>
                    </a:lnTo>
                    <a:lnTo>
                      <a:pt x="132" y="48"/>
                    </a:lnTo>
                    <a:lnTo>
                      <a:pt x="126" y="48"/>
                    </a:lnTo>
                    <a:lnTo>
                      <a:pt x="126" y="54"/>
                    </a:lnTo>
                    <a:lnTo>
                      <a:pt x="132" y="60"/>
                    </a:lnTo>
                    <a:lnTo>
                      <a:pt x="132" y="66"/>
                    </a:lnTo>
                    <a:lnTo>
                      <a:pt x="138" y="66"/>
                    </a:lnTo>
                    <a:lnTo>
                      <a:pt x="144" y="66"/>
                    </a:lnTo>
                    <a:lnTo>
                      <a:pt x="156" y="66"/>
                    </a:lnTo>
                    <a:lnTo>
                      <a:pt x="162" y="72"/>
                    </a:lnTo>
                    <a:lnTo>
                      <a:pt x="162" y="78"/>
                    </a:lnTo>
                    <a:lnTo>
                      <a:pt x="168" y="84"/>
                    </a:lnTo>
                    <a:lnTo>
                      <a:pt x="174" y="84"/>
                    </a:lnTo>
                    <a:lnTo>
                      <a:pt x="186" y="90"/>
                    </a:lnTo>
                    <a:lnTo>
                      <a:pt x="192" y="90"/>
                    </a:lnTo>
                    <a:lnTo>
                      <a:pt x="198" y="96"/>
                    </a:lnTo>
                    <a:lnTo>
                      <a:pt x="204" y="102"/>
                    </a:lnTo>
                    <a:lnTo>
                      <a:pt x="210" y="102"/>
                    </a:lnTo>
                    <a:lnTo>
                      <a:pt x="216" y="102"/>
                    </a:lnTo>
                    <a:lnTo>
                      <a:pt x="216" y="108"/>
                    </a:lnTo>
                    <a:lnTo>
                      <a:pt x="210" y="114"/>
                    </a:lnTo>
                    <a:lnTo>
                      <a:pt x="210" y="120"/>
                    </a:lnTo>
                    <a:lnTo>
                      <a:pt x="204" y="120"/>
                    </a:lnTo>
                    <a:lnTo>
                      <a:pt x="204" y="126"/>
                    </a:lnTo>
                    <a:lnTo>
                      <a:pt x="210" y="132"/>
                    </a:lnTo>
                    <a:lnTo>
                      <a:pt x="216" y="138"/>
                    </a:lnTo>
                    <a:lnTo>
                      <a:pt x="216" y="150"/>
                    </a:lnTo>
                    <a:lnTo>
                      <a:pt x="222" y="156"/>
                    </a:lnTo>
                    <a:lnTo>
                      <a:pt x="228" y="156"/>
                    </a:lnTo>
                    <a:lnTo>
                      <a:pt x="234" y="156"/>
                    </a:lnTo>
                    <a:lnTo>
                      <a:pt x="240" y="156"/>
                    </a:lnTo>
                    <a:lnTo>
                      <a:pt x="240" y="162"/>
                    </a:lnTo>
                    <a:lnTo>
                      <a:pt x="240" y="168"/>
                    </a:lnTo>
                    <a:lnTo>
                      <a:pt x="240" y="180"/>
                    </a:lnTo>
                    <a:lnTo>
                      <a:pt x="240" y="186"/>
                    </a:lnTo>
                    <a:lnTo>
                      <a:pt x="240" y="198"/>
                    </a:lnTo>
                    <a:lnTo>
                      <a:pt x="240" y="204"/>
                    </a:lnTo>
                    <a:lnTo>
                      <a:pt x="234" y="210"/>
                    </a:lnTo>
                    <a:lnTo>
                      <a:pt x="228" y="210"/>
                    </a:lnTo>
                    <a:lnTo>
                      <a:pt x="228" y="216"/>
                    </a:lnTo>
                    <a:lnTo>
                      <a:pt x="234" y="222"/>
                    </a:lnTo>
                    <a:lnTo>
                      <a:pt x="234" y="228"/>
                    </a:lnTo>
                    <a:lnTo>
                      <a:pt x="228" y="234"/>
                    </a:lnTo>
                    <a:lnTo>
                      <a:pt x="222" y="234"/>
                    </a:lnTo>
                    <a:lnTo>
                      <a:pt x="210" y="234"/>
                    </a:lnTo>
                    <a:lnTo>
                      <a:pt x="204" y="234"/>
                    </a:lnTo>
                    <a:lnTo>
                      <a:pt x="204" y="240"/>
                    </a:lnTo>
                    <a:lnTo>
                      <a:pt x="198" y="252"/>
                    </a:lnTo>
                    <a:lnTo>
                      <a:pt x="192" y="258"/>
                    </a:lnTo>
                    <a:lnTo>
                      <a:pt x="186" y="264"/>
                    </a:lnTo>
                    <a:lnTo>
                      <a:pt x="168" y="276"/>
                    </a:lnTo>
                    <a:lnTo>
                      <a:pt x="138" y="288"/>
                    </a:lnTo>
                    <a:lnTo>
                      <a:pt x="126" y="294"/>
                    </a:lnTo>
                    <a:lnTo>
                      <a:pt x="108" y="300"/>
                    </a:lnTo>
                    <a:lnTo>
                      <a:pt x="102" y="306"/>
                    </a:lnTo>
                    <a:lnTo>
                      <a:pt x="102" y="312"/>
                    </a:lnTo>
                    <a:lnTo>
                      <a:pt x="102" y="318"/>
                    </a:lnTo>
                    <a:lnTo>
                      <a:pt x="96" y="324"/>
                    </a:lnTo>
                    <a:lnTo>
                      <a:pt x="96" y="330"/>
                    </a:lnTo>
                    <a:lnTo>
                      <a:pt x="90" y="330"/>
                    </a:lnTo>
                    <a:lnTo>
                      <a:pt x="84" y="324"/>
                    </a:lnTo>
                    <a:lnTo>
                      <a:pt x="78" y="324"/>
                    </a:lnTo>
                    <a:lnTo>
                      <a:pt x="72" y="324"/>
                    </a:lnTo>
                    <a:lnTo>
                      <a:pt x="66" y="336"/>
                    </a:lnTo>
                    <a:lnTo>
                      <a:pt x="60" y="330"/>
                    </a:lnTo>
                    <a:lnTo>
                      <a:pt x="60" y="324"/>
                    </a:lnTo>
                    <a:lnTo>
                      <a:pt x="54" y="324"/>
                    </a:lnTo>
                    <a:lnTo>
                      <a:pt x="48" y="324"/>
                    </a:lnTo>
                    <a:lnTo>
                      <a:pt x="36" y="324"/>
                    </a:lnTo>
                    <a:lnTo>
                      <a:pt x="36" y="318"/>
                    </a:lnTo>
                    <a:lnTo>
                      <a:pt x="36" y="306"/>
                    </a:lnTo>
                    <a:lnTo>
                      <a:pt x="30" y="294"/>
                    </a:lnTo>
                    <a:lnTo>
                      <a:pt x="24" y="246"/>
                    </a:lnTo>
                    <a:lnTo>
                      <a:pt x="30" y="246"/>
                    </a:lnTo>
                    <a:lnTo>
                      <a:pt x="30" y="240"/>
                    </a:lnTo>
                    <a:lnTo>
                      <a:pt x="24" y="234"/>
                    </a:lnTo>
                    <a:lnTo>
                      <a:pt x="24" y="222"/>
                    </a:lnTo>
                    <a:lnTo>
                      <a:pt x="18" y="222"/>
                    </a:lnTo>
                    <a:lnTo>
                      <a:pt x="18" y="216"/>
                    </a:lnTo>
                    <a:lnTo>
                      <a:pt x="12" y="222"/>
                    </a:lnTo>
                    <a:lnTo>
                      <a:pt x="6" y="216"/>
                    </a:lnTo>
                    <a:lnTo>
                      <a:pt x="6" y="210"/>
                    </a:lnTo>
                    <a:lnTo>
                      <a:pt x="12" y="204"/>
                    </a:lnTo>
                    <a:lnTo>
                      <a:pt x="12" y="198"/>
                    </a:lnTo>
                    <a:lnTo>
                      <a:pt x="12" y="192"/>
                    </a:lnTo>
                    <a:lnTo>
                      <a:pt x="6" y="192"/>
                    </a:lnTo>
                    <a:lnTo>
                      <a:pt x="0" y="186"/>
                    </a:lnTo>
                    <a:lnTo>
                      <a:pt x="6" y="180"/>
                    </a:lnTo>
                    <a:lnTo>
                      <a:pt x="6" y="174"/>
                    </a:lnTo>
                    <a:lnTo>
                      <a:pt x="12" y="168"/>
                    </a:lnTo>
                    <a:lnTo>
                      <a:pt x="12" y="162"/>
                    </a:lnTo>
                    <a:lnTo>
                      <a:pt x="6" y="162"/>
                    </a:lnTo>
                    <a:lnTo>
                      <a:pt x="6" y="156"/>
                    </a:lnTo>
                    <a:lnTo>
                      <a:pt x="0" y="156"/>
                    </a:lnTo>
                    <a:lnTo>
                      <a:pt x="0" y="150"/>
                    </a:lnTo>
                    <a:lnTo>
                      <a:pt x="0" y="120"/>
                    </a:lnTo>
                    <a:lnTo>
                      <a:pt x="30" y="90"/>
                    </a:lnTo>
                    <a:lnTo>
                      <a:pt x="18" y="72"/>
                    </a:lnTo>
                    <a:lnTo>
                      <a:pt x="24" y="66"/>
                    </a:lnTo>
                    <a:close/>
                  </a:path>
                </a:pathLst>
              </a:custGeom>
              <a:solidFill>
                <a:srgbClr val="0033A0">
                  <a:lumMod val="60000"/>
                  <a:lumOff val="40000"/>
                </a:srgb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95" name="Freeform 803">
                <a:extLst>
                  <a:ext uri="{FF2B5EF4-FFF2-40B4-BE49-F238E27FC236}">
                    <a16:creationId xmlns:a16="http://schemas.microsoft.com/office/drawing/2014/main" xmlns="" id="{85D34433-C9CC-C047-B1BA-235ECEEE334B}"/>
                  </a:ext>
                </a:extLst>
              </p:cNvPr>
              <p:cNvSpPr>
                <a:spLocks/>
              </p:cNvSpPr>
              <p:nvPr/>
            </p:nvSpPr>
            <p:spPr bwMode="auto">
              <a:xfrm>
                <a:off x="8265400" y="5195704"/>
                <a:ext cx="247351" cy="247351"/>
              </a:xfrm>
              <a:custGeom>
                <a:avLst/>
                <a:gdLst/>
                <a:ahLst/>
                <a:cxnLst>
                  <a:cxn ang="0">
                    <a:pos x="6" y="90"/>
                  </a:cxn>
                  <a:cxn ang="0">
                    <a:pos x="24" y="18"/>
                  </a:cxn>
                  <a:cxn ang="0">
                    <a:pos x="24" y="6"/>
                  </a:cxn>
                  <a:cxn ang="0">
                    <a:pos x="30" y="0"/>
                  </a:cxn>
                  <a:cxn ang="0">
                    <a:pos x="42" y="0"/>
                  </a:cxn>
                  <a:cxn ang="0">
                    <a:pos x="60" y="6"/>
                  </a:cxn>
                  <a:cxn ang="0">
                    <a:pos x="66" y="12"/>
                  </a:cxn>
                  <a:cxn ang="0">
                    <a:pos x="84" y="12"/>
                  </a:cxn>
                  <a:cxn ang="0">
                    <a:pos x="96" y="18"/>
                  </a:cxn>
                  <a:cxn ang="0">
                    <a:pos x="108" y="18"/>
                  </a:cxn>
                  <a:cxn ang="0">
                    <a:pos x="126" y="24"/>
                  </a:cxn>
                  <a:cxn ang="0">
                    <a:pos x="150" y="24"/>
                  </a:cxn>
                  <a:cxn ang="0">
                    <a:pos x="180" y="30"/>
                  </a:cxn>
                  <a:cxn ang="0">
                    <a:pos x="192" y="48"/>
                  </a:cxn>
                  <a:cxn ang="0">
                    <a:pos x="192" y="60"/>
                  </a:cxn>
                  <a:cxn ang="0">
                    <a:pos x="186" y="66"/>
                  </a:cxn>
                  <a:cxn ang="0">
                    <a:pos x="186" y="78"/>
                  </a:cxn>
                  <a:cxn ang="0">
                    <a:pos x="198" y="78"/>
                  </a:cxn>
                  <a:cxn ang="0">
                    <a:pos x="216" y="66"/>
                  </a:cxn>
                  <a:cxn ang="0">
                    <a:pos x="228" y="66"/>
                  </a:cxn>
                  <a:cxn ang="0">
                    <a:pos x="234" y="90"/>
                  </a:cxn>
                  <a:cxn ang="0">
                    <a:pos x="228" y="114"/>
                  </a:cxn>
                  <a:cxn ang="0">
                    <a:pos x="234" y="132"/>
                  </a:cxn>
                  <a:cxn ang="0">
                    <a:pos x="240" y="144"/>
                  </a:cxn>
                  <a:cxn ang="0">
                    <a:pos x="240" y="156"/>
                  </a:cxn>
                  <a:cxn ang="0">
                    <a:pos x="258" y="168"/>
                  </a:cxn>
                  <a:cxn ang="0">
                    <a:pos x="252" y="186"/>
                  </a:cxn>
                  <a:cxn ang="0">
                    <a:pos x="234" y="192"/>
                  </a:cxn>
                  <a:cxn ang="0">
                    <a:pos x="210" y="192"/>
                  </a:cxn>
                  <a:cxn ang="0">
                    <a:pos x="198" y="192"/>
                  </a:cxn>
                  <a:cxn ang="0">
                    <a:pos x="186" y="198"/>
                  </a:cxn>
                  <a:cxn ang="0">
                    <a:pos x="168" y="210"/>
                  </a:cxn>
                  <a:cxn ang="0">
                    <a:pos x="168" y="222"/>
                  </a:cxn>
                  <a:cxn ang="0">
                    <a:pos x="150" y="234"/>
                  </a:cxn>
                  <a:cxn ang="0">
                    <a:pos x="132" y="246"/>
                  </a:cxn>
                  <a:cxn ang="0">
                    <a:pos x="120" y="264"/>
                  </a:cxn>
                  <a:cxn ang="0">
                    <a:pos x="108" y="264"/>
                  </a:cxn>
                  <a:cxn ang="0">
                    <a:pos x="90" y="252"/>
                  </a:cxn>
                  <a:cxn ang="0">
                    <a:pos x="78" y="240"/>
                  </a:cxn>
                  <a:cxn ang="0">
                    <a:pos x="60" y="228"/>
                  </a:cxn>
                  <a:cxn ang="0">
                    <a:pos x="42" y="216"/>
                  </a:cxn>
                  <a:cxn ang="0">
                    <a:pos x="30" y="222"/>
                  </a:cxn>
                  <a:cxn ang="0">
                    <a:pos x="12" y="222"/>
                  </a:cxn>
                  <a:cxn ang="0">
                    <a:pos x="12" y="210"/>
                  </a:cxn>
                  <a:cxn ang="0">
                    <a:pos x="12" y="186"/>
                  </a:cxn>
                  <a:cxn ang="0">
                    <a:pos x="18" y="168"/>
                  </a:cxn>
                  <a:cxn ang="0">
                    <a:pos x="18" y="156"/>
                  </a:cxn>
                </a:cxnLst>
                <a:rect l="0" t="0" r="r" b="b"/>
                <a:pathLst>
                  <a:path w="264" h="264">
                    <a:moveTo>
                      <a:pt x="18" y="144"/>
                    </a:moveTo>
                    <a:lnTo>
                      <a:pt x="6" y="90"/>
                    </a:lnTo>
                    <a:lnTo>
                      <a:pt x="0" y="54"/>
                    </a:lnTo>
                    <a:lnTo>
                      <a:pt x="24" y="18"/>
                    </a:lnTo>
                    <a:lnTo>
                      <a:pt x="24" y="12"/>
                    </a:lnTo>
                    <a:lnTo>
                      <a:pt x="24" y="6"/>
                    </a:lnTo>
                    <a:lnTo>
                      <a:pt x="24" y="0"/>
                    </a:lnTo>
                    <a:lnTo>
                      <a:pt x="30" y="0"/>
                    </a:lnTo>
                    <a:lnTo>
                      <a:pt x="36" y="0"/>
                    </a:lnTo>
                    <a:lnTo>
                      <a:pt x="42" y="0"/>
                    </a:lnTo>
                    <a:lnTo>
                      <a:pt x="54" y="0"/>
                    </a:lnTo>
                    <a:lnTo>
                      <a:pt x="60" y="6"/>
                    </a:lnTo>
                    <a:lnTo>
                      <a:pt x="60" y="12"/>
                    </a:lnTo>
                    <a:lnTo>
                      <a:pt x="66" y="12"/>
                    </a:lnTo>
                    <a:lnTo>
                      <a:pt x="72" y="12"/>
                    </a:lnTo>
                    <a:lnTo>
                      <a:pt x="84" y="12"/>
                    </a:lnTo>
                    <a:lnTo>
                      <a:pt x="84" y="18"/>
                    </a:lnTo>
                    <a:lnTo>
                      <a:pt x="96" y="18"/>
                    </a:lnTo>
                    <a:lnTo>
                      <a:pt x="102" y="18"/>
                    </a:lnTo>
                    <a:lnTo>
                      <a:pt x="108" y="18"/>
                    </a:lnTo>
                    <a:lnTo>
                      <a:pt x="114" y="12"/>
                    </a:lnTo>
                    <a:lnTo>
                      <a:pt x="126" y="24"/>
                    </a:lnTo>
                    <a:lnTo>
                      <a:pt x="126" y="30"/>
                    </a:lnTo>
                    <a:lnTo>
                      <a:pt x="150" y="24"/>
                    </a:lnTo>
                    <a:lnTo>
                      <a:pt x="174" y="30"/>
                    </a:lnTo>
                    <a:lnTo>
                      <a:pt x="180" y="30"/>
                    </a:lnTo>
                    <a:lnTo>
                      <a:pt x="186" y="36"/>
                    </a:lnTo>
                    <a:lnTo>
                      <a:pt x="192" y="48"/>
                    </a:lnTo>
                    <a:lnTo>
                      <a:pt x="192" y="54"/>
                    </a:lnTo>
                    <a:lnTo>
                      <a:pt x="192" y="60"/>
                    </a:lnTo>
                    <a:lnTo>
                      <a:pt x="186" y="60"/>
                    </a:lnTo>
                    <a:lnTo>
                      <a:pt x="186" y="66"/>
                    </a:lnTo>
                    <a:lnTo>
                      <a:pt x="186" y="72"/>
                    </a:lnTo>
                    <a:lnTo>
                      <a:pt x="186" y="78"/>
                    </a:lnTo>
                    <a:lnTo>
                      <a:pt x="192" y="84"/>
                    </a:lnTo>
                    <a:lnTo>
                      <a:pt x="198" y="78"/>
                    </a:lnTo>
                    <a:lnTo>
                      <a:pt x="210" y="72"/>
                    </a:lnTo>
                    <a:lnTo>
                      <a:pt x="216" y="66"/>
                    </a:lnTo>
                    <a:lnTo>
                      <a:pt x="222" y="66"/>
                    </a:lnTo>
                    <a:lnTo>
                      <a:pt x="228" y="66"/>
                    </a:lnTo>
                    <a:lnTo>
                      <a:pt x="234" y="78"/>
                    </a:lnTo>
                    <a:lnTo>
                      <a:pt x="234" y="90"/>
                    </a:lnTo>
                    <a:lnTo>
                      <a:pt x="234" y="102"/>
                    </a:lnTo>
                    <a:lnTo>
                      <a:pt x="228" y="114"/>
                    </a:lnTo>
                    <a:lnTo>
                      <a:pt x="228" y="126"/>
                    </a:lnTo>
                    <a:lnTo>
                      <a:pt x="234" y="132"/>
                    </a:lnTo>
                    <a:lnTo>
                      <a:pt x="240" y="138"/>
                    </a:lnTo>
                    <a:lnTo>
                      <a:pt x="240" y="144"/>
                    </a:lnTo>
                    <a:lnTo>
                      <a:pt x="240" y="150"/>
                    </a:lnTo>
                    <a:lnTo>
                      <a:pt x="240" y="156"/>
                    </a:lnTo>
                    <a:lnTo>
                      <a:pt x="246" y="162"/>
                    </a:lnTo>
                    <a:lnTo>
                      <a:pt x="258" y="168"/>
                    </a:lnTo>
                    <a:lnTo>
                      <a:pt x="264" y="174"/>
                    </a:lnTo>
                    <a:lnTo>
                      <a:pt x="252" y="186"/>
                    </a:lnTo>
                    <a:lnTo>
                      <a:pt x="246" y="192"/>
                    </a:lnTo>
                    <a:lnTo>
                      <a:pt x="234" y="192"/>
                    </a:lnTo>
                    <a:lnTo>
                      <a:pt x="222" y="192"/>
                    </a:lnTo>
                    <a:lnTo>
                      <a:pt x="210" y="192"/>
                    </a:lnTo>
                    <a:lnTo>
                      <a:pt x="204" y="192"/>
                    </a:lnTo>
                    <a:lnTo>
                      <a:pt x="198" y="192"/>
                    </a:lnTo>
                    <a:lnTo>
                      <a:pt x="192" y="198"/>
                    </a:lnTo>
                    <a:lnTo>
                      <a:pt x="186" y="198"/>
                    </a:lnTo>
                    <a:lnTo>
                      <a:pt x="180" y="198"/>
                    </a:lnTo>
                    <a:lnTo>
                      <a:pt x="168" y="210"/>
                    </a:lnTo>
                    <a:lnTo>
                      <a:pt x="168" y="216"/>
                    </a:lnTo>
                    <a:lnTo>
                      <a:pt x="168" y="222"/>
                    </a:lnTo>
                    <a:lnTo>
                      <a:pt x="156" y="228"/>
                    </a:lnTo>
                    <a:lnTo>
                      <a:pt x="150" y="234"/>
                    </a:lnTo>
                    <a:lnTo>
                      <a:pt x="138" y="240"/>
                    </a:lnTo>
                    <a:lnTo>
                      <a:pt x="132" y="246"/>
                    </a:lnTo>
                    <a:lnTo>
                      <a:pt x="126" y="252"/>
                    </a:lnTo>
                    <a:lnTo>
                      <a:pt x="120" y="264"/>
                    </a:lnTo>
                    <a:lnTo>
                      <a:pt x="114" y="264"/>
                    </a:lnTo>
                    <a:lnTo>
                      <a:pt x="108" y="264"/>
                    </a:lnTo>
                    <a:lnTo>
                      <a:pt x="102" y="258"/>
                    </a:lnTo>
                    <a:lnTo>
                      <a:pt x="90" y="252"/>
                    </a:lnTo>
                    <a:lnTo>
                      <a:pt x="90" y="240"/>
                    </a:lnTo>
                    <a:lnTo>
                      <a:pt x="78" y="240"/>
                    </a:lnTo>
                    <a:lnTo>
                      <a:pt x="72" y="234"/>
                    </a:lnTo>
                    <a:lnTo>
                      <a:pt x="60" y="228"/>
                    </a:lnTo>
                    <a:lnTo>
                      <a:pt x="48" y="222"/>
                    </a:lnTo>
                    <a:lnTo>
                      <a:pt x="42" y="216"/>
                    </a:lnTo>
                    <a:lnTo>
                      <a:pt x="36" y="222"/>
                    </a:lnTo>
                    <a:lnTo>
                      <a:pt x="30" y="222"/>
                    </a:lnTo>
                    <a:lnTo>
                      <a:pt x="18" y="228"/>
                    </a:lnTo>
                    <a:lnTo>
                      <a:pt x="12" y="222"/>
                    </a:lnTo>
                    <a:lnTo>
                      <a:pt x="12" y="216"/>
                    </a:lnTo>
                    <a:lnTo>
                      <a:pt x="12" y="210"/>
                    </a:lnTo>
                    <a:lnTo>
                      <a:pt x="12" y="198"/>
                    </a:lnTo>
                    <a:lnTo>
                      <a:pt x="12" y="186"/>
                    </a:lnTo>
                    <a:lnTo>
                      <a:pt x="12" y="180"/>
                    </a:lnTo>
                    <a:lnTo>
                      <a:pt x="18" y="168"/>
                    </a:lnTo>
                    <a:lnTo>
                      <a:pt x="18" y="162"/>
                    </a:lnTo>
                    <a:lnTo>
                      <a:pt x="18" y="156"/>
                    </a:lnTo>
                    <a:lnTo>
                      <a:pt x="18" y="144"/>
                    </a:lnTo>
                    <a:close/>
                  </a:path>
                </a:pathLst>
              </a:custGeom>
              <a:solidFill>
                <a:schemeClr val="accent2"/>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96" name="Freeform 804">
                <a:extLst>
                  <a:ext uri="{FF2B5EF4-FFF2-40B4-BE49-F238E27FC236}">
                    <a16:creationId xmlns:a16="http://schemas.microsoft.com/office/drawing/2014/main" xmlns="" id="{27B1BA07-F387-0447-85E9-6CBC18EAB948}"/>
                  </a:ext>
                </a:extLst>
              </p:cNvPr>
              <p:cNvSpPr>
                <a:spLocks/>
              </p:cNvSpPr>
              <p:nvPr/>
            </p:nvSpPr>
            <p:spPr bwMode="auto">
              <a:xfrm>
                <a:off x="7821293" y="5072029"/>
                <a:ext cx="219243" cy="163027"/>
              </a:xfrm>
              <a:custGeom>
                <a:avLst/>
                <a:gdLst/>
                <a:ahLst/>
                <a:cxnLst>
                  <a:cxn ang="0">
                    <a:pos x="0" y="138"/>
                  </a:cxn>
                  <a:cxn ang="0">
                    <a:pos x="18" y="156"/>
                  </a:cxn>
                  <a:cxn ang="0">
                    <a:pos x="36" y="168"/>
                  </a:cxn>
                  <a:cxn ang="0">
                    <a:pos x="54" y="174"/>
                  </a:cxn>
                  <a:cxn ang="0">
                    <a:pos x="72" y="174"/>
                  </a:cxn>
                  <a:cxn ang="0">
                    <a:pos x="84" y="174"/>
                  </a:cxn>
                  <a:cxn ang="0">
                    <a:pos x="96" y="168"/>
                  </a:cxn>
                  <a:cxn ang="0">
                    <a:pos x="102" y="162"/>
                  </a:cxn>
                  <a:cxn ang="0">
                    <a:pos x="102" y="156"/>
                  </a:cxn>
                  <a:cxn ang="0">
                    <a:pos x="108" y="150"/>
                  </a:cxn>
                  <a:cxn ang="0">
                    <a:pos x="114" y="150"/>
                  </a:cxn>
                  <a:cxn ang="0">
                    <a:pos x="120" y="156"/>
                  </a:cxn>
                  <a:cxn ang="0">
                    <a:pos x="126" y="162"/>
                  </a:cxn>
                  <a:cxn ang="0">
                    <a:pos x="132" y="162"/>
                  </a:cxn>
                  <a:cxn ang="0">
                    <a:pos x="144" y="156"/>
                  </a:cxn>
                  <a:cxn ang="0">
                    <a:pos x="150" y="144"/>
                  </a:cxn>
                  <a:cxn ang="0">
                    <a:pos x="156" y="138"/>
                  </a:cxn>
                  <a:cxn ang="0">
                    <a:pos x="156" y="132"/>
                  </a:cxn>
                  <a:cxn ang="0">
                    <a:pos x="162" y="132"/>
                  </a:cxn>
                  <a:cxn ang="0">
                    <a:pos x="168" y="132"/>
                  </a:cxn>
                  <a:cxn ang="0">
                    <a:pos x="168" y="138"/>
                  </a:cxn>
                  <a:cxn ang="0">
                    <a:pos x="174" y="138"/>
                  </a:cxn>
                  <a:cxn ang="0">
                    <a:pos x="174" y="144"/>
                  </a:cxn>
                  <a:cxn ang="0">
                    <a:pos x="174" y="150"/>
                  </a:cxn>
                  <a:cxn ang="0">
                    <a:pos x="174" y="156"/>
                  </a:cxn>
                  <a:cxn ang="0">
                    <a:pos x="180" y="156"/>
                  </a:cxn>
                  <a:cxn ang="0">
                    <a:pos x="186" y="150"/>
                  </a:cxn>
                  <a:cxn ang="0">
                    <a:pos x="192" y="150"/>
                  </a:cxn>
                  <a:cxn ang="0">
                    <a:pos x="198" y="156"/>
                  </a:cxn>
                  <a:cxn ang="0">
                    <a:pos x="204" y="162"/>
                  </a:cxn>
                  <a:cxn ang="0">
                    <a:pos x="234" y="54"/>
                  </a:cxn>
                  <a:cxn ang="0">
                    <a:pos x="174" y="36"/>
                  </a:cxn>
                  <a:cxn ang="0">
                    <a:pos x="168" y="24"/>
                  </a:cxn>
                  <a:cxn ang="0">
                    <a:pos x="120" y="0"/>
                  </a:cxn>
                  <a:cxn ang="0">
                    <a:pos x="108" y="0"/>
                  </a:cxn>
                  <a:cxn ang="0">
                    <a:pos x="102" y="6"/>
                  </a:cxn>
                  <a:cxn ang="0">
                    <a:pos x="90" y="12"/>
                  </a:cxn>
                  <a:cxn ang="0">
                    <a:pos x="60" y="30"/>
                  </a:cxn>
                  <a:cxn ang="0">
                    <a:pos x="54" y="36"/>
                  </a:cxn>
                  <a:cxn ang="0">
                    <a:pos x="48" y="42"/>
                  </a:cxn>
                  <a:cxn ang="0">
                    <a:pos x="54" y="48"/>
                  </a:cxn>
                  <a:cxn ang="0">
                    <a:pos x="54" y="54"/>
                  </a:cxn>
                  <a:cxn ang="0">
                    <a:pos x="60" y="60"/>
                  </a:cxn>
                  <a:cxn ang="0">
                    <a:pos x="60" y="66"/>
                  </a:cxn>
                  <a:cxn ang="0">
                    <a:pos x="54" y="66"/>
                  </a:cxn>
                  <a:cxn ang="0">
                    <a:pos x="48" y="66"/>
                  </a:cxn>
                  <a:cxn ang="0">
                    <a:pos x="36" y="66"/>
                  </a:cxn>
                  <a:cxn ang="0">
                    <a:pos x="36" y="78"/>
                  </a:cxn>
                  <a:cxn ang="0">
                    <a:pos x="30" y="84"/>
                  </a:cxn>
                  <a:cxn ang="0">
                    <a:pos x="0" y="138"/>
                  </a:cxn>
                </a:cxnLst>
                <a:rect l="0" t="0" r="r" b="b"/>
                <a:pathLst>
                  <a:path w="234" h="174">
                    <a:moveTo>
                      <a:pt x="0" y="138"/>
                    </a:moveTo>
                    <a:lnTo>
                      <a:pt x="18" y="156"/>
                    </a:lnTo>
                    <a:lnTo>
                      <a:pt x="36" y="168"/>
                    </a:lnTo>
                    <a:lnTo>
                      <a:pt x="54" y="174"/>
                    </a:lnTo>
                    <a:lnTo>
                      <a:pt x="72" y="174"/>
                    </a:lnTo>
                    <a:lnTo>
                      <a:pt x="84" y="174"/>
                    </a:lnTo>
                    <a:lnTo>
                      <a:pt x="96" y="168"/>
                    </a:lnTo>
                    <a:lnTo>
                      <a:pt x="102" y="162"/>
                    </a:lnTo>
                    <a:lnTo>
                      <a:pt x="102" y="156"/>
                    </a:lnTo>
                    <a:lnTo>
                      <a:pt x="108" y="150"/>
                    </a:lnTo>
                    <a:lnTo>
                      <a:pt x="114" y="150"/>
                    </a:lnTo>
                    <a:lnTo>
                      <a:pt x="120" y="156"/>
                    </a:lnTo>
                    <a:lnTo>
                      <a:pt x="126" y="162"/>
                    </a:lnTo>
                    <a:lnTo>
                      <a:pt x="132" y="162"/>
                    </a:lnTo>
                    <a:lnTo>
                      <a:pt x="144" y="156"/>
                    </a:lnTo>
                    <a:lnTo>
                      <a:pt x="150" y="144"/>
                    </a:lnTo>
                    <a:lnTo>
                      <a:pt x="156" y="138"/>
                    </a:lnTo>
                    <a:lnTo>
                      <a:pt x="156" y="132"/>
                    </a:lnTo>
                    <a:lnTo>
                      <a:pt x="162" y="132"/>
                    </a:lnTo>
                    <a:lnTo>
                      <a:pt x="168" y="132"/>
                    </a:lnTo>
                    <a:lnTo>
                      <a:pt x="168" y="138"/>
                    </a:lnTo>
                    <a:lnTo>
                      <a:pt x="174" y="138"/>
                    </a:lnTo>
                    <a:lnTo>
                      <a:pt x="174" y="144"/>
                    </a:lnTo>
                    <a:lnTo>
                      <a:pt x="174" y="150"/>
                    </a:lnTo>
                    <a:lnTo>
                      <a:pt x="174" y="156"/>
                    </a:lnTo>
                    <a:lnTo>
                      <a:pt x="180" y="156"/>
                    </a:lnTo>
                    <a:lnTo>
                      <a:pt x="186" y="150"/>
                    </a:lnTo>
                    <a:lnTo>
                      <a:pt x="192" y="150"/>
                    </a:lnTo>
                    <a:lnTo>
                      <a:pt x="198" y="156"/>
                    </a:lnTo>
                    <a:lnTo>
                      <a:pt x="204" y="162"/>
                    </a:lnTo>
                    <a:lnTo>
                      <a:pt x="234" y="54"/>
                    </a:lnTo>
                    <a:lnTo>
                      <a:pt x="174" y="36"/>
                    </a:lnTo>
                    <a:lnTo>
                      <a:pt x="168" y="24"/>
                    </a:lnTo>
                    <a:lnTo>
                      <a:pt x="120" y="0"/>
                    </a:lnTo>
                    <a:lnTo>
                      <a:pt x="108" y="0"/>
                    </a:lnTo>
                    <a:lnTo>
                      <a:pt x="102" y="6"/>
                    </a:lnTo>
                    <a:lnTo>
                      <a:pt x="90" y="12"/>
                    </a:lnTo>
                    <a:lnTo>
                      <a:pt x="60" y="30"/>
                    </a:lnTo>
                    <a:lnTo>
                      <a:pt x="54" y="36"/>
                    </a:lnTo>
                    <a:lnTo>
                      <a:pt x="48" y="42"/>
                    </a:lnTo>
                    <a:lnTo>
                      <a:pt x="54" y="48"/>
                    </a:lnTo>
                    <a:lnTo>
                      <a:pt x="54" y="54"/>
                    </a:lnTo>
                    <a:lnTo>
                      <a:pt x="60" y="60"/>
                    </a:lnTo>
                    <a:lnTo>
                      <a:pt x="60" y="66"/>
                    </a:lnTo>
                    <a:lnTo>
                      <a:pt x="54" y="66"/>
                    </a:lnTo>
                    <a:lnTo>
                      <a:pt x="48" y="66"/>
                    </a:lnTo>
                    <a:lnTo>
                      <a:pt x="36" y="66"/>
                    </a:lnTo>
                    <a:lnTo>
                      <a:pt x="36" y="78"/>
                    </a:lnTo>
                    <a:lnTo>
                      <a:pt x="30" y="84"/>
                    </a:lnTo>
                    <a:lnTo>
                      <a:pt x="0" y="138"/>
                    </a:lnTo>
                    <a:close/>
                  </a:path>
                </a:pathLst>
              </a:custGeom>
              <a:solidFill>
                <a:schemeClr val="accent2"/>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97" name="Freeform 805">
                <a:extLst>
                  <a:ext uri="{FF2B5EF4-FFF2-40B4-BE49-F238E27FC236}">
                    <a16:creationId xmlns:a16="http://schemas.microsoft.com/office/drawing/2014/main" xmlns="" id="{0912EB1D-88EA-7544-AFA9-A9FC6DC634FA}"/>
                  </a:ext>
                </a:extLst>
              </p:cNvPr>
              <p:cNvSpPr>
                <a:spLocks/>
              </p:cNvSpPr>
              <p:nvPr/>
            </p:nvSpPr>
            <p:spPr bwMode="auto">
              <a:xfrm>
                <a:off x="7748212" y="4920245"/>
                <a:ext cx="224865" cy="151784"/>
              </a:xfrm>
              <a:custGeom>
                <a:avLst/>
                <a:gdLst/>
                <a:ahLst/>
                <a:cxnLst>
                  <a:cxn ang="0">
                    <a:pos x="18" y="72"/>
                  </a:cxn>
                  <a:cxn ang="0">
                    <a:pos x="18" y="66"/>
                  </a:cxn>
                  <a:cxn ang="0">
                    <a:pos x="30" y="66"/>
                  </a:cxn>
                  <a:cxn ang="0">
                    <a:pos x="36" y="66"/>
                  </a:cxn>
                  <a:cxn ang="0">
                    <a:pos x="42" y="72"/>
                  </a:cxn>
                  <a:cxn ang="0">
                    <a:pos x="42" y="78"/>
                  </a:cxn>
                  <a:cxn ang="0">
                    <a:pos x="42" y="84"/>
                  </a:cxn>
                  <a:cxn ang="0">
                    <a:pos x="36" y="102"/>
                  </a:cxn>
                  <a:cxn ang="0">
                    <a:pos x="72" y="126"/>
                  </a:cxn>
                  <a:cxn ang="0">
                    <a:pos x="90" y="132"/>
                  </a:cxn>
                  <a:cxn ang="0">
                    <a:pos x="102" y="132"/>
                  </a:cxn>
                  <a:cxn ang="0">
                    <a:pos x="114" y="138"/>
                  </a:cxn>
                  <a:cxn ang="0">
                    <a:pos x="120" y="138"/>
                  </a:cxn>
                  <a:cxn ang="0">
                    <a:pos x="138" y="132"/>
                  </a:cxn>
                  <a:cxn ang="0">
                    <a:pos x="144" y="132"/>
                  </a:cxn>
                  <a:cxn ang="0">
                    <a:pos x="150" y="132"/>
                  </a:cxn>
                  <a:cxn ang="0">
                    <a:pos x="156" y="132"/>
                  </a:cxn>
                  <a:cxn ang="0">
                    <a:pos x="156" y="138"/>
                  </a:cxn>
                  <a:cxn ang="0">
                    <a:pos x="156" y="144"/>
                  </a:cxn>
                  <a:cxn ang="0">
                    <a:pos x="168" y="150"/>
                  </a:cxn>
                  <a:cxn ang="0">
                    <a:pos x="180" y="150"/>
                  </a:cxn>
                  <a:cxn ang="0">
                    <a:pos x="186" y="150"/>
                  </a:cxn>
                  <a:cxn ang="0">
                    <a:pos x="186" y="162"/>
                  </a:cxn>
                  <a:cxn ang="0">
                    <a:pos x="198" y="162"/>
                  </a:cxn>
                  <a:cxn ang="0">
                    <a:pos x="240" y="78"/>
                  </a:cxn>
                  <a:cxn ang="0">
                    <a:pos x="234" y="78"/>
                  </a:cxn>
                  <a:cxn ang="0">
                    <a:pos x="222" y="72"/>
                  </a:cxn>
                  <a:cxn ang="0">
                    <a:pos x="216" y="66"/>
                  </a:cxn>
                  <a:cxn ang="0">
                    <a:pos x="216" y="60"/>
                  </a:cxn>
                  <a:cxn ang="0">
                    <a:pos x="168" y="24"/>
                  </a:cxn>
                  <a:cxn ang="0">
                    <a:pos x="162" y="18"/>
                  </a:cxn>
                  <a:cxn ang="0">
                    <a:pos x="162" y="12"/>
                  </a:cxn>
                  <a:cxn ang="0">
                    <a:pos x="156" y="6"/>
                  </a:cxn>
                  <a:cxn ang="0">
                    <a:pos x="144" y="18"/>
                  </a:cxn>
                  <a:cxn ang="0">
                    <a:pos x="138" y="18"/>
                  </a:cxn>
                  <a:cxn ang="0">
                    <a:pos x="120" y="18"/>
                  </a:cxn>
                  <a:cxn ang="0">
                    <a:pos x="114" y="18"/>
                  </a:cxn>
                  <a:cxn ang="0">
                    <a:pos x="102" y="24"/>
                  </a:cxn>
                  <a:cxn ang="0">
                    <a:pos x="96" y="24"/>
                  </a:cxn>
                  <a:cxn ang="0">
                    <a:pos x="90" y="24"/>
                  </a:cxn>
                  <a:cxn ang="0">
                    <a:pos x="78" y="18"/>
                  </a:cxn>
                  <a:cxn ang="0">
                    <a:pos x="72" y="12"/>
                  </a:cxn>
                  <a:cxn ang="0">
                    <a:pos x="54" y="0"/>
                  </a:cxn>
                  <a:cxn ang="0">
                    <a:pos x="48" y="0"/>
                  </a:cxn>
                  <a:cxn ang="0">
                    <a:pos x="36" y="0"/>
                  </a:cxn>
                  <a:cxn ang="0">
                    <a:pos x="30" y="6"/>
                  </a:cxn>
                  <a:cxn ang="0">
                    <a:pos x="24" y="6"/>
                  </a:cxn>
                  <a:cxn ang="0">
                    <a:pos x="24" y="12"/>
                  </a:cxn>
                  <a:cxn ang="0">
                    <a:pos x="24" y="24"/>
                  </a:cxn>
                  <a:cxn ang="0">
                    <a:pos x="18" y="36"/>
                  </a:cxn>
                  <a:cxn ang="0">
                    <a:pos x="18" y="42"/>
                  </a:cxn>
                  <a:cxn ang="0">
                    <a:pos x="18" y="48"/>
                  </a:cxn>
                  <a:cxn ang="0">
                    <a:pos x="6" y="48"/>
                  </a:cxn>
                  <a:cxn ang="0">
                    <a:pos x="0" y="48"/>
                  </a:cxn>
                  <a:cxn ang="0">
                    <a:pos x="0" y="54"/>
                  </a:cxn>
                  <a:cxn ang="0">
                    <a:pos x="0" y="60"/>
                  </a:cxn>
                  <a:cxn ang="0">
                    <a:pos x="6" y="66"/>
                  </a:cxn>
                  <a:cxn ang="0">
                    <a:pos x="18" y="72"/>
                  </a:cxn>
                </a:cxnLst>
                <a:rect l="0" t="0" r="r" b="b"/>
                <a:pathLst>
                  <a:path w="240" h="162">
                    <a:moveTo>
                      <a:pt x="18" y="72"/>
                    </a:moveTo>
                    <a:lnTo>
                      <a:pt x="18" y="66"/>
                    </a:lnTo>
                    <a:lnTo>
                      <a:pt x="30" y="66"/>
                    </a:lnTo>
                    <a:lnTo>
                      <a:pt x="36" y="66"/>
                    </a:lnTo>
                    <a:lnTo>
                      <a:pt x="42" y="72"/>
                    </a:lnTo>
                    <a:lnTo>
                      <a:pt x="42" y="78"/>
                    </a:lnTo>
                    <a:lnTo>
                      <a:pt x="42" y="84"/>
                    </a:lnTo>
                    <a:lnTo>
                      <a:pt x="36" y="102"/>
                    </a:lnTo>
                    <a:lnTo>
                      <a:pt x="72" y="126"/>
                    </a:lnTo>
                    <a:lnTo>
                      <a:pt x="90" y="132"/>
                    </a:lnTo>
                    <a:lnTo>
                      <a:pt x="102" y="132"/>
                    </a:lnTo>
                    <a:lnTo>
                      <a:pt x="114" y="138"/>
                    </a:lnTo>
                    <a:lnTo>
                      <a:pt x="120" y="138"/>
                    </a:lnTo>
                    <a:lnTo>
                      <a:pt x="138" y="132"/>
                    </a:lnTo>
                    <a:lnTo>
                      <a:pt x="144" y="132"/>
                    </a:lnTo>
                    <a:lnTo>
                      <a:pt x="150" y="132"/>
                    </a:lnTo>
                    <a:lnTo>
                      <a:pt x="156" y="132"/>
                    </a:lnTo>
                    <a:lnTo>
                      <a:pt x="156" y="138"/>
                    </a:lnTo>
                    <a:lnTo>
                      <a:pt x="156" y="144"/>
                    </a:lnTo>
                    <a:lnTo>
                      <a:pt x="168" y="150"/>
                    </a:lnTo>
                    <a:lnTo>
                      <a:pt x="180" y="150"/>
                    </a:lnTo>
                    <a:lnTo>
                      <a:pt x="186" y="150"/>
                    </a:lnTo>
                    <a:lnTo>
                      <a:pt x="186" y="162"/>
                    </a:lnTo>
                    <a:lnTo>
                      <a:pt x="198" y="162"/>
                    </a:lnTo>
                    <a:lnTo>
                      <a:pt x="240" y="78"/>
                    </a:lnTo>
                    <a:lnTo>
                      <a:pt x="234" y="78"/>
                    </a:lnTo>
                    <a:lnTo>
                      <a:pt x="222" y="72"/>
                    </a:lnTo>
                    <a:lnTo>
                      <a:pt x="216" y="66"/>
                    </a:lnTo>
                    <a:lnTo>
                      <a:pt x="216" y="60"/>
                    </a:lnTo>
                    <a:lnTo>
                      <a:pt x="168" y="24"/>
                    </a:lnTo>
                    <a:lnTo>
                      <a:pt x="162" y="18"/>
                    </a:lnTo>
                    <a:lnTo>
                      <a:pt x="162" y="12"/>
                    </a:lnTo>
                    <a:lnTo>
                      <a:pt x="156" y="6"/>
                    </a:lnTo>
                    <a:lnTo>
                      <a:pt x="144" y="18"/>
                    </a:lnTo>
                    <a:lnTo>
                      <a:pt x="138" y="18"/>
                    </a:lnTo>
                    <a:lnTo>
                      <a:pt x="120" y="18"/>
                    </a:lnTo>
                    <a:lnTo>
                      <a:pt x="114" y="18"/>
                    </a:lnTo>
                    <a:lnTo>
                      <a:pt x="102" y="24"/>
                    </a:lnTo>
                    <a:lnTo>
                      <a:pt x="96" y="24"/>
                    </a:lnTo>
                    <a:lnTo>
                      <a:pt x="90" y="24"/>
                    </a:lnTo>
                    <a:lnTo>
                      <a:pt x="78" y="18"/>
                    </a:lnTo>
                    <a:lnTo>
                      <a:pt x="72" y="12"/>
                    </a:lnTo>
                    <a:lnTo>
                      <a:pt x="54" y="0"/>
                    </a:lnTo>
                    <a:lnTo>
                      <a:pt x="48" y="0"/>
                    </a:lnTo>
                    <a:lnTo>
                      <a:pt x="36" y="0"/>
                    </a:lnTo>
                    <a:lnTo>
                      <a:pt x="30" y="6"/>
                    </a:lnTo>
                    <a:lnTo>
                      <a:pt x="24" y="6"/>
                    </a:lnTo>
                    <a:lnTo>
                      <a:pt x="24" y="12"/>
                    </a:lnTo>
                    <a:lnTo>
                      <a:pt x="24" y="24"/>
                    </a:lnTo>
                    <a:lnTo>
                      <a:pt x="18" y="36"/>
                    </a:lnTo>
                    <a:lnTo>
                      <a:pt x="18" y="42"/>
                    </a:lnTo>
                    <a:lnTo>
                      <a:pt x="18" y="48"/>
                    </a:lnTo>
                    <a:lnTo>
                      <a:pt x="6" y="48"/>
                    </a:lnTo>
                    <a:lnTo>
                      <a:pt x="0" y="48"/>
                    </a:lnTo>
                    <a:lnTo>
                      <a:pt x="0" y="54"/>
                    </a:lnTo>
                    <a:lnTo>
                      <a:pt x="0" y="60"/>
                    </a:lnTo>
                    <a:lnTo>
                      <a:pt x="6" y="66"/>
                    </a:lnTo>
                    <a:lnTo>
                      <a:pt x="18" y="72"/>
                    </a:lnTo>
                    <a:close/>
                  </a:path>
                </a:pathLst>
              </a:custGeom>
              <a:solidFill>
                <a:schemeClr val="accent4"/>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98" name="Freeform 806">
                <a:extLst>
                  <a:ext uri="{FF2B5EF4-FFF2-40B4-BE49-F238E27FC236}">
                    <a16:creationId xmlns:a16="http://schemas.microsoft.com/office/drawing/2014/main" xmlns="" id="{ACD061A6-466A-4141-81A8-1542D7896C13}"/>
                  </a:ext>
                </a:extLst>
              </p:cNvPr>
              <p:cNvSpPr>
                <a:spLocks/>
              </p:cNvSpPr>
              <p:nvPr/>
            </p:nvSpPr>
            <p:spPr bwMode="auto">
              <a:xfrm>
                <a:off x="7933725" y="4965218"/>
                <a:ext cx="264216" cy="174270"/>
              </a:xfrm>
              <a:custGeom>
                <a:avLst/>
                <a:gdLst/>
                <a:ahLst/>
                <a:cxnLst>
                  <a:cxn ang="0">
                    <a:pos x="48" y="30"/>
                  </a:cxn>
                  <a:cxn ang="0">
                    <a:pos x="48" y="18"/>
                  </a:cxn>
                  <a:cxn ang="0">
                    <a:pos x="60" y="24"/>
                  </a:cxn>
                  <a:cxn ang="0">
                    <a:pos x="78" y="24"/>
                  </a:cxn>
                  <a:cxn ang="0">
                    <a:pos x="84" y="30"/>
                  </a:cxn>
                  <a:cxn ang="0">
                    <a:pos x="102" y="24"/>
                  </a:cxn>
                  <a:cxn ang="0">
                    <a:pos x="108" y="12"/>
                  </a:cxn>
                  <a:cxn ang="0">
                    <a:pos x="126" y="0"/>
                  </a:cxn>
                  <a:cxn ang="0">
                    <a:pos x="150" y="12"/>
                  </a:cxn>
                  <a:cxn ang="0">
                    <a:pos x="156" y="18"/>
                  </a:cxn>
                  <a:cxn ang="0">
                    <a:pos x="156" y="30"/>
                  </a:cxn>
                  <a:cxn ang="0">
                    <a:pos x="168" y="30"/>
                  </a:cxn>
                  <a:cxn ang="0">
                    <a:pos x="192" y="30"/>
                  </a:cxn>
                  <a:cxn ang="0">
                    <a:pos x="216" y="48"/>
                  </a:cxn>
                  <a:cxn ang="0">
                    <a:pos x="228" y="60"/>
                  </a:cxn>
                  <a:cxn ang="0">
                    <a:pos x="222" y="72"/>
                  </a:cxn>
                  <a:cxn ang="0">
                    <a:pos x="228" y="78"/>
                  </a:cxn>
                  <a:cxn ang="0">
                    <a:pos x="246" y="84"/>
                  </a:cxn>
                  <a:cxn ang="0">
                    <a:pos x="258" y="90"/>
                  </a:cxn>
                  <a:cxn ang="0">
                    <a:pos x="264" y="108"/>
                  </a:cxn>
                  <a:cxn ang="0">
                    <a:pos x="276" y="114"/>
                  </a:cxn>
                  <a:cxn ang="0">
                    <a:pos x="276" y="120"/>
                  </a:cxn>
                  <a:cxn ang="0">
                    <a:pos x="276" y="132"/>
                  </a:cxn>
                  <a:cxn ang="0">
                    <a:pos x="264" y="132"/>
                  </a:cxn>
                  <a:cxn ang="0">
                    <a:pos x="234" y="132"/>
                  </a:cxn>
                  <a:cxn ang="0">
                    <a:pos x="222" y="138"/>
                  </a:cxn>
                  <a:cxn ang="0">
                    <a:pos x="204" y="126"/>
                  </a:cxn>
                  <a:cxn ang="0">
                    <a:pos x="192" y="120"/>
                  </a:cxn>
                  <a:cxn ang="0">
                    <a:pos x="174" y="126"/>
                  </a:cxn>
                  <a:cxn ang="0">
                    <a:pos x="168" y="144"/>
                  </a:cxn>
                  <a:cxn ang="0">
                    <a:pos x="162" y="162"/>
                  </a:cxn>
                  <a:cxn ang="0">
                    <a:pos x="138" y="180"/>
                  </a:cxn>
                  <a:cxn ang="0">
                    <a:pos x="132" y="186"/>
                  </a:cxn>
                  <a:cxn ang="0">
                    <a:pos x="126" y="174"/>
                  </a:cxn>
                  <a:cxn ang="0">
                    <a:pos x="132" y="162"/>
                  </a:cxn>
                  <a:cxn ang="0">
                    <a:pos x="120" y="168"/>
                  </a:cxn>
                  <a:cxn ang="0">
                    <a:pos x="54" y="150"/>
                  </a:cxn>
                  <a:cxn ang="0">
                    <a:pos x="0" y="114"/>
                  </a:cxn>
                  <a:cxn ang="0">
                    <a:pos x="0" y="114"/>
                  </a:cxn>
                </a:cxnLst>
                <a:rect l="0" t="0" r="r" b="b"/>
                <a:pathLst>
                  <a:path w="282" h="186">
                    <a:moveTo>
                      <a:pt x="42" y="30"/>
                    </a:moveTo>
                    <a:lnTo>
                      <a:pt x="48" y="30"/>
                    </a:lnTo>
                    <a:lnTo>
                      <a:pt x="48" y="24"/>
                    </a:lnTo>
                    <a:lnTo>
                      <a:pt x="48" y="18"/>
                    </a:lnTo>
                    <a:lnTo>
                      <a:pt x="54" y="24"/>
                    </a:lnTo>
                    <a:lnTo>
                      <a:pt x="60" y="24"/>
                    </a:lnTo>
                    <a:lnTo>
                      <a:pt x="66" y="24"/>
                    </a:lnTo>
                    <a:lnTo>
                      <a:pt x="78" y="24"/>
                    </a:lnTo>
                    <a:lnTo>
                      <a:pt x="78" y="30"/>
                    </a:lnTo>
                    <a:lnTo>
                      <a:pt x="84" y="30"/>
                    </a:lnTo>
                    <a:lnTo>
                      <a:pt x="90" y="30"/>
                    </a:lnTo>
                    <a:lnTo>
                      <a:pt x="102" y="24"/>
                    </a:lnTo>
                    <a:lnTo>
                      <a:pt x="108" y="18"/>
                    </a:lnTo>
                    <a:lnTo>
                      <a:pt x="108" y="12"/>
                    </a:lnTo>
                    <a:lnTo>
                      <a:pt x="108" y="6"/>
                    </a:lnTo>
                    <a:lnTo>
                      <a:pt x="126" y="0"/>
                    </a:lnTo>
                    <a:lnTo>
                      <a:pt x="132" y="6"/>
                    </a:lnTo>
                    <a:lnTo>
                      <a:pt x="150" y="12"/>
                    </a:lnTo>
                    <a:lnTo>
                      <a:pt x="156" y="12"/>
                    </a:lnTo>
                    <a:lnTo>
                      <a:pt x="156" y="18"/>
                    </a:lnTo>
                    <a:lnTo>
                      <a:pt x="156" y="24"/>
                    </a:lnTo>
                    <a:lnTo>
                      <a:pt x="156" y="30"/>
                    </a:lnTo>
                    <a:lnTo>
                      <a:pt x="162" y="30"/>
                    </a:lnTo>
                    <a:lnTo>
                      <a:pt x="168" y="30"/>
                    </a:lnTo>
                    <a:lnTo>
                      <a:pt x="180" y="30"/>
                    </a:lnTo>
                    <a:lnTo>
                      <a:pt x="192" y="30"/>
                    </a:lnTo>
                    <a:lnTo>
                      <a:pt x="204" y="42"/>
                    </a:lnTo>
                    <a:lnTo>
                      <a:pt x="216" y="48"/>
                    </a:lnTo>
                    <a:lnTo>
                      <a:pt x="228" y="54"/>
                    </a:lnTo>
                    <a:lnTo>
                      <a:pt x="228" y="60"/>
                    </a:lnTo>
                    <a:lnTo>
                      <a:pt x="228" y="66"/>
                    </a:lnTo>
                    <a:lnTo>
                      <a:pt x="222" y="72"/>
                    </a:lnTo>
                    <a:lnTo>
                      <a:pt x="228" y="72"/>
                    </a:lnTo>
                    <a:lnTo>
                      <a:pt x="228" y="78"/>
                    </a:lnTo>
                    <a:lnTo>
                      <a:pt x="240" y="78"/>
                    </a:lnTo>
                    <a:lnTo>
                      <a:pt x="246" y="84"/>
                    </a:lnTo>
                    <a:lnTo>
                      <a:pt x="252" y="84"/>
                    </a:lnTo>
                    <a:lnTo>
                      <a:pt x="258" y="90"/>
                    </a:lnTo>
                    <a:lnTo>
                      <a:pt x="258" y="102"/>
                    </a:lnTo>
                    <a:lnTo>
                      <a:pt x="264" y="108"/>
                    </a:lnTo>
                    <a:lnTo>
                      <a:pt x="270" y="108"/>
                    </a:lnTo>
                    <a:lnTo>
                      <a:pt x="276" y="114"/>
                    </a:lnTo>
                    <a:lnTo>
                      <a:pt x="282" y="114"/>
                    </a:lnTo>
                    <a:lnTo>
                      <a:pt x="276" y="120"/>
                    </a:lnTo>
                    <a:lnTo>
                      <a:pt x="276" y="126"/>
                    </a:lnTo>
                    <a:lnTo>
                      <a:pt x="276" y="132"/>
                    </a:lnTo>
                    <a:lnTo>
                      <a:pt x="276" y="138"/>
                    </a:lnTo>
                    <a:lnTo>
                      <a:pt x="264" y="132"/>
                    </a:lnTo>
                    <a:lnTo>
                      <a:pt x="252" y="132"/>
                    </a:lnTo>
                    <a:lnTo>
                      <a:pt x="234" y="132"/>
                    </a:lnTo>
                    <a:lnTo>
                      <a:pt x="228" y="132"/>
                    </a:lnTo>
                    <a:lnTo>
                      <a:pt x="222" y="138"/>
                    </a:lnTo>
                    <a:lnTo>
                      <a:pt x="216" y="132"/>
                    </a:lnTo>
                    <a:lnTo>
                      <a:pt x="204" y="126"/>
                    </a:lnTo>
                    <a:lnTo>
                      <a:pt x="204" y="120"/>
                    </a:lnTo>
                    <a:lnTo>
                      <a:pt x="192" y="120"/>
                    </a:lnTo>
                    <a:lnTo>
                      <a:pt x="180" y="120"/>
                    </a:lnTo>
                    <a:lnTo>
                      <a:pt x="174" y="126"/>
                    </a:lnTo>
                    <a:lnTo>
                      <a:pt x="168" y="132"/>
                    </a:lnTo>
                    <a:lnTo>
                      <a:pt x="168" y="144"/>
                    </a:lnTo>
                    <a:lnTo>
                      <a:pt x="168" y="156"/>
                    </a:lnTo>
                    <a:lnTo>
                      <a:pt x="162" y="162"/>
                    </a:lnTo>
                    <a:lnTo>
                      <a:pt x="150" y="174"/>
                    </a:lnTo>
                    <a:lnTo>
                      <a:pt x="138" y="180"/>
                    </a:lnTo>
                    <a:lnTo>
                      <a:pt x="138" y="186"/>
                    </a:lnTo>
                    <a:lnTo>
                      <a:pt x="132" y="186"/>
                    </a:lnTo>
                    <a:lnTo>
                      <a:pt x="126" y="180"/>
                    </a:lnTo>
                    <a:lnTo>
                      <a:pt x="126" y="174"/>
                    </a:lnTo>
                    <a:lnTo>
                      <a:pt x="132" y="168"/>
                    </a:lnTo>
                    <a:lnTo>
                      <a:pt x="132" y="162"/>
                    </a:lnTo>
                    <a:lnTo>
                      <a:pt x="126" y="162"/>
                    </a:lnTo>
                    <a:lnTo>
                      <a:pt x="120" y="168"/>
                    </a:lnTo>
                    <a:lnTo>
                      <a:pt x="114" y="168"/>
                    </a:lnTo>
                    <a:lnTo>
                      <a:pt x="54" y="150"/>
                    </a:lnTo>
                    <a:lnTo>
                      <a:pt x="48" y="138"/>
                    </a:lnTo>
                    <a:lnTo>
                      <a:pt x="0" y="114"/>
                    </a:lnTo>
                    <a:lnTo>
                      <a:pt x="42" y="30"/>
                    </a:lnTo>
                    <a:lnTo>
                      <a:pt x="0" y="114"/>
                    </a:lnTo>
                    <a:lnTo>
                      <a:pt x="42" y="30"/>
                    </a:lnTo>
                    <a:close/>
                  </a:path>
                </a:pathLst>
              </a:custGeom>
              <a:solidFill>
                <a:srgbClr val="0033A0">
                  <a:lumMod val="60000"/>
                  <a:lumOff val="40000"/>
                </a:srgb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399" name="Freeform 809">
                <a:extLst>
                  <a:ext uri="{FF2B5EF4-FFF2-40B4-BE49-F238E27FC236}">
                    <a16:creationId xmlns:a16="http://schemas.microsoft.com/office/drawing/2014/main" xmlns="" id="{2D95B17C-50B8-1843-BF75-E4F28671F2FC}"/>
                  </a:ext>
                </a:extLst>
              </p:cNvPr>
              <p:cNvSpPr>
                <a:spLocks/>
              </p:cNvSpPr>
              <p:nvPr/>
            </p:nvSpPr>
            <p:spPr bwMode="auto">
              <a:xfrm>
                <a:off x="8029293" y="5257542"/>
                <a:ext cx="320432" cy="320432"/>
              </a:xfrm>
              <a:custGeom>
                <a:avLst/>
                <a:gdLst/>
                <a:ahLst/>
                <a:cxnLst>
                  <a:cxn ang="0">
                    <a:pos x="24" y="84"/>
                  </a:cxn>
                  <a:cxn ang="0">
                    <a:pos x="42" y="72"/>
                  </a:cxn>
                  <a:cxn ang="0">
                    <a:pos x="48" y="54"/>
                  </a:cxn>
                  <a:cxn ang="0">
                    <a:pos x="66" y="60"/>
                  </a:cxn>
                  <a:cxn ang="0">
                    <a:pos x="78" y="78"/>
                  </a:cxn>
                  <a:cxn ang="0">
                    <a:pos x="108" y="84"/>
                  </a:cxn>
                  <a:cxn ang="0">
                    <a:pos x="126" y="66"/>
                  </a:cxn>
                  <a:cxn ang="0">
                    <a:pos x="156" y="48"/>
                  </a:cxn>
                  <a:cxn ang="0">
                    <a:pos x="180" y="24"/>
                  </a:cxn>
                  <a:cxn ang="0">
                    <a:pos x="204" y="0"/>
                  </a:cxn>
                  <a:cxn ang="0">
                    <a:pos x="210" y="24"/>
                  </a:cxn>
                  <a:cxn ang="0">
                    <a:pos x="234" y="30"/>
                  </a:cxn>
                  <a:cxn ang="0">
                    <a:pos x="270" y="78"/>
                  </a:cxn>
                  <a:cxn ang="0">
                    <a:pos x="270" y="102"/>
                  </a:cxn>
                  <a:cxn ang="0">
                    <a:pos x="264" y="144"/>
                  </a:cxn>
                  <a:cxn ang="0">
                    <a:pos x="270" y="162"/>
                  </a:cxn>
                  <a:cxn ang="0">
                    <a:pos x="294" y="150"/>
                  </a:cxn>
                  <a:cxn ang="0">
                    <a:pos x="330" y="174"/>
                  </a:cxn>
                  <a:cxn ang="0">
                    <a:pos x="342" y="192"/>
                  </a:cxn>
                  <a:cxn ang="0">
                    <a:pos x="324" y="204"/>
                  </a:cxn>
                  <a:cxn ang="0">
                    <a:pos x="318" y="210"/>
                  </a:cxn>
                  <a:cxn ang="0">
                    <a:pos x="318" y="228"/>
                  </a:cxn>
                  <a:cxn ang="0">
                    <a:pos x="306" y="246"/>
                  </a:cxn>
                  <a:cxn ang="0">
                    <a:pos x="324" y="276"/>
                  </a:cxn>
                  <a:cxn ang="0">
                    <a:pos x="312" y="288"/>
                  </a:cxn>
                  <a:cxn ang="0">
                    <a:pos x="306" y="306"/>
                  </a:cxn>
                  <a:cxn ang="0">
                    <a:pos x="318" y="318"/>
                  </a:cxn>
                  <a:cxn ang="0">
                    <a:pos x="306" y="330"/>
                  </a:cxn>
                  <a:cxn ang="0">
                    <a:pos x="282" y="342"/>
                  </a:cxn>
                  <a:cxn ang="0">
                    <a:pos x="264" y="336"/>
                  </a:cxn>
                  <a:cxn ang="0">
                    <a:pos x="246" y="324"/>
                  </a:cxn>
                  <a:cxn ang="0">
                    <a:pos x="234" y="312"/>
                  </a:cxn>
                  <a:cxn ang="0">
                    <a:pos x="246" y="288"/>
                  </a:cxn>
                  <a:cxn ang="0">
                    <a:pos x="246" y="264"/>
                  </a:cxn>
                  <a:cxn ang="0">
                    <a:pos x="234" y="258"/>
                  </a:cxn>
                  <a:cxn ang="0">
                    <a:pos x="222" y="240"/>
                  </a:cxn>
                  <a:cxn ang="0">
                    <a:pos x="216" y="222"/>
                  </a:cxn>
                  <a:cxn ang="0">
                    <a:pos x="222" y="204"/>
                  </a:cxn>
                  <a:cxn ang="0">
                    <a:pos x="204" y="198"/>
                  </a:cxn>
                  <a:cxn ang="0">
                    <a:pos x="180" y="186"/>
                  </a:cxn>
                  <a:cxn ang="0">
                    <a:pos x="168" y="174"/>
                  </a:cxn>
                  <a:cxn ang="0">
                    <a:pos x="150" y="168"/>
                  </a:cxn>
                  <a:cxn ang="0">
                    <a:pos x="138" y="162"/>
                  </a:cxn>
                  <a:cxn ang="0">
                    <a:pos x="138" y="150"/>
                  </a:cxn>
                  <a:cxn ang="0">
                    <a:pos x="132" y="126"/>
                  </a:cxn>
                  <a:cxn ang="0">
                    <a:pos x="108" y="108"/>
                  </a:cxn>
                  <a:cxn ang="0">
                    <a:pos x="84" y="108"/>
                  </a:cxn>
                  <a:cxn ang="0">
                    <a:pos x="72" y="126"/>
                  </a:cxn>
                  <a:cxn ang="0">
                    <a:pos x="54" y="120"/>
                  </a:cxn>
                  <a:cxn ang="0">
                    <a:pos x="42" y="138"/>
                  </a:cxn>
                  <a:cxn ang="0">
                    <a:pos x="36" y="162"/>
                  </a:cxn>
                  <a:cxn ang="0">
                    <a:pos x="18" y="150"/>
                  </a:cxn>
                  <a:cxn ang="0">
                    <a:pos x="6" y="114"/>
                  </a:cxn>
                  <a:cxn ang="0">
                    <a:pos x="0" y="96"/>
                  </a:cxn>
                </a:cxnLst>
                <a:rect l="0" t="0" r="r" b="b"/>
                <a:pathLst>
                  <a:path w="342" h="342">
                    <a:moveTo>
                      <a:pt x="6" y="90"/>
                    </a:moveTo>
                    <a:lnTo>
                      <a:pt x="18" y="84"/>
                    </a:lnTo>
                    <a:lnTo>
                      <a:pt x="24" y="84"/>
                    </a:lnTo>
                    <a:lnTo>
                      <a:pt x="30" y="84"/>
                    </a:lnTo>
                    <a:lnTo>
                      <a:pt x="36" y="78"/>
                    </a:lnTo>
                    <a:lnTo>
                      <a:pt x="42" y="72"/>
                    </a:lnTo>
                    <a:lnTo>
                      <a:pt x="42" y="66"/>
                    </a:lnTo>
                    <a:lnTo>
                      <a:pt x="42" y="60"/>
                    </a:lnTo>
                    <a:lnTo>
                      <a:pt x="48" y="54"/>
                    </a:lnTo>
                    <a:lnTo>
                      <a:pt x="54" y="54"/>
                    </a:lnTo>
                    <a:lnTo>
                      <a:pt x="54" y="60"/>
                    </a:lnTo>
                    <a:lnTo>
                      <a:pt x="66" y="60"/>
                    </a:lnTo>
                    <a:lnTo>
                      <a:pt x="72" y="66"/>
                    </a:lnTo>
                    <a:lnTo>
                      <a:pt x="78" y="72"/>
                    </a:lnTo>
                    <a:lnTo>
                      <a:pt x="78" y="78"/>
                    </a:lnTo>
                    <a:lnTo>
                      <a:pt x="84" y="84"/>
                    </a:lnTo>
                    <a:lnTo>
                      <a:pt x="90" y="84"/>
                    </a:lnTo>
                    <a:lnTo>
                      <a:pt x="108" y="84"/>
                    </a:lnTo>
                    <a:lnTo>
                      <a:pt x="114" y="78"/>
                    </a:lnTo>
                    <a:lnTo>
                      <a:pt x="120" y="72"/>
                    </a:lnTo>
                    <a:lnTo>
                      <a:pt x="126" y="66"/>
                    </a:lnTo>
                    <a:lnTo>
                      <a:pt x="132" y="54"/>
                    </a:lnTo>
                    <a:lnTo>
                      <a:pt x="144" y="48"/>
                    </a:lnTo>
                    <a:lnTo>
                      <a:pt x="156" y="48"/>
                    </a:lnTo>
                    <a:lnTo>
                      <a:pt x="174" y="36"/>
                    </a:lnTo>
                    <a:lnTo>
                      <a:pt x="180" y="30"/>
                    </a:lnTo>
                    <a:lnTo>
                      <a:pt x="180" y="24"/>
                    </a:lnTo>
                    <a:lnTo>
                      <a:pt x="186" y="12"/>
                    </a:lnTo>
                    <a:lnTo>
                      <a:pt x="198" y="0"/>
                    </a:lnTo>
                    <a:lnTo>
                      <a:pt x="204" y="0"/>
                    </a:lnTo>
                    <a:lnTo>
                      <a:pt x="210" y="6"/>
                    </a:lnTo>
                    <a:lnTo>
                      <a:pt x="210" y="12"/>
                    </a:lnTo>
                    <a:lnTo>
                      <a:pt x="210" y="24"/>
                    </a:lnTo>
                    <a:lnTo>
                      <a:pt x="216" y="24"/>
                    </a:lnTo>
                    <a:lnTo>
                      <a:pt x="222" y="24"/>
                    </a:lnTo>
                    <a:lnTo>
                      <a:pt x="234" y="30"/>
                    </a:lnTo>
                    <a:lnTo>
                      <a:pt x="252" y="30"/>
                    </a:lnTo>
                    <a:lnTo>
                      <a:pt x="258" y="24"/>
                    </a:lnTo>
                    <a:lnTo>
                      <a:pt x="270" y="78"/>
                    </a:lnTo>
                    <a:lnTo>
                      <a:pt x="270" y="90"/>
                    </a:lnTo>
                    <a:lnTo>
                      <a:pt x="270" y="96"/>
                    </a:lnTo>
                    <a:lnTo>
                      <a:pt x="270" y="102"/>
                    </a:lnTo>
                    <a:lnTo>
                      <a:pt x="264" y="114"/>
                    </a:lnTo>
                    <a:lnTo>
                      <a:pt x="264" y="132"/>
                    </a:lnTo>
                    <a:lnTo>
                      <a:pt x="264" y="144"/>
                    </a:lnTo>
                    <a:lnTo>
                      <a:pt x="264" y="150"/>
                    </a:lnTo>
                    <a:lnTo>
                      <a:pt x="264" y="156"/>
                    </a:lnTo>
                    <a:lnTo>
                      <a:pt x="270" y="162"/>
                    </a:lnTo>
                    <a:lnTo>
                      <a:pt x="282" y="156"/>
                    </a:lnTo>
                    <a:lnTo>
                      <a:pt x="288" y="156"/>
                    </a:lnTo>
                    <a:lnTo>
                      <a:pt x="294" y="150"/>
                    </a:lnTo>
                    <a:lnTo>
                      <a:pt x="300" y="156"/>
                    </a:lnTo>
                    <a:lnTo>
                      <a:pt x="324" y="168"/>
                    </a:lnTo>
                    <a:lnTo>
                      <a:pt x="330" y="174"/>
                    </a:lnTo>
                    <a:lnTo>
                      <a:pt x="342" y="174"/>
                    </a:lnTo>
                    <a:lnTo>
                      <a:pt x="342" y="186"/>
                    </a:lnTo>
                    <a:lnTo>
                      <a:pt x="342" y="192"/>
                    </a:lnTo>
                    <a:lnTo>
                      <a:pt x="336" y="204"/>
                    </a:lnTo>
                    <a:lnTo>
                      <a:pt x="330" y="204"/>
                    </a:lnTo>
                    <a:lnTo>
                      <a:pt x="324" y="204"/>
                    </a:lnTo>
                    <a:lnTo>
                      <a:pt x="318" y="204"/>
                    </a:lnTo>
                    <a:lnTo>
                      <a:pt x="312" y="204"/>
                    </a:lnTo>
                    <a:lnTo>
                      <a:pt x="318" y="210"/>
                    </a:lnTo>
                    <a:lnTo>
                      <a:pt x="324" y="216"/>
                    </a:lnTo>
                    <a:lnTo>
                      <a:pt x="324" y="222"/>
                    </a:lnTo>
                    <a:lnTo>
                      <a:pt x="318" y="228"/>
                    </a:lnTo>
                    <a:lnTo>
                      <a:pt x="312" y="240"/>
                    </a:lnTo>
                    <a:lnTo>
                      <a:pt x="306" y="240"/>
                    </a:lnTo>
                    <a:lnTo>
                      <a:pt x="306" y="246"/>
                    </a:lnTo>
                    <a:lnTo>
                      <a:pt x="312" y="258"/>
                    </a:lnTo>
                    <a:lnTo>
                      <a:pt x="318" y="264"/>
                    </a:lnTo>
                    <a:lnTo>
                      <a:pt x="324" y="276"/>
                    </a:lnTo>
                    <a:lnTo>
                      <a:pt x="324" y="288"/>
                    </a:lnTo>
                    <a:lnTo>
                      <a:pt x="318" y="288"/>
                    </a:lnTo>
                    <a:lnTo>
                      <a:pt x="312" y="288"/>
                    </a:lnTo>
                    <a:lnTo>
                      <a:pt x="306" y="294"/>
                    </a:lnTo>
                    <a:lnTo>
                      <a:pt x="306" y="300"/>
                    </a:lnTo>
                    <a:lnTo>
                      <a:pt x="306" y="306"/>
                    </a:lnTo>
                    <a:lnTo>
                      <a:pt x="312" y="306"/>
                    </a:lnTo>
                    <a:lnTo>
                      <a:pt x="318" y="312"/>
                    </a:lnTo>
                    <a:lnTo>
                      <a:pt x="318" y="318"/>
                    </a:lnTo>
                    <a:lnTo>
                      <a:pt x="318" y="324"/>
                    </a:lnTo>
                    <a:lnTo>
                      <a:pt x="312" y="324"/>
                    </a:lnTo>
                    <a:lnTo>
                      <a:pt x="306" y="330"/>
                    </a:lnTo>
                    <a:lnTo>
                      <a:pt x="294" y="336"/>
                    </a:lnTo>
                    <a:lnTo>
                      <a:pt x="288" y="342"/>
                    </a:lnTo>
                    <a:lnTo>
                      <a:pt x="282" y="342"/>
                    </a:lnTo>
                    <a:lnTo>
                      <a:pt x="276" y="336"/>
                    </a:lnTo>
                    <a:lnTo>
                      <a:pt x="270" y="336"/>
                    </a:lnTo>
                    <a:lnTo>
                      <a:pt x="264" y="336"/>
                    </a:lnTo>
                    <a:lnTo>
                      <a:pt x="258" y="330"/>
                    </a:lnTo>
                    <a:lnTo>
                      <a:pt x="252" y="324"/>
                    </a:lnTo>
                    <a:lnTo>
                      <a:pt x="246" y="324"/>
                    </a:lnTo>
                    <a:lnTo>
                      <a:pt x="240" y="324"/>
                    </a:lnTo>
                    <a:lnTo>
                      <a:pt x="234" y="318"/>
                    </a:lnTo>
                    <a:lnTo>
                      <a:pt x="234" y="312"/>
                    </a:lnTo>
                    <a:lnTo>
                      <a:pt x="240" y="312"/>
                    </a:lnTo>
                    <a:lnTo>
                      <a:pt x="246" y="300"/>
                    </a:lnTo>
                    <a:lnTo>
                      <a:pt x="246" y="288"/>
                    </a:lnTo>
                    <a:lnTo>
                      <a:pt x="246" y="282"/>
                    </a:lnTo>
                    <a:lnTo>
                      <a:pt x="246" y="270"/>
                    </a:lnTo>
                    <a:lnTo>
                      <a:pt x="246" y="264"/>
                    </a:lnTo>
                    <a:lnTo>
                      <a:pt x="246" y="258"/>
                    </a:lnTo>
                    <a:lnTo>
                      <a:pt x="240" y="258"/>
                    </a:lnTo>
                    <a:lnTo>
                      <a:pt x="234" y="258"/>
                    </a:lnTo>
                    <a:lnTo>
                      <a:pt x="228" y="258"/>
                    </a:lnTo>
                    <a:lnTo>
                      <a:pt x="222" y="252"/>
                    </a:lnTo>
                    <a:lnTo>
                      <a:pt x="222" y="240"/>
                    </a:lnTo>
                    <a:lnTo>
                      <a:pt x="216" y="234"/>
                    </a:lnTo>
                    <a:lnTo>
                      <a:pt x="210" y="228"/>
                    </a:lnTo>
                    <a:lnTo>
                      <a:pt x="216" y="222"/>
                    </a:lnTo>
                    <a:lnTo>
                      <a:pt x="216" y="216"/>
                    </a:lnTo>
                    <a:lnTo>
                      <a:pt x="222" y="210"/>
                    </a:lnTo>
                    <a:lnTo>
                      <a:pt x="222" y="204"/>
                    </a:lnTo>
                    <a:lnTo>
                      <a:pt x="216" y="204"/>
                    </a:lnTo>
                    <a:lnTo>
                      <a:pt x="210" y="204"/>
                    </a:lnTo>
                    <a:lnTo>
                      <a:pt x="204" y="198"/>
                    </a:lnTo>
                    <a:lnTo>
                      <a:pt x="198" y="192"/>
                    </a:lnTo>
                    <a:lnTo>
                      <a:pt x="192" y="192"/>
                    </a:lnTo>
                    <a:lnTo>
                      <a:pt x="180" y="186"/>
                    </a:lnTo>
                    <a:lnTo>
                      <a:pt x="174" y="186"/>
                    </a:lnTo>
                    <a:lnTo>
                      <a:pt x="168" y="180"/>
                    </a:lnTo>
                    <a:lnTo>
                      <a:pt x="168" y="174"/>
                    </a:lnTo>
                    <a:lnTo>
                      <a:pt x="162" y="168"/>
                    </a:lnTo>
                    <a:lnTo>
                      <a:pt x="156" y="168"/>
                    </a:lnTo>
                    <a:lnTo>
                      <a:pt x="150" y="168"/>
                    </a:lnTo>
                    <a:lnTo>
                      <a:pt x="144" y="168"/>
                    </a:lnTo>
                    <a:lnTo>
                      <a:pt x="138" y="168"/>
                    </a:lnTo>
                    <a:lnTo>
                      <a:pt x="138" y="162"/>
                    </a:lnTo>
                    <a:lnTo>
                      <a:pt x="132" y="156"/>
                    </a:lnTo>
                    <a:lnTo>
                      <a:pt x="132" y="150"/>
                    </a:lnTo>
                    <a:lnTo>
                      <a:pt x="138" y="150"/>
                    </a:lnTo>
                    <a:lnTo>
                      <a:pt x="138" y="144"/>
                    </a:lnTo>
                    <a:lnTo>
                      <a:pt x="138" y="132"/>
                    </a:lnTo>
                    <a:lnTo>
                      <a:pt x="132" y="126"/>
                    </a:lnTo>
                    <a:lnTo>
                      <a:pt x="126" y="114"/>
                    </a:lnTo>
                    <a:lnTo>
                      <a:pt x="120" y="114"/>
                    </a:lnTo>
                    <a:lnTo>
                      <a:pt x="108" y="108"/>
                    </a:lnTo>
                    <a:lnTo>
                      <a:pt x="96" y="108"/>
                    </a:lnTo>
                    <a:lnTo>
                      <a:pt x="90" y="102"/>
                    </a:lnTo>
                    <a:lnTo>
                      <a:pt x="84" y="108"/>
                    </a:lnTo>
                    <a:lnTo>
                      <a:pt x="84" y="114"/>
                    </a:lnTo>
                    <a:lnTo>
                      <a:pt x="78" y="120"/>
                    </a:lnTo>
                    <a:lnTo>
                      <a:pt x="72" y="126"/>
                    </a:lnTo>
                    <a:lnTo>
                      <a:pt x="60" y="126"/>
                    </a:lnTo>
                    <a:lnTo>
                      <a:pt x="60" y="120"/>
                    </a:lnTo>
                    <a:lnTo>
                      <a:pt x="54" y="120"/>
                    </a:lnTo>
                    <a:lnTo>
                      <a:pt x="48" y="126"/>
                    </a:lnTo>
                    <a:lnTo>
                      <a:pt x="42" y="132"/>
                    </a:lnTo>
                    <a:lnTo>
                      <a:pt x="42" y="138"/>
                    </a:lnTo>
                    <a:lnTo>
                      <a:pt x="48" y="144"/>
                    </a:lnTo>
                    <a:lnTo>
                      <a:pt x="48" y="156"/>
                    </a:lnTo>
                    <a:lnTo>
                      <a:pt x="36" y="162"/>
                    </a:lnTo>
                    <a:lnTo>
                      <a:pt x="30" y="168"/>
                    </a:lnTo>
                    <a:lnTo>
                      <a:pt x="30" y="150"/>
                    </a:lnTo>
                    <a:lnTo>
                      <a:pt x="18" y="150"/>
                    </a:lnTo>
                    <a:lnTo>
                      <a:pt x="12" y="126"/>
                    </a:lnTo>
                    <a:lnTo>
                      <a:pt x="12" y="120"/>
                    </a:lnTo>
                    <a:lnTo>
                      <a:pt x="6" y="114"/>
                    </a:lnTo>
                    <a:lnTo>
                      <a:pt x="6" y="108"/>
                    </a:lnTo>
                    <a:lnTo>
                      <a:pt x="6" y="102"/>
                    </a:lnTo>
                    <a:lnTo>
                      <a:pt x="0" y="96"/>
                    </a:lnTo>
                    <a:lnTo>
                      <a:pt x="6" y="90"/>
                    </a:lnTo>
                    <a:close/>
                  </a:path>
                </a:pathLst>
              </a:custGeom>
              <a:solidFill>
                <a:schemeClr val="accent2"/>
              </a:solidFill>
              <a:ln w="12700">
                <a:solidFill>
                  <a:schemeClr val="bg1"/>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400" name="Freeform 812">
                <a:extLst>
                  <a:ext uri="{FF2B5EF4-FFF2-40B4-BE49-F238E27FC236}">
                    <a16:creationId xmlns:a16="http://schemas.microsoft.com/office/drawing/2014/main" xmlns="" id="{C84D5864-D297-E944-A656-55235CF910F4}"/>
                  </a:ext>
                </a:extLst>
              </p:cNvPr>
              <p:cNvSpPr>
                <a:spLocks/>
              </p:cNvSpPr>
              <p:nvPr/>
            </p:nvSpPr>
            <p:spPr bwMode="auto">
              <a:xfrm>
                <a:off x="7281618" y="5145110"/>
                <a:ext cx="236108" cy="286702"/>
              </a:xfrm>
              <a:custGeom>
                <a:avLst/>
                <a:gdLst/>
                <a:ahLst/>
                <a:cxnLst>
                  <a:cxn ang="0">
                    <a:pos x="6" y="72"/>
                  </a:cxn>
                  <a:cxn ang="0">
                    <a:pos x="18" y="60"/>
                  </a:cxn>
                  <a:cxn ang="0">
                    <a:pos x="42" y="48"/>
                  </a:cxn>
                  <a:cxn ang="0">
                    <a:pos x="60" y="48"/>
                  </a:cxn>
                  <a:cxn ang="0">
                    <a:pos x="66" y="48"/>
                  </a:cxn>
                  <a:cxn ang="0">
                    <a:pos x="66" y="42"/>
                  </a:cxn>
                  <a:cxn ang="0">
                    <a:pos x="60" y="36"/>
                  </a:cxn>
                  <a:cxn ang="0">
                    <a:pos x="66" y="36"/>
                  </a:cxn>
                  <a:cxn ang="0">
                    <a:pos x="72" y="30"/>
                  </a:cxn>
                  <a:cxn ang="0">
                    <a:pos x="84" y="30"/>
                  </a:cxn>
                  <a:cxn ang="0">
                    <a:pos x="90" y="24"/>
                  </a:cxn>
                  <a:cxn ang="0">
                    <a:pos x="96" y="18"/>
                  </a:cxn>
                  <a:cxn ang="0">
                    <a:pos x="96" y="12"/>
                  </a:cxn>
                  <a:cxn ang="0">
                    <a:pos x="102" y="6"/>
                  </a:cxn>
                  <a:cxn ang="0">
                    <a:pos x="108" y="12"/>
                  </a:cxn>
                  <a:cxn ang="0">
                    <a:pos x="108" y="18"/>
                  </a:cxn>
                  <a:cxn ang="0">
                    <a:pos x="114" y="18"/>
                  </a:cxn>
                  <a:cxn ang="0">
                    <a:pos x="120" y="12"/>
                  </a:cxn>
                  <a:cxn ang="0">
                    <a:pos x="120" y="6"/>
                  </a:cxn>
                  <a:cxn ang="0">
                    <a:pos x="120" y="0"/>
                  </a:cxn>
                  <a:cxn ang="0">
                    <a:pos x="126" y="0"/>
                  </a:cxn>
                  <a:cxn ang="0">
                    <a:pos x="132" y="0"/>
                  </a:cxn>
                  <a:cxn ang="0">
                    <a:pos x="132" y="6"/>
                  </a:cxn>
                  <a:cxn ang="0">
                    <a:pos x="132" y="12"/>
                  </a:cxn>
                  <a:cxn ang="0">
                    <a:pos x="126" y="18"/>
                  </a:cxn>
                  <a:cxn ang="0">
                    <a:pos x="132" y="24"/>
                  </a:cxn>
                  <a:cxn ang="0">
                    <a:pos x="138" y="30"/>
                  </a:cxn>
                  <a:cxn ang="0">
                    <a:pos x="144" y="36"/>
                  </a:cxn>
                  <a:cxn ang="0">
                    <a:pos x="228" y="102"/>
                  </a:cxn>
                  <a:cxn ang="0">
                    <a:pos x="234" y="108"/>
                  </a:cxn>
                  <a:cxn ang="0">
                    <a:pos x="240" y="108"/>
                  </a:cxn>
                  <a:cxn ang="0">
                    <a:pos x="246" y="108"/>
                  </a:cxn>
                  <a:cxn ang="0">
                    <a:pos x="252" y="114"/>
                  </a:cxn>
                  <a:cxn ang="0">
                    <a:pos x="222" y="234"/>
                  </a:cxn>
                  <a:cxn ang="0">
                    <a:pos x="186" y="216"/>
                  </a:cxn>
                  <a:cxn ang="0">
                    <a:pos x="90" y="306"/>
                  </a:cxn>
                  <a:cxn ang="0">
                    <a:pos x="84" y="294"/>
                  </a:cxn>
                  <a:cxn ang="0">
                    <a:pos x="84" y="282"/>
                  </a:cxn>
                  <a:cxn ang="0">
                    <a:pos x="84" y="276"/>
                  </a:cxn>
                  <a:cxn ang="0">
                    <a:pos x="84" y="270"/>
                  </a:cxn>
                  <a:cxn ang="0">
                    <a:pos x="96" y="258"/>
                  </a:cxn>
                  <a:cxn ang="0">
                    <a:pos x="84" y="216"/>
                  </a:cxn>
                  <a:cxn ang="0">
                    <a:pos x="66" y="204"/>
                  </a:cxn>
                  <a:cxn ang="0">
                    <a:pos x="42" y="192"/>
                  </a:cxn>
                  <a:cxn ang="0">
                    <a:pos x="18" y="180"/>
                  </a:cxn>
                  <a:cxn ang="0">
                    <a:pos x="12" y="174"/>
                  </a:cxn>
                  <a:cxn ang="0">
                    <a:pos x="6" y="162"/>
                  </a:cxn>
                  <a:cxn ang="0">
                    <a:pos x="0" y="150"/>
                  </a:cxn>
                  <a:cxn ang="0">
                    <a:pos x="0" y="132"/>
                  </a:cxn>
                  <a:cxn ang="0">
                    <a:pos x="0" y="108"/>
                  </a:cxn>
                  <a:cxn ang="0">
                    <a:pos x="0" y="84"/>
                  </a:cxn>
                  <a:cxn ang="0">
                    <a:pos x="6" y="72"/>
                  </a:cxn>
                </a:cxnLst>
                <a:rect l="0" t="0" r="r" b="b"/>
                <a:pathLst>
                  <a:path w="252" h="306">
                    <a:moveTo>
                      <a:pt x="6" y="72"/>
                    </a:moveTo>
                    <a:lnTo>
                      <a:pt x="18" y="60"/>
                    </a:lnTo>
                    <a:lnTo>
                      <a:pt x="42" y="48"/>
                    </a:lnTo>
                    <a:lnTo>
                      <a:pt x="60" y="48"/>
                    </a:lnTo>
                    <a:lnTo>
                      <a:pt x="66" y="48"/>
                    </a:lnTo>
                    <a:lnTo>
                      <a:pt x="66" y="42"/>
                    </a:lnTo>
                    <a:lnTo>
                      <a:pt x="60" y="36"/>
                    </a:lnTo>
                    <a:lnTo>
                      <a:pt x="66" y="36"/>
                    </a:lnTo>
                    <a:lnTo>
                      <a:pt x="72" y="30"/>
                    </a:lnTo>
                    <a:lnTo>
                      <a:pt x="84" y="30"/>
                    </a:lnTo>
                    <a:lnTo>
                      <a:pt x="90" y="24"/>
                    </a:lnTo>
                    <a:lnTo>
                      <a:pt x="96" y="18"/>
                    </a:lnTo>
                    <a:lnTo>
                      <a:pt x="96" y="12"/>
                    </a:lnTo>
                    <a:lnTo>
                      <a:pt x="102" y="6"/>
                    </a:lnTo>
                    <a:lnTo>
                      <a:pt x="108" y="12"/>
                    </a:lnTo>
                    <a:lnTo>
                      <a:pt x="108" y="18"/>
                    </a:lnTo>
                    <a:lnTo>
                      <a:pt x="114" y="18"/>
                    </a:lnTo>
                    <a:lnTo>
                      <a:pt x="120" y="12"/>
                    </a:lnTo>
                    <a:lnTo>
                      <a:pt x="120" y="6"/>
                    </a:lnTo>
                    <a:lnTo>
                      <a:pt x="120" y="0"/>
                    </a:lnTo>
                    <a:lnTo>
                      <a:pt x="126" y="0"/>
                    </a:lnTo>
                    <a:lnTo>
                      <a:pt x="132" y="0"/>
                    </a:lnTo>
                    <a:lnTo>
                      <a:pt x="132" y="6"/>
                    </a:lnTo>
                    <a:lnTo>
                      <a:pt x="132" y="12"/>
                    </a:lnTo>
                    <a:lnTo>
                      <a:pt x="126" y="18"/>
                    </a:lnTo>
                    <a:lnTo>
                      <a:pt x="132" y="24"/>
                    </a:lnTo>
                    <a:lnTo>
                      <a:pt x="138" y="30"/>
                    </a:lnTo>
                    <a:lnTo>
                      <a:pt x="144" y="36"/>
                    </a:lnTo>
                    <a:lnTo>
                      <a:pt x="228" y="102"/>
                    </a:lnTo>
                    <a:lnTo>
                      <a:pt x="234" y="108"/>
                    </a:lnTo>
                    <a:lnTo>
                      <a:pt x="240" y="108"/>
                    </a:lnTo>
                    <a:lnTo>
                      <a:pt x="246" y="108"/>
                    </a:lnTo>
                    <a:lnTo>
                      <a:pt x="252" y="114"/>
                    </a:lnTo>
                    <a:lnTo>
                      <a:pt x="222" y="234"/>
                    </a:lnTo>
                    <a:lnTo>
                      <a:pt x="186" y="216"/>
                    </a:lnTo>
                    <a:lnTo>
                      <a:pt x="90" y="306"/>
                    </a:lnTo>
                    <a:lnTo>
                      <a:pt x="84" y="294"/>
                    </a:lnTo>
                    <a:lnTo>
                      <a:pt x="84" y="282"/>
                    </a:lnTo>
                    <a:lnTo>
                      <a:pt x="84" y="276"/>
                    </a:lnTo>
                    <a:lnTo>
                      <a:pt x="84" y="270"/>
                    </a:lnTo>
                    <a:lnTo>
                      <a:pt x="96" y="258"/>
                    </a:lnTo>
                    <a:lnTo>
                      <a:pt x="84" y="216"/>
                    </a:lnTo>
                    <a:lnTo>
                      <a:pt x="66" y="204"/>
                    </a:lnTo>
                    <a:lnTo>
                      <a:pt x="42" y="192"/>
                    </a:lnTo>
                    <a:lnTo>
                      <a:pt x="18" y="180"/>
                    </a:lnTo>
                    <a:lnTo>
                      <a:pt x="12" y="174"/>
                    </a:lnTo>
                    <a:lnTo>
                      <a:pt x="6" y="162"/>
                    </a:lnTo>
                    <a:lnTo>
                      <a:pt x="0" y="150"/>
                    </a:lnTo>
                    <a:lnTo>
                      <a:pt x="0" y="132"/>
                    </a:lnTo>
                    <a:lnTo>
                      <a:pt x="0" y="108"/>
                    </a:lnTo>
                    <a:lnTo>
                      <a:pt x="0" y="84"/>
                    </a:lnTo>
                    <a:lnTo>
                      <a:pt x="6" y="72"/>
                    </a:lnTo>
                    <a:close/>
                  </a:path>
                </a:pathLst>
              </a:custGeom>
              <a:solidFill>
                <a:schemeClr val="accent4">
                  <a:lumMod val="20000"/>
                  <a:lumOff val="80000"/>
                </a:scheme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401" name="Freeform 813">
                <a:extLst>
                  <a:ext uri="{FF2B5EF4-FFF2-40B4-BE49-F238E27FC236}">
                    <a16:creationId xmlns:a16="http://schemas.microsoft.com/office/drawing/2014/main" xmlns="" id="{6D7C2D2A-322C-D741-99ED-D771E6583522}"/>
                  </a:ext>
                </a:extLst>
              </p:cNvPr>
              <p:cNvSpPr>
                <a:spLocks/>
              </p:cNvSpPr>
              <p:nvPr/>
            </p:nvSpPr>
            <p:spPr bwMode="auto">
              <a:xfrm>
                <a:off x="7343455" y="5628569"/>
                <a:ext cx="314810" cy="264216"/>
              </a:xfrm>
              <a:custGeom>
                <a:avLst/>
                <a:gdLst/>
                <a:ahLst/>
                <a:cxnLst>
                  <a:cxn ang="0">
                    <a:pos x="252" y="0"/>
                  </a:cxn>
                  <a:cxn ang="0">
                    <a:pos x="270" y="6"/>
                  </a:cxn>
                  <a:cxn ang="0">
                    <a:pos x="276" y="12"/>
                  </a:cxn>
                  <a:cxn ang="0">
                    <a:pos x="288" y="6"/>
                  </a:cxn>
                  <a:cxn ang="0">
                    <a:pos x="288" y="12"/>
                  </a:cxn>
                  <a:cxn ang="0">
                    <a:pos x="288" y="24"/>
                  </a:cxn>
                  <a:cxn ang="0">
                    <a:pos x="282" y="36"/>
                  </a:cxn>
                  <a:cxn ang="0">
                    <a:pos x="276" y="42"/>
                  </a:cxn>
                  <a:cxn ang="0">
                    <a:pos x="270" y="48"/>
                  </a:cxn>
                  <a:cxn ang="0">
                    <a:pos x="270" y="54"/>
                  </a:cxn>
                  <a:cxn ang="0">
                    <a:pos x="276" y="60"/>
                  </a:cxn>
                  <a:cxn ang="0">
                    <a:pos x="276" y="72"/>
                  </a:cxn>
                  <a:cxn ang="0">
                    <a:pos x="276" y="78"/>
                  </a:cxn>
                  <a:cxn ang="0">
                    <a:pos x="270" y="84"/>
                  </a:cxn>
                  <a:cxn ang="0">
                    <a:pos x="264" y="96"/>
                  </a:cxn>
                  <a:cxn ang="0">
                    <a:pos x="252" y="114"/>
                  </a:cxn>
                  <a:cxn ang="0">
                    <a:pos x="252" y="126"/>
                  </a:cxn>
                  <a:cxn ang="0">
                    <a:pos x="252" y="132"/>
                  </a:cxn>
                  <a:cxn ang="0">
                    <a:pos x="258" y="138"/>
                  </a:cxn>
                  <a:cxn ang="0">
                    <a:pos x="264" y="138"/>
                  </a:cxn>
                  <a:cxn ang="0">
                    <a:pos x="270" y="144"/>
                  </a:cxn>
                  <a:cxn ang="0">
                    <a:pos x="276" y="150"/>
                  </a:cxn>
                  <a:cxn ang="0">
                    <a:pos x="276" y="162"/>
                  </a:cxn>
                  <a:cxn ang="0">
                    <a:pos x="276" y="174"/>
                  </a:cxn>
                  <a:cxn ang="0">
                    <a:pos x="276" y="192"/>
                  </a:cxn>
                  <a:cxn ang="0">
                    <a:pos x="288" y="216"/>
                  </a:cxn>
                  <a:cxn ang="0">
                    <a:pos x="294" y="234"/>
                  </a:cxn>
                  <a:cxn ang="0">
                    <a:pos x="306" y="246"/>
                  </a:cxn>
                  <a:cxn ang="0">
                    <a:pos x="318" y="252"/>
                  </a:cxn>
                  <a:cxn ang="0">
                    <a:pos x="330" y="264"/>
                  </a:cxn>
                  <a:cxn ang="0">
                    <a:pos x="336" y="282"/>
                  </a:cxn>
                  <a:cxn ang="0">
                    <a:pos x="0" y="282"/>
                  </a:cxn>
                  <a:cxn ang="0">
                    <a:pos x="60" y="174"/>
                  </a:cxn>
                  <a:cxn ang="0">
                    <a:pos x="60" y="168"/>
                  </a:cxn>
                  <a:cxn ang="0">
                    <a:pos x="60" y="156"/>
                  </a:cxn>
                  <a:cxn ang="0">
                    <a:pos x="66" y="156"/>
                  </a:cxn>
                  <a:cxn ang="0">
                    <a:pos x="72" y="150"/>
                  </a:cxn>
                  <a:cxn ang="0">
                    <a:pos x="84" y="150"/>
                  </a:cxn>
                  <a:cxn ang="0">
                    <a:pos x="90" y="144"/>
                  </a:cxn>
                  <a:cxn ang="0">
                    <a:pos x="84" y="132"/>
                  </a:cxn>
                  <a:cxn ang="0">
                    <a:pos x="90" y="126"/>
                  </a:cxn>
                  <a:cxn ang="0">
                    <a:pos x="102" y="120"/>
                  </a:cxn>
                  <a:cxn ang="0">
                    <a:pos x="108" y="120"/>
                  </a:cxn>
                  <a:cxn ang="0">
                    <a:pos x="114" y="114"/>
                  </a:cxn>
                  <a:cxn ang="0">
                    <a:pos x="114" y="108"/>
                  </a:cxn>
                  <a:cxn ang="0">
                    <a:pos x="114" y="102"/>
                  </a:cxn>
                  <a:cxn ang="0">
                    <a:pos x="114" y="90"/>
                  </a:cxn>
                  <a:cxn ang="0">
                    <a:pos x="108" y="78"/>
                  </a:cxn>
                  <a:cxn ang="0">
                    <a:pos x="114" y="72"/>
                  </a:cxn>
                  <a:cxn ang="0">
                    <a:pos x="126" y="66"/>
                  </a:cxn>
                  <a:cxn ang="0">
                    <a:pos x="162" y="42"/>
                  </a:cxn>
                  <a:cxn ang="0">
                    <a:pos x="216" y="12"/>
                  </a:cxn>
                  <a:cxn ang="0">
                    <a:pos x="234" y="6"/>
                  </a:cxn>
                  <a:cxn ang="0">
                    <a:pos x="252" y="0"/>
                  </a:cxn>
                </a:cxnLst>
                <a:rect l="0" t="0" r="r" b="b"/>
                <a:pathLst>
                  <a:path w="336" h="282">
                    <a:moveTo>
                      <a:pt x="252" y="0"/>
                    </a:moveTo>
                    <a:lnTo>
                      <a:pt x="270" y="6"/>
                    </a:lnTo>
                    <a:lnTo>
                      <a:pt x="276" y="12"/>
                    </a:lnTo>
                    <a:lnTo>
                      <a:pt x="288" y="6"/>
                    </a:lnTo>
                    <a:lnTo>
                      <a:pt x="288" y="12"/>
                    </a:lnTo>
                    <a:lnTo>
                      <a:pt x="288" y="24"/>
                    </a:lnTo>
                    <a:lnTo>
                      <a:pt x="282" y="36"/>
                    </a:lnTo>
                    <a:lnTo>
                      <a:pt x="276" y="42"/>
                    </a:lnTo>
                    <a:lnTo>
                      <a:pt x="270" y="48"/>
                    </a:lnTo>
                    <a:lnTo>
                      <a:pt x="270" y="54"/>
                    </a:lnTo>
                    <a:lnTo>
                      <a:pt x="276" y="60"/>
                    </a:lnTo>
                    <a:lnTo>
                      <a:pt x="276" y="72"/>
                    </a:lnTo>
                    <a:lnTo>
                      <a:pt x="276" y="78"/>
                    </a:lnTo>
                    <a:lnTo>
                      <a:pt x="270" y="84"/>
                    </a:lnTo>
                    <a:lnTo>
                      <a:pt x="264" y="96"/>
                    </a:lnTo>
                    <a:lnTo>
                      <a:pt x="252" y="114"/>
                    </a:lnTo>
                    <a:lnTo>
                      <a:pt x="252" y="126"/>
                    </a:lnTo>
                    <a:lnTo>
                      <a:pt x="252" y="132"/>
                    </a:lnTo>
                    <a:lnTo>
                      <a:pt x="258" y="138"/>
                    </a:lnTo>
                    <a:lnTo>
                      <a:pt x="264" y="138"/>
                    </a:lnTo>
                    <a:lnTo>
                      <a:pt x="270" y="144"/>
                    </a:lnTo>
                    <a:lnTo>
                      <a:pt x="276" y="150"/>
                    </a:lnTo>
                    <a:lnTo>
                      <a:pt x="276" y="162"/>
                    </a:lnTo>
                    <a:lnTo>
                      <a:pt x="276" y="174"/>
                    </a:lnTo>
                    <a:lnTo>
                      <a:pt x="276" y="192"/>
                    </a:lnTo>
                    <a:lnTo>
                      <a:pt x="288" y="216"/>
                    </a:lnTo>
                    <a:lnTo>
                      <a:pt x="294" y="234"/>
                    </a:lnTo>
                    <a:lnTo>
                      <a:pt x="306" y="246"/>
                    </a:lnTo>
                    <a:lnTo>
                      <a:pt x="318" y="252"/>
                    </a:lnTo>
                    <a:lnTo>
                      <a:pt x="330" y="264"/>
                    </a:lnTo>
                    <a:lnTo>
                      <a:pt x="336" y="282"/>
                    </a:lnTo>
                    <a:lnTo>
                      <a:pt x="0" y="282"/>
                    </a:lnTo>
                    <a:lnTo>
                      <a:pt x="60" y="174"/>
                    </a:lnTo>
                    <a:lnTo>
                      <a:pt x="60" y="168"/>
                    </a:lnTo>
                    <a:lnTo>
                      <a:pt x="60" y="156"/>
                    </a:lnTo>
                    <a:lnTo>
                      <a:pt x="66" y="156"/>
                    </a:lnTo>
                    <a:lnTo>
                      <a:pt x="72" y="150"/>
                    </a:lnTo>
                    <a:lnTo>
                      <a:pt x="84" y="150"/>
                    </a:lnTo>
                    <a:lnTo>
                      <a:pt x="90" y="144"/>
                    </a:lnTo>
                    <a:lnTo>
                      <a:pt x="84" y="132"/>
                    </a:lnTo>
                    <a:lnTo>
                      <a:pt x="90" y="126"/>
                    </a:lnTo>
                    <a:lnTo>
                      <a:pt x="102" y="120"/>
                    </a:lnTo>
                    <a:lnTo>
                      <a:pt x="108" y="120"/>
                    </a:lnTo>
                    <a:lnTo>
                      <a:pt x="114" y="114"/>
                    </a:lnTo>
                    <a:lnTo>
                      <a:pt x="114" y="108"/>
                    </a:lnTo>
                    <a:lnTo>
                      <a:pt x="114" y="102"/>
                    </a:lnTo>
                    <a:lnTo>
                      <a:pt x="114" y="90"/>
                    </a:lnTo>
                    <a:lnTo>
                      <a:pt x="108" y="78"/>
                    </a:lnTo>
                    <a:lnTo>
                      <a:pt x="114" y="72"/>
                    </a:lnTo>
                    <a:lnTo>
                      <a:pt x="126" y="66"/>
                    </a:lnTo>
                    <a:lnTo>
                      <a:pt x="162" y="42"/>
                    </a:lnTo>
                    <a:lnTo>
                      <a:pt x="216" y="12"/>
                    </a:lnTo>
                    <a:lnTo>
                      <a:pt x="234" y="6"/>
                    </a:lnTo>
                    <a:lnTo>
                      <a:pt x="252" y="0"/>
                    </a:lnTo>
                    <a:close/>
                  </a:path>
                </a:pathLst>
              </a:custGeom>
              <a:solidFill>
                <a:schemeClr val="accent4"/>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402" name="Freeform 815">
                <a:extLst>
                  <a:ext uri="{FF2B5EF4-FFF2-40B4-BE49-F238E27FC236}">
                    <a16:creationId xmlns:a16="http://schemas.microsoft.com/office/drawing/2014/main" xmlns="" id="{DBC234C8-23E2-FC41-B702-CBBD3D28A4B4}"/>
                  </a:ext>
                </a:extLst>
              </p:cNvPr>
              <p:cNvSpPr>
                <a:spLocks/>
              </p:cNvSpPr>
              <p:nvPr/>
            </p:nvSpPr>
            <p:spPr bwMode="auto">
              <a:xfrm>
                <a:off x="7731347" y="5549866"/>
                <a:ext cx="303567" cy="264216"/>
              </a:xfrm>
              <a:custGeom>
                <a:avLst/>
                <a:gdLst/>
                <a:ahLst/>
                <a:cxnLst>
                  <a:cxn ang="0">
                    <a:pos x="294" y="72"/>
                  </a:cxn>
                  <a:cxn ang="0">
                    <a:pos x="276" y="72"/>
                  </a:cxn>
                  <a:cxn ang="0">
                    <a:pos x="264" y="60"/>
                  </a:cxn>
                  <a:cxn ang="0">
                    <a:pos x="252" y="54"/>
                  </a:cxn>
                  <a:cxn ang="0">
                    <a:pos x="240" y="48"/>
                  </a:cxn>
                  <a:cxn ang="0">
                    <a:pos x="228" y="42"/>
                  </a:cxn>
                  <a:cxn ang="0">
                    <a:pos x="216" y="36"/>
                  </a:cxn>
                  <a:cxn ang="0">
                    <a:pos x="210" y="18"/>
                  </a:cxn>
                  <a:cxn ang="0">
                    <a:pos x="192" y="12"/>
                  </a:cxn>
                  <a:cxn ang="0">
                    <a:pos x="168" y="18"/>
                  </a:cxn>
                  <a:cxn ang="0">
                    <a:pos x="162" y="24"/>
                  </a:cxn>
                  <a:cxn ang="0">
                    <a:pos x="162" y="12"/>
                  </a:cxn>
                  <a:cxn ang="0">
                    <a:pos x="138" y="0"/>
                  </a:cxn>
                  <a:cxn ang="0">
                    <a:pos x="120" y="12"/>
                  </a:cxn>
                  <a:cxn ang="0">
                    <a:pos x="102" y="18"/>
                  </a:cxn>
                  <a:cxn ang="0">
                    <a:pos x="96" y="30"/>
                  </a:cxn>
                  <a:cxn ang="0">
                    <a:pos x="96" y="42"/>
                  </a:cxn>
                  <a:cxn ang="0">
                    <a:pos x="96" y="54"/>
                  </a:cxn>
                  <a:cxn ang="0">
                    <a:pos x="78" y="60"/>
                  </a:cxn>
                  <a:cxn ang="0">
                    <a:pos x="66" y="60"/>
                  </a:cxn>
                  <a:cxn ang="0">
                    <a:pos x="42" y="54"/>
                  </a:cxn>
                  <a:cxn ang="0">
                    <a:pos x="24" y="60"/>
                  </a:cxn>
                  <a:cxn ang="0">
                    <a:pos x="0" y="84"/>
                  </a:cxn>
                  <a:cxn ang="0">
                    <a:pos x="0" y="102"/>
                  </a:cxn>
                  <a:cxn ang="0">
                    <a:pos x="6" y="120"/>
                  </a:cxn>
                  <a:cxn ang="0">
                    <a:pos x="12" y="132"/>
                  </a:cxn>
                  <a:cxn ang="0">
                    <a:pos x="18" y="144"/>
                  </a:cxn>
                  <a:cxn ang="0">
                    <a:pos x="18" y="156"/>
                  </a:cxn>
                  <a:cxn ang="0">
                    <a:pos x="42" y="180"/>
                  </a:cxn>
                  <a:cxn ang="0">
                    <a:pos x="60" y="198"/>
                  </a:cxn>
                  <a:cxn ang="0">
                    <a:pos x="72" y="204"/>
                  </a:cxn>
                  <a:cxn ang="0">
                    <a:pos x="72" y="216"/>
                  </a:cxn>
                  <a:cxn ang="0">
                    <a:pos x="84" y="234"/>
                  </a:cxn>
                  <a:cxn ang="0">
                    <a:pos x="84" y="252"/>
                  </a:cxn>
                  <a:cxn ang="0">
                    <a:pos x="138" y="276"/>
                  </a:cxn>
                  <a:cxn ang="0">
                    <a:pos x="144" y="264"/>
                  </a:cxn>
                  <a:cxn ang="0">
                    <a:pos x="156" y="264"/>
                  </a:cxn>
                  <a:cxn ang="0">
                    <a:pos x="168" y="252"/>
                  </a:cxn>
                  <a:cxn ang="0">
                    <a:pos x="162" y="246"/>
                  </a:cxn>
                  <a:cxn ang="0">
                    <a:pos x="180" y="234"/>
                  </a:cxn>
                  <a:cxn ang="0">
                    <a:pos x="180" y="222"/>
                  </a:cxn>
                  <a:cxn ang="0">
                    <a:pos x="186" y="204"/>
                  </a:cxn>
                  <a:cxn ang="0">
                    <a:pos x="192" y="192"/>
                  </a:cxn>
                  <a:cxn ang="0">
                    <a:pos x="210" y="198"/>
                  </a:cxn>
                  <a:cxn ang="0">
                    <a:pos x="222" y="192"/>
                  </a:cxn>
                  <a:cxn ang="0">
                    <a:pos x="228" y="174"/>
                  </a:cxn>
                  <a:cxn ang="0">
                    <a:pos x="252" y="150"/>
                  </a:cxn>
                  <a:cxn ang="0">
                    <a:pos x="264" y="144"/>
                  </a:cxn>
                  <a:cxn ang="0">
                    <a:pos x="276" y="138"/>
                  </a:cxn>
                  <a:cxn ang="0">
                    <a:pos x="282" y="126"/>
                  </a:cxn>
                  <a:cxn ang="0">
                    <a:pos x="306" y="114"/>
                  </a:cxn>
                  <a:cxn ang="0">
                    <a:pos x="318" y="102"/>
                  </a:cxn>
                  <a:cxn ang="0">
                    <a:pos x="324" y="90"/>
                  </a:cxn>
                  <a:cxn ang="0">
                    <a:pos x="312" y="84"/>
                  </a:cxn>
                  <a:cxn ang="0">
                    <a:pos x="306" y="72"/>
                  </a:cxn>
                </a:cxnLst>
                <a:rect l="0" t="0" r="r" b="b"/>
                <a:pathLst>
                  <a:path w="324" h="282">
                    <a:moveTo>
                      <a:pt x="306" y="72"/>
                    </a:moveTo>
                    <a:lnTo>
                      <a:pt x="294" y="72"/>
                    </a:lnTo>
                    <a:lnTo>
                      <a:pt x="288" y="72"/>
                    </a:lnTo>
                    <a:lnTo>
                      <a:pt x="276" y="72"/>
                    </a:lnTo>
                    <a:lnTo>
                      <a:pt x="270" y="60"/>
                    </a:lnTo>
                    <a:lnTo>
                      <a:pt x="264" y="60"/>
                    </a:lnTo>
                    <a:lnTo>
                      <a:pt x="258" y="60"/>
                    </a:lnTo>
                    <a:lnTo>
                      <a:pt x="252" y="54"/>
                    </a:lnTo>
                    <a:lnTo>
                      <a:pt x="246" y="54"/>
                    </a:lnTo>
                    <a:lnTo>
                      <a:pt x="240" y="48"/>
                    </a:lnTo>
                    <a:lnTo>
                      <a:pt x="234" y="42"/>
                    </a:lnTo>
                    <a:lnTo>
                      <a:pt x="228" y="42"/>
                    </a:lnTo>
                    <a:lnTo>
                      <a:pt x="222" y="42"/>
                    </a:lnTo>
                    <a:lnTo>
                      <a:pt x="216" y="36"/>
                    </a:lnTo>
                    <a:lnTo>
                      <a:pt x="216" y="24"/>
                    </a:lnTo>
                    <a:lnTo>
                      <a:pt x="210" y="18"/>
                    </a:lnTo>
                    <a:lnTo>
                      <a:pt x="204" y="12"/>
                    </a:lnTo>
                    <a:lnTo>
                      <a:pt x="192" y="12"/>
                    </a:lnTo>
                    <a:lnTo>
                      <a:pt x="180" y="12"/>
                    </a:lnTo>
                    <a:lnTo>
                      <a:pt x="168" y="18"/>
                    </a:lnTo>
                    <a:lnTo>
                      <a:pt x="168" y="24"/>
                    </a:lnTo>
                    <a:lnTo>
                      <a:pt x="162" y="24"/>
                    </a:lnTo>
                    <a:lnTo>
                      <a:pt x="156" y="18"/>
                    </a:lnTo>
                    <a:lnTo>
                      <a:pt x="162" y="12"/>
                    </a:lnTo>
                    <a:lnTo>
                      <a:pt x="156" y="6"/>
                    </a:lnTo>
                    <a:lnTo>
                      <a:pt x="138" y="0"/>
                    </a:lnTo>
                    <a:lnTo>
                      <a:pt x="132" y="0"/>
                    </a:lnTo>
                    <a:lnTo>
                      <a:pt x="120" y="12"/>
                    </a:lnTo>
                    <a:lnTo>
                      <a:pt x="108" y="12"/>
                    </a:lnTo>
                    <a:lnTo>
                      <a:pt x="102" y="18"/>
                    </a:lnTo>
                    <a:lnTo>
                      <a:pt x="96" y="24"/>
                    </a:lnTo>
                    <a:lnTo>
                      <a:pt x="96" y="30"/>
                    </a:lnTo>
                    <a:lnTo>
                      <a:pt x="96" y="36"/>
                    </a:lnTo>
                    <a:lnTo>
                      <a:pt x="96" y="42"/>
                    </a:lnTo>
                    <a:lnTo>
                      <a:pt x="96" y="48"/>
                    </a:lnTo>
                    <a:lnTo>
                      <a:pt x="96" y="54"/>
                    </a:lnTo>
                    <a:lnTo>
                      <a:pt x="90" y="60"/>
                    </a:lnTo>
                    <a:lnTo>
                      <a:pt x="78" y="60"/>
                    </a:lnTo>
                    <a:lnTo>
                      <a:pt x="72" y="60"/>
                    </a:lnTo>
                    <a:lnTo>
                      <a:pt x="66" y="60"/>
                    </a:lnTo>
                    <a:lnTo>
                      <a:pt x="48" y="54"/>
                    </a:lnTo>
                    <a:lnTo>
                      <a:pt x="42" y="54"/>
                    </a:lnTo>
                    <a:lnTo>
                      <a:pt x="36" y="54"/>
                    </a:lnTo>
                    <a:lnTo>
                      <a:pt x="24" y="60"/>
                    </a:lnTo>
                    <a:lnTo>
                      <a:pt x="12" y="66"/>
                    </a:lnTo>
                    <a:lnTo>
                      <a:pt x="0" y="84"/>
                    </a:lnTo>
                    <a:lnTo>
                      <a:pt x="0" y="90"/>
                    </a:lnTo>
                    <a:lnTo>
                      <a:pt x="0" y="102"/>
                    </a:lnTo>
                    <a:lnTo>
                      <a:pt x="6" y="108"/>
                    </a:lnTo>
                    <a:lnTo>
                      <a:pt x="6" y="120"/>
                    </a:lnTo>
                    <a:lnTo>
                      <a:pt x="12" y="126"/>
                    </a:lnTo>
                    <a:lnTo>
                      <a:pt x="12" y="132"/>
                    </a:lnTo>
                    <a:lnTo>
                      <a:pt x="18" y="138"/>
                    </a:lnTo>
                    <a:lnTo>
                      <a:pt x="18" y="144"/>
                    </a:lnTo>
                    <a:lnTo>
                      <a:pt x="18" y="150"/>
                    </a:lnTo>
                    <a:lnTo>
                      <a:pt x="18" y="156"/>
                    </a:lnTo>
                    <a:lnTo>
                      <a:pt x="30" y="168"/>
                    </a:lnTo>
                    <a:lnTo>
                      <a:pt x="42" y="180"/>
                    </a:lnTo>
                    <a:lnTo>
                      <a:pt x="48" y="192"/>
                    </a:lnTo>
                    <a:lnTo>
                      <a:pt x="60" y="198"/>
                    </a:lnTo>
                    <a:lnTo>
                      <a:pt x="66" y="198"/>
                    </a:lnTo>
                    <a:lnTo>
                      <a:pt x="72" y="204"/>
                    </a:lnTo>
                    <a:lnTo>
                      <a:pt x="72" y="210"/>
                    </a:lnTo>
                    <a:lnTo>
                      <a:pt x="72" y="216"/>
                    </a:lnTo>
                    <a:lnTo>
                      <a:pt x="78" y="228"/>
                    </a:lnTo>
                    <a:lnTo>
                      <a:pt x="84" y="234"/>
                    </a:lnTo>
                    <a:lnTo>
                      <a:pt x="84" y="246"/>
                    </a:lnTo>
                    <a:lnTo>
                      <a:pt x="84" y="252"/>
                    </a:lnTo>
                    <a:lnTo>
                      <a:pt x="138" y="282"/>
                    </a:lnTo>
                    <a:lnTo>
                      <a:pt x="138" y="276"/>
                    </a:lnTo>
                    <a:lnTo>
                      <a:pt x="138" y="270"/>
                    </a:lnTo>
                    <a:lnTo>
                      <a:pt x="144" y="264"/>
                    </a:lnTo>
                    <a:lnTo>
                      <a:pt x="150" y="264"/>
                    </a:lnTo>
                    <a:lnTo>
                      <a:pt x="156" y="264"/>
                    </a:lnTo>
                    <a:lnTo>
                      <a:pt x="162" y="264"/>
                    </a:lnTo>
                    <a:lnTo>
                      <a:pt x="168" y="252"/>
                    </a:lnTo>
                    <a:lnTo>
                      <a:pt x="168" y="246"/>
                    </a:lnTo>
                    <a:lnTo>
                      <a:pt x="162" y="246"/>
                    </a:lnTo>
                    <a:lnTo>
                      <a:pt x="168" y="240"/>
                    </a:lnTo>
                    <a:lnTo>
                      <a:pt x="180" y="234"/>
                    </a:lnTo>
                    <a:lnTo>
                      <a:pt x="180" y="228"/>
                    </a:lnTo>
                    <a:lnTo>
                      <a:pt x="180" y="222"/>
                    </a:lnTo>
                    <a:lnTo>
                      <a:pt x="180" y="216"/>
                    </a:lnTo>
                    <a:lnTo>
                      <a:pt x="186" y="204"/>
                    </a:lnTo>
                    <a:lnTo>
                      <a:pt x="186" y="198"/>
                    </a:lnTo>
                    <a:lnTo>
                      <a:pt x="192" y="192"/>
                    </a:lnTo>
                    <a:lnTo>
                      <a:pt x="198" y="198"/>
                    </a:lnTo>
                    <a:lnTo>
                      <a:pt x="210" y="198"/>
                    </a:lnTo>
                    <a:lnTo>
                      <a:pt x="216" y="198"/>
                    </a:lnTo>
                    <a:lnTo>
                      <a:pt x="222" y="192"/>
                    </a:lnTo>
                    <a:lnTo>
                      <a:pt x="222" y="186"/>
                    </a:lnTo>
                    <a:lnTo>
                      <a:pt x="228" y="174"/>
                    </a:lnTo>
                    <a:lnTo>
                      <a:pt x="240" y="168"/>
                    </a:lnTo>
                    <a:lnTo>
                      <a:pt x="252" y="150"/>
                    </a:lnTo>
                    <a:lnTo>
                      <a:pt x="258" y="144"/>
                    </a:lnTo>
                    <a:lnTo>
                      <a:pt x="264" y="144"/>
                    </a:lnTo>
                    <a:lnTo>
                      <a:pt x="270" y="144"/>
                    </a:lnTo>
                    <a:lnTo>
                      <a:pt x="276" y="138"/>
                    </a:lnTo>
                    <a:lnTo>
                      <a:pt x="276" y="132"/>
                    </a:lnTo>
                    <a:lnTo>
                      <a:pt x="282" y="126"/>
                    </a:lnTo>
                    <a:lnTo>
                      <a:pt x="294" y="114"/>
                    </a:lnTo>
                    <a:lnTo>
                      <a:pt x="306" y="114"/>
                    </a:lnTo>
                    <a:lnTo>
                      <a:pt x="312" y="108"/>
                    </a:lnTo>
                    <a:lnTo>
                      <a:pt x="318" y="102"/>
                    </a:lnTo>
                    <a:lnTo>
                      <a:pt x="324" y="96"/>
                    </a:lnTo>
                    <a:lnTo>
                      <a:pt x="324" y="90"/>
                    </a:lnTo>
                    <a:lnTo>
                      <a:pt x="318" y="84"/>
                    </a:lnTo>
                    <a:lnTo>
                      <a:pt x="312" y="84"/>
                    </a:lnTo>
                    <a:lnTo>
                      <a:pt x="306" y="78"/>
                    </a:lnTo>
                    <a:lnTo>
                      <a:pt x="306" y="72"/>
                    </a:lnTo>
                    <a:close/>
                  </a:path>
                </a:pathLst>
              </a:custGeom>
              <a:solidFill>
                <a:srgbClr val="0033A0">
                  <a:lumMod val="60000"/>
                  <a:lumOff val="40000"/>
                </a:srgb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403" name="Freeform 816">
                <a:extLst>
                  <a:ext uri="{FF2B5EF4-FFF2-40B4-BE49-F238E27FC236}">
                    <a16:creationId xmlns:a16="http://schemas.microsoft.com/office/drawing/2014/main" xmlns="" id="{707423BD-9D11-F343-9EC3-B1389EB21D80}"/>
                  </a:ext>
                </a:extLst>
              </p:cNvPr>
              <p:cNvSpPr>
                <a:spLocks/>
              </p:cNvSpPr>
              <p:nvPr/>
            </p:nvSpPr>
            <p:spPr bwMode="auto">
              <a:xfrm>
                <a:off x="7579563" y="5617326"/>
                <a:ext cx="281081" cy="275459"/>
              </a:xfrm>
              <a:custGeom>
                <a:avLst/>
                <a:gdLst/>
                <a:ahLst/>
                <a:cxnLst>
                  <a:cxn ang="0">
                    <a:pos x="228" y="288"/>
                  </a:cxn>
                  <a:cxn ang="0">
                    <a:pos x="270" y="276"/>
                  </a:cxn>
                  <a:cxn ang="0">
                    <a:pos x="264" y="258"/>
                  </a:cxn>
                  <a:cxn ang="0">
                    <a:pos x="252" y="246"/>
                  </a:cxn>
                  <a:cxn ang="0">
                    <a:pos x="300" y="210"/>
                  </a:cxn>
                  <a:cxn ang="0">
                    <a:pos x="246" y="174"/>
                  </a:cxn>
                  <a:cxn ang="0">
                    <a:pos x="240" y="156"/>
                  </a:cxn>
                  <a:cxn ang="0">
                    <a:pos x="234" y="138"/>
                  </a:cxn>
                  <a:cxn ang="0">
                    <a:pos x="228" y="126"/>
                  </a:cxn>
                  <a:cxn ang="0">
                    <a:pos x="210" y="120"/>
                  </a:cxn>
                  <a:cxn ang="0">
                    <a:pos x="192" y="96"/>
                  </a:cxn>
                  <a:cxn ang="0">
                    <a:pos x="180" y="78"/>
                  </a:cxn>
                  <a:cxn ang="0">
                    <a:pos x="180" y="66"/>
                  </a:cxn>
                  <a:cxn ang="0">
                    <a:pos x="168" y="48"/>
                  </a:cxn>
                  <a:cxn ang="0">
                    <a:pos x="168" y="36"/>
                  </a:cxn>
                  <a:cxn ang="0">
                    <a:pos x="162" y="18"/>
                  </a:cxn>
                  <a:cxn ang="0">
                    <a:pos x="156" y="12"/>
                  </a:cxn>
                  <a:cxn ang="0">
                    <a:pos x="144" y="0"/>
                  </a:cxn>
                  <a:cxn ang="0">
                    <a:pos x="132" y="0"/>
                  </a:cxn>
                  <a:cxn ang="0">
                    <a:pos x="120" y="12"/>
                  </a:cxn>
                  <a:cxn ang="0">
                    <a:pos x="102" y="18"/>
                  </a:cxn>
                  <a:cxn ang="0">
                    <a:pos x="78" y="18"/>
                  </a:cxn>
                  <a:cxn ang="0">
                    <a:pos x="72" y="18"/>
                  </a:cxn>
                  <a:cxn ang="0">
                    <a:pos x="60" y="6"/>
                  </a:cxn>
                  <a:cxn ang="0">
                    <a:pos x="48" y="6"/>
                  </a:cxn>
                  <a:cxn ang="0">
                    <a:pos x="36" y="18"/>
                  </a:cxn>
                  <a:cxn ang="0">
                    <a:pos x="36" y="36"/>
                  </a:cxn>
                  <a:cxn ang="0">
                    <a:pos x="24" y="54"/>
                  </a:cxn>
                  <a:cxn ang="0">
                    <a:pos x="18" y="66"/>
                  </a:cxn>
                  <a:cxn ang="0">
                    <a:pos x="24" y="84"/>
                  </a:cxn>
                  <a:cxn ang="0">
                    <a:pos x="18" y="96"/>
                  </a:cxn>
                  <a:cxn ang="0">
                    <a:pos x="0" y="126"/>
                  </a:cxn>
                  <a:cxn ang="0">
                    <a:pos x="0" y="144"/>
                  </a:cxn>
                  <a:cxn ang="0">
                    <a:pos x="12" y="150"/>
                  </a:cxn>
                  <a:cxn ang="0">
                    <a:pos x="24" y="162"/>
                  </a:cxn>
                  <a:cxn ang="0">
                    <a:pos x="24" y="186"/>
                  </a:cxn>
                  <a:cxn ang="0">
                    <a:pos x="36" y="228"/>
                  </a:cxn>
                  <a:cxn ang="0">
                    <a:pos x="54" y="258"/>
                  </a:cxn>
                  <a:cxn ang="0">
                    <a:pos x="78" y="276"/>
                  </a:cxn>
                </a:cxnLst>
                <a:rect l="0" t="0" r="r" b="b"/>
                <a:pathLst>
                  <a:path w="300" h="294">
                    <a:moveTo>
                      <a:pt x="84" y="294"/>
                    </a:moveTo>
                    <a:lnTo>
                      <a:pt x="228" y="288"/>
                    </a:lnTo>
                    <a:lnTo>
                      <a:pt x="270" y="288"/>
                    </a:lnTo>
                    <a:lnTo>
                      <a:pt x="270" y="276"/>
                    </a:lnTo>
                    <a:lnTo>
                      <a:pt x="270" y="264"/>
                    </a:lnTo>
                    <a:lnTo>
                      <a:pt x="264" y="258"/>
                    </a:lnTo>
                    <a:lnTo>
                      <a:pt x="252" y="252"/>
                    </a:lnTo>
                    <a:lnTo>
                      <a:pt x="252" y="246"/>
                    </a:lnTo>
                    <a:lnTo>
                      <a:pt x="300" y="216"/>
                    </a:lnTo>
                    <a:lnTo>
                      <a:pt x="300" y="210"/>
                    </a:lnTo>
                    <a:lnTo>
                      <a:pt x="246" y="180"/>
                    </a:lnTo>
                    <a:lnTo>
                      <a:pt x="246" y="174"/>
                    </a:lnTo>
                    <a:lnTo>
                      <a:pt x="246" y="162"/>
                    </a:lnTo>
                    <a:lnTo>
                      <a:pt x="240" y="156"/>
                    </a:lnTo>
                    <a:lnTo>
                      <a:pt x="234" y="144"/>
                    </a:lnTo>
                    <a:lnTo>
                      <a:pt x="234" y="138"/>
                    </a:lnTo>
                    <a:lnTo>
                      <a:pt x="234" y="132"/>
                    </a:lnTo>
                    <a:lnTo>
                      <a:pt x="228" y="126"/>
                    </a:lnTo>
                    <a:lnTo>
                      <a:pt x="222" y="126"/>
                    </a:lnTo>
                    <a:lnTo>
                      <a:pt x="210" y="120"/>
                    </a:lnTo>
                    <a:lnTo>
                      <a:pt x="204" y="108"/>
                    </a:lnTo>
                    <a:lnTo>
                      <a:pt x="192" y="96"/>
                    </a:lnTo>
                    <a:lnTo>
                      <a:pt x="180" y="84"/>
                    </a:lnTo>
                    <a:lnTo>
                      <a:pt x="180" y="78"/>
                    </a:lnTo>
                    <a:lnTo>
                      <a:pt x="180" y="72"/>
                    </a:lnTo>
                    <a:lnTo>
                      <a:pt x="180" y="66"/>
                    </a:lnTo>
                    <a:lnTo>
                      <a:pt x="174" y="60"/>
                    </a:lnTo>
                    <a:lnTo>
                      <a:pt x="168" y="48"/>
                    </a:lnTo>
                    <a:lnTo>
                      <a:pt x="168" y="42"/>
                    </a:lnTo>
                    <a:lnTo>
                      <a:pt x="168" y="36"/>
                    </a:lnTo>
                    <a:lnTo>
                      <a:pt x="162" y="30"/>
                    </a:lnTo>
                    <a:lnTo>
                      <a:pt x="162" y="18"/>
                    </a:lnTo>
                    <a:lnTo>
                      <a:pt x="162" y="12"/>
                    </a:lnTo>
                    <a:lnTo>
                      <a:pt x="156" y="12"/>
                    </a:lnTo>
                    <a:lnTo>
                      <a:pt x="150" y="6"/>
                    </a:lnTo>
                    <a:lnTo>
                      <a:pt x="144" y="0"/>
                    </a:lnTo>
                    <a:lnTo>
                      <a:pt x="138" y="0"/>
                    </a:lnTo>
                    <a:lnTo>
                      <a:pt x="132" y="0"/>
                    </a:lnTo>
                    <a:lnTo>
                      <a:pt x="126" y="0"/>
                    </a:lnTo>
                    <a:lnTo>
                      <a:pt x="120" y="12"/>
                    </a:lnTo>
                    <a:lnTo>
                      <a:pt x="114" y="18"/>
                    </a:lnTo>
                    <a:lnTo>
                      <a:pt x="102" y="18"/>
                    </a:lnTo>
                    <a:lnTo>
                      <a:pt x="90" y="18"/>
                    </a:lnTo>
                    <a:lnTo>
                      <a:pt x="78" y="18"/>
                    </a:lnTo>
                    <a:lnTo>
                      <a:pt x="72" y="24"/>
                    </a:lnTo>
                    <a:lnTo>
                      <a:pt x="72" y="18"/>
                    </a:lnTo>
                    <a:lnTo>
                      <a:pt x="66" y="12"/>
                    </a:lnTo>
                    <a:lnTo>
                      <a:pt x="60" y="6"/>
                    </a:lnTo>
                    <a:lnTo>
                      <a:pt x="54" y="6"/>
                    </a:lnTo>
                    <a:lnTo>
                      <a:pt x="48" y="6"/>
                    </a:lnTo>
                    <a:lnTo>
                      <a:pt x="42" y="12"/>
                    </a:lnTo>
                    <a:lnTo>
                      <a:pt x="36" y="18"/>
                    </a:lnTo>
                    <a:lnTo>
                      <a:pt x="36" y="24"/>
                    </a:lnTo>
                    <a:lnTo>
                      <a:pt x="36" y="36"/>
                    </a:lnTo>
                    <a:lnTo>
                      <a:pt x="30" y="48"/>
                    </a:lnTo>
                    <a:lnTo>
                      <a:pt x="24" y="54"/>
                    </a:lnTo>
                    <a:lnTo>
                      <a:pt x="18" y="60"/>
                    </a:lnTo>
                    <a:lnTo>
                      <a:pt x="18" y="66"/>
                    </a:lnTo>
                    <a:lnTo>
                      <a:pt x="24" y="72"/>
                    </a:lnTo>
                    <a:lnTo>
                      <a:pt x="24" y="84"/>
                    </a:lnTo>
                    <a:lnTo>
                      <a:pt x="24" y="90"/>
                    </a:lnTo>
                    <a:lnTo>
                      <a:pt x="18" y="96"/>
                    </a:lnTo>
                    <a:lnTo>
                      <a:pt x="12" y="108"/>
                    </a:lnTo>
                    <a:lnTo>
                      <a:pt x="0" y="126"/>
                    </a:lnTo>
                    <a:lnTo>
                      <a:pt x="0" y="138"/>
                    </a:lnTo>
                    <a:lnTo>
                      <a:pt x="0" y="144"/>
                    </a:lnTo>
                    <a:lnTo>
                      <a:pt x="6" y="150"/>
                    </a:lnTo>
                    <a:lnTo>
                      <a:pt x="12" y="150"/>
                    </a:lnTo>
                    <a:lnTo>
                      <a:pt x="18" y="156"/>
                    </a:lnTo>
                    <a:lnTo>
                      <a:pt x="24" y="162"/>
                    </a:lnTo>
                    <a:lnTo>
                      <a:pt x="24" y="174"/>
                    </a:lnTo>
                    <a:lnTo>
                      <a:pt x="24" y="186"/>
                    </a:lnTo>
                    <a:lnTo>
                      <a:pt x="24" y="204"/>
                    </a:lnTo>
                    <a:lnTo>
                      <a:pt x="36" y="228"/>
                    </a:lnTo>
                    <a:lnTo>
                      <a:pt x="42" y="246"/>
                    </a:lnTo>
                    <a:lnTo>
                      <a:pt x="54" y="258"/>
                    </a:lnTo>
                    <a:lnTo>
                      <a:pt x="66" y="264"/>
                    </a:lnTo>
                    <a:lnTo>
                      <a:pt x="78" y="276"/>
                    </a:lnTo>
                    <a:lnTo>
                      <a:pt x="84" y="294"/>
                    </a:lnTo>
                    <a:close/>
                  </a:path>
                </a:pathLst>
              </a:custGeom>
              <a:solidFill>
                <a:srgbClr val="0033A0">
                  <a:lumMod val="60000"/>
                  <a:lumOff val="40000"/>
                </a:srgb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404" name="Freeform 817">
                <a:extLst>
                  <a:ext uri="{FF2B5EF4-FFF2-40B4-BE49-F238E27FC236}">
                    <a16:creationId xmlns:a16="http://schemas.microsoft.com/office/drawing/2014/main" xmlns="" id="{7671420C-4398-1544-B0AF-E5E20D392462}"/>
                  </a:ext>
                </a:extLst>
              </p:cNvPr>
              <p:cNvSpPr>
                <a:spLocks/>
              </p:cNvSpPr>
              <p:nvPr/>
            </p:nvSpPr>
            <p:spPr bwMode="auto">
              <a:xfrm>
                <a:off x="7793185" y="5330623"/>
                <a:ext cx="269838" cy="297946"/>
              </a:xfrm>
              <a:custGeom>
                <a:avLst/>
                <a:gdLst/>
                <a:ahLst/>
                <a:cxnLst>
                  <a:cxn ang="0">
                    <a:pos x="114" y="6"/>
                  </a:cxn>
                  <a:cxn ang="0">
                    <a:pos x="114" y="18"/>
                  </a:cxn>
                  <a:cxn ang="0">
                    <a:pos x="102" y="24"/>
                  </a:cxn>
                  <a:cxn ang="0">
                    <a:pos x="78" y="30"/>
                  </a:cxn>
                  <a:cxn ang="0">
                    <a:pos x="54" y="48"/>
                  </a:cxn>
                  <a:cxn ang="0">
                    <a:pos x="42" y="78"/>
                  </a:cxn>
                  <a:cxn ang="0">
                    <a:pos x="30" y="78"/>
                  </a:cxn>
                  <a:cxn ang="0">
                    <a:pos x="18" y="78"/>
                  </a:cxn>
                  <a:cxn ang="0">
                    <a:pos x="18" y="102"/>
                  </a:cxn>
                  <a:cxn ang="0">
                    <a:pos x="18" y="132"/>
                  </a:cxn>
                  <a:cxn ang="0">
                    <a:pos x="6" y="144"/>
                  </a:cxn>
                  <a:cxn ang="0">
                    <a:pos x="0" y="150"/>
                  </a:cxn>
                  <a:cxn ang="0">
                    <a:pos x="12" y="168"/>
                  </a:cxn>
                  <a:cxn ang="0">
                    <a:pos x="30" y="192"/>
                  </a:cxn>
                  <a:cxn ang="0">
                    <a:pos x="48" y="192"/>
                  </a:cxn>
                  <a:cxn ang="0">
                    <a:pos x="66" y="192"/>
                  </a:cxn>
                  <a:cxn ang="0">
                    <a:pos x="72" y="204"/>
                  </a:cxn>
                  <a:cxn ang="0">
                    <a:pos x="66" y="216"/>
                  </a:cxn>
                  <a:cxn ang="0">
                    <a:pos x="54" y="222"/>
                  </a:cxn>
                  <a:cxn ang="0">
                    <a:pos x="60" y="228"/>
                  </a:cxn>
                  <a:cxn ang="0">
                    <a:pos x="66" y="234"/>
                  </a:cxn>
                  <a:cxn ang="0">
                    <a:pos x="90" y="240"/>
                  </a:cxn>
                  <a:cxn ang="0">
                    <a:pos x="90" y="246"/>
                  </a:cxn>
                  <a:cxn ang="0">
                    <a:pos x="96" y="258"/>
                  </a:cxn>
                  <a:cxn ang="0">
                    <a:pos x="102" y="252"/>
                  </a:cxn>
                  <a:cxn ang="0">
                    <a:pos x="126" y="246"/>
                  </a:cxn>
                  <a:cxn ang="0">
                    <a:pos x="144" y="252"/>
                  </a:cxn>
                  <a:cxn ang="0">
                    <a:pos x="150" y="270"/>
                  </a:cxn>
                  <a:cxn ang="0">
                    <a:pos x="162" y="276"/>
                  </a:cxn>
                  <a:cxn ang="0">
                    <a:pos x="174" y="282"/>
                  </a:cxn>
                  <a:cxn ang="0">
                    <a:pos x="186" y="288"/>
                  </a:cxn>
                  <a:cxn ang="0">
                    <a:pos x="198" y="294"/>
                  </a:cxn>
                  <a:cxn ang="0">
                    <a:pos x="210" y="306"/>
                  </a:cxn>
                  <a:cxn ang="0">
                    <a:pos x="228" y="306"/>
                  </a:cxn>
                  <a:cxn ang="0">
                    <a:pos x="282" y="318"/>
                  </a:cxn>
                  <a:cxn ang="0">
                    <a:pos x="282" y="270"/>
                  </a:cxn>
                  <a:cxn ang="0">
                    <a:pos x="288" y="264"/>
                  </a:cxn>
                  <a:cxn ang="0">
                    <a:pos x="282" y="246"/>
                  </a:cxn>
                  <a:cxn ang="0">
                    <a:pos x="276" y="240"/>
                  </a:cxn>
                  <a:cxn ang="0">
                    <a:pos x="264" y="240"/>
                  </a:cxn>
                  <a:cxn ang="0">
                    <a:pos x="270" y="228"/>
                  </a:cxn>
                  <a:cxn ang="0">
                    <a:pos x="270" y="216"/>
                  </a:cxn>
                  <a:cxn ang="0">
                    <a:pos x="258" y="210"/>
                  </a:cxn>
                  <a:cxn ang="0">
                    <a:pos x="264" y="198"/>
                  </a:cxn>
                  <a:cxn ang="0">
                    <a:pos x="270" y="186"/>
                  </a:cxn>
                  <a:cxn ang="0">
                    <a:pos x="264" y="180"/>
                  </a:cxn>
                  <a:cxn ang="0">
                    <a:pos x="258" y="174"/>
                  </a:cxn>
                  <a:cxn ang="0">
                    <a:pos x="288" y="114"/>
                  </a:cxn>
                  <a:cxn ang="0">
                    <a:pos x="282" y="90"/>
                  </a:cxn>
                  <a:cxn ang="0">
                    <a:pos x="270" y="72"/>
                  </a:cxn>
                  <a:cxn ang="0">
                    <a:pos x="246" y="60"/>
                  </a:cxn>
                  <a:cxn ang="0">
                    <a:pos x="240" y="48"/>
                  </a:cxn>
                  <a:cxn ang="0">
                    <a:pos x="228" y="48"/>
                  </a:cxn>
                  <a:cxn ang="0">
                    <a:pos x="216" y="36"/>
                  </a:cxn>
                  <a:cxn ang="0">
                    <a:pos x="210" y="24"/>
                  </a:cxn>
                  <a:cxn ang="0">
                    <a:pos x="204" y="12"/>
                  </a:cxn>
                  <a:cxn ang="0">
                    <a:pos x="198" y="0"/>
                  </a:cxn>
                  <a:cxn ang="0">
                    <a:pos x="186" y="0"/>
                  </a:cxn>
                  <a:cxn ang="0">
                    <a:pos x="174" y="12"/>
                  </a:cxn>
                  <a:cxn ang="0">
                    <a:pos x="108" y="6"/>
                  </a:cxn>
                </a:cxnLst>
                <a:rect l="0" t="0" r="r" b="b"/>
                <a:pathLst>
                  <a:path w="288" h="318">
                    <a:moveTo>
                      <a:pt x="108" y="6"/>
                    </a:moveTo>
                    <a:lnTo>
                      <a:pt x="114" y="6"/>
                    </a:lnTo>
                    <a:lnTo>
                      <a:pt x="114" y="12"/>
                    </a:lnTo>
                    <a:lnTo>
                      <a:pt x="114" y="18"/>
                    </a:lnTo>
                    <a:lnTo>
                      <a:pt x="108" y="24"/>
                    </a:lnTo>
                    <a:lnTo>
                      <a:pt x="102" y="24"/>
                    </a:lnTo>
                    <a:lnTo>
                      <a:pt x="90" y="24"/>
                    </a:lnTo>
                    <a:lnTo>
                      <a:pt x="78" y="30"/>
                    </a:lnTo>
                    <a:lnTo>
                      <a:pt x="66" y="42"/>
                    </a:lnTo>
                    <a:lnTo>
                      <a:pt x="54" y="48"/>
                    </a:lnTo>
                    <a:lnTo>
                      <a:pt x="42" y="72"/>
                    </a:lnTo>
                    <a:lnTo>
                      <a:pt x="42" y="78"/>
                    </a:lnTo>
                    <a:lnTo>
                      <a:pt x="36" y="78"/>
                    </a:lnTo>
                    <a:lnTo>
                      <a:pt x="30" y="78"/>
                    </a:lnTo>
                    <a:lnTo>
                      <a:pt x="24" y="78"/>
                    </a:lnTo>
                    <a:lnTo>
                      <a:pt x="18" y="78"/>
                    </a:lnTo>
                    <a:lnTo>
                      <a:pt x="18" y="84"/>
                    </a:lnTo>
                    <a:lnTo>
                      <a:pt x="18" y="102"/>
                    </a:lnTo>
                    <a:lnTo>
                      <a:pt x="18" y="120"/>
                    </a:lnTo>
                    <a:lnTo>
                      <a:pt x="18" y="132"/>
                    </a:lnTo>
                    <a:lnTo>
                      <a:pt x="12" y="138"/>
                    </a:lnTo>
                    <a:lnTo>
                      <a:pt x="6" y="144"/>
                    </a:lnTo>
                    <a:lnTo>
                      <a:pt x="0" y="144"/>
                    </a:lnTo>
                    <a:lnTo>
                      <a:pt x="0" y="150"/>
                    </a:lnTo>
                    <a:lnTo>
                      <a:pt x="6" y="162"/>
                    </a:lnTo>
                    <a:lnTo>
                      <a:pt x="12" y="168"/>
                    </a:lnTo>
                    <a:lnTo>
                      <a:pt x="24" y="186"/>
                    </a:lnTo>
                    <a:lnTo>
                      <a:pt x="30" y="192"/>
                    </a:lnTo>
                    <a:lnTo>
                      <a:pt x="42" y="192"/>
                    </a:lnTo>
                    <a:lnTo>
                      <a:pt x="48" y="192"/>
                    </a:lnTo>
                    <a:lnTo>
                      <a:pt x="54" y="186"/>
                    </a:lnTo>
                    <a:lnTo>
                      <a:pt x="66" y="192"/>
                    </a:lnTo>
                    <a:lnTo>
                      <a:pt x="66" y="198"/>
                    </a:lnTo>
                    <a:lnTo>
                      <a:pt x="72" y="204"/>
                    </a:lnTo>
                    <a:lnTo>
                      <a:pt x="72" y="210"/>
                    </a:lnTo>
                    <a:lnTo>
                      <a:pt x="66" y="216"/>
                    </a:lnTo>
                    <a:lnTo>
                      <a:pt x="60" y="216"/>
                    </a:lnTo>
                    <a:lnTo>
                      <a:pt x="54" y="222"/>
                    </a:lnTo>
                    <a:lnTo>
                      <a:pt x="54" y="228"/>
                    </a:lnTo>
                    <a:lnTo>
                      <a:pt x="60" y="228"/>
                    </a:lnTo>
                    <a:lnTo>
                      <a:pt x="66" y="228"/>
                    </a:lnTo>
                    <a:lnTo>
                      <a:pt x="66" y="234"/>
                    </a:lnTo>
                    <a:lnTo>
                      <a:pt x="72" y="234"/>
                    </a:lnTo>
                    <a:lnTo>
                      <a:pt x="90" y="240"/>
                    </a:lnTo>
                    <a:lnTo>
                      <a:pt x="96" y="246"/>
                    </a:lnTo>
                    <a:lnTo>
                      <a:pt x="90" y="246"/>
                    </a:lnTo>
                    <a:lnTo>
                      <a:pt x="90" y="252"/>
                    </a:lnTo>
                    <a:lnTo>
                      <a:pt x="96" y="258"/>
                    </a:lnTo>
                    <a:lnTo>
                      <a:pt x="102" y="258"/>
                    </a:lnTo>
                    <a:lnTo>
                      <a:pt x="102" y="252"/>
                    </a:lnTo>
                    <a:lnTo>
                      <a:pt x="114" y="246"/>
                    </a:lnTo>
                    <a:lnTo>
                      <a:pt x="126" y="246"/>
                    </a:lnTo>
                    <a:lnTo>
                      <a:pt x="138" y="246"/>
                    </a:lnTo>
                    <a:lnTo>
                      <a:pt x="144" y="252"/>
                    </a:lnTo>
                    <a:lnTo>
                      <a:pt x="150" y="258"/>
                    </a:lnTo>
                    <a:lnTo>
                      <a:pt x="150" y="270"/>
                    </a:lnTo>
                    <a:lnTo>
                      <a:pt x="156" y="276"/>
                    </a:lnTo>
                    <a:lnTo>
                      <a:pt x="162" y="276"/>
                    </a:lnTo>
                    <a:lnTo>
                      <a:pt x="168" y="276"/>
                    </a:lnTo>
                    <a:lnTo>
                      <a:pt x="174" y="282"/>
                    </a:lnTo>
                    <a:lnTo>
                      <a:pt x="180" y="288"/>
                    </a:lnTo>
                    <a:lnTo>
                      <a:pt x="186" y="288"/>
                    </a:lnTo>
                    <a:lnTo>
                      <a:pt x="192" y="294"/>
                    </a:lnTo>
                    <a:lnTo>
                      <a:pt x="198" y="294"/>
                    </a:lnTo>
                    <a:lnTo>
                      <a:pt x="204" y="294"/>
                    </a:lnTo>
                    <a:lnTo>
                      <a:pt x="210" y="306"/>
                    </a:lnTo>
                    <a:lnTo>
                      <a:pt x="222" y="306"/>
                    </a:lnTo>
                    <a:lnTo>
                      <a:pt x="228" y="306"/>
                    </a:lnTo>
                    <a:lnTo>
                      <a:pt x="240" y="306"/>
                    </a:lnTo>
                    <a:lnTo>
                      <a:pt x="282" y="318"/>
                    </a:lnTo>
                    <a:lnTo>
                      <a:pt x="288" y="318"/>
                    </a:lnTo>
                    <a:lnTo>
                      <a:pt x="282" y="270"/>
                    </a:lnTo>
                    <a:lnTo>
                      <a:pt x="288" y="270"/>
                    </a:lnTo>
                    <a:lnTo>
                      <a:pt x="288" y="264"/>
                    </a:lnTo>
                    <a:lnTo>
                      <a:pt x="282" y="258"/>
                    </a:lnTo>
                    <a:lnTo>
                      <a:pt x="282" y="246"/>
                    </a:lnTo>
                    <a:lnTo>
                      <a:pt x="276" y="246"/>
                    </a:lnTo>
                    <a:lnTo>
                      <a:pt x="276" y="240"/>
                    </a:lnTo>
                    <a:lnTo>
                      <a:pt x="270" y="246"/>
                    </a:lnTo>
                    <a:lnTo>
                      <a:pt x="264" y="240"/>
                    </a:lnTo>
                    <a:lnTo>
                      <a:pt x="264" y="234"/>
                    </a:lnTo>
                    <a:lnTo>
                      <a:pt x="270" y="228"/>
                    </a:lnTo>
                    <a:lnTo>
                      <a:pt x="270" y="222"/>
                    </a:lnTo>
                    <a:lnTo>
                      <a:pt x="270" y="216"/>
                    </a:lnTo>
                    <a:lnTo>
                      <a:pt x="264" y="216"/>
                    </a:lnTo>
                    <a:lnTo>
                      <a:pt x="258" y="210"/>
                    </a:lnTo>
                    <a:lnTo>
                      <a:pt x="264" y="204"/>
                    </a:lnTo>
                    <a:lnTo>
                      <a:pt x="264" y="198"/>
                    </a:lnTo>
                    <a:lnTo>
                      <a:pt x="270" y="192"/>
                    </a:lnTo>
                    <a:lnTo>
                      <a:pt x="270" y="186"/>
                    </a:lnTo>
                    <a:lnTo>
                      <a:pt x="264" y="186"/>
                    </a:lnTo>
                    <a:lnTo>
                      <a:pt x="264" y="180"/>
                    </a:lnTo>
                    <a:lnTo>
                      <a:pt x="258" y="180"/>
                    </a:lnTo>
                    <a:lnTo>
                      <a:pt x="258" y="174"/>
                    </a:lnTo>
                    <a:lnTo>
                      <a:pt x="258" y="144"/>
                    </a:lnTo>
                    <a:lnTo>
                      <a:pt x="288" y="114"/>
                    </a:lnTo>
                    <a:lnTo>
                      <a:pt x="276" y="96"/>
                    </a:lnTo>
                    <a:lnTo>
                      <a:pt x="282" y="90"/>
                    </a:lnTo>
                    <a:lnTo>
                      <a:pt x="282" y="72"/>
                    </a:lnTo>
                    <a:lnTo>
                      <a:pt x="270" y="72"/>
                    </a:lnTo>
                    <a:lnTo>
                      <a:pt x="264" y="66"/>
                    </a:lnTo>
                    <a:lnTo>
                      <a:pt x="246" y="60"/>
                    </a:lnTo>
                    <a:lnTo>
                      <a:pt x="246" y="54"/>
                    </a:lnTo>
                    <a:lnTo>
                      <a:pt x="240" y="48"/>
                    </a:lnTo>
                    <a:lnTo>
                      <a:pt x="234" y="48"/>
                    </a:lnTo>
                    <a:lnTo>
                      <a:pt x="228" y="48"/>
                    </a:lnTo>
                    <a:lnTo>
                      <a:pt x="222" y="42"/>
                    </a:lnTo>
                    <a:lnTo>
                      <a:pt x="216" y="36"/>
                    </a:lnTo>
                    <a:lnTo>
                      <a:pt x="210" y="30"/>
                    </a:lnTo>
                    <a:lnTo>
                      <a:pt x="210" y="24"/>
                    </a:lnTo>
                    <a:lnTo>
                      <a:pt x="204" y="18"/>
                    </a:lnTo>
                    <a:lnTo>
                      <a:pt x="204" y="12"/>
                    </a:lnTo>
                    <a:lnTo>
                      <a:pt x="204" y="6"/>
                    </a:lnTo>
                    <a:lnTo>
                      <a:pt x="198" y="0"/>
                    </a:lnTo>
                    <a:lnTo>
                      <a:pt x="192" y="0"/>
                    </a:lnTo>
                    <a:lnTo>
                      <a:pt x="186" y="0"/>
                    </a:lnTo>
                    <a:lnTo>
                      <a:pt x="180" y="6"/>
                    </a:lnTo>
                    <a:lnTo>
                      <a:pt x="174" y="12"/>
                    </a:lnTo>
                    <a:lnTo>
                      <a:pt x="114" y="6"/>
                    </a:lnTo>
                    <a:lnTo>
                      <a:pt x="108" y="6"/>
                    </a:lnTo>
                    <a:close/>
                  </a:path>
                </a:pathLst>
              </a:custGeom>
              <a:solidFill>
                <a:srgbClr val="0033A0">
                  <a:lumMod val="60000"/>
                  <a:lumOff val="40000"/>
                </a:srgb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405" name="Freeform 818">
                <a:extLst>
                  <a:ext uri="{FF2B5EF4-FFF2-40B4-BE49-F238E27FC236}">
                    <a16:creationId xmlns:a16="http://schemas.microsoft.com/office/drawing/2014/main" xmlns="" id="{76AE20EB-508E-E84A-94C9-58F31230E689}"/>
                  </a:ext>
                </a:extLst>
              </p:cNvPr>
              <p:cNvSpPr>
                <a:spLocks/>
              </p:cNvSpPr>
              <p:nvPr/>
            </p:nvSpPr>
            <p:spPr bwMode="auto">
              <a:xfrm>
                <a:off x="7489617" y="5212569"/>
                <a:ext cx="208000" cy="264216"/>
              </a:xfrm>
              <a:custGeom>
                <a:avLst/>
                <a:gdLst/>
                <a:ahLst/>
                <a:cxnLst>
                  <a:cxn ang="0">
                    <a:pos x="0" y="162"/>
                  </a:cxn>
                  <a:cxn ang="0">
                    <a:pos x="30" y="42"/>
                  </a:cxn>
                  <a:cxn ang="0">
                    <a:pos x="72" y="48"/>
                  </a:cxn>
                  <a:cxn ang="0">
                    <a:pos x="84" y="30"/>
                  </a:cxn>
                  <a:cxn ang="0">
                    <a:pos x="78" y="18"/>
                  </a:cxn>
                  <a:cxn ang="0">
                    <a:pos x="90" y="0"/>
                  </a:cxn>
                  <a:cxn ang="0">
                    <a:pos x="102" y="0"/>
                  </a:cxn>
                  <a:cxn ang="0">
                    <a:pos x="108" y="0"/>
                  </a:cxn>
                  <a:cxn ang="0">
                    <a:pos x="114" y="0"/>
                  </a:cxn>
                  <a:cxn ang="0">
                    <a:pos x="120" y="0"/>
                  </a:cxn>
                  <a:cxn ang="0">
                    <a:pos x="132" y="6"/>
                  </a:cxn>
                  <a:cxn ang="0">
                    <a:pos x="150" y="6"/>
                  </a:cxn>
                  <a:cxn ang="0">
                    <a:pos x="156" y="12"/>
                  </a:cxn>
                  <a:cxn ang="0">
                    <a:pos x="168" y="12"/>
                  </a:cxn>
                  <a:cxn ang="0">
                    <a:pos x="180" y="6"/>
                  </a:cxn>
                  <a:cxn ang="0">
                    <a:pos x="174" y="12"/>
                  </a:cxn>
                  <a:cxn ang="0">
                    <a:pos x="174" y="24"/>
                  </a:cxn>
                  <a:cxn ang="0">
                    <a:pos x="180" y="30"/>
                  </a:cxn>
                  <a:cxn ang="0">
                    <a:pos x="186" y="42"/>
                  </a:cxn>
                  <a:cxn ang="0">
                    <a:pos x="186" y="60"/>
                  </a:cxn>
                  <a:cxn ang="0">
                    <a:pos x="192" y="66"/>
                  </a:cxn>
                  <a:cxn ang="0">
                    <a:pos x="192" y="72"/>
                  </a:cxn>
                  <a:cxn ang="0">
                    <a:pos x="198" y="78"/>
                  </a:cxn>
                  <a:cxn ang="0">
                    <a:pos x="204" y="84"/>
                  </a:cxn>
                  <a:cxn ang="0">
                    <a:pos x="204" y="90"/>
                  </a:cxn>
                  <a:cxn ang="0">
                    <a:pos x="204" y="96"/>
                  </a:cxn>
                  <a:cxn ang="0">
                    <a:pos x="204" y="102"/>
                  </a:cxn>
                  <a:cxn ang="0">
                    <a:pos x="198" y="108"/>
                  </a:cxn>
                  <a:cxn ang="0">
                    <a:pos x="198" y="114"/>
                  </a:cxn>
                  <a:cxn ang="0">
                    <a:pos x="204" y="120"/>
                  </a:cxn>
                  <a:cxn ang="0">
                    <a:pos x="210" y="120"/>
                  </a:cxn>
                  <a:cxn ang="0">
                    <a:pos x="216" y="126"/>
                  </a:cxn>
                  <a:cxn ang="0">
                    <a:pos x="222" y="126"/>
                  </a:cxn>
                  <a:cxn ang="0">
                    <a:pos x="222" y="132"/>
                  </a:cxn>
                  <a:cxn ang="0">
                    <a:pos x="222" y="138"/>
                  </a:cxn>
                  <a:cxn ang="0">
                    <a:pos x="222" y="144"/>
                  </a:cxn>
                  <a:cxn ang="0">
                    <a:pos x="222" y="150"/>
                  </a:cxn>
                  <a:cxn ang="0">
                    <a:pos x="216" y="150"/>
                  </a:cxn>
                  <a:cxn ang="0">
                    <a:pos x="216" y="156"/>
                  </a:cxn>
                  <a:cxn ang="0">
                    <a:pos x="222" y="162"/>
                  </a:cxn>
                  <a:cxn ang="0">
                    <a:pos x="222" y="168"/>
                  </a:cxn>
                  <a:cxn ang="0">
                    <a:pos x="216" y="180"/>
                  </a:cxn>
                  <a:cxn ang="0">
                    <a:pos x="210" y="180"/>
                  </a:cxn>
                  <a:cxn ang="0">
                    <a:pos x="204" y="180"/>
                  </a:cxn>
                  <a:cxn ang="0">
                    <a:pos x="198" y="174"/>
                  </a:cxn>
                  <a:cxn ang="0">
                    <a:pos x="192" y="174"/>
                  </a:cxn>
                  <a:cxn ang="0">
                    <a:pos x="186" y="186"/>
                  </a:cxn>
                  <a:cxn ang="0">
                    <a:pos x="180" y="192"/>
                  </a:cxn>
                  <a:cxn ang="0">
                    <a:pos x="180" y="210"/>
                  </a:cxn>
                  <a:cxn ang="0">
                    <a:pos x="180" y="216"/>
                  </a:cxn>
                  <a:cxn ang="0">
                    <a:pos x="174" y="222"/>
                  </a:cxn>
                  <a:cxn ang="0">
                    <a:pos x="162" y="234"/>
                  </a:cxn>
                  <a:cxn ang="0">
                    <a:pos x="156" y="234"/>
                  </a:cxn>
                  <a:cxn ang="0">
                    <a:pos x="150" y="240"/>
                  </a:cxn>
                  <a:cxn ang="0">
                    <a:pos x="144" y="246"/>
                  </a:cxn>
                  <a:cxn ang="0">
                    <a:pos x="138" y="252"/>
                  </a:cxn>
                  <a:cxn ang="0">
                    <a:pos x="138" y="258"/>
                  </a:cxn>
                  <a:cxn ang="0">
                    <a:pos x="138" y="264"/>
                  </a:cxn>
                  <a:cxn ang="0">
                    <a:pos x="144" y="270"/>
                  </a:cxn>
                  <a:cxn ang="0">
                    <a:pos x="138" y="276"/>
                  </a:cxn>
                  <a:cxn ang="0">
                    <a:pos x="132" y="282"/>
                  </a:cxn>
                  <a:cxn ang="0">
                    <a:pos x="120" y="282"/>
                  </a:cxn>
                  <a:cxn ang="0">
                    <a:pos x="0" y="162"/>
                  </a:cxn>
                </a:cxnLst>
                <a:rect l="0" t="0" r="r" b="b"/>
                <a:pathLst>
                  <a:path w="222" h="282">
                    <a:moveTo>
                      <a:pt x="0" y="162"/>
                    </a:moveTo>
                    <a:lnTo>
                      <a:pt x="30" y="42"/>
                    </a:lnTo>
                    <a:lnTo>
                      <a:pt x="72" y="48"/>
                    </a:lnTo>
                    <a:lnTo>
                      <a:pt x="84" y="30"/>
                    </a:lnTo>
                    <a:lnTo>
                      <a:pt x="78" y="18"/>
                    </a:lnTo>
                    <a:lnTo>
                      <a:pt x="90" y="0"/>
                    </a:lnTo>
                    <a:lnTo>
                      <a:pt x="102" y="0"/>
                    </a:lnTo>
                    <a:lnTo>
                      <a:pt x="108" y="0"/>
                    </a:lnTo>
                    <a:lnTo>
                      <a:pt x="114" y="0"/>
                    </a:lnTo>
                    <a:lnTo>
                      <a:pt x="120" y="0"/>
                    </a:lnTo>
                    <a:lnTo>
                      <a:pt x="132" y="6"/>
                    </a:lnTo>
                    <a:lnTo>
                      <a:pt x="150" y="6"/>
                    </a:lnTo>
                    <a:lnTo>
                      <a:pt x="156" y="12"/>
                    </a:lnTo>
                    <a:lnTo>
                      <a:pt x="168" y="12"/>
                    </a:lnTo>
                    <a:lnTo>
                      <a:pt x="180" y="6"/>
                    </a:lnTo>
                    <a:lnTo>
                      <a:pt x="174" y="12"/>
                    </a:lnTo>
                    <a:lnTo>
                      <a:pt x="174" y="24"/>
                    </a:lnTo>
                    <a:lnTo>
                      <a:pt x="180" y="30"/>
                    </a:lnTo>
                    <a:lnTo>
                      <a:pt x="186" y="42"/>
                    </a:lnTo>
                    <a:lnTo>
                      <a:pt x="186" y="60"/>
                    </a:lnTo>
                    <a:lnTo>
                      <a:pt x="192" y="66"/>
                    </a:lnTo>
                    <a:lnTo>
                      <a:pt x="192" y="72"/>
                    </a:lnTo>
                    <a:lnTo>
                      <a:pt x="198" y="78"/>
                    </a:lnTo>
                    <a:lnTo>
                      <a:pt x="204" y="84"/>
                    </a:lnTo>
                    <a:lnTo>
                      <a:pt x="204" y="90"/>
                    </a:lnTo>
                    <a:lnTo>
                      <a:pt x="204" y="96"/>
                    </a:lnTo>
                    <a:lnTo>
                      <a:pt x="204" y="102"/>
                    </a:lnTo>
                    <a:lnTo>
                      <a:pt x="198" y="108"/>
                    </a:lnTo>
                    <a:lnTo>
                      <a:pt x="198" y="114"/>
                    </a:lnTo>
                    <a:lnTo>
                      <a:pt x="204" y="120"/>
                    </a:lnTo>
                    <a:lnTo>
                      <a:pt x="210" y="120"/>
                    </a:lnTo>
                    <a:lnTo>
                      <a:pt x="216" y="126"/>
                    </a:lnTo>
                    <a:lnTo>
                      <a:pt x="222" y="126"/>
                    </a:lnTo>
                    <a:lnTo>
                      <a:pt x="222" y="132"/>
                    </a:lnTo>
                    <a:lnTo>
                      <a:pt x="222" y="138"/>
                    </a:lnTo>
                    <a:lnTo>
                      <a:pt x="222" y="144"/>
                    </a:lnTo>
                    <a:lnTo>
                      <a:pt x="222" y="150"/>
                    </a:lnTo>
                    <a:lnTo>
                      <a:pt x="216" y="150"/>
                    </a:lnTo>
                    <a:lnTo>
                      <a:pt x="216" y="156"/>
                    </a:lnTo>
                    <a:lnTo>
                      <a:pt x="222" y="162"/>
                    </a:lnTo>
                    <a:lnTo>
                      <a:pt x="222" y="168"/>
                    </a:lnTo>
                    <a:lnTo>
                      <a:pt x="216" y="180"/>
                    </a:lnTo>
                    <a:lnTo>
                      <a:pt x="210" y="180"/>
                    </a:lnTo>
                    <a:lnTo>
                      <a:pt x="204" y="180"/>
                    </a:lnTo>
                    <a:lnTo>
                      <a:pt x="198" y="174"/>
                    </a:lnTo>
                    <a:lnTo>
                      <a:pt x="192" y="174"/>
                    </a:lnTo>
                    <a:lnTo>
                      <a:pt x="186" y="186"/>
                    </a:lnTo>
                    <a:lnTo>
                      <a:pt x="180" y="192"/>
                    </a:lnTo>
                    <a:lnTo>
                      <a:pt x="180" y="210"/>
                    </a:lnTo>
                    <a:lnTo>
                      <a:pt x="180" y="216"/>
                    </a:lnTo>
                    <a:lnTo>
                      <a:pt x="174" y="222"/>
                    </a:lnTo>
                    <a:lnTo>
                      <a:pt x="162" y="234"/>
                    </a:lnTo>
                    <a:lnTo>
                      <a:pt x="156" y="234"/>
                    </a:lnTo>
                    <a:lnTo>
                      <a:pt x="150" y="240"/>
                    </a:lnTo>
                    <a:lnTo>
                      <a:pt x="144" y="246"/>
                    </a:lnTo>
                    <a:lnTo>
                      <a:pt x="138" y="252"/>
                    </a:lnTo>
                    <a:lnTo>
                      <a:pt x="138" y="258"/>
                    </a:lnTo>
                    <a:lnTo>
                      <a:pt x="138" y="264"/>
                    </a:lnTo>
                    <a:lnTo>
                      <a:pt x="144" y="270"/>
                    </a:lnTo>
                    <a:lnTo>
                      <a:pt x="138" y="276"/>
                    </a:lnTo>
                    <a:lnTo>
                      <a:pt x="132" y="282"/>
                    </a:lnTo>
                    <a:lnTo>
                      <a:pt x="120" y="282"/>
                    </a:lnTo>
                    <a:lnTo>
                      <a:pt x="0" y="162"/>
                    </a:lnTo>
                    <a:close/>
                  </a:path>
                </a:pathLst>
              </a:custGeom>
              <a:solidFill>
                <a:schemeClr val="accent4">
                  <a:lumMod val="20000"/>
                  <a:lumOff val="80000"/>
                </a:scheme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406" name="Freeform 819">
                <a:extLst>
                  <a:ext uri="{FF2B5EF4-FFF2-40B4-BE49-F238E27FC236}">
                    <a16:creationId xmlns:a16="http://schemas.microsoft.com/office/drawing/2014/main" xmlns="" id="{7BFAD693-3147-794B-9A7C-68A9FDE98D6C}"/>
                  </a:ext>
                </a:extLst>
              </p:cNvPr>
              <p:cNvSpPr>
                <a:spLocks/>
              </p:cNvSpPr>
              <p:nvPr/>
            </p:nvSpPr>
            <p:spPr bwMode="auto">
              <a:xfrm>
                <a:off x="7174807" y="5606082"/>
                <a:ext cx="275459" cy="286702"/>
              </a:xfrm>
              <a:custGeom>
                <a:avLst/>
                <a:gdLst/>
                <a:ahLst/>
                <a:cxnLst>
                  <a:cxn ang="0">
                    <a:pos x="288" y="102"/>
                  </a:cxn>
                  <a:cxn ang="0">
                    <a:pos x="294" y="126"/>
                  </a:cxn>
                  <a:cxn ang="0">
                    <a:pos x="294" y="138"/>
                  </a:cxn>
                  <a:cxn ang="0">
                    <a:pos x="282" y="144"/>
                  </a:cxn>
                  <a:cxn ang="0">
                    <a:pos x="264" y="156"/>
                  </a:cxn>
                  <a:cxn ang="0">
                    <a:pos x="264" y="174"/>
                  </a:cxn>
                  <a:cxn ang="0">
                    <a:pos x="246" y="180"/>
                  </a:cxn>
                  <a:cxn ang="0">
                    <a:pos x="240" y="192"/>
                  </a:cxn>
                  <a:cxn ang="0">
                    <a:pos x="180" y="306"/>
                  </a:cxn>
                  <a:cxn ang="0">
                    <a:pos x="48" y="288"/>
                  </a:cxn>
                  <a:cxn ang="0">
                    <a:pos x="36" y="276"/>
                  </a:cxn>
                  <a:cxn ang="0">
                    <a:pos x="42" y="258"/>
                  </a:cxn>
                  <a:cxn ang="0">
                    <a:pos x="36" y="240"/>
                  </a:cxn>
                  <a:cxn ang="0">
                    <a:pos x="24" y="222"/>
                  </a:cxn>
                  <a:cxn ang="0">
                    <a:pos x="30" y="204"/>
                  </a:cxn>
                  <a:cxn ang="0">
                    <a:pos x="36" y="186"/>
                  </a:cxn>
                  <a:cxn ang="0">
                    <a:pos x="24" y="150"/>
                  </a:cxn>
                  <a:cxn ang="0">
                    <a:pos x="6" y="138"/>
                  </a:cxn>
                  <a:cxn ang="0">
                    <a:pos x="0" y="120"/>
                  </a:cxn>
                  <a:cxn ang="0">
                    <a:pos x="36" y="78"/>
                  </a:cxn>
                  <a:cxn ang="0">
                    <a:pos x="60" y="48"/>
                  </a:cxn>
                  <a:cxn ang="0">
                    <a:pos x="66" y="36"/>
                  </a:cxn>
                  <a:cxn ang="0">
                    <a:pos x="78" y="30"/>
                  </a:cxn>
                  <a:cxn ang="0">
                    <a:pos x="90" y="42"/>
                  </a:cxn>
                  <a:cxn ang="0">
                    <a:pos x="168" y="12"/>
                  </a:cxn>
                  <a:cxn ang="0">
                    <a:pos x="174" y="30"/>
                  </a:cxn>
                  <a:cxn ang="0">
                    <a:pos x="192" y="30"/>
                  </a:cxn>
                  <a:cxn ang="0">
                    <a:pos x="210" y="18"/>
                  </a:cxn>
                  <a:cxn ang="0">
                    <a:pos x="216" y="12"/>
                  </a:cxn>
                  <a:cxn ang="0">
                    <a:pos x="234" y="12"/>
                  </a:cxn>
                  <a:cxn ang="0">
                    <a:pos x="246" y="24"/>
                  </a:cxn>
                  <a:cxn ang="0">
                    <a:pos x="258" y="60"/>
                  </a:cxn>
                  <a:cxn ang="0">
                    <a:pos x="276" y="84"/>
                  </a:cxn>
                  <a:cxn ang="0">
                    <a:pos x="288" y="84"/>
                  </a:cxn>
                  <a:cxn ang="0">
                    <a:pos x="294" y="96"/>
                  </a:cxn>
                </a:cxnLst>
                <a:rect l="0" t="0" r="r" b="b"/>
                <a:pathLst>
                  <a:path w="294" h="306">
                    <a:moveTo>
                      <a:pt x="294" y="96"/>
                    </a:moveTo>
                    <a:lnTo>
                      <a:pt x="288" y="102"/>
                    </a:lnTo>
                    <a:lnTo>
                      <a:pt x="294" y="114"/>
                    </a:lnTo>
                    <a:lnTo>
                      <a:pt x="294" y="126"/>
                    </a:lnTo>
                    <a:lnTo>
                      <a:pt x="294" y="132"/>
                    </a:lnTo>
                    <a:lnTo>
                      <a:pt x="294" y="138"/>
                    </a:lnTo>
                    <a:lnTo>
                      <a:pt x="288" y="144"/>
                    </a:lnTo>
                    <a:lnTo>
                      <a:pt x="282" y="144"/>
                    </a:lnTo>
                    <a:lnTo>
                      <a:pt x="270" y="150"/>
                    </a:lnTo>
                    <a:lnTo>
                      <a:pt x="264" y="156"/>
                    </a:lnTo>
                    <a:lnTo>
                      <a:pt x="270" y="168"/>
                    </a:lnTo>
                    <a:lnTo>
                      <a:pt x="264" y="174"/>
                    </a:lnTo>
                    <a:lnTo>
                      <a:pt x="252" y="174"/>
                    </a:lnTo>
                    <a:lnTo>
                      <a:pt x="246" y="180"/>
                    </a:lnTo>
                    <a:lnTo>
                      <a:pt x="240" y="180"/>
                    </a:lnTo>
                    <a:lnTo>
                      <a:pt x="240" y="192"/>
                    </a:lnTo>
                    <a:lnTo>
                      <a:pt x="240" y="198"/>
                    </a:lnTo>
                    <a:lnTo>
                      <a:pt x="180" y="306"/>
                    </a:lnTo>
                    <a:lnTo>
                      <a:pt x="54" y="294"/>
                    </a:lnTo>
                    <a:lnTo>
                      <a:pt x="48" y="288"/>
                    </a:lnTo>
                    <a:lnTo>
                      <a:pt x="42" y="282"/>
                    </a:lnTo>
                    <a:lnTo>
                      <a:pt x="36" y="276"/>
                    </a:lnTo>
                    <a:lnTo>
                      <a:pt x="42" y="276"/>
                    </a:lnTo>
                    <a:lnTo>
                      <a:pt x="42" y="258"/>
                    </a:lnTo>
                    <a:lnTo>
                      <a:pt x="42" y="252"/>
                    </a:lnTo>
                    <a:lnTo>
                      <a:pt x="36" y="240"/>
                    </a:lnTo>
                    <a:lnTo>
                      <a:pt x="24" y="228"/>
                    </a:lnTo>
                    <a:lnTo>
                      <a:pt x="24" y="222"/>
                    </a:lnTo>
                    <a:lnTo>
                      <a:pt x="30" y="216"/>
                    </a:lnTo>
                    <a:lnTo>
                      <a:pt x="30" y="204"/>
                    </a:lnTo>
                    <a:lnTo>
                      <a:pt x="36" y="198"/>
                    </a:lnTo>
                    <a:lnTo>
                      <a:pt x="36" y="186"/>
                    </a:lnTo>
                    <a:lnTo>
                      <a:pt x="30" y="168"/>
                    </a:lnTo>
                    <a:lnTo>
                      <a:pt x="24" y="150"/>
                    </a:lnTo>
                    <a:lnTo>
                      <a:pt x="12" y="138"/>
                    </a:lnTo>
                    <a:lnTo>
                      <a:pt x="6" y="138"/>
                    </a:lnTo>
                    <a:lnTo>
                      <a:pt x="0" y="132"/>
                    </a:lnTo>
                    <a:lnTo>
                      <a:pt x="0" y="120"/>
                    </a:lnTo>
                    <a:lnTo>
                      <a:pt x="0" y="114"/>
                    </a:lnTo>
                    <a:lnTo>
                      <a:pt x="36" y="78"/>
                    </a:lnTo>
                    <a:lnTo>
                      <a:pt x="60" y="66"/>
                    </a:lnTo>
                    <a:lnTo>
                      <a:pt x="60" y="48"/>
                    </a:lnTo>
                    <a:lnTo>
                      <a:pt x="60" y="36"/>
                    </a:lnTo>
                    <a:lnTo>
                      <a:pt x="66" y="36"/>
                    </a:lnTo>
                    <a:lnTo>
                      <a:pt x="72" y="30"/>
                    </a:lnTo>
                    <a:lnTo>
                      <a:pt x="78" y="30"/>
                    </a:lnTo>
                    <a:lnTo>
                      <a:pt x="90" y="36"/>
                    </a:lnTo>
                    <a:lnTo>
                      <a:pt x="90" y="42"/>
                    </a:lnTo>
                    <a:lnTo>
                      <a:pt x="138" y="0"/>
                    </a:lnTo>
                    <a:lnTo>
                      <a:pt x="168" y="12"/>
                    </a:lnTo>
                    <a:lnTo>
                      <a:pt x="168" y="24"/>
                    </a:lnTo>
                    <a:lnTo>
                      <a:pt x="174" y="30"/>
                    </a:lnTo>
                    <a:lnTo>
                      <a:pt x="186" y="36"/>
                    </a:lnTo>
                    <a:lnTo>
                      <a:pt x="192" y="30"/>
                    </a:lnTo>
                    <a:lnTo>
                      <a:pt x="204" y="24"/>
                    </a:lnTo>
                    <a:lnTo>
                      <a:pt x="210" y="18"/>
                    </a:lnTo>
                    <a:lnTo>
                      <a:pt x="210" y="12"/>
                    </a:lnTo>
                    <a:lnTo>
                      <a:pt x="216" y="12"/>
                    </a:lnTo>
                    <a:lnTo>
                      <a:pt x="222" y="12"/>
                    </a:lnTo>
                    <a:lnTo>
                      <a:pt x="234" y="12"/>
                    </a:lnTo>
                    <a:lnTo>
                      <a:pt x="240" y="18"/>
                    </a:lnTo>
                    <a:lnTo>
                      <a:pt x="246" y="24"/>
                    </a:lnTo>
                    <a:lnTo>
                      <a:pt x="258" y="36"/>
                    </a:lnTo>
                    <a:lnTo>
                      <a:pt x="258" y="60"/>
                    </a:lnTo>
                    <a:lnTo>
                      <a:pt x="270" y="78"/>
                    </a:lnTo>
                    <a:lnTo>
                      <a:pt x="276" y="84"/>
                    </a:lnTo>
                    <a:lnTo>
                      <a:pt x="282" y="90"/>
                    </a:lnTo>
                    <a:lnTo>
                      <a:pt x="288" y="84"/>
                    </a:lnTo>
                    <a:lnTo>
                      <a:pt x="294" y="90"/>
                    </a:lnTo>
                    <a:lnTo>
                      <a:pt x="294" y="96"/>
                    </a:lnTo>
                    <a:close/>
                  </a:path>
                </a:pathLst>
              </a:custGeom>
              <a:solidFill>
                <a:schemeClr val="accent4"/>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407" name="Freeform 830">
                <a:extLst>
                  <a:ext uri="{FF2B5EF4-FFF2-40B4-BE49-F238E27FC236}">
                    <a16:creationId xmlns:a16="http://schemas.microsoft.com/office/drawing/2014/main" xmlns="" id="{202B2FE0-671F-674A-B784-178A1DFC8E6A}"/>
                  </a:ext>
                </a:extLst>
              </p:cNvPr>
              <p:cNvSpPr>
                <a:spLocks/>
              </p:cNvSpPr>
              <p:nvPr/>
            </p:nvSpPr>
            <p:spPr bwMode="auto">
              <a:xfrm>
                <a:off x="7051131" y="5476785"/>
                <a:ext cx="252973" cy="258594"/>
              </a:xfrm>
              <a:custGeom>
                <a:avLst/>
                <a:gdLst/>
                <a:ahLst/>
                <a:cxnLst>
                  <a:cxn ang="0">
                    <a:pos x="264" y="138"/>
                  </a:cxn>
                  <a:cxn ang="0">
                    <a:pos x="270" y="138"/>
                  </a:cxn>
                  <a:cxn ang="0">
                    <a:pos x="222" y="180"/>
                  </a:cxn>
                  <a:cxn ang="0">
                    <a:pos x="222" y="174"/>
                  </a:cxn>
                  <a:cxn ang="0">
                    <a:pos x="210" y="168"/>
                  </a:cxn>
                  <a:cxn ang="0">
                    <a:pos x="204" y="168"/>
                  </a:cxn>
                  <a:cxn ang="0">
                    <a:pos x="198" y="174"/>
                  </a:cxn>
                  <a:cxn ang="0">
                    <a:pos x="192" y="174"/>
                  </a:cxn>
                  <a:cxn ang="0">
                    <a:pos x="192" y="186"/>
                  </a:cxn>
                  <a:cxn ang="0">
                    <a:pos x="192" y="204"/>
                  </a:cxn>
                  <a:cxn ang="0">
                    <a:pos x="168" y="216"/>
                  </a:cxn>
                  <a:cxn ang="0">
                    <a:pos x="132" y="252"/>
                  </a:cxn>
                  <a:cxn ang="0">
                    <a:pos x="96" y="276"/>
                  </a:cxn>
                  <a:cxn ang="0">
                    <a:pos x="48" y="240"/>
                  </a:cxn>
                  <a:cxn ang="0">
                    <a:pos x="30" y="228"/>
                  </a:cxn>
                  <a:cxn ang="0">
                    <a:pos x="24" y="234"/>
                  </a:cxn>
                  <a:cxn ang="0">
                    <a:pos x="36" y="246"/>
                  </a:cxn>
                  <a:cxn ang="0">
                    <a:pos x="36" y="252"/>
                  </a:cxn>
                  <a:cxn ang="0">
                    <a:pos x="30" y="258"/>
                  </a:cxn>
                  <a:cxn ang="0">
                    <a:pos x="24" y="252"/>
                  </a:cxn>
                  <a:cxn ang="0">
                    <a:pos x="18" y="252"/>
                  </a:cxn>
                  <a:cxn ang="0">
                    <a:pos x="18" y="246"/>
                  </a:cxn>
                  <a:cxn ang="0">
                    <a:pos x="18" y="240"/>
                  </a:cxn>
                  <a:cxn ang="0">
                    <a:pos x="12" y="234"/>
                  </a:cxn>
                  <a:cxn ang="0">
                    <a:pos x="6" y="228"/>
                  </a:cxn>
                  <a:cxn ang="0">
                    <a:pos x="0" y="222"/>
                  </a:cxn>
                  <a:cxn ang="0">
                    <a:pos x="24" y="198"/>
                  </a:cxn>
                  <a:cxn ang="0">
                    <a:pos x="42" y="144"/>
                  </a:cxn>
                  <a:cxn ang="0">
                    <a:pos x="66" y="114"/>
                  </a:cxn>
                  <a:cxn ang="0">
                    <a:pos x="138" y="0"/>
                  </a:cxn>
                  <a:cxn ang="0">
                    <a:pos x="162" y="30"/>
                  </a:cxn>
                  <a:cxn ang="0">
                    <a:pos x="192" y="60"/>
                  </a:cxn>
                  <a:cxn ang="0">
                    <a:pos x="216" y="54"/>
                  </a:cxn>
                  <a:cxn ang="0">
                    <a:pos x="228" y="48"/>
                  </a:cxn>
                  <a:cxn ang="0">
                    <a:pos x="222" y="72"/>
                  </a:cxn>
                  <a:cxn ang="0">
                    <a:pos x="222" y="102"/>
                  </a:cxn>
                  <a:cxn ang="0">
                    <a:pos x="252" y="132"/>
                  </a:cxn>
                  <a:cxn ang="0">
                    <a:pos x="264" y="138"/>
                  </a:cxn>
                </a:cxnLst>
                <a:rect l="0" t="0" r="r" b="b"/>
                <a:pathLst>
                  <a:path w="270" h="276">
                    <a:moveTo>
                      <a:pt x="264" y="138"/>
                    </a:moveTo>
                    <a:lnTo>
                      <a:pt x="270" y="138"/>
                    </a:lnTo>
                    <a:lnTo>
                      <a:pt x="222" y="180"/>
                    </a:lnTo>
                    <a:lnTo>
                      <a:pt x="222" y="174"/>
                    </a:lnTo>
                    <a:lnTo>
                      <a:pt x="210" y="168"/>
                    </a:lnTo>
                    <a:lnTo>
                      <a:pt x="204" y="168"/>
                    </a:lnTo>
                    <a:lnTo>
                      <a:pt x="198" y="174"/>
                    </a:lnTo>
                    <a:lnTo>
                      <a:pt x="192" y="174"/>
                    </a:lnTo>
                    <a:lnTo>
                      <a:pt x="192" y="186"/>
                    </a:lnTo>
                    <a:lnTo>
                      <a:pt x="192" y="204"/>
                    </a:lnTo>
                    <a:lnTo>
                      <a:pt x="168" y="216"/>
                    </a:lnTo>
                    <a:lnTo>
                      <a:pt x="132" y="252"/>
                    </a:lnTo>
                    <a:lnTo>
                      <a:pt x="96" y="276"/>
                    </a:lnTo>
                    <a:lnTo>
                      <a:pt x="48" y="240"/>
                    </a:lnTo>
                    <a:lnTo>
                      <a:pt x="30" y="228"/>
                    </a:lnTo>
                    <a:lnTo>
                      <a:pt x="24" y="234"/>
                    </a:lnTo>
                    <a:lnTo>
                      <a:pt x="36" y="246"/>
                    </a:lnTo>
                    <a:lnTo>
                      <a:pt x="36" y="252"/>
                    </a:lnTo>
                    <a:lnTo>
                      <a:pt x="30" y="258"/>
                    </a:lnTo>
                    <a:lnTo>
                      <a:pt x="24" y="252"/>
                    </a:lnTo>
                    <a:lnTo>
                      <a:pt x="18" y="252"/>
                    </a:lnTo>
                    <a:lnTo>
                      <a:pt x="18" y="246"/>
                    </a:lnTo>
                    <a:lnTo>
                      <a:pt x="18" y="240"/>
                    </a:lnTo>
                    <a:lnTo>
                      <a:pt x="12" y="234"/>
                    </a:lnTo>
                    <a:lnTo>
                      <a:pt x="6" y="228"/>
                    </a:lnTo>
                    <a:lnTo>
                      <a:pt x="0" y="222"/>
                    </a:lnTo>
                    <a:lnTo>
                      <a:pt x="24" y="198"/>
                    </a:lnTo>
                    <a:lnTo>
                      <a:pt x="42" y="144"/>
                    </a:lnTo>
                    <a:lnTo>
                      <a:pt x="66" y="114"/>
                    </a:lnTo>
                    <a:lnTo>
                      <a:pt x="138" y="0"/>
                    </a:lnTo>
                    <a:lnTo>
                      <a:pt x="162" y="30"/>
                    </a:lnTo>
                    <a:lnTo>
                      <a:pt x="192" y="60"/>
                    </a:lnTo>
                    <a:lnTo>
                      <a:pt x="216" y="54"/>
                    </a:lnTo>
                    <a:lnTo>
                      <a:pt x="228" y="48"/>
                    </a:lnTo>
                    <a:lnTo>
                      <a:pt x="222" y="72"/>
                    </a:lnTo>
                    <a:lnTo>
                      <a:pt x="222" y="102"/>
                    </a:lnTo>
                    <a:lnTo>
                      <a:pt x="252" y="132"/>
                    </a:lnTo>
                    <a:lnTo>
                      <a:pt x="264" y="138"/>
                    </a:lnTo>
                    <a:close/>
                  </a:path>
                </a:pathLst>
              </a:custGeom>
              <a:solidFill>
                <a:schemeClr val="accent4">
                  <a:lumMod val="20000"/>
                  <a:lumOff val="80000"/>
                </a:scheme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408" name="Freeform 850">
                <a:extLst>
                  <a:ext uri="{FF2B5EF4-FFF2-40B4-BE49-F238E27FC236}">
                    <a16:creationId xmlns:a16="http://schemas.microsoft.com/office/drawing/2014/main" xmlns="" id="{8D8CC8B5-152C-754B-8063-E14979C834F8}"/>
                  </a:ext>
                </a:extLst>
              </p:cNvPr>
              <p:cNvSpPr>
                <a:spLocks/>
              </p:cNvSpPr>
              <p:nvPr/>
            </p:nvSpPr>
            <p:spPr bwMode="auto">
              <a:xfrm>
                <a:off x="6022376" y="5566731"/>
                <a:ext cx="258594" cy="309189"/>
              </a:xfrm>
              <a:custGeom>
                <a:avLst/>
                <a:gdLst/>
                <a:ahLst/>
                <a:cxnLst>
                  <a:cxn ang="0">
                    <a:pos x="36" y="0"/>
                  </a:cxn>
                  <a:cxn ang="0">
                    <a:pos x="54" y="0"/>
                  </a:cxn>
                  <a:cxn ang="0">
                    <a:pos x="72" y="0"/>
                  </a:cxn>
                  <a:cxn ang="0">
                    <a:pos x="132" y="12"/>
                  </a:cxn>
                  <a:cxn ang="0">
                    <a:pos x="234" y="54"/>
                  </a:cxn>
                  <a:cxn ang="0">
                    <a:pos x="240" y="54"/>
                  </a:cxn>
                  <a:cxn ang="0">
                    <a:pos x="276" y="144"/>
                  </a:cxn>
                  <a:cxn ang="0">
                    <a:pos x="264" y="144"/>
                  </a:cxn>
                  <a:cxn ang="0">
                    <a:pos x="246" y="150"/>
                  </a:cxn>
                  <a:cxn ang="0">
                    <a:pos x="228" y="174"/>
                  </a:cxn>
                  <a:cxn ang="0">
                    <a:pos x="222" y="204"/>
                  </a:cxn>
                  <a:cxn ang="0">
                    <a:pos x="198" y="246"/>
                  </a:cxn>
                  <a:cxn ang="0">
                    <a:pos x="192" y="264"/>
                  </a:cxn>
                  <a:cxn ang="0">
                    <a:pos x="186" y="324"/>
                  </a:cxn>
                  <a:cxn ang="0">
                    <a:pos x="36" y="330"/>
                  </a:cxn>
                  <a:cxn ang="0">
                    <a:pos x="0" y="330"/>
                  </a:cxn>
                  <a:cxn ang="0">
                    <a:pos x="0" y="252"/>
                  </a:cxn>
                  <a:cxn ang="0">
                    <a:pos x="6" y="234"/>
                  </a:cxn>
                  <a:cxn ang="0">
                    <a:pos x="0" y="204"/>
                  </a:cxn>
                  <a:cxn ang="0">
                    <a:pos x="6" y="54"/>
                  </a:cxn>
                  <a:cxn ang="0">
                    <a:pos x="6" y="6"/>
                  </a:cxn>
                  <a:cxn ang="0">
                    <a:pos x="36" y="0"/>
                  </a:cxn>
                </a:cxnLst>
                <a:rect l="0" t="0" r="r" b="b"/>
                <a:pathLst>
                  <a:path w="276" h="330">
                    <a:moveTo>
                      <a:pt x="36" y="0"/>
                    </a:moveTo>
                    <a:lnTo>
                      <a:pt x="54" y="0"/>
                    </a:lnTo>
                    <a:lnTo>
                      <a:pt x="72" y="0"/>
                    </a:lnTo>
                    <a:lnTo>
                      <a:pt x="132" y="12"/>
                    </a:lnTo>
                    <a:lnTo>
                      <a:pt x="234" y="54"/>
                    </a:lnTo>
                    <a:lnTo>
                      <a:pt x="240" y="54"/>
                    </a:lnTo>
                    <a:lnTo>
                      <a:pt x="276" y="144"/>
                    </a:lnTo>
                    <a:lnTo>
                      <a:pt x="264" y="144"/>
                    </a:lnTo>
                    <a:lnTo>
                      <a:pt x="246" y="150"/>
                    </a:lnTo>
                    <a:lnTo>
                      <a:pt x="228" y="174"/>
                    </a:lnTo>
                    <a:lnTo>
                      <a:pt x="222" y="204"/>
                    </a:lnTo>
                    <a:lnTo>
                      <a:pt x="198" y="246"/>
                    </a:lnTo>
                    <a:lnTo>
                      <a:pt x="192" y="264"/>
                    </a:lnTo>
                    <a:lnTo>
                      <a:pt x="186" y="324"/>
                    </a:lnTo>
                    <a:lnTo>
                      <a:pt x="36" y="330"/>
                    </a:lnTo>
                    <a:lnTo>
                      <a:pt x="0" y="330"/>
                    </a:lnTo>
                    <a:lnTo>
                      <a:pt x="0" y="252"/>
                    </a:lnTo>
                    <a:lnTo>
                      <a:pt x="6" y="234"/>
                    </a:lnTo>
                    <a:lnTo>
                      <a:pt x="0" y="204"/>
                    </a:lnTo>
                    <a:lnTo>
                      <a:pt x="6" y="54"/>
                    </a:lnTo>
                    <a:lnTo>
                      <a:pt x="6" y="6"/>
                    </a:lnTo>
                    <a:lnTo>
                      <a:pt x="36" y="0"/>
                    </a:lnTo>
                    <a:close/>
                  </a:path>
                </a:pathLst>
              </a:custGeom>
              <a:solidFill>
                <a:schemeClr val="accent4">
                  <a:lumMod val="20000"/>
                  <a:lumOff val="80000"/>
                </a:scheme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409" name="Freeform 852">
                <a:extLst>
                  <a:ext uri="{FF2B5EF4-FFF2-40B4-BE49-F238E27FC236}">
                    <a16:creationId xmlns:a16="http://schemas.microsoft.com/office/drawing/2014/main" xmlns="" id="{BEE752DB-CBFC-DB4B-BC11-511B085602B3}"/>
                  </a:ext>
                </a:extLst>
              </p:cNvPr>
              <p:cNvSpPr>
                <a:spLocks/>
              </p:cNvSpPr>
              <p:nvPr/>
            </p:nvSpPr>
            <p:spPr bwMode="auto">
              <a:xfrm>
                <a:off x="6067349" y="4903380"/>
                <a:ext cx="208000" cy="247351"/>
              </a:xfrm>
              <a:custGeom>
                <a:avLst/>
                <a:gdLst/>
                <a:ahLst/>
                <a:cxnLst>
                  <a:cxn ang="0">
                    <a:pos x="96" y="186"/>
                  </a:cxn>
                  <a:cxn ang="0">
                    <a:pos x="102" y="156"/>
                  </a:cxn>
                  <a:cxn ang="0">
                    <a:pos x="90" y="126"/>
                  </a:cxn>
                  <a:cxn ang="0">
                    <a:pos x="66" y="120"/>
                  </a:cxn>
                  <a:cxn ang="0">
                    <a:pos x="54" y="126"/>
                  </a:cxn>
                  <a:cxn ang="0">
                    <a:pos x="42" y="126"/>
                  </a:cxn>
                  <a:cxn ang="0">
                    <a:pos x="42" y="114"/>
                  </a:cxn>
                  <a:cxn ang="0">
                    <a:pos x="48" y="96"/>
                  </a:cxn>
                  <a:cxn ang="0">
                    <a:pos x="48" y="78"/>
                  </a:cxn>
                  <a:cxn ang="0">
                    <a:pos x="42" y="66"/>
                  </a:cxn>
                  <a:cxn ang="0">
                    <a:pos x="24" y="72"/>
                  </a:cxn>
                  <a:cxn ang="0">
                    <a:pos x="6" y="78"/>
                  </a:cxn>
                  <a:cxn ang="0">
                    <a:pos x="0" y="78"/>
                  </a:cxn>
                  <a:cxn ang="0">
                    <a:pos x="0" y="66"/>
                  </a:cxn>
                  <a:cxn ang="0">
                    <a:pos x="6" y="54"/>
                  </a:cxn>
                  <a:cxn ang="0">
                    <a:pos x="18" y="54"/>
                  </a:cxn>
                  <a:cxn ang="0">
                    <a:pos x="42" y="48"/>
                  </a:cxn>
                  <a:cxn ang="0">
                    <a:pos x="66" y="18"/>
                  </a:cxn>
                  <a:cxn ang="0">
                    <a:pos x="90" y="0"/>
                  </a:cxn>
                  <a:cxn ang="0">
                    <a:pos x="102" y="0"/>
                  </a:cxn>
                  <a:cxn ang="0">
                    <a:pos x="114" y="6"/>
                  </a:cxn>
                  <a:cxn ang="0">
                    <a:pos x="120" y="18"/>
                  </a:cxn>
                  <a:cxn ang="0">
                    <a:pos x="132" y="60"/>
                  </a:cxn>
                  <a:cxn ang="0">
                    <a:pos x="150" y="78"/>
                  </a:cxn>
                  <a:cxn ang="0">
                    <a:pos x="168" y="78"/>
                  </a:cxn>
                  <a:cxn ang="0">
                    <a:pos x="180" y="66"/>
                  </a:cxn>
                  <a:cxn ang="0">
                    <a:pos x="192" y="60"/>
                  </a:cxn>
                  <a:cxn ang="0">
                    <a:pos x="204" y="72"/>
                  </a:cxn>
                  <a:cxn ang="0">
                    <a:pos x="204" y="84"/>
                  </a:cxn>
                  <a:cxn ang="0">
                    <a:pos x="198" y="102"/>
                  </a:cxn>
                  <a:cxn ang="0">
                    <a:pos x="198" y="120"/>
                  </a:cxn>
                  <a:cxn ang="0">
                    <a:pos x="186" y="156"/>
                  </a:cxn>
                  <a:cxn ang="0">
                    <a:pos x="210" y="258"/>
                  </a:cxn>
                </a:cxnLst>
                <a:rect l="0" t="0" r="r" b="b"/>
                <a:pathLst>
                  <a:path w="222" h="264">
                    <a:moveTo>
                      <a:pt x="96" y="198"/>
                    </a:moveTo>
                    <a:lnTo>
                      <a:pt x="96" y="186"/>
                    </a:lnTo>
                    <a:lnTo>
                      <a:pt x="102" y="180"/>
                    </a:lnTo>
                    <a:lnTo>
                      <a:pt x="102" y="156"/>
                    </a:lnTo>
                    <a:lnTo>
                      <a:pt x="96" y="132"/>
                    </a:lnTo>
                    <a:lnTo>
                      <a:pt x="90" y="126"/>
                    </a:lnTo>
                    <a:lnTo>
                      <a:pt x="78" y="120"/>
                    </a:lnTo>
                    <a:lnTo>
                      <a:pt x="66" y="120"/>
                    </a:lnTo>
                    <a:lnTo>
                      <a:pt x="60" y="126"/>
                    </a:lnTo>
                    <a:lnTo>
                      <a:pt x="54" y="126"/>
                    </a:lnTo>
                    <a:lnTo>
                      <a:pt x="48" y="126"/>
                    </a:lnTo>
                    <a:lnTo>
                      <a:pt x="42" y="126"/>
                    </a:lnTo>
                    <a:lnTo>
                      <a:pt x="42" y="120"/>
                    </a:lnTo>
                    <a:lnTo>
                      <a:pt x="42" y="114"/>
                    </a:lnTo>
                    <a:lnTo>
                      <a:pt x="48" y="108"/>
                    </a:lnTo>
                    <a:lnTo>
                      <a:pt x="48" y="96"/>
                    </a:lnTo>
                    <a:lnTo>
                      <a:pt x="48" y="84"/>
                    </a:lnTo>
                    <a:lnTo>
                      <a:pt x="48" y="78"/>
                    </a:lnTo>
                    <a:lnTo>
                      <a:pt x="42" y="72"/>
                    </a:lnTo>
                    <a:lnTo>
                      <a:pt x="42" y="66"/>
                    </a:lnTo>
                    <a:lnTo>
                      <a:pt x="30" y="66"/>
                    </a:lnTo>
                    <a:lnTo>
                      <a:pt x="24" y="72"/>
                    </a:lnTo>
                    <a:lnTo>
                      <a:pt x="18" y="78"/>
                    </a:lnTo>
                    <a:lnTo>
                      <a:pt x="6" y="78"/>
                    </a:lnTo>
                    <a:lnTo>
                      <a:pt x="6" y="84"/>
                    </a:lnTo>
                    <a:lnTo>
                      <a:pt x="0" y="78"/>
                    </a:lnTo>
                    <a:lnTo>
                      <a:pt x="0" y="72"/>
                    </a:lnTo>
                    <a:lnTo>
                      <a:pt x="0" y="66"/>
                    </a:lnTo>
                    <a:lnTo>
                      <a:pt x="6" y="60"/>
                    </a:lnTo>
                    <a:lnTo>
                      <a:pt x="6" y="54"/>
                    </a:lnTo>
                    <a:lnTo>
                      <a:pt x="6" y="48"/>
                    </a:lnTo>
                    <a:lnTo>
                      <a:pt x="18" y="54"/>
                    </a:lnTo>
                    <a:lnTo>
                      <a:pt x="30" y="48"/>
                    </a:lnTo>
                    <a:lnTo>
                      <a:pt x="42" y="48"/>
                    </a:lnTo>
                    <a:lnTo>
                      <a:pt x="54" y="36"/>
                    </a:lnTo>
                    <a:lnTo>
                      <a:pt x="66" y="18"/>
                    </a:lnTo>
                    <a:lnTo>
                      <a:pt x="78" y="6"/>
                    </a:lnTo>
                    <a:lnTo>
                      <a:pt x="90" y="0"/>
                    </a:lnTo>
                    <a:lnTo>
                      <a:pt x="96" y="0"/>
                    </a:lnTo>
                    <a:lnTo>
                      <a:pt x="102" y="0"/>
                    </a:lnTo>
                    <a:lnTo>
                      <a:pt x="108" y="0"/>
                    </a:lnTo>
                    <a:lnTo>
                      <a:pt x="114" y="6"/>
                    </a:lnTo>
                    <a:lnTo>
                      <a:pt x="120" y="12"/>
                    </a:lnTo>
                    <a:lnTo>
                      <a:pt x="120" y="18"/>
                    </a:lnTo>
                    <a:lnTo>
                      <a:pt x="126" y="36"/>
                    </a:lnTo>
                    <a:lnTo>
                      <a:pt x="132" y="60"/>
                    </a:lnTo>
                    <a:lnTo>
                      <a:pt x="144" y="72"/>
                    </a:lnTo>
                    <a:lnTo>
                      <a:pt x="150" y="78"/>
                    </a:lnTo>
                    <a:lnTo>
                      <a:pt x="162" y="78"/>
                    </a:lnTo>
                    <a:lnTo>
                      <a:pt x="168" y="78"/>
                    </a:lnTo>
                    <a:lnTo>
                      <a:pt x="174" y="72"/>
                    </a:lnTo>
                    <a:lnTo>
                      <a:pt x="180" y="66"/>
                    </a:lnTo>
                    <a:lnTo>
                      <a:pt x="186" y="60"/>
                    </a:lnTo>
                    <a:lnTo>
                      <a:pt x="192" y="60"/>
                    </a:lnTo>
                    <a:lnTo>
                      <a:pt x="204" y="66"/>
                    </a:lnTo>
                    <a:lnTo>
                      <a:pt x="204" y="72"/>
                    </a:lnTo>
                    <a:lnTo>
                      <a:pt x="204" y="78"/>
                    </a:lnTo>
                    <a:lnTo>
                      <a:pt x="204" y="84"/>
                    </a:lnTo>
                    <a:lnTo>
                      <a:pt x="198" y="90"/>
                    </a:lnTo>
                    <a:lnTo>
                      <a:pt x="198" y="102"/>
                    </a:lnTo>
                    <a:lnTo>
                      <a:pt x="198" y="108"/>
                    </a:lnTo>
                    <a:lnTo>
                      <a:pt x="198" y="120"/>
                    </a:lnTo>
                    <a:lnTo>
                      <a:pt x="192" y="126"/>
                    </a:lnTo>
                    <a:lnTo>
                      <a:pt x="186" y="156"/>
                    </a:lnTo>
                    <a:lnTo>
                      <a:pt x="222" y="264"/>
                    </a:lnTo>
                    <a:lnTo>
                      <a:pt x="210" y="258"/>
                    </a:lnTo>
                    <a:lnTo>
                      <a:pt x="96" y="198"/>
                    </a:lnTo>
                    <a:close/>
                  </a:path>
                </a:pathLst>
              </a:custGeom>
              <a:solidFill>
                <a:schemeClr val="accent4">
                  <a:lumMod val="20000"/>
                  <a:lumOff val="80000"/>
                </a:scheme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410" name="Freeform 853">
                <a:extLst>
                  <a:ext uri="{FF2B5EF4-FFF2-40B4-BE49-F238E27FC236}">
                    <a16:creationId xmlns:a16="http://schemas.microsoft.com/office/drawing/2014/main" xmlns="" id="{C1177EEB-3380-EC4F-B0BB-0CDB50533DC2}"/>
                  </a:ext>
                </a:extLst>
              </p:cNvPr>
              <p:cNvSpPr>
                <a:spLocks/>
              </p:cNvSpPr>
              <p:nvPr/>
            </p:nvSpPr>
            <p:spPr bwMode="auto">
              <a:xfrm>
                <a:off x="6365294" y="5375596"/>
                <a:ext cx="236108" cy="202378"/>
              </a:xfrm>
              <a:custGeom>
                <a:avLst/>
                <a:gdLst/>
                <a:ahLst/>
                <a:cxnLst>
                  <a:cxn ang="0">
                    <a:pos x="156" y="6"/>
                  </a:cxn>
                  <a:cxn ang="0">
                    <a:pos x="162" y="6"/>
                  </a:cxn>
                  <a:cxn ang="0">
                    <a:pos x="174" y="6"/>
                  </a:cxn>
                  <a:cxn ang="0">
                    <a:pos x="186" y="0"/>
                  </a:cxn>
                  <a:cxn ang="0">
                    <a:pos x="252" y="90"/>
                  </a:cxn>
                  <a:cxn ang="0">
                    <a:pos x="252" y="132"/>
                  </a:cxn>
                  <a:cxn ang="0">
                    <a:pos x="240" y="216"/>
                  </a:cxn>
                  <a:cxn ang="0">
                    <a:pos x="216" y="210"/>
                  </a:cxn>
                  <a:cxn ang="0">
                    <a:pos x="168" y="198"/>
                  </a:cxn>
                  <a:cxn ang="0">
                    <a:pos x="150" y="180"/>
                  </a:cxn>
                  <a:cxn ang="0">
                    <a:pos x="138" y="186"/>
                  </a:cxn>
                  <a:cxn ang="0">
                    <a:pos x="126" y="192"/>
                  </a:cxn>
                  <a:cxn ang="0">
                    <a:pos x="114" y="198"/>
                  </a:cxn>
                  <a:cxn ang="0">
                    <a:pos x="42" y="132"/>
                  </a:cxn>
                  <a:cxn ang="0">
                    <a:pos x="0" y="12"/>
                  </a:cxn>
                  <a:cxn ang="0">
                    <a:pos x="156" y="6"/>
                  </a:cxn>
                </a:cxnLst>
                <a:rect l="0" t="0" r="r" b="b"/>
                <a:pathLst>
                  <a:path w="252" h="216">
                    <a:moveTo>
                      <a:pt x="156" y="6"/>
                    </a:moveTo>
                    <a:lnTo>
                      <a:pt x="162" y="6"/>
                    </a:lnTo>
                    <a:lnTo>
                      <a:pt x="174" y="6"/>
                    </a:lnTo>
                    <a:lnTo>
                      <a:pt x="186" y="0"/>
                    </a:lnTo>
                    <a:lnTo>
                      <a:pt x="252" y="90"/>
                    </a:lnTo>
                    <a:lnTo>
                      <a:pt x="252" y="132"/>
                    </a:lnTo>
                    <a:lnTo>
                      <a:pt x="240" y="216"/>
                    </a:lnTo>
                    <a:lnTo>
                      <a:pt x="216" y="210"/>
                    </a:lnTo>
                    <a:lnTo>
                      <a:pt x="168" y="198"/>
                    </a:lnTo>
                    <a:lnTo>
                      <a:pt x="150" y="180"/>
                    </a:lnTo>
                    <a:lnTo>
                      <a:pt x="138" y="186"/>
                    </a:lnTo>
                    <a:lnTo>
                      <a:pt x="126" y="192"/>
                    </a:lnTo>
                    <a:lnTo>
                      <a:pt x="114" y="198"/>
                    </a:lnTo>
                    <a:lnTo>
                      <a:pt x="42" y="132"/>
                    </a:lnTo>
                    <a:lnTo>
                      <a:pt x="0" y="12"/>
                    </a:lnTo>
                    <a:lnTo>
                      <a:pt x="156" y="6"/>
                    </a:lnTo>
                    <a:close/>
                  </a:path>
                </a:pathLst>
              </a:custGeom>
              <a:solidFill>
                <a:schemeClr val="accent4">
                  <a:lumMod val="20000"/>
                  <a:lumOff val="80000"/>
                </a:scheme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411" name="Freeform 855">
                <a:extLst>
                  <a:ext uri="{FF2B5EF4-FFF2-40B4-BE49-F238E27FC236}">
                    <a16:creationId xmlns:a16="http://schemas.microsoft.com/office/drawing/2014/main" xmlns="" id="{7C271739-EA23-1C44-BDCC-C657478AA4F6}"/>
                  </a:ext>
                </a:extLst>
              </p:cNvPr>
              <p:cNvSpPr>
                <a:spLocks/>
              </p:cNvSpPr>
              <p:nvPr/>
            </p:nvSpPr>
            <p:spPr bwMode="auto">
              <a:xfrm>
                <a:off x="6089835" y="5336245"/>
                <a:ext cx="314810" cy="281081"/>
              </a:xfrm>
              <a:custGeom>
                <a:avLst/>
                <a:gdLst/>
                <a:ahLst/>
                <a:cxnLst>
                  <a:cxn ang="0">
                    <a:pos x="204" y="186"/>
                  </a:cxn>
                  <a:cxn ang="0">
                    <a:pos x="60" y="258"/>
                  </a:cxn>
                  <a:cxn ang="0">
                    <a:pos x="18" y="240"/>
                  </a:cxn>
                  <a:cxn ang="0">
                    <a:pos x="30" y="234"/>
                  </a:cxn>
                  <a:cxn ang="0">
                    <a:pos x="36" y="222"/>
                  </a:cxn>
                  <a:cxn ang="0">
                    <a:pos x="24" y="204"/>
                  </a:cxn>
                  <a:cxn ang="0">
                    <a:pos x="12" y="198"/>
                  </a:cxn>
                  <a:cxn ang="0">
                    <a:pos x="12" y="180"/>
                  </a:cxn>
                  <a:cxn ang="0">
                    <a:pos x="12" y="162"/>
                  </a:cxn>
                  <a:cxn ang="0">
                    <a:pos x="24" y="168"/>
                  </a:cxn>
                  <a:cxn ang="0">
                    <a:pos x="30" y="162"/>
                  </a:cxn>
                  <a:cxn ang="0">
                    <a:pos x="30" y="150"/>
                  </a:cxn>
                  <a:cxn ang="0">
                    <a:pos x="30" y="138"/>
                  </a:cxn>
                  <a:cxn ang="0">
                    <a:pos x="36" y="126"/>
                  </a:cxn>
                  <a:cxn ang="0">
                    <a:pos x="54" y="108"/>
                  </a:cxn>
                  <a:cxn ang="0">
                    <a:pos x="72" y="84"/>
                  </a:cxn>
                  <a:cxn ang="0">
                    <a:pos x="84" y="84"/>
                  </a:cxn>
                  <a:cxn ang="0">
                    <a:pos x="84" y="72"/>
                  </a:cxn>
                  <a:cxn ang="0">
                    <a:pos x="78" y="60"/>
                  </a:cxn>
                  <a:cxn ang="0">
                    <a:pos x="78" y="48"/>
                  </a:cxn>
                  <a:cxn ang="0">
                    <a:pos x="96" y="48"/>
                  </a:cxn>
                  <a:cxn ang="0">
                    <a:pos x="102" y="60"/>
                  </a:cxn>
                  <a:cxn ang="0">
                    <a:pos x="114" y="66"/>
                  </a:cxn>
                  <a:cxn ang="0">
                    <a:pos x="126" y="72"/>
                  </a:cxn>
                  <a:cxn ang="0">
                    <a:pos x="162" y="48"/>
                  </a:cxn>
                  <a:cxn ang="0">
                    <a:pos x="186" y="12"/>
                  </a:cxn>
                  <a:cxn ang="0">
                    <a:pos x="252" y="12"/>
                  </a:cxn>
                  <a:cxn ang="0">
                    <a:pos x="282" y="24"/>
                  </a:cxn>
                  <a:cxn ang="0">
                    <a:pos x="336" y="174"/>
                  </a:cxn>
                  <a:cxn ang="0">
                    <a:pos x="324" y="186"/>
                  </a:cxn>
                  <a:cxn ang="0">
                    <a:pos x="306" y="192"/>
                  </a:cxn>
                  <a:cxn ang="0">
                    <a:pos x="294" y="186"/>
                  </a:cxn>
                  <a:cxn ang="0">
                    <a:pos x="288" y="162"/>
                  </a:cxn>
                  <a:cxn ang="0">
                    <a:pos x="276" y="156"/>
                  </a:cxn>
                  <a:cxn ang="0">
                    <a:pos x="264" y="156"/>
                  </a:cxn>
                  <a:cxn ang="0">
                    <a:pos x="252" y="168"/>
                  </a:cxn>
                  <a:cxn ang="0">
                    <a:pos x="240" y="168"/>
                  </a:cxn>
                  <a:cxn ang="0">
                    <a:pos x="222" y="162"/>
                  </a:cxn>
                  <a:cxn ang="0">
                    <a:pos x="210" y="168"/>
                  </a:cxn>
                </a:cxnLst>
                <a:rect l="0" t="0" r="r" b="b"/>
                <a:pathLst>
                  <a:path w="336" h="300">
                    <a:moveTo>
                      <a:pt x="204" y="174"/>
                    </a:moveTo>
                    <a:lnTo>
                      <a:pt x="204" y="186"/>
                    </a:lnTo>
                    <a:lnTo>
                      <a:pt x="168" y="300"/>
                    </a:lnTo>
                    <a:lnTo>
                      <a:pt x="60" y="258"/>
                    </a:lnTo>
                    <a:lnTo>
                      <a:pt x="0" y="252"/>
                    </a:lnTo>
                    <a:lnTo>
                      <a:pt x="18" y="240"/>
                    </a:lnTo>
                    <a:lnTo>
                      <a:pt x="24" y="240"/>
                    </a:lnTo>
                    <a:lnTo>
                      <a:pt x="30" y="234"/>
                    </a:lnTo>
                    <a:lnTo>
                      <a:pt x="36" y="228"/>
                    </a:lnTo>
                    <a:lnTo>
                      <a:pt x="36" y="222"/>
                    </a:lnTo>
                    <a:lnTo>
                      <a:pt x="30" y="210"/>
                    </a:lnTo>
                    <a:lnTo>
                      <a:pt x="24" y="204"/>
                    </a:lnTo>
                    <a:lnTo>
                      <a:pt x="18" y="204"/>
                    </a:lnTo>
                    <a:lnTo>
                      <a:pt x="12" y="198"/>
                    </a:lnTo>
                    <a:lnTo>
                      <a:pt x="12" y="192"/>
                    </a:lnTo>
                    <a:lnTo>
                      <a:pt x="12" y="180"/>
                    </a:lnTo>
                    <a:lnTo>
                      <a:pt x="12" y="168"/>
                    </a:lnTo>
                    <a:lnTo>
                      <a:pt x="12" y="162"/>
                    </a:lnTo>
                    <a:lnTo>
                      <a:pt x="18" y="162"/>
                    </a:lnTo>
                    <a:lnTo>
                      <a:pt x="24" y="168"/>
                    </a:lnTo>
                    <a:lnTo>
                      <a:pt x="30" y="168"/>
                    </a:lnTo>
                    <a:lnTo>
                      <a:pt x="30" y="162"/>
                    </a:lnTo>
                    <a:lnTo>
                      <a:pt x="36" y="156"/>
                    </a:lnTo>
                    <a:lnTo>
                      <a:pt x="30" y="150"/>
                    </a:lnTo>
                    <a:lnTo>
                      <a:pt x="24" y="144"/>
                    </a:lnTo>
                    <a:lnTo>
                      <a:pt x="30" y="138"/>
                    </a:lnTo>
                    <a:lnTo>
                      <a:pt x="36" y="132"/>
                    </a:lnTo>
                    <a:lnTo>
                      <a:pt x="36" y="126"/>
                    </a:lnTo>
                    <a:lnTo>
                      <a:pt x="42" y="114"/>
                    </a:lnTo>
                    <a:lnTo>
                      <a:pt x="54" y="108"/>
                    </a:lnTo>
                    <a:lnTo>
                      <a:pt x="60" y="102"/>
                    </a:lnTo>
                    <a:lnTo>
                      <a:pt x="72" y="84"/>
                    </a:lnTo>
                    <a:lnTo>
                      <a:pt x="78" y="84"/>
                    </a:lnTo>
                    <a:lnTo>
                      <a:pt x="84" y="84"/>
                    </a:lnTo>
                    <a:lnTo>
                      <a:pt x="84" y="78"/>
                    </a:lnTo>
                    <a:lnTo>
                      <a:pt x="84" y="72"/>
                    </a:lnTo>
                    <a:lnTo>
                      <a:pt x="78" y="66"/>
                    </a:lnTo>
                    <a:lnTo>
                      <a:pt x="78" y="60"/>
                    </a:lnTo>
                    <a:lnTo>
                      <a:pt x="78" y="54"/>
                    </a:lnTo>
                    <a:lnTo>
                      <a:pt x="78" y="48"/>
                    </a:lnTo>
                    <a:lnTo>
                      <a:pt x="90" y="48"/>
                    </a:lnTo>
                    <a:lnTo>
                      <a:pt x="96" y="48"/>
                    </a:lnTo>
                    <a:lnTo>
                      <a:pt x="102" y="54"/>
                    </a:lnTo>
                    <a:lnTo>
                      <a:pt x="102" y="60"/>
                    </a:lnTo>
                    <a:lnTo>
                      <a:pt x="108" y="66"/>
                    </a:lnTo>
                    <a:lnTo>
                      <a:pt x="114" y="66"/>
                    </a:lnTo>
                    <a:lnTo>
                      <a:pt x="120" y="72"/>
                    </a:lnTo>
                    <a:lnTo>
                      <a:pt x="126" y="72"/>
                    </a:lnTo>
                    <a:lnTo>
                      <a:pt x="138" y="66"/>
                    </a:lnTo>
                    <a:lnTo>
                      <a:pt x="162" y="48"/>
                    </a:lnTo>
                    <a:lnTo>
                      <a:pt x="174" y="24"/>
                    </a:lnTo>
                    <a:lnTo>
                      <a:pt x="186" y="12"/>
                    </a:lnTo>
                    <a:lnTo>
                      <a:pt x="204" y="0"/>
                    </a:lnTo>
                    <a:lnTo>
                      <a:pt x="252" y="12"/>
                    </a:lnTo>
                    <a:lnTo>
                      <a:pt x="270" y="18"/>
                    </a:lnTo>
                    <a:lnTo>
                      <a:pt x="282" y="24"/>
                    </a:lnTo>
                    <a:lnTo>
                      <a:pt x="294" y="54"/>
                    </a:lnTo>
                    <a:lnTo>
                      <a:pt x="336" y="174"/>
                    </a:lnTo>
                    <a:lnTo>
                      <a:pt x="330" y="174"/>
                    </a:lnTo>
                    <a:lnTo>
                      <a:pt x="324" y="186"/>
                    </a:lnTo>
                    <a:lnTo>
                      <a:pt x="318" y="192"/>
                    </a:lnTo>
                    <a:lnTo>
                      <a:pt x="306" y="192"/>
                    </a:lnTo>
                    <a:lnTo>
                      <a:pt x="300" y="192"/>
                    </a:lnTo>
                    <a:lnTo>
                      <a:pt x="294" y="186"/>
                    </a:lnTo>
                    <a:lnTo>
                      <a:pt x="294" y="174"/>
                    </a:lnTo>
                    <a:lnTo>
                      <a:pt x="288" y="162"/>
                    </a:lnTo>
                    <a:lnTo>
                      <a:pt x="282" y="156"/>
                    </a:lnTo>
                    <a:lnTo>
                      <a:pt x="276" y="156"/>
                    </a:lnTo>
                    <a:lnTo>
                      <a:pt x="270" y="156"/>
                    </a:lnTo>
                    <a:lnTo>
                      <a:pt x="264" y="156"/>
                    </a:lnTo>
                    <a:lnTo>
                      <a:pt x="258" y="168"/>
                    </a:lnTo>
                    <a:lnTo>
                      <a:pt x="252" y="168"/>
                    </a:lnTo>
                    <a:lnTo>
                      <a:pt x="246" y="168"/>
                    </a:lnTo>
                    <a:lnTo>
                      <a:pt x="240" y="168"/>
                    </a:lnTo>
                    <a:lnTo>
                      <a:pt x="234" y="162"/>
                    </a:lnTo>
                    <a:lnTo>
                      <a:pt x="222" y="162"/>
                    </a:lnTo>
                    <a:lnTo>
                      <a:pt x="216" y="162"/>
                    </a:lnTo>
                    <a:lnTo>
                      <a:pt x="210" y="168"/>
                    </a:lnTo>
                    <a:lnTo>
                      <a:pt x="204" y="174"/>
                    </a:lnTo>
                    <a:close/>
                  </a:path>
                </a:pathLst>
              </a:custGeom>
              <a:solidFill>
                <a:schemeClr val="accent4">
                  <a:lumMod val="20000"/>
                  <a:lumOff val="80000"/>
                </a:scheme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412" name="Freeform 859">
                <a:extLst>
                  <a:ext uri="{FF2B5EF4-FFF2-40B4-BE49-F238E27FC236}">
                    <a16:creationId xmlns:a16="http://schemas.microsoft.com/office/drawing/2014/main" xmlns="" id="{CE9162F8-22AD-254B-A70F-5E439DA70593}"/>
                  </a:ext>
                </a:extLst>
              </p:cNvPr>
              <p:cNvSpPr>
                <a:spLocks/>
              </p:cNvSpPr>
              <p:nvPr/>
            </p:nvSpPr>
            <p:spPr bwMode="auto">
              <a:xfrm>
                <a:off x="5398376" y="4970840"/>
                <a:ext cx="241729" cy="309189"/>
              </a:xfrm>
              <a:custGeom>
                <a:avLst/>
                <a:gdLst/>
                <a:ahLst/>
                <a:cxnLst>
                  <a:cxn ang="0">
                    <a:pos x="174" y="48"/>
                  </a:cxn>
                  <a:cxn ang="0">
                    <a:pos x="144" y="0"/>
                  </a:cxn>
                  <a:cxn ang="0">
                    <a:pos x="138" y="18"/>
                  </a:cxn>
                  <a:cxn ang="0">
                    <a:pos x="150" y="36"/>
                  </a:cxn>
                  <a:cxn ang="0">
                    <a:pos x="156" y="54"/>
                  </a:cxn>
                  <a:cxn ang="0">
                    <a:pos x="156" y="72"/>
                  </a:cxn>
                  <a:cxn ang="0">
                    <a:pos x="138" y="78"/>
                  </a:cxn>
                  <a:cxn ang="0">
                    <a:pos x="132" y="90"/>
                  </a:cxn>
                  <a:cxn ang="0">
                    <a:pos x="126" y="96"/>
                  </a:cxn>
                  <a:cxn ang="0">
                    <a:pos x="114" y="90"/>
                  </a:cxn>
                  <a:cxn ang="0">
                    <a:pos x="96" y="78"/>
                  </a:cxn>
                  <a:cxn ang="0">
                    <a:pos x="78" y="78"/>
                  </a:cxn>
                  <a:cxn ang="0">
                    <a:pos x="72" y="96"/>
                  </a:cxn>
                  <a:cxn ang="0">
                    <a:pos x="66" y="114"/>
                  </a:cxn>
                  <a:cxn ang="0">
                    <a:pos x="42" y="132"/>
                  </a:cxn>
                  <a:cxn ang="0">
                    <a:pos x="6" y="162"/>
                  </a:cxn>
                  <a:cxn ang="0">
                    <a:pos x="0" y="192"/>
                  </a:cxn>
                  <a:cxn ang="0">
                    <a:pos x="6" y="228"/>
                  </a:cxn>
                  <a:cxn ang="0">
                    <a:pos x="24" y="258"/>
                  </a:cxn>
                  <a:cxn ang="0">
                    <a:pos x="36" y="270"/>
                  </a:cxn>
                  <a:cxn ang="0">
                    <a:pos x="54" y="282"/>
                  </a:cxn>
                  <a:cxn ang="0">
                    <a:pos x="60" y="300"/>
                  </a:cxn>
                  <a:cxn ang="0">
                    <a:pos x="66" y="294"/>
                  </a:cxn>
                  <a:cxn ang="0">
                    <a:pos x="78" y="294"/>
                  </a:cxn>
                  <a:cxn ang="0">
                    <a:pos x="84" y="276"/>
                  </a:cxn>
                  <a:cxn ang="0">
                    <a:pos x="90" y="270"/>
                  </a:cxn>
                  <a:cxn ang="0">
                    <a:pos x="96" y="282"/>
                  </a:cxn>
                  <a:cxn ang="0">
                    <a:pos x="108" y="306"/>
                  </a:cxn>
                  <a:cxn ang="0">
                    <a:pos x="114" y="312"/>
                  </a:cxn>
                  <a:cxn ang="0">
                    <a:pos x="114" y="324"/>
                  </a:cxn>
                  <a:cxn ang="0">
                    <a:pos x="126" y="330"/>
                  </a:cxn>
                  <a:cxn ang="0">
                    <a:pos x="150" y="306"/>
                  </a:cxn>
                  <a:cxn ang="0">
                    <a:pos x="258" y="204"/>
                  </a:cxn>
                  <a:cxn ang="0">
                    <a:pos x="246" y="180"/>
                  </a:cxn>
                  <a:cxn ang="0">
                    <a:pos x="252" y="162"/>
                  </a:cxn>
                  <a:cxn ang="0">
                    <a:pos x="246" y="126"/>
                  </a:cxn>
                  <a:cxn ang="0">
                    <a:pos x="246" y="114"/>
                  </a:cxn>
                  <a:cxn ang="0">
                    <a:pos x="240" y="102"/>
                  </a:cxn>
                  <a:cxn ang="0">
                    <a:pos x="228" y="96"/>
                  </a:cxn>
                  <a:cxn ang="0">
                    <a:pos x="210" y="108"/>
                  </a:cxn>
                  <a:cxn ang="0">
                    <a:pos x="156" y="18"/>
                  </a:cxn>
                  <a:cxn ang="0">
                    <a:pos x="210" y="108"/>
                  </a:cxn>
                </a:cxnLst>
                <a:rect l="0" t="0" r="r" b="b"/>
                <a:pathLst>
                  <a:path w="258" h="330">
                    <a:moveTo>
                      <a:pt x="210" y="108"/>
                    </a:moveTo>
                    <a:lnTo>
                      <a:pt x="174" y="48"/>
                    </a:lnTo>
                    <a:lnTo>
                      <a:pt x="156" y="18"/>
                    </a:lnTo>
                    <a:lnTo>
                      <a:pt x="144" y="0"/>
                    </a:lnTo>
                    <a:lnTo>
                      <a:pt x="138" y="6"/>
                    </a:lnTo>
                    <a:lnTo>
                      <a:pt x="138" y="18"/>
                    </a:lnTo>
                    <a:lnTo>
                      <a:pt x="144" y="24"/>
                    </a:lnTo>
                    <a:lnTo>
                      <a:pt x="150" y="36"/>
                    </a:lnTo>
                    <a:lnTo>
                      <a:pt x="150" y="42"/>
                    </a:lnTo>
                    <a:lnTo>
                      <a:pt x="156" y="54"/>
                    </a:lnTo>
                    <a:lnTo>
                      <a:pt x="156" y="60"/>
                    </a:lnTo>
                    <a:lnTo>
                      <a:pt x="156" y="72"/>
                    </a:lnTo>
                    <a:lnTo>
                      <a:pt x="150" y="72"/>
                    </a:lnTo>
                    <a:lnTo>
                      <a:pt x="138" y="78"/>
                    </a:lnTo>
                    <a:lnTo>
                      <a:pt x="138" y="84"/>
                    </a:lnTo>
                    <a:lnTo>
                      <a:pt x="132" y="90"/>
                    </a:lnTo>
                    <a:lnTo>
                      <a:pt x="132" y="96"/>
                    </a:lnTo>
                    <a:lnTo>
                      <a:pt x="126" y="96"/>
                    </a:lnTo>
                    <a:lnTo>
                      <a:pt x="120" y="96"/>
                    </a:lnTo>
                    <a:lnTo>
                      <a:pt x="114" y="90"/>
                    </a:lnTo>
                    <a:lnTo>
                      <a:pt x="114" y="84"/>
                    </a:lnTo>
                    <a:lnTo>
                      <a:pt x="96" y="78"/>
                    </a:lnTo>
                    <a:lnTo>
                      <a:pt x="90" y="72"/>
                    </a:lnTo>
                    <a:lnTo>
                      <a:pt x="78" y="78"/>
                    </a:lnTo>
                    <a:lnTo>
                      <a:pt x="72" y="84"/>
                    </a:lnTo>
                    <a:lnTo>
                      <a:pt x="72" y="96"/>
                    </a:lnTo>
                    <a:lnTo>
                      <a:pt x="66" y="102"/>
                    </a:lnTo>
                    <a:lnTo>
                      <a:pt x="66" y="114"/>
                    </a:lnTo>
                    <a:lnTo>
                      <a:pt x="60" y="126"/>
                    </a:lnTo>
                    <a:lnTo>
                      <a:pt x="42" y="132"/>
                    </a:lnTo>
                    <a:lnTo>
                      <a:pt x="24" y="144"/>
                    </a:lnTo>
                    <a:lnTo>
                      <a:pt x="6" y="162"/>
                    </a:lnTo>
                    <a:lnTo>
                      <a:pt x="0" y="180"/>
                    </a:lnTo>
                    <a:lnTo>
                      <a:pt x="0" y="192"/>
                    </a:lnTo>
                    <a:lnTo>
                      <a:pt x="0" y="210"/>
                    </a:lnTo>
                    <a:lnTo>
                      <a:pt x="6" y="228"/>
                    </a:lnTo>
                    <a:lnTo>
                      <a:pt x="18" y="246"/>
                    </a:lnTo>
                    <a:lnTo>
                      <a:pt x="24" y="258"/>
                    </a:lnTo>
                    <a:lnTo>
                      <a:pt x="30" y="264"/>
                    </a:lnTo>
                    <a:lnTo>
                      <a:pt x="36" y="270"/>
                    </a:lnTo>
                    <a:lnTo>
                      <a:pt x="42" y="276"/>
                    </a:lnTo>
                    <a:lnTo>
                      <a:pt x="54" y="282"/>
                    </a:lnTo>
                    <a:lnTo>
                      <a:pt x="54" y="294"/>
                    </a:lnTo>
                    <a:lnTo>
                      <a:pt x="60" y="300"/>
                    </a:lnTo>
                    <a:lnTo>
                      <a:pt x="60" y="294"/>
                    </a:lnTo>
                    <a:lnTo>
                      <a:pt x="66" y="294"/>
                    </a:lnTo>
                    <a:lnTo>
                      <a:pt x="72" y="294"/>
                    </a:lnTo>
                    <a:lnTo>
                      <a:pt x="78" y="294"/>
                    </a:lnTo>
                    <a:lnTo>
                      <a:pt x="78" y="288"/>
                    </a:lnTo>
                    <a:lnTo>
                      <a:pt x="84" y="276"/>
                    </a:lnTo>
                    <a:lnTo>
                      <a:pt x="84" y="270"/>
                    </a:lnTo>
                    <a:lnTo>
                      <a:pt x="90" y="270"/>
                    </a:lnTo>
                    <a:lnTo>
                      <a:pt x="96" y="270"/>
                    </a:lnTo>
                    <a:lnTo>
                      <a:pt x="96" y="282"/>
                    </a:lnTo>
                    <a:lnTo>
                      <a:pt x="102" y="294"/>
                    </a:lnTo>
                    <a:lnTo>
                      <a:pt x="108" y="306"/>
                    </a:lnTo>
                    <a:lnTo>
                      <a:pt x="114" y="306"/>
                    </a:lnTo>
                    <a:lnTo>
                      <a:pt x="114" y="312"/>
                    </a:lnTo>
                    <a:lnTo>
                      <a:pt x="114" y="318"/>
                    </a:lnTo>
                    <a:lnTo>
                      <a:pt x="114" y="324"/>
                    </a:lnTo>
                    <a:lnTo>
                      <a:pt x="120" y="330"/>
                    </a:lnTo>
                    <a:lnTo>
                      <a:pt x="126" y="330"/>
                    </a:lnTo>
                    <a:lnTo>
                      <a:pt x="138" y="324"/>
                    </a:lnTo>
                    <a:lnTo>
                      <a:pt x="150" y="306"/>
                    </a:lnTo>
                    <a:lnTo>
                      <a:pt x="246" y="210"/>
                    </a:lnTo>
                    <a:lnTo>
                      <a:pt x="258" y="204"/>
                    </a:lnTo>
                    <a:lnTo>
                      <a:pt x="252" y="198"/>
                    </a:lnTo>
                    <a:lnTo>
                      <a:pt x="246" y="180"/>
                    </a:lnTo>
                    <a:lnTo>
                      <a:pt x="246" y="168"/>
                    </a:lnTo>
                    <a:lnTo>
                      <a:pt x="252" y="162"/>
                    </a:lnTo>
                    <a:lnTo>
                      <a:pt x="252" y="150"/>
                    </a:lnTo>
                    <a:lnTo>
                      <a:pt x="246" y="126"/>
                    </a:lnTo>
                    <a:lnTo>
                      <a:pt x="246" y="120"/>
                    </a:lnTo>
                    <a:lnTo>
                      <a:pt x="246" y="114"/>
                    </a:lnTo>
                    <a:lnTo>
                      <a:pt x="246" y="108"/>
                    </a:lnTo>
                    <a:lnTo>
                      <a:pt x="240" y="102"/>
                    </a:lnTo>
                    <a:lnTo>
                      <a:pt x="234" y="96"/>
                    </a:lnTo>
                    <a:lnTo>
                      <a:pt x="228" y="96"/>
                    </a:lnTo>
                    <a:lnTo>
                      <a:pt x="222" y="102"/>
                    </a:lnTo>
                    <a:lnTo>
                      <a:pt x="210" y="108"/>
                    </a:lnTo>
                    <a:lnTo>
                      <a:pt x="174" y="48"/>
                    </a:lnTo>
                    <a:lnTo>
                      <a:pt x="156" y="18"/>
                    </a:lnTo>
                    <a:lnTo>
                      <a:pt x="144" y="0"/>
                    </a:lnTo>
                    <a:lnTo>
                      <a:pt x="210" y="108"/>
                    </a:lnTo>
                    <a:close/>
                  </a:path>
                </a:pathLst>
              </a:custGeom>
              <a:solidFill>
                <a:schemeClr val="accent4">
                  <a:lumMod val="20000"/>
                  <a:lumOff val="80000"/>
                </a:schemeClr>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413" name="Freeform 764">
                <a:extLst>
                  <a:ext uri="{FF2B5EF4-FFF2-40B4-BE49-F238E27FC236}">
                    <a16:creationId xmlns:a16="http://schemas.microsoft.com/office/drawing/2014/main" xmlns="" id="{181F2579-30ED-024C-A0E4-66A5E5186C8C}"/>
                  </a:ext>
                </a:extLst>
              </p:cNvPr>
              <p:cNvSpPr>
                <a:spLocks/>
              </p:cNvSpPr>
              <p:nvPr/>
            </p:nvSpPr>
            <p:spPr bwMode="auto">
              <a:xfrm>
                <a:off x="7652644" y="4442408"/>
                <a:ext cx="134919" cy="123676"/>
              </a:xfrm>
              <a:custGeom>
                <a:avLst/>
                <a:gdLst/>
                <a:ahLst/>
                <a:cxnLst>
                  <a:cxn ang="0">
                    <a:pos x="102" y="6"/>
                  </a:cxn>
                  <a:cxn ang="0">
                    <a:pos x="108" y="6"/>
                  </a:cxn>
                  <a:cxn ang="0">
                    <a:pos x="120" y="12"/>
                  </a:cxn>
                  <a:cxn ang="0">
                    <a:pos x="126" y="48"/>
                  </a:cxn>
                  <a:cxn ang="0">
                    <a:pos x="138" y="72"/>
                  </a:cxn>
                  <a:cxn ang="0">
                    <a:pos x="144" y="78"/>
                  </a:cxn>
                  <a:cxn ang="0">
                    <a:pos x="114" y="114"/>
                  </a:cxn>
                  <a:cxn ang="0">
                    <a:pos x="114" y="120"/>
                  </a:cxn>
                  <a:cxn ang="0">
                    <a:pos x="114" y="126"/>
                  </a:cxn>
                  <a:cxn ang="0">
                    <a:pos x="108" y="132"/>
                  </a:cxn>
                  <a:cxn ang="0">
                    <a:pos x="102" y="132"/>
                  </a:cxn>
                  <a:cxn ang="0">
                    <a:pos x="96" y="120"/>
                  </a:cxn>
                  <a:cxn ang="0">
                    <a:pos x="90" y="120"/>
                  </a:cxn>
                  <a:cxn ang="0">
                    <a:pos x="84" y="120"/>
                  </a:cxn>
                  <a:cxn ang="0">
                    <a:pos x="78" y="120"/>
                  </a:cxn>
                  <a:cxn ang="0">
                    <a:pos x="72" y="120"/>
                  </a:cxn>
                  <a:cxn ang="0">
                    <a:pos x="66" y="114"/>
                  </a:cxn>
                  <a:cxn ang="0">
                    <a:pos x="60" y="108"/>
                  </a:cxn>
                  <a:cxn ang="0">
                    <a:pos x="42" y="108"/>
                  </a:cxn>
                  <a:cxn ang="0">
                    <a:pos x="36" y="102"/>
                  </a:cxn>
                  <a:cxn ang="0">
                    <a:pos x="36" y="96"/>
                  </a:cxn>
                  <a:cxn ang="0">
                    <a:pos x="30" y="96"/>
                  </a:cxn>
                  <a:cxn ang="0">
                    <a:pos x="24" y="96"/>
                  </a:cxn>
                  <a:cxn ang="0">
                    <a:pos x="18" y="96"/>
                  </a:cxn>
                  <a:cxn ang="0">
                    <a:pos x="12" y="96"/>
                  </a:cxn>
                  <a:cxn ang="0">
                    <a:pos x="6" y="90"/>
                  </a:cxn>
                  <a:cxn ang="0">
                    <a:pos x="6" y="84"/>
                  </a:cxn>
                  <a:cxn ang="0">
                    <a:pos x="0" y="78"/>
                  </a:cxn>
                  <a:cxn ang="0">
                    <a:pos x="0" y="66"/>
                  </a:cxn>
                  <a:cxn ang="0">
                    <a:pos x="0" y="48"/>
                  </a:cxn>
                  <a:cxn ang="0">
                    <a:pos x="0" y="36"/>
                  </a:cxn>
                  <a:cxn ang="0">
                    <a:pos x="12" y="42"/>
                  </a:cxn>
                  <a:cxn ang="0">
                    <a:pos x="18" y="36"/>
                  </a:cxn>
                  <a:cxn ang="0">
                    <a:pos x="24" y="30"/>
                  </a:cxn>
                  <a:cxn ang="0">
                    <a:pos x="30" y="24"/>
                  </a:cxn>
                  <a:cxn ang="0">
                    <a:pos x="36" y="18"/>
                  </a:cxn>
                  <a:cxn ang="0">
                    <a:pos x="42" y="6"/>
                  </a:cxn>
                  <a:cxn ang="0">
                    <a:pos x="48" y="0"/>
                  </a:cxn>
                  <a:cxn ang="0">
                    <a:pos x="54" y="0"/>
                  </a:cxn>
                  <a:cxn ang="0">
                    <a:pos x="60" y="0"/>
                  </a:cxn>
                  <a:cxn ang="0">
                    <a:pos x="78" y="0"/>
                  </a:cxn>
                  <a:cxn ang="0">
                    <a:pos x="90" y="6"/>
                  </a:cxn>
                  <a:cxn ang="0">
                    <a:pos x="96" y="12"/>
                  </a:cxn>
                  <a:cxn ang="0">
                    <a:pos x="102" y="12"/>
                  </a:cxn>
                  <a:cxn ang="0">
                    <a:pos x="102" y="6"/>
                  </a:cxn>
                </a:cxnLst>
                <a:rect l="0" t="0" r="r" b="b"/>
                <a:pathLst>
                  <a:path w="144" h="132">
                    <a:moveTo>
                      <a:pt x="102" y="6"/>
                    </a:moveTo>
                    <a:lnTo>
                      <a:pt x="108" y="6"/>
                    </a:lnTo>
                    <a:lnTo>
                      <a:pt x="120" y="12"/>
                    </a:lnTo>
                    <a:lnTo>
                      <a:pt x="126" y="48"/>
                    </a:lnTo>
                    <a:lnTo>
                      <a:pt x="138" y="72"/>
                    </a:lnTo>
                    <a:lnTo>
                      <a:pt x="144" y="78"/>
                    </a:lnTo>
                    <a:lnTo>
                      <a:pt x="114" y="114"/>
                    </a:lnTo>
                    <a:lnTo>
                      <a:pt x="114" y="120"/>
                    </a:lnTo>
                    <a:lnTo>
                      <a:pt x="114" y="126"/>
                    </a:lnTo>
                    <a:lnTo>
                      <a:pt x="108" y="132"/>
                    </a:lnTo>
                    <a:lnTo>
                      <a:pt x="102" y="132"/>
                    </a:lnTo>
                    <a:lnTo>
                      <a:pt x="96" y="120"/>
                    </a:lnTo>
                    <a:lnTo>
                      <a:pt x="90" y="120"/>
                    </a:lnTo>
                    <a:lnTo>
                      <a:pt x="84" y="120"/>
                    </a:lnTo>
                    <a:lnTo>
                      <a:pt x="78" y="120"/>
                    </a:lnTo>
                    <a:lnTo>
                      <a:pt x="72" y="120"/>
                    </a:lnTo>
                    <a:lnTo>
                      <a:pt x="66" y="114"/>
                    </a:lnTo>
                    <a:lnTo>
                      <a:pt x="60" y="108"/>
                    </a:lnTo>
                    <a:lnTo>
                      <a:pt x="42" y="108"/>
                    </a:lnTo>
                    <a:lnTo>
                      <a:pt x="36" y="102"/>
                    </a:lnTo>
                    <a:lnTo>
                      <a:pt x="36" y="96"/>
                    </a:lnTo>
                    <a:lnTo>
                      <a:pt x="30" y="96"/>
                    </a:lnTo>
                    <a:lnTo>
                      <a:pt x="24" y="96"/>
                    </a:lnTo>
                    <a:lnTo>
                      <a:pt x="18" y="96"/>
                    </a:lnTo>
                    <a:lnTo>
                      <a:pt x="12" y="96"/>
                    </a:lnTo>
                    <a:lnTo>
                      <a:pt x="6" y="90"/>
                    </a:lnTo>
                    <a:lnTo>
                      <a:pt x="6" y="84"/>
                    </a:lnTo>
                    <a:lnTo>
                      <a:pt x="0" y="78"/>
                    </a:lnTo>
                    <a:lnTo>
                      <a:pt x="0" y="66"/>
                    </a:lnTo>
                    <a:lnTo>
                      <a:pt x="0" y="48"/>
                    </a:lnTo>
                    <a:lnTo>
                      <a:pt x="0" y="36"/>
                    </a:lnTo>
                    <a:lnTo>
                      <a:pt x="12" y="42"/>
                    </a:lnTo>
                    <a:lnTo>
                      <a:pt x="18" y="36"/>
                    </a:lnTo>
                    <a:lnTo>
                      <a:pt x="24" y="30"/>
                    </a:lnTo>
                    <a:lnTo>
                      <a:pt x="30" y="24"/>
                    </a:lnTo>
                    <a:lnTo>
                      <a:pt x="36" y="18"/>
                    </a:lnTo>
                    <a:lnTo>
                      <a:pt x="42" y="6"/>
                    </a:lnTo>
                    <a:lnTo>
                      <a:pt x="48" y="0"/>
                    </a:lnTo>
                    <a:lnTo>
                      <a:pt x="54" y="0"/>
                    </a:lnTo>
                    <a:lnTo>
                      <a:pt x="60" y="0"/>
                    </a:lnTo>
                    <a:lnTo>
                      <a:pt x="78" y="0"/>
                    </a:lnTo>
                    <a:lnTo>
                      <a:pt x="90" y="6"/>
                    </a:lnTo>
                    <a:lnTo>
                      <a:pt x="96" y="12"/>
                    </a:lnTo>
                    <a:lnTo>
                      <a:pt x="102" y="12"/>
                    </a:lnTo>
                    <a:lnTo>
                      <a:pt x="102" y="6"/>
                    </a:lnTo>
                    <a:close/>
                  </a:path>
                </a:pathLst>
              </a:custGeom>
              <a:solidFill>
                <a:schemeClr val="accent4"/>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414" name="Freeform 810">
                <a:extLst>
                  <a:ext uri="{FF2B5EF4-FFF2-40B4-BE49-F238E27FC236}">
                    <a16:creationId xmlns:a16="http://schemas.microsoft.com/office/drawing/2014/main" xmlns="" id="{339DAB9C-5AAE-414A-AEF9-1E090B8037B8}"/>
                  </a:ext>
                </a:extLst>
              </p:cNvPr>
              <p:cNvSpPr>
                <a:spLocks/>
              </p:cNvSpPr>
              <p:nvPr/>
            </p:nvSpPr>
            <p:spPr bwMode="auto">
              <a:xfrm>
                <a:off x="7838158" y="5195704"/>
                <a:ext cx="208000" cy="202378"/>
              </a:xfrm>
              <a:custGeom>
                <a:avLst/>
                <a:gdLst/>
                <a:ahLst/>
                <a:cxnLst>
                  <a:cxn ang="0">
                    <a:pos x="216" y="210"/>
                  </a:cxn>
                  <a:cxn ang="0">
                    <a:pos x="198" y="198"/>
                  </a:cxn>
                  <a:cxn ang="0">
                    <a:pos x="186" y="192"/>
                  </a:cxn>
                  <a:cxn ang="0">
                    <a:pos x="174" y="186"/>
                  </a:cxn>
                  <a:cxn ang="0">
                    <a:pos x="162" y="174"/>
                  </a:cxn>
                  <a:cxn ang="0">
                    <a:pos x="156" y="162"/>
                  </a:cxn>
                  <a:cxn ang="0">
                    <a:pos x="156" y="150"/>
                  </a:cxn>
                  <a:cxn ang="0">
                    <a:pos x="144" y="144"/>
                  </a:cxn>
                  <a:cxn ang="0">
                    <a:pos x="132" y="150"/>
                  </a:cxn>
                  <a:cxn ang="0">
                    <a:pos x="66" y="150"/>
                  </a:cxn>
                  <a:cxn ang="0">
                    <a:pos x="48" y="132"/>
                  </a:cxn>
                  <a:cxn ang="0">
                    <a:pos x="24" y="84"/>
                  </a:cxn>
                  <a:cxn ang="0">
                    <a:pos x="12" y="72"/>
                  </a:cxn>
                  <a:cxn ang="0">
                    <a:pos x="0" y="36"/>
                  </a:cxn>
                  <a:cxn ang="0">
                    <a:pos x="18" y="36"/>
                  </a:cxn>
                  <a:cxn ang="0">
                    <a:pos x="54" y="42"/>
                  </a:cxn>
                  <a:cxn ang="0">
                    <a:pos x="78" y="36"/>
                  </a:cxn>
                  <a:cxn ang="0">
                    <a:pos x="84" y="24"/>
                  </a:cxn>
                  <a:cxn ang="0">
                    <a:pos x="96" y="18"/>
                  </a:cxn>
                  <a:cxn ang="0">
                    <a:pos x="108" y="30"/>
                  </a:cxn>
                  <a:cxn ang="0">
                    <a:pos x="126" y="24"/>
                  </a:cxn>
                  <a:cxn ang="0">
                    <a:pos x="138" y="6"/>
                  </a:cxn>
                  <a:cxn ang="0">
                    <a:pos x="144" y="0"/>
                  </a:cxn>
                  <a:cxn ang="0">
                    <a:pos x="150" y="6"/>
                  </a:cxn>
                  <a:cxn ang="0">
                    <a:pos x="156" y="12"/>
                  </a:cxn>
                  <a:cxn ang="0">
                    <a:pos x="156" y="24"/>
                  </a:cxn>
                  <a:cxn ang="0">
                    <a:pos x="168" y="18"/>
                  </a:cxn>
                  <a:cxn ang="0">
                    <a:pos x="174" y="24"/>
                  </a:cxn>
                  <a:cxn ang="0">
                    <a:pos x="186" y="24"/>
                  </a:cxn>
                  <a:cxn ang="0">
                    <a:pos x="192" y="42"/>
                  </a:cxn>
                  <a:cxn ang="0">
                    <a:pos x="192" y="54"/>
                  </a:cxn>
                  <a:cxn ang="0">
                    <a:pos x="210" y="66"/>
                  </a:cxn>
                  <a:cxn ang="0">
                    <a:pos x="204" y="78"/>
                  </a:cxn>
                  <a:cxn ang="0">
                    <a:pos x="204" y="90"/>
                  </a:cxn>
                  <a:cxn ang="0">
                    <a:pos x="210" y="108"/>
                  </a:cxn>
                  <a:cxn ang="0">
                    <a:pos x="204" y="126"/>
                  </a:cxn>
                  <a:cxn ang="0">
                    <a:pos x="216" y="144"/>
                  </a:cxn>
                  <a:cxn ang="0">
                    <a:pos x="210" y="150"/>
                  </a:cxn>
                  <a:cxn ang="0">
                    <a:pos x="204" y="162"/>
                  </a:cxn>
                  <a:cxn ang="0">
                    <a:pos x="210" y="174"/>
                  </a:cxn>
                  <a:cxn ang="0">
                    <a:pos x="216" y="186"/>
                  </a:cxn>
                  <a:cxn ang="0">
                    <a:pos x="222" y="216"/>
                  </a:cxn>
                </a:cxnLst>
                <a:rect l="0" t="0" r="r" b="b"/>
                <a:pathLst>
                  <a:path w="222" h="216">
                    <a:moveTo>
                      <a:pt x="222" y="216"/>
                    </a:moveTo>
                    <a:lnTo>
                      <a:pt x="216" y="210"/>
                    </a:lnTo>
                    <a:lnTo>
                      <a:pt x="198" y="204"/>
                    </a:lnTo>
                    <a:lnTo>
                      <a:pt x="198" y="198"/>
                    </a:lnTo>
                    <a:lnTo>
                      <a:pt x="192" y="192"/>
                    </a:lnTo>
                    <a:lnTo>
                      <a:pt x="186" y="192"/>
                    </a:lnTo>
                    <a:lnTo>
                      <a:pt x="180" y="192"/>
                    </a:lnTo>
                    <a:lnTo>
                      <a:pt x="174" y="186"/>
                    </a:lnTo>
                    <a:lnTo>
                      <a:pt x="168" y="180"/>
                    </a:lnTo>
                    <a:lnTo>
                      <a:pt x="162" y="174"/>
                    </a:lnTo>
                    <a:lnTo>
                      <a:pt x="162" y="168"/>
                    </a:lnTo>
                    <a:lnTo>
                      <a:pt x="156" y="162"/>
                    </a:lnTo>
                    <a:lnTo>
                      <a:pt x="156" y="156"/>
                    </a:lnTo>
                    <a:lnTo>
                      <a:pt x="156" y="150"/>
                    </a:lnTo>
                    <a:lnTo>
                      <a:pt x="150" y="144"/>
                    </a:lnTo>
                    <a:lnTo>
                      <a:pt x="144" y="144"/>
                    </a:lnTo>
                    <a:lnTo>
                      <a:pt x="138" y="144"/>
                    </a:lnTo>
                    <a:lnTo>
                      <a:pt x="132" y="150"/>
                    </a:lnTo>
                    <a:lnTo>
                      <a:pt x="126" y="156"/>
                    </a:lnTo>
                    <a:lnTo>
                      <a:pt x="66" y="150"/>
                    </a:lnTo>
                    <a:lnTo>
                      <a:pt x="60" y="150"/>
                    </a:lnTo>
                    <a:lnTo>
                      <a:pt x="48" y="132"/>
                    </a:lnTo>
                    <a:lnTo>
                      <a:pt x="30" y="96"/>
                    </a:lnTo>
                    <a:lnTo>
                      <a:pt x="24" y="84"/>
                    </a:lnTo>
                    <a:lnTo>
                      <a:pt x="24" y="78"/>
                    </a:lnTo>
                    <a:lnTo>
                      <a:pt x="12" y="72"/>
                    </a:lnTo>
                    <a:lnTo>
                      <a:pt x="0" y="54"/>
                    </a:lnTo>
                    <a:lnTo>
                      <a:pt x="0" y="36"/>
                    </a:lnTo>
                    <a:lnTo>
                      <a:pt x="0" y="24"/>
                    </a:lnTo>
                    <a:lnTo>
                      <a:pt x="18" y="36"/>
                    </a:lnTo>
                    <a:lnTo>
                      <a:pt x="36" y="42"/>
                    </a:lnTo>
                    <a:lnTo>
                      <a:pt x="54" y="42"/>
                    </a:lnTo>
                    <a:lnTo>
                      <a:pt x="66" y="42"/>
                    </a:lnTo>
                    <a:lnTo>
                      <a:pt x="78" y="36"/>
                    </a:lnTo>
                    <a:lnTo>
                      <a:pt x="84" y="30"/>
                    </a:lnTo>
                    <a:lnTo>
                      <a:pt x="84" y="24"/>
                    </a:lnTo>
                    <a:lnTo>
                      <a:pt x="90" y="18"/>
                    </a:lnTo>
                    <a:lnTo>
                      <a:pt x="96" y="18"/>
                    </a:lnTo>
                    <a:lnTo>
                      <a:pt x="102" y="24"/>
                    </a:lnTo>
                    <a:lnTo>
                      <a:pt x="108" y="30"/>
                    </a:lnTo>
                    <a:lnTo>
                      <a:pt x="114" y="30"/>
                    </a:lnTo>
                    <a:lnTo>
                      <a:pt x="126" y="24"/>
                    </a:lnTo>
                    <a:lnTo>
                      <a:pt x="132" y="12"/>
                    </a:lnTo>
                    <a:lnTo>
                      <a:pt x="138" y="6"/>
                    </a:lnTo>
                    <a:lnTo>
                      <a:pt x="138" y="0"/>
                    </a:lnTo>
                    <a:lnTo>
                      <a:pt x="144" y="0"/>
                    </a:lnTo>
                    <a:lnTo>
                      <a:pt x="150" y="0"/>
                    </a:lnTo>
                    <a:lnTo>
                      <a:pt x="150" y="6"/>
                    </a:lnTo>
                    <a:lnTo>
                      <a:pt x="156" y="6"/>
                    </a:lnTo>
                    <a:lnTo>
                      <a:pt x="156" y="12"/>
                    </a:lnTo>
                    <a:lnTo>
                      <a:pt x="156" y="18"/>
                    </a:lnTo>
                    <a:lnTo>
                      <a:pt x="156" y="24"/>
                    </a:lnTo>
                    <a:lnTo>
                      <a:pt x="162" y="24"/>
                    </a:lnTo>
                    <a:lnTo>
                      <a:pt x="168" y="18"/>
                    </a:lnTo>
                    <a:lnTo>
                      <a:pt x="174" y="18"/>
                    </a:lnTo>
                    <a:lnTo>
                      <a:pt x="174" y="24"/>
                    </a:lnTo>
                    <a:lnTo>
                      <a:pt x="180" y="30"/>
                    </a:lnTo>
                    <a:lnTo>
                      <a:pt x="186" y="24"/>
                    </a:lnTo>
                    <a:lnTo>
                      <a:pt x="186" y="30"/>
                    </a:lnTo>
                    <a:lnTo>
                      <a:pt x="192" y="42"/>
                    </a:lnTo>
                    <a:lnTo>
                      <a:pt x="192" y="48"/>
                    </a:lnTo>
                    <a:lnTo>
                      <a:pt x="192" y="54"/>
                    </a:lnTo>
                    <a:lnTo>
                      <a:pt x="204" y="60"/>
                    </a:lnTo>
                    <a:lnTo>
                      <a:pt x="210" y="66"/>
                    </a:lnTo>
                    <a:lnTo>
                      <a:pt x="204" y="72"/>
                    </a:lnTo>
                    <a:lnTo>
                      <a:pt x="204" y="78"/>
                    </a:lnTo>
                    <a:lnTo>
                      <a:pt x="198" y="84"/>
                    </a:lnTo>
                    <a:lnTo>
                      <a:pt x="204" y="90"/>
                    </a:lnTo>
                    <a:lnTo>
                      <a:pt x="210" y="102"/>
                    </a:lnTo>
                    <a:lnTo>
                      <a:pt x="210" y="108"/>
                    </a:lnTo>
                    <a:lnTo>
                      <a:pt x="210" y="120"/>
                    </a:lnTo>
                    <a:lnTo>
                      <a:pt x="204" y="126"/>
                    </a:lnTo>
                    <a:lnTo>
                      <a:pt x="210" y="138"/>
                    </a:lnTo>
                    <a:lnTo>
                      <a:pt x="216" y="144"/>
                    </a:lnTo>
                    <a:lnTo>
                      <a:pt x="216" y="150"/>
                    </a:lnTo>
                    <a:lnTo>
                      <a:pt x="210" y="150"/>
                    </a:lnTo>
                    <a:lnTo>
                      <a:pt x="210" y="156"/>
                    </a:lnTo>
                    <a:lnTo>
                      <a:pt x="204" y="162"/>
                    </a:lnTo>
                    <a:lnTo>
                      <a:pt x="210" y="168"/>
                    </a:lnTo>
                    <a:lnTo>
                      <a:pt x="210" y="174"/>
                    </a:lnTo>
                    <a:lnTo>
                      <a:pt x="210" y="180"/>
                    </a:lnTo>
                    <a:lnTo>
                      <a:pt x="216" y="186"/>
                    </a:lnTo>
                    <a:lnTo>
                      <a:pt x="216" y="192"/>
                    </a:lnTo>
                    <a:lnTo>
                      <a:pt x="222" y="216"/>
                    </a:lnTo>
                    <a:close/>
                  </a:path>
                </a:pathLst>
              </a:custGeom>
              <a:solidFill>
                <a:schemeClr val="accent2"/>
              </a:solidFill>
              <a:ln w="6350">
                <a:solidFill>
                  <a:srgbClr val="000000"/>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grpSp>
        <p:sp>
          <p:nvSpPr>
            <p:cNvPr id="417" name="Title 3">
              <a:extLst>
                <a:ext uri="{FF2B5EF4-FFF2-40B4-BE49-F238E27FC236}">
                  <a16:creationId xmlns:a16="http://schemas.microsoft.com/office/drawing/2014/main" xmlns="" id="{3A5D4F31-62C4-C64B-BF19-43AB8AABD8C2}"/>
                </a:ext>
              </a:extLst>
            </p:cNvPr>
            <p:cNvSpPr txBox="1">
              <a:spLocks/>
            </p:cNvSpPr>
            <p:nvPr/>
          </p:nvSpPr>
          <p:spPr>
            <a:xfrm>
              <a:off x="4636583" y="4462457"/>
              <a:ext cx="2266436" cy="68480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rtlCol="0" anchor="ctr">
              <a:spAutoFit/>
            </a:bodyPr>
            <a:lstStyle>
              <a:defPPr>
                <a:defRPr lang="en-US"/>
              </a:defPPr>
              <a:lvl1pPr algn="ctr">
                <a:defRPr sz="1200" b="1">
                  <a:solidFill>
                    <a:schemeClr val="tx2"/>
                  </a:soli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Positive Confirmatory HCV Results </a:t>
              </a:r>
              <a:b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050" b="1" i="0" u="none" strike="noStrike" kern="1200" cap="none" spc="0" normalizeH="0" baseline="0" noProof="0" dirty="0">
                  <a:ln>
                    <a:noFill/>
                  </a:ln>
                  <a:solidFill>
                    <a:srgbClr val="000000"/>
                  </a:solidFill>
                  <a:effectLst/>
                  <a:uLnTx/>
                  <a:uFillTx/>
                  <a:latin typeface="Arial" panose="020B0604020202020204"/>
                  <a:ea typeface="+mn-ea"/>
                  <a:cs typeface="+mn-cs"/>
                </a:rPr>
                <a:t>(January 2017 – June 2019)</a:t>
              </a:r>
              <a:endPar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18" name="TextBox 417">
              <a:extLst>
                <a:ext uri="{FF2B5EF4-FFF2-40B4-BE49-F238E27FC236}">
                  <a16:creationId xmlns:a16="http://schemas.microsoft.com/office/drawing/2014/main" xmlns="" id="{C2630667-1C05-294D-896D-3619CDE459BB}"/>
                </a:ext>
              </a:extLst>
            </p:cNvPr>
            <p:cNvSpPr txBox="1"/>
            <p:nvPr/>
          </p:nvSpPr>
          <p:spPr>
            <a:xfrm>
              <a:off x="4636583" y="6620635"/>
              <a:ext cx="3922981" cy="215444"/>
            </a:xfrm>
            <a:prstGeom prst="rect">
              <a:avLst/>
            </a:prstGeom>
            <a:noFill/>
          </p:spPr>
          <p:txBody>
            <a:bodyPr wrap="square" rtlCol="0">
              <a:spAutoFit/>
            </a:bodyPr>
            <a:lstStyle>
              <a:defPPr>
                <a:defRPr lang="en-US"/>
              </a:defPPr>
              <a:lvl1pPr>
                <a:defRPr sz="800" i="1">
                  <a:latin typeface="Franklin Gothic Book" panose="020B050302010202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Franklin Gothic Book" panose="020B0503020102020204" pitchFamily="34" charset="0"/>
                  <a:ea typeface="+mn-ea"/>
                  <a:cs typeface="+mn-cs"/>
                </a:rPr>
                <a:t>Source: Via labs electronically reported to Kentucky Department of Public Health</a:t>
              </a:r>
            </a:p>
          </p:txBody>
        </p:sp>
        <p:cxnSp>
          <p:nvCxnSpPr>
            <p:cNvPr id="6" name="Straight Connector 5">
              <a:extLst>
                <a:ext uri="{FF2B5EF4-FFF2-40B4-BE49-F238E27FC236}">
                  <a16:creationId xmlns:a16="http://schemas.microsoft.com/office/drawing/2014/main" xmlns="" id="{65CA3A48-D0E0-604D-8148-33D57868FF80}"/>
                </a:ext>
              </a:extLst>
            </p:cNvPr>
            <p:cNvCxnSpPr>
              <a:cxnSpLocks/>
              <a:stCxn id="554" idx="0"/>
            </p:cNvCxnSpPr>
            <p:nvPr/>
          </p:nvCxnSpPr>
          <p:spPr>
            <a:xfrm flipV="1">
              <a:off x="7699502" y="4840537"/>
              <a:ext cx="1357198" cy="613447"/>
            </a:xfrm>
            <a:prstGeom prst="line">
              <a:avLst/>
            </a:prstGeom>
            <a:ln w="15875"/>
          </p:spPr>
          <p:style>
            <a:lnRef idx="2">
              <a:schemeClr val="dk1"/>
            </a:lnRef>
            <a:fillRef idx="0">
              <a:schemeClr val="dk1"/>
            </a:fillRef>
            <a:effectRef idx="1">
              <a:schemeClr val="dk1"/>
            </a:effectRef>
            <a:fontRef idx="minor">
              <a:schemeClr val="tx1"/>
            </a:fontRef>
          </p:style>
        </p:cxnSp>
        <p:cxnSp>
          <p:nvCxnSpPr>
            <p:cNvPr id="564" name="Straight Connector 563">
              <a:extLst>
                <a:ext uri="{FF2B5EF4-FFF2-40B4-BE49-F238E27FC236}">
                  <a16:creationId xmlns:a16="http://schemas.microsoft.com/office/drawing/2014/main" xmlns="" id="{48D60E64-46C1-BF49-AC8A-1AD00196CDDA}"/>
                </a:ext>
              </a:extLst>
            </p:cNvPr>
            <p:cNvCxnSpPr>
              <a:cxnSpLocks/>
            </p:cNvCxnSpPr>
            <p:nvPr/>
          </p:nvCxnSpPr>
          <p:spPr>
            <a:xfrm flipH="1" flipV="1">
              <a:off x="7617164" y="6007189"/>
              <a:ext cx="1439536" cy="203042"/>
            </a:xfrm>
            <a:prstGeom prst="line">
              <a:avLst/>
            </a:prstGeom>
            <a:ln w="15875"/>
          </p:spPr>
          <p:style>
            <a:lnRef idx="2">
              <a:schemeClr val="dk1"/>
            </a:lnRef>
            <a:fillRef idx="0">
              <a:schemeClr val="dk1"/>
            </a:fillRef>
            <a:effectRef idx="1">
              <a:schemeClr val="dk1"/>
            </a:effectRef>
            <a:fontRef idx="minor">
              <a:schemeClr val="tx1"/>
            </a:fontRef>
          </p:style>
        </p:cxnSp>
        <p:grpSp>
          <p:nvGrpSpPr>
            <p:cNvPr id="825" name="Group 824">
              <a:extLst>
                <a:ext uri="{FF2B5EF4-FFF2-40B4-BE49-F238E27FC236}">
                  <a16:creationId xmlns:a16="http://schemas.microsoft.com/office/drawing/2014/main" xmlns="" id="{2DBB97D7-8AE7-FD40-8161-7CB429BC4C1E}"/>
                </a:ext>
              </a:extLst>
            </p:cNvPr>
            <p:cNvGrpSpPr/>
            <p:nvPr/>
          </p:nvGrpSpPr>
          <p:grpSpPr>
            <a:xfrm>
              <a:off x="8218043" y="4651599"/>
              <a:ext cx="3097012" cy="1787312"/>
              <a:chOff x="-173247" y="3967301"/>
              <a:chExt cx="3637138" cy="2099025"/>
            </a:xfrm>
          </p:grpSpPr>
          <p:grpSp>
            <p:nvGrpSpPr>
              <p:cNvPr id="13" name="Group 12">
                <a:extLst>
                  <a:ext uri="{FF2B5EF4-FFF2-40B4-BE49-F238E27FC236}">
                    <a16:creationId xmlns:a16="http://schemas.microsoft.com/office/drawing/2014/main" xmlns="" id="{88C30EA8-3C59-0145-9E26-0C868A981F06}"/>
                  </a:ext>
                </a:extLst>
              </p:cNvPr>
              <p:cNvGrpSpPr/>
              <p:nvPr/>
            </p:nvGrpSpPr>
            <p:grpSpPr>
              <a:xfrm>
                <a:off x="631506" y="4207490"/>
                <a:ext cx="1914502" cy="1646428"/>
                <a:chOff x="581032" y="4171224"/>
                <a:chExt cx="1998843" cy="1718959"/>
              </a:xfrm>
            </p:grpSpPr>
            <p:sp>
              <p:nvSpPr>
                <p:cNvPr id="570" name="Rectangle 569">
                  <a:extLst>
                    <a:ext uri="{FF2B5EF4-FFF2-40B4-BE49-F238E27FC236}">
                      <a16:creationId xmlns:a16="http://schemas.microsoft.com/office/drawing/2014/main" xmlns="" id="{7BDA1F6F-F751-1540-9F95-12A1B5DD0CC0}"/>
                    </a:ext>
                  </a:extLst>
                </p:cNvPr>
                <p:cNvSpPr/>
                <p:nvPr/>
              </p:nvSpPr>
              <p:spPr>
                <a:xfrm>
                  <a:off x="581032" y="4171224"/>
                  <a:ext cx="1998843" cy="1718959"/>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80" name="Freeform 809">
                  <a:extLst>
                    <a:ext uri="{FF2B5EF4-FFF2-40B4-BE49-F238E27FC236}">
                      <a16:creationId xmlns:a16="http://schemas.microsoft.com/office/drawing/2014/main" xmlns="" id="{7015DF10-2FE2-CA45-B9CF-51F3EF99D5CE}"/>
                    </a:ext>
                  </a:extLst>
                </p:cNvPr>
                <p:cNvSpPr>
                  <a:spLocks/>
                </p:cNvSpPr>
                <p:nvPr/>
              </p:nvSpPr>
              <p:spPr bwMode="auto">
                <a:xfrm>
                  <a:off x="910038" y="4380354"/>
                  <a:ext cx="1394099" cy="1394098"/>
                </a:xfrm>
                <a:custGeom>
                  <a:avLst/>
                  <a:gdLst/>
                  <a:ahLst/>
                  <a:cxnLst>
                    <a:cxn ang="0">
                      <a:pos x="24" y="84"/>
                    </a:cxn>
                    <a:cxn ang="0">
                      <a:pos x="42" y="72"/>
                    </a:cxn>
                    <a:cxn ang="0">
                      <a:pos x="48" y="54"/>
                    </a:cxn>
                    <a:cxn ang="0">
                      <a:pos x="66" y="60"/>
                    </a:cxn>
                    <a:cxn ang="0">
                      <a:pos x="78" y="78"/>
                    </a:cxn>
                    <a:cxn ang="0">
                      <a:pos x="108" y="84"/>
                    </a:cxn>
                    <a:cxn ang="0">
                      <a:pos x="126" y="66"/>
                    </a:cxn>
                    <a:cxn ang="0">
                      <a:pos x="156" y="48"/>
                    </a:cxn>
                    <a:cxn ang="0">
                      <a:pos x="180" y="24"/>
                    </a:cxn>
                    <a:cxn ang="0">
                      <a:pos x="204" y="0"/>
                    </a:cxn>
                    <a:cxn ang="0">
                      <a:pos x="210" y="24"/>
                    </a:cxn>
                    <a:cxn ang="0">
                      <a:pos x="234" y="30"/>
                    </a:cxn>
                    <a:cxn ang="0">
                      <a:pos x="270" y="78"/>
                    </a:cxn>
                    <a:cxn ang="0">
                      <a:pos x="270" y="102"/>
                    </a:cxn>
                    <a:cxn ang="0">
                      <a:pos x="264" y="144"/>
                    </a:cxn>
                    <a:cxn ang="0">
                      <a:pos x="270" y="162"/>
                    </a:cxn>
                    <a:cxn ang="0">
                      <a:pos x="294" y="150"/>
                    </a:cxn>
                    <a:cxn ang="0">
                      <a:pos x="330" y="174"/>
                    </a:cxn>
                    <a:cxn ang="0">
                      <a:pos x="342" y="192"/>
                    </a:cxn>
                    <a:cxn ang="0">
                      <a:pos x="324" y="204"/>
                    </a:cxn>
                    <a:cxn ang="0">
                      <a:pos x="318" y="210"/>
                    </a:cxn>
                    <a:cxn ang="0">
                      <a:pos x="318" y="228"/>
                    </a:cxn>
                    <a:cxn ang="0">
                      <a:pos x="306" y="246"/>
                    </a:cxn>
                    <a:cxn ang="0">
                      <a:pos x="324" y="276"/>
                    </a:cxn>
                    <a:cxn ang="0">
                      <a:pos x="312" y="288"/>
                    </a:cxn>
                    <a:cxn ang="0">
                      <a:pos x="306" y="306"/>
                    </a:cxn>
                    <a:cxn ang="0">
                      <a:pos x="318" y="318"/>
                    </a:cxn>
                    <a:cxn ang="0">
                      <a:pos x="306" y="330"/>
                    </a:cxn>
                    <a:cxn ang="0">
                      <a:pos x="282" y="342"/>
                    </a:cxn>
                    <a:cxn ang="0">
                      <a:pos x="264" y="336"/>
                    </a:cxn>
                    <a:cxn ang="0">
                      <a:pos x="246" y="324"/>
                    </a:cxn>
                    <a:cxn ang="0">
                      <a:pos x="234" y="312"/>
                    </a:cxn>
                    <a:cxn ang="0">
                      <a:pos x="246" y="288"/>
                    </a:cxn>
                    <a:cxn ang="0">
                      <a:pos x="246" y="264"/>
                    </a:cxn>
                    <a:cxn ang="0">
                      <a:pos x="234" y="258"/>
                    </a:cxn>
                    <a:cxn ang="0">
                      <a:pos x="222" y="240"/>
                    </a:cxn>
                    <a:cxn ang="0">
                      <a:pos x="216" y="222"/>
                    </a:cxn>
                    <a:cxn ang="0">
                      <a:pos x="222" y="204"/>
                    </a:cxn>
                    <a:cxn ang="0">
                      <a:pos x="204" y="198"/>
                    </a:cxn>
                    <a:cxn ang="0">
                      <a:pos x="180" y="186"/>
                    </a:cxn>
                    <a:cxn ang="0">
                      <a:pos x="168" y="174"/>
                    </a:cxn>
                    <a:cxn ang="0">
                      <a:pos x="150" y="168"/>
                    </a:cxn>
                    <a:cxn ang="0">
                      <a:pos x="138" y="162"/>
                    </a:cxn>
                    <a:cxn ang="0">
                      <a:pos x="138" y="150"/>
                    </a:cxn>
                    <a:cxn ang="0">
                      <a:pos x="132" y="126"/>
                    </a:cxn>
                    <a:cxn ang="0">
                      <a:pos x="108" y="108"/>
                    </a:cxn>
                    <a:cxn ang="0">
                      <a:pos x="84" y="108"/>
                    </a:cxn>
                    <a:cxn ang="0">
                      <a:pos x="72" y="126"/>
                    </a:cxn>
                    <a:cxn ang="0">
                      <a:pos x="54" y="120"/>
                    </a:cxn>
                    <a:cxn ang="0">
                      <a:pos x="42" y="138"/>
                    </a:cxn>
                    <a:cxn ang="0">
                      <a:pos x="36" y="162"/>
                    </a:cxn>
                    <a:cxn ang="0">
                      <a:pos x="18" y="150"/>
                    </a:cxn>
                    <a:cxn ang="0">
                      <a:pos x="6" y="114"/>
                    </a:cxn>
                    <a:cxn ang="0">
                      <a:pos x="0" y="96"/>
                    </a:cxn>
                  </a:cxnLst>
                  <a:rect l="0" t="0" r="r" b="b"/>
                  <a:pathLst>
                    <a:path w="342" h="342">
                      <a:moveTo>
                        <a:pt x="6" y="90"/>
                      </a:moveTo>
                      <a:lnTo>
                        <a:pt x="18" y="84"/>
                      </a:lnTo>
                      <a:lnTo>
                        <a:pt x="24" y="84"/>
                      </a:lnTo>
                      <a:lnTo>
                        <a:pt x="30" y="84"/>
                      </a:lnTo>
                      <a:lnTo>
                        <a:pt x="36" y="78"/>
                      </a:lnTo>
                      <a:lnTo>
                        <a:pt x="42" y="72"/>
                      </a:lnTo>
                      <a:lnTo>
                        <a:pt x="42" y="66"/>
                      </a:lnTo>
                      <a:lnTo>
                        <a:pt x="42" y="60"/>
                      </a:lnTo>
                      <a:lnTo>
                        <a:pt x="48" y="54"/>
                      </a:lnTo>
                      <a:lnTo>
                        <a:pt x="54" y="54"/>
                      </a:lnTo>
                      <a:lnTo>
                        <a:pt x="54" y="60"/>
                      </a:lnTo>
                      <a:lnTo>
                        <a:pt x="66" y="60"/>
                      </a:lnTo>
                      <a:lnTo>
                        <a:pt x="72" y="66"/>
                      </a:lnTo>
                      <a:lnTo>
                        <a:pt x="78" y="72"/>
                      </a:lnTo>
                      <a:lnTo>
                        <a:pt x="78" y="78"/>
                      </a:lnTo>
                      <a:lnTo>
                        <a:pt x="84" y="84"/>
                      </a:lnTo>
                      <a:lnTo>
                        <a:pt x="90" y="84"/>
                      </a:lnTo>
                      <a:lnTo>
                        <a:pt x="108" y="84"/>
                      </a:lnTo>
                      <a:lnTo>
                        <a:pt x="114" y="78"/>
                      </a:lnTo>
                      <a:lnTo>
                        <a:pt x="120" y="72"/>
                      </a:lnTo>
                      <a:lnTo>
                        <a:pt x="126" y="66"/>
                      </a:lnTo>
                      <a:lnTo>
                        <a:pt x="132" y="54"/>
                      </a:lnTo>
                      <a:lnTo>
                        <a:pt x="144" y="48"/>
                      </a:lnTo>
                      <a:lnTo>
                        <a:pt x="156" y="48"/>
                      </a:lnTo>
                      <a:lnTo>
                        <a:pt x="174" y="36"/>
                      </a:lnTo>
                      <a:lnTo>
                        <a:pt x="180" y="30"/>
                      </a:lnTo>
                      <a:lnTo>
                        <a:pt x="180" y="24"/>
                      </a:lnTo>
                      <a:lnTo>
                        <a:pt x="186" y="12"/>
                      </a:lnTo>
                      <a:lnTo>
                        <a:pt x="198" y="0"/>
                      </a:lnTo>
                      <a:lnTo>
                        <a:pt x="204" y="0"/>
                      </a:lnTo>
                      <a:lnTo>
                        <a:pt x="210" y="6"/>
                      </a:lnTo>
                      <a:lnTo>
                        <a:pt x="210" y="12"/>
                      </a:lnTo>
                      <a:lnTo>
                        <a:pt x="210" y="24"/>
                      </a:lnTo>
                      <a:lnTo>
                        <a:pt x="216" y="24"/>
                      </a:lnTo>
                      <a:lnTo>
                        <a:pt x="222" y="24"/>
                      </a:lnTo>
                      <a:lnTo>
                        <a:pt x="234" y="30"/>
                      </a:lnTo>
                      <a:lnTo>
                        <a:pt x="252" y="30"/>
                      </a:lnTo>
                      <a:lnTo>
                        <a:pt x="258" y="24"/>
                      </a:lnTo>
                      <a:lnTo>
                        <a:pt x="270" y="78"/>
                      </a:lnTo>
                      <a:lnTo>
                        <a:pt x="270" y="90"/>
                      </a:lnTo>
                      <a:lnTo>
                        <a:pt x="270" y="96"/>
                      </a:lnTo>
                      <a:lnTo>
                        <a:pt x="270" y="102"/>
                      </a:lnTo>
                      <a:lnTo>
                        <a:pt x="264" y="114"/>
                      </a:lnTo>
                      <a:lnTo>
                        <a:pt x="264" y="132"/>
                      </a:lnTo>
                      <a:lnTo>
                        <a:pt x="264" y="144"/>
                      </a:lnTo>
                      <a:lnTo>
                        <a:pt x="264" y="150"/>
                      </a:lnTo>
                      <a:lnTo>
                        <a:pt x="264" y="156"/>
                      </a:lnTo>
                      <a:lnTo>
                        <a:pt x="270" y="162"/>
                      </a:lnTo>
                      <a:lnTo>
                        <a:pt x="282" y="156"/>
                      </a:lnTo>
                      <a:lnTo>
                        <a:pt x="288" y="156"/>
                      </a:lnTo>
                      <a:lnTo>
                        <a:pt x="294" y="150"/>
                      </a:lnTo>
                      <a:lnTo>
                        <a:pt x="300" y="156"/>
                      </a:lnTo>
                      <a:lnTo>
                        <a:pt x="324" y="168"/>
                      </a:lnTo>
                      <a:lnTo>
                        <a:pt x="330" y="174"/>
                      </a:lnTo>
                      <a:lnTo>
                        <a:pt x="342" y="174"/>
                      </a:lnTo>
                      <a:lnTo>
                        <a:pt x="342" y="186"/>
                      </a:lnTo>
                      <a:lnTo>
                        <a:pt x="342" y="192"/>
                      </a:lnTo>
                      <a:lnTo>
                        <a:pt x="336" y="204"/>
                      </a:lnTo>
                      <a:lnTo>
                        <a:pt x="330" y="204"/>
                      </a:lnTo>
                      <a:lnTo>
                        <a:pt x="324" y="204"/>
                      </a:lnTo>
                      <a:lnTo>
                        <a:pt x="318" y="204"/>
                      </a:lnTo>
                      <a:lnTo>
                        <a:pt x="312" y="204"/>
                      </a:lnTo>
                      <a:lnTo>
                        <a:pt x="318" y="210"/>
                      </a:lnTo>
                      <a:lnTo>
                        <a:pt x="324" y="216"/>
                      </a:lnTo>
                      <a:lnTo>
                        <a:pt x="324" y="222"/>
                      </a:lnTo>
                      <a:lnTo>
                        <a:pt x="318" y="228"/>
                      </a:lnTo>
                      <a:lnTo>
                        <a:pt x="312" y="240"/>
                      </a:lnTo>
                      <a:lnTo>
                        <a:pt x="306" y="240"/>
                      </a:lnTo>
                      <a:lnTo>
                        <a:pt x="306" y="246"/>
                      </a:lnTo>
                      <a:lnTo>
                        <a:pt x="312" y="258"/>
                      </a:lnTo>
                      <a:lnTo>
                        <a:pt x="318" y="264"/>
                      </a:lnTo>
                      <a:lnTo>
                        <a:pt x="324" y="276"/>
                      </a:lnTo>
                      <a:lnTo>
                        <a:pt x="324" y="288"/>
                      </a:lnTo>
                      <a:lnTo>
                        <a:pt x="318" y="288"/>
                      </a:lnTo>
                      <a:lnTo>
                        <a:pt x="312" y="288"/>
                      </a:lnTo>
                      <a:lnTo>
                        <a:pt x="306" y="294"/>
                      </a:lnTo>
                      <a:lnTo>
                        <a:pt x="306" y="300"/>
                      </a:lnTo>
                      <a:lnTo>
                        <a:pt x="306" y="306"/>
                      </a:lnTo>
                      <a:lnTo>
                        <a:pt x="312" y="306"/>
                      </a:lnTo>
                      <a:lnTo>
                        <a:pt x="318" y="312"/>
                      </a:lnTo>
                      <a:lnTo>
                        <a:pt x="318" y="318"/>
                      </a:lnTo>
                      <a:lnTo>
                        <a:pt x="318" y="324"/>
                      </a:lnTo>
                      <a:lnTo>
                        <a:pt x="312" y="324"/>
                      </a:lnTo>
                      <a:lnTo>
                        <a:pt x="306" y="330"/>
                      </a:lnTo>
                      <a:lnTo>
                        <a:pt x="294" y="336"/>
                      </a:lnTo>
                      <a:lnTo>
                        <a:pt x="288" y="342"/>
                      </a:lnTo>
                      <a:lnTo>
                        <a:pt x="282" y="342"/>
                      </a:lnTo>
                      <a:lnTo>
                        <a:pt x="276" y="336"/>
                      </a:lnTo>
                      <a:lnTo>
                        <a:pt x="270" y="336"/>
                      </a:lnTo>
                      <a:lnTo>
                        <a:pt x="264" y="336"/>
                      </a:lnTo>
                      <a:lnTo>
                        <a:pt x="258" y="330"/>
                      </a:lnTo>
                      <a:lnTo>
                        <a:pt x="252" y="324"/>
                      </a:lnTo>
                      <a:lnTo>
                        <a:pt x="246" y="324"/>
                      </a:lnTo>
                      <a:lnTo>
                        <a:pt x="240" y="324"/>
                      </a:lnTo>
                      <a:lnTo>
                        <a:pt x="234" y="318"/>
                      </a:lnTo>
                      <a:lnTo>
                        <a:pt x="234" y="312"/>
                      </a:lnTo>
                      <a:lnTo>
                        <a:pt x="240" y="312"/>
                      </a:lnTo>
                      <a:lnTo>
                        <a:pt x="246" y="300"/>
                      </a:lnTo>
                      <a:lnTo>
                        <a:pt x="246" y="288"/>
                      </a:lnTo>
                      <a:lnTo>
                        <a:pt x="246" y="282"/>
                      </a:lnTo>
                      <a:lnTo>
                        <a:pt x="246" y="270"/>
                      </a:lnTo>
                      <a:lnTo>
                        <a:pt x="246" y="264"/>
                      </a:lnTo>
                      <a:lnTo>
                        <a:pt x="246" y="258"/>
                      </a:lnTo>
                      <a:lnTo>
                        <a:pt x="240" y="258"/>
                      </a:lnTo>
                      <a:lnTo>
                        <a:pt x="234" y="258"/>
                      </a:lnTo>
                      <a:lnTo>
                        <a:pt x="228" y="258"/>
                      </a:lnTo>
                      <a:lnTo>
                        <a:pt x="222" y="252"/>
                      </a:lnTo>
                      <a:lnTo>
                        <a:pt x="222" y="240"/>
                      </a:lnTo>
                      <a:lnTo>
                        <a:pt x="216" y="234"/>
                      </a:lnTo>
                      <a:lnTo>
                        <a:pt x="210" y="228"/>
                      </a:lnTo>
                      <a:lnTo>
                        <a:pt x="216" y="222"/>
                      </a:lnTo>
                      <a:lnTo>
                        <a:pt x="216" y="216"/>
                      </a:lnTo>
                      <a:lnTo>
                        <a:pt x="222" y="210"/>
                      </a:lnTo>
                      <a:lnTo>
                        <a:pt x="222" y="204"/>
                      </a:lnTo>
                      <a:lnTo>
                        <a:pt x="216" y="204"/>
                      </a:lnTo>
                      <a:lnTo>
                        <a:pt x="210" y="204"/>
                      </a:lnTo>
                      <a:lnTo>
                        <a:pt x="204" y="198"/>
                      </a:lnTo>
                      <a:lnTo>
                        <a:pt x="198" y="192"/>
                      </a:lnTo>
                      <a:lnTo>
                        <a:pt x="192" y="192"/>
                      </a:lnTo>
                      <a:lnTo>
                        <a:pt x="180" y="186"/>
                      </a:lnTo>
                      <a:lnTo>
                        <a:pt x="174" y="186"/>
                      </a:lnTo>
                      <a:lnTo>
                        <a:pt x="168" y="180"/>
                      </a:lnTo>
                      <a:lnTo>
                        <a:pt x="168" y="174"/>
                      </a:lnTo>
                      <a:lnTo>
                        <a:pt x="162" y="168"/>
                      </a:lnTo>
                      <a:lnTo>
                        <a:pt x="156" y="168"/>
                      </a:lnTo>
                      <a:lnTo>
                        <a:pt x="150" y="168"/>
                      </a:lnTo>
                      <a:lnTo>
                        <a:pt x="144" y="168"/>
                      </a:lnTo>
                      <a:lnTo>
                        <a:pt x="138" y="168"/>
                      </a:lnTo>
                      <a:lnTo>
                        <a:pt x="138" y="162"/>
                      </a:lnTo>
                      <a:lnTo>
                        <a:pt x="132" y="156"/>
                      </a:lnTo>
                      <a:lnTo>
                        <a:pt x="132" y="150"/>
                      </a:lnTo>
                      <a:lnTo>
                        <a:pt x="138" y="150"/>
                      </a:lnTo>
                      <a:lnTo>
                        <a:pt x="138" y="144"/>
                      </a:lnTo>
                      <a:lnTo>
                        <a:pt x="138" y="132"/>
                      </a:lnTo>
                      <a:lnTo>
                        <a:pt x="132" y="126"/>
                      </a:lnTo>
                      <a:lnTo>
                        <a:pt x="126" y="114"/>
                      </a:lnTo>
                      <a:lnTo>
                        <a:pt x="120" y="114"/>
                      </a:lnTo>
                      <a:lnTo>
                        <a:pt x="108" y="108"/>
                      </a:lnTo>
                      <a:lnTo>
                        <a:pt x="96" y="108"/>
                      </a:lnTo>
                      <a:lnTo>
                        <a:pt x="90" y="102"/>
                      </a:lnTo>
                      <a:lnTo>
                        <a:pt x="84" y="108"/>
                      </a:lnTo>
                      <a:lnTo>
                        <a:pt x="84" y="114"/>
                      </a:lnTo>
                      <a:lnTo>
                        <a:pt x="78" y="120"/>
                      </a:lnTo>
                      <a:lnTo>
                        <a:pt x="72" y="126"/>
                      </a:lnTo>
                      <a:lnTo>
                        <a:pt x="60" y="126"/>
                      </a:lnTo>
                      <a:lnTo>
                        <a:pt x="60" y="120"/>
                      </a:lnTo>
                      <a:lnTo>
                        <a:pt x="54" y="120"/>
                      </a:lnTo>
                      <a:lnTo>
                        <a:pt x="48" y="126"/>
                      </a:lnTo>
                      <a:lnTo>
                        <a:pt x="42" y="132"/>
                      </a:lnTo>
                      <a:lnTo>
                        <a:pt x="42" y="138"/>
                      </a:lnTo>
                      <a:lnTo>
                        <a:pt x="48" y="144"/>
                      </a:lnTo>
                      <a:lnTo>
                        <a:pt x="48" y="156"/>
                      </a:lnTo>
                      <a:lnTo>
                        <a:pt x="36" y="162"/>
                      </a:lnTo>
                      <a:lnTo>
                        <a:pt x="30" y="168"/>
                      </a:lnTo>
                      <a:lnTo>
                        <a:pt x="30" y="150"/>
                      </a:lnTo>
                      <a:lnTo>
                        <a:pt x="18" y="150"/>
                      </a:lnTo>
                      <a:lnTo>
                        <a:pt x="12" y="126"/>
                      </a:lnTo>
                      <a:lnTo>
                        <a:pt x="12" y="120"/>
                      </a:lnTo>
                      <a:lnTo>
                        <a:pt x="6" y="114"/>
                      </a:lnTo>
                      <a:lnTo>
                        <a:pt x="6" y="108"/>
                      </a:lnTo>
                      <a:lnTo>
                        <a:pt x="6" y="102"/>
                      </a:lnTo>
                      <a:lnTo>
                        <a:pt x="0" y="96"/>
                      </a:lnTo>
                      <a:lnTo>
                        <a:pt x="6" y="90"/>
                      </a:lnTo>
                      <a:close/>
                    </a:path>
                  </a:pathLst>
                </a:custGeom>
                <a:solidFill>
                  <a:schemeClr val="accent4">
                    <a:lumMod val="40000"/>
                    <a:lumOff val="60000"/>
                  </a:schemeClr>
                </a:solidFill>
                <a:ln w="9525">
                  <a:solidFill>
                    <a:schemeClr val="bg1"/>
                  </a:solidFill>
                  <a:round/>
                  <a:headEnd/>
                  <a:tailEnd/>
                </a:ln>
              </p:spPr>
              <p:txBody>
                <a:bodyP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572" name="Right Arrow 571">
                <a:extLst>
                  <a:ext uri="{FF2B5EF4-FFF2-40B4-BE49-F238E27FC236}">
                    <a16:creationId xmlns:a16="http://schemas.microsoft.com/office/drawing/2014/main" xmlns="" id="{2501B637-8E7B-2443-8C2A-2677A116A717}"/>
                  </a:ext>
                </a:extLst>
              </p:cNvPr>
              <p:cNvSpPr/>
              <p:nvPr/>
            </p:nvSpPr>
            <p:spPr>
              <a:xfrm>
                <a:off x="737079" y="5038056"/>
                <a:ext cx="196315" cy="197484"/>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73" name="Right Arrow 572">
                <a:extLst>
                  <a:ext uri="{FF2B5EF4-FFF2-40B4-BE49-F238E27FC236}">
                    <a16:creationId xmlns:a16="http://schemas.microsoft.com/office/drawing/2014/main" xmlns="" id="{96E33E92-B835-0F4F-842B-A499E0E153CE}"/>
                  </a:ext>
                </a:extLst>
              </p:cNvPr>
              <p:cNvSpPr/>
              <p:nvPr/>
            </p:nvSpPr>
            <p:spPr>
              <a:xfrm rot="10800000">
                <a:off x="2243103" y="4849340"/>
                <a:ext cx="196315" cy="197484"/>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74" name="Right Arrow 573">
                <a:extLst>
                  <a:ext uri="{FF2B5EF4-FFF2-40B4-BE49-F238E27FC236}">
                    <a16:creationId xmlns:a16="http://schemas.microsoft.com/office/drawing/2014/main" xmlns="" id="{8DC1CE56-B18D-0247-91A2-18A05CCA819A}"/>
                  </a:ext>
                </a:extLst>
              </p:cNvPr>
              <p:cNvSpPr/>
              <p:nvPr/>
            </p:nvSpPr>
            <p:spPr>
              <a:xfrm rot="5400000">
                <a:off x="1490599" y="4251648"/>
                <a:ext cx="196316" cy="197484"/>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75" name="Right Arrow 574">
                <a:extLst>
                  <a:ext uri="{FF2B5EF4-FFF2-40B4-BE49-F238E27FC236}">
                    <a16:creationId xmlns:a16="http://schemas.microsoft.com/office/drawing/2014/main" xmlns="" id="{B595C833-9F23-4648-9563-EF70F9807B3E}"/>
                  </a:ext>
                </a:extLst>
              </p:cNvPr>
              <p:cNvSpPr/>
              <p:nvPr/>
            </p:nvSpPr>
            <p:spPr>
              <a:xfrm rot="16200000">
                <a:off x="1490602" y="5593139"/>
                <a:ext cx="196314" cy="197484"/>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76" name="Rectangle 575">
                <a:extLst>
                  <a:ext uri="{FF2B5EF4-FFF2-40B4-BE49-F238E27FC236}">
                    <a16:creationId xmlns:a16="http://schemas.microsoft.com/office/drawing/2014/main" xmlns="" id="{85D5DBBA-629D-FA40-A4B6-6319408D56CE}"/>
                  </a:ext>
                </a:extLst>
              </p:cNvPr>
              <p:cNvSpPr/>
              <p:nvPr/>
            </p:nvSpPr>
            <p:spPr>
              <a:xfrm>
                <a:off x="892959" y="3967301"/>
                <a:ext cx="1391597" cy="30723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rPr>
                  <a:t>HCV Treatment</a:t>
                </a:r>
              </a:p>
            </p:txBody>
          </p:sp>
          <p:sp>
            <p:nvSpPr>
              <p:cNvPr id="577" name="Rectangle 576">
                <a:extLst>
                  <a:ext uri="{FF2B5EF4-FFF2-40B4-BE49-F238E27FC236}">
                    <a16:creationId xmlns:a16="http://schemas.microsoft.com/office/drawing/2014/main" xmlns="" id="{35452A52-895B-9742-A592-31AFBFE3400F}"/>
                  </a:ext>
                </a:extLst>
              </p:cNvPr>
              <p:cNvSpPr/>
              <p:nvPr/>
            </p:nvSpPr>
            <p:spPr>
              <a:xfrm>
                <a:off x="-173247" y="4670455"/>
                <a:ext cx="898363" cy="70483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rPr>
                  <a:t>Syringe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rPr>
                  <a:t>Services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rPr>
                  <a:t>Program</a:t>
                </a:r>
              </a:p>
            </p:txBody>
          </p:sp>
          <p:sp>
            <p:nvSpPr>
              <p:cNvPr id="578" name="Rectangle 577">
                <a:extLst>
                  <a:ext uri="{FF2B5EF4-FFF2-40B4-BE49-F238E27FC236}">
                    <a16:creationId xmlns:a16="http://schemas.microsoft.com/office/drawing/2014/main" xmlns="" id="{A35015DF-310D-B041-B89E-81A4654E5E65}"/>
                  </a:ext>
                </a:extLst>
              </p:cNvPr>
              <p:cNvSpPr/>
              <p:nvPr/>
            </p:nvSpPr>
            <p:spPr>
              <a:xfrm>
                <a:off x="2445039" y="4757901"/>
                <a:ext cx="1018852" cy="70483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rPr>
                  <a:t>Medication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rPr>
                  <a:t>Assisted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rPr>
                  <a:t>Treatment</a:t>
                </a:r>
              </a:p>
            </p:txBody>
          </p:sp>
          <p:sp>
            <p:nvSpPr>
              <p:cNvPr id="579" name="Rectangle 578">
                <a:extLst>
                  <a:ext uri="{FF2B5EF4-FFF2-40B4-BE49-F238E27FC236}">
                    <a16:creationId xmlns:a16="http://schemas.microsoft.com/office/drawing/2014/main" xmlns="" id="{0463DB8D-D2F8-0C42-9F30-F384D0D0BCE0}"/>
                  </a:ext>
                </a:extLst>
              </p:cNvPr>
              <p:cNvSpPr/>
              <p:nvPr/>
            </p:nvSpPr>
            <p:spPr>
              <a:xfrm>
                <a:off x="780946" y="5759090"/>
                <a:ext cx="1615624" cy="30723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rPr>
                  <a:t>Case Management</a:t>
                </a:r>
              </a:p>
            </p:txBody>
          </p:sp>
          <p:sp>
            <p:nvSpPr>
              <p:cNvPr id="581" name="Rectangle 580">
                <a:extLst>
                  <a:ext uri="{FF2B5EF4-FFF2-40B4-BE49-F238E27FC236}">
                    <a16:creationId xmlns:a16="http://schemas.microsoft.com/office/drawing/2014/main" xmlns="" id="{F62A918E-EDDC-CD44-B37B-A1E0B2A6E72E}"/>
                  </a:ext>
                </a:extLst>
              </p:cNvPr>
              <p:cNvSpPr/>
              <p:nvPr/>
            </p:nvSpPr>
            <p:spPr>
              <a:xfrm>
                <a:off x="749262" y="4478466"/>
                <a:ext cx="1768154" cy="975926"/>
              </a:xfrm>
              <a:prstGeom prst="rect">
                <a:avLst/>
              </a:prstGeom>
            </p:spPr>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srgbClr val="0033A0"/>
                    </a:solidFill>
                    <a:effectLst/>
                    <a:uLnTx/>
                    <a:uFillTx/>
                    <a:latin typeface="Arial" panose="020B0604020202020204" pitchFamily="34" charset="0"/>
                    <a:ea typeface="+mn-ea"/>
                    <a:cs typeface="+mn-cs"/>
                  </a:rPr>
                  <a:t>HCV-positive county residents</a:t>
                </a:r>
              </a:p>
            </p:txBody>
          </p:sp>
        </p:grpSp>
        <p:sp>
          <p:nvSpPr>
            <p:cNvPr id="554" name="Oval 553">
              <a:extLst>
                <a:ext uri="{FF2B5EF4-FFF2-40B4-BE49-F238E27FC236}">
                  <a16:creationId xmlns:a16="http://schemas.microsoft.com/office/drawing/2014/main" xmlns="" id="{CEDEB514-F7FE-D141-8E55-A089F972F293}"/>
                </a:ext>
              </a:extLst>
            </p:cNvPr>
            <p:cNvSpPr/>
            <p:nvPr/>
          </p:nvSpPr>
          <p:spPr>
            <a:xfrm>
              <a:off x="7426818" y="5453984"/>
              <a:ext cx="545368" cy="553204"/>
            </a:xfrm>
            <a:prstGeom prst="ellipse">
              <a:avLst/>
            </a:prstGeom>
            <a:no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615" name="Group 614">
              <a:extLst>
                <a:ext uri="{FF2B5EF4-FFF2-40B4-BE49-F238E27FC236}">
                  <a16:creationId xmlns:a16="http://schemas.microsoft.com/office/drawing/2014/main" xmlns="" id="{6425E09F-423A-6F44-B0C7-D0106E5FB1C1}"/>
                </a:ext>
              </a:extLst>
            </p:cNvPr>
            <p:cNvGrpSpPr/>
            <p:nvPr/>
          </p:nvGrpSpPr>
          <p:grpSpPr>
            <a:xfrm>
              <a:off x="5045707" y="6212535"/>
              <a:ext cx="2926479" cy="410305"/>
              <a:chOff x="5665953" y="6190914"/>
              <a:chExt cx="2926479" cy="410305"/>
            </a:xfrm>
          </p:grpSpPr>
          <p:sp>
            <p:nvSpPr>
              <p:cNvPr id="591" name="Text Box 883">
                <a:extLst>
                  <a:ext uri="{FF2B5EF4-FFF2-40B4-BE49-F238E27FC236}">
                    <a16:creationId xmlns:a16="http://schemas.microsoft.com/office/drawing/2014/main" xmlns="" id="{10304454-04FD-2A4F-9D0C-A957F1B1076C}"/>
                  </a:ext>
                </a:extLst>
              </p:cNvPr>
              <p:cNvSpPr txBox="1">
                <a:spLocks noChangeArrowheads="1"/>
              </p:cNvSpPr>
              <p:nvPr/>
            </p:nvSpPr>
            <p:spPr bwMode="auto">
              <a:xfrm>
                <a:off x="6591597" y="6190914"/>
                <a:ext cx="825867" cy="410305"/>
              </a:xfrm>
              <a:prstGeom prst="rect">
                <a:avLst/>
              </a:prstGeom>
              <a:noFill/>
              <a:ln w="9525">
                <a:noFill/>
                <a:miter lim="800000"/>
                <a:headEnd/>
                <a:tailEnd/>
              </a:ln>
              <a:effectLst/>
            </p:spPr>
            <p:txBody>
              <a:bodyPr wrap="none">
                <a:prstTxWarp prst="textNoShape">
                  <a:avLst/>
                </a:prstTxWarp>
                <a:spAutoFit/>
              </a:bodyPr>
              <a:lstStyle/>
              <a:p>
                <a:pPr marL="0" marR="0" lvl="0" indent="0" algn="l" defTabSz="914400" rtl="0" eaLnBrk="1" fontAlgn="base" latinLnBrk="0" hangingPunct="1">
                  <a:lnSpc>
                    <a:spcPts val="1280"/>
                  </a:lnSpc>
                  <a:spcBef>
                    <a:spcPct val="0"/>
                  </a:spcBef>
                  <a:spcAft>
                    <a:spcPts val="0"/>
                  </a:spcAft>
                  <a:buClrTx/>
                  <a:buSzTx/>
                  <a:buFontTx/>
                  <a:buNone/>
                  <a:tabLst/>
                  <a:defRPr/>
                </a:pPr>
                <a:r>
                  <a:rPr kumimoji="0" lang="en-US" sz="900" b="1" i="0" u="none" strike="noStrike" kern="0" cap="none" spc="0" normalizeH="0" baseline="0" noProof="0" dirty="0">
                    <a:ln>
                      <a:noFill/>
                    </a:ln>
                    <a:solidFill>
                      <a:srgbClr val="000000"/>
                    </a:solidFill>
                    <a:effectLst/>
                    <a:uLnTx/>
                    <a:uFillTx/>
                    <a:latin typeface="Arial" panose="020B0604020202020204"/>
                    <a:ea typeface="+mn-ea"/>
                    <a:cs typeface="Calibri"/>
                    <a:sym typeface="Wingdings 3" charset="2"/>
                  </a:rPr>
                  <a:t>62.3–353.3</a:t>
                </a:r>
              </a:p>
              <a:p>
                <a:pPr marL="0" marR="0" lvl="0" indent="0" algn="l" defTabSz="914400" rtl="0" eaLnBrk="1" fontAlgn="base" latinLnBrk="0" hangingPunct="1">
                  <a:lnSpc>
                    <a:spcPts val="1280"/>
                  </a:lnSpc>
                  <a:spcBef>
                    <a:spcPct val="0"/>
                  </a:spcBef>
                  <a:spcAft>
                    <a:spcPts val="0"/>
                  </a:spcAft>
                  <a:buClrTx/>
                  <a:buSzTx/>
                  <a:buFontTx/>
                  <a:buNone/>
                  <a:tabLst/>
                  <a:defRPr/>
                </a:pPr>
                <a:r>
                  <a:rPr kumimoji="0" lang="en-US" sz="900" b="1" i="0" u="none" strike="noStrike" kern="0" cap="none" spc="0" normalizeH="0" baseline="0" noProof="0" dirty="0">
                    <a:ln>
                      <a:noFill/>
                    </a:ln>
                    <a:solidFill>
                      <a:srgbClr val="000000"/>
                    </a:solidFill>
                    <a:effectLst/>
                    <a:uLnTx/>
                    <a:uFillTx/>
                    <a:latin typeface="Arial" panose="020B0604020202020204"/>
                    <a:ea typeface="+mn-ea"/>
                    <a:cs typeface="Calibri"/>
                    <a:sym typeface="Wingdings 3" charset="2"/>
                  </a:rPr>
                  <a:t>353.4–703.9</a:t>
                </a:r>
              </a:p>
            </p:txBody>
          </p:sp>
          <p:sp>
            <p:nvSpPr>
              <p:cNvPr id="592" name="Text Box 883">
                <a:extLst>
                  <a:ext uri="{FF2B5EF4-FFF2-40B4-BE49-F238E27FC236}">
                    <a16:creationId xmlns:a16="http://schemas.microsoft.com/office/drawing/2014/main" xmlns="" id="{4D1D8B14-14CF-CC43-B65D-293E3667E72C}"/>
                  </a:ext>
                </a:extLst>
              </p:cNvPr>
              <p:cNvSpPr txBox="1">
                <a:spLocks noChangeArrowheads="1"/>
              </p:cNvSpPr>
              <p:nvPr/>
            </p:nvSpPr>
            <p:spPr bwMode="auto">
              <a:xfrm>
                <a:off x="7638325" y="6190914"/>
                <a:ext cx="954107" cy="410305"/>
              </a:xfrm>
              <a:prstGeom prst="rect">
                <a:avLst/>
              </a:prstGeom>
              <a:noFill/>
              <a:ln w="9525">
                <a:noFill/>
                <a:miter lim="800000"/>
                <a:headEnd/>
                <a:tailEnd/>
              </a:ln>
              <a:effectLst/>
            </p:spPr>
            <p:txBody>
              <a:bodyPr wrap="none">
                <a:prstTxWarp prst="textNoShape">
                  <a:avLst/>
                </a:prstTxWarp>
                <a:spAutoFit/>
              </a:bodyPr>
              <a:lstStyle/>
              <a:p>
                <a:pPr marL="0" marR="0" lvl="0" indent="0" algn="l" defTabSz="914400" rtl="0" eaLnBrk="1" fontAlgn="base" latinLnBrk="0" hangingPunct="1">
                  <a:lnSpc>
                    <a:spcPts val="1280"/>
                  </a:lnSpc>
                  <a:spcBef>
                    <a:spcPct val="0"/>
                  </a:spcBef>
                  <a:spcAft>
                    <a:spcPts val="0"/>
                  </a:spcAft>
                  <a:buClrTx/>
                  <a:buSzTx/>
                  <a:buFontTx/>
                  <a:buNone/>
                  <a:tabLst/>
                  <a:defRPr/>
                </a:pPr>
                <a:r>
                  <a:rPr kumimoji="0" lang="en-US" sz="900" b="1" i="0" u="none" strike="noStrike" kern="0" cap="none" spc="0" normalizeH="0" baseline="0" noProof="0" dirty="0">
                    <a:ln>
                      <a:noFill/>
                    </a:ln>
                    <a:solidFill>
                      <a:srgbClr val="000000"/>
                    </a:solidFill>
                    <a:effectLst/>
                    <a:uLnTx/>
                    <a:uFillTx/>
                    <a:latin typeface="Arial" panose="020B0604020202020204"/>
                    <a:ea typeface="+mn-ea"/>
                    <a:cs typeface="Calibri"/>
                    <a:sym typeface="Wingdings 3" charset="2"/>
                  </a:rPr>
                  <a:t>704.0–1142.1</a:t>
                </a:r>
              </a:p>
              <a:p>
                <a:pPr marL="0" marR="0" lvl="0" indent="0" algn="l" defTabSz="914400" rtl="0" eaLnBrk="1" fontAlgn="base" latinLnBrk="0" hangingPunct="1">
                  <a:lnSpc>
                    <a:spcPts val="1280"/>
                  </a:lnSpc>
                  <a:spcBef>
                    <a:spcPct val="0"/>
                  </a:spcBef>
                  <a:spcAft>
                    <a:spcPts val="0"/>
                  </a:spcAft>
                  <a:buClrTx/>
                  <a:buSzTx/>
                  <a:buFontTx/>
                  <a:buNone/>
                  <a:tabLst/>
                  <a:defRPr/>
                </a:pPr>
                <a:r>
                  <a:rPr kumimoji="0" lang="en-US" sz="900" b="1" i="0" u="none" strike="noStrike" kern="0" cap="none" spc="0" normalizeH="0" baseline="0" noProof="0" dirty="0">
                    <a:ln>
                      <a:noFill/>
                    </a:ln>
                    <a:solidFill>
                      <a:srgbClr val="000000"/>
                    </a:solidFill>
                    <a:effectLst/>
                    <a:uLnTx/>
                    <a:uFillTx/>
                    <a:latin typeface="Arial" panose="020B0604020202020204"/>
                    <a:ea typeface="+mn-ea"/>
                    <a:cs typeface="Calibri"/>
                    <a:sym typeface="Wingdings 3" charset="2"/>
                  </a:rPr>
                  <a:t>1142.2–2609.9</a:t>
                </a:r>
              </a:p>
            </p:txBody>
          </p:sp>
          <p:sp>
            <p:nvSpPr>
              <p:cNvPr id="594" name="Rectangle 879">
                <a:extLst>
                  <a:ext uri="{FF2B5EF4-FFF2-40B4-BE49-F238E27FC236}">
                    <a16:creationId xmlns:a16="http://schemas.microsoft.com/office/drawing/2014/main" xmlns="" id="{09C9B80E-6219-3944-87E7-B3C8E0EE9754}"/>
                  </a:ext>
                </a:extLst>
              </p:cNvPr>
              <p:cNvSpPr>
                <a:spLocks noChangeArrowheads="1"/>
              </p:cNvSpPr>
              <p:nvPr/>
            </p:nvSpPr>
            <p:spPr bwMode="auto">
              <a:xfrm>
                <a:off x="6453351" y="6421746"/>
                <a:ext cx="191135" cy="101189"/>
              </a:xfrm>
              <a:prstGeom prst="rect">
                <a:avLst/>
              </a:prstGeom>
              <a:solidFill>
                <a:schemeClr val="accent4"/>
              </a:solidFill>
              <a:ln w="6350">
                <a:solidFill>
                  <a:srgbClr val="00000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595" name="Rectangle 878">
                <a:extLst>
                  <a:ext uri="{FF2B5EF4-FFF2-40B4-BE49-F238E27FC236}">
                    <a16:creationId xmlns:a16="http://schemas.microsoft.com/office/drawing/2014/main" xmlns="" id="{FAFA50CE-9045-8A4D-9A0E-61FB4FDDFB8E}"/>
                  </a:ext>
                </a:extLst>
              </p:cNvPr>
              <p:cNvSpPr>
                <a:spLocks noChangeArrowheads="1"/>
              </p:cNvSpPr>
              <p:nvPr/>
            </p:nvSpPr>
            <p:spPr bwMode="auto">
              <a:xfrm>
                <a:off x="6453351" y="6270656"/>
                <a:ext cx="191135" cy="95567"/>
              </a:xfrm>
              <a:prstGeom prst="rect">
                <a:avLst/>
              </a:prstGeom>
              <a:solidFill>
                <a:schemeClr val="accent4">
                  <a:lumMod val="20000"/>
                  <a:lumOff val="80000"/>
                </a:schemeClr>
              </a:solidFill>
              <a:ln w="6350">
                <a:solidFill>
                  <a:srgbClr val="00000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597" name="Rectangle 880">
                <a:extLst>
                  <a:ext uri="{FF2B5EF4-FFF2-40B4-BE49-F238E27FC236}">
                    <a16:creationId xmlns:a16="http://schemas.microsoft.com/office/drawing/2014/main" xmlns="" id="{94CA0A6D-FE96-0045-893A-09048A91C6DC}"/>
                  </a:ext>
                </a:extLst>
              </p:cNvPr>
              <p:cNvSpPr>
                <a:spLocks noChangeArrowheads="1"/>
              </p:cNvSpPr>
              <p:nvPr/>
            </p:nvSpPr>
            <p:spPr bwMode="auto">
              <a:xfrm>
                <a:off x="7489671" y="6278346"/>
                <a:ext cx="191135" cy="101189"/>
              </a:xfrm>
              <a:prstGeom prst="rect">
                <a:avLst/>
              </a:prstGeom>
              <a:solidFill>
                <a:srgbClr val="0033A0">
                  <a:lumMod val="60000"/>
                  <a:lumOff val="40000"/>
                </a:srgbClr>
              </a:solidFill>
              <a:ln w="6350">
                <a:solidFill>
                  <a:srgbClr val="00000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598" name="Rectangle 881">
                <a:extLst>
                  <a:ext uri="{FF2B5EF4-FFF2-40B4-BE49-F238E27FC236}">
                    <a16:creationId xmlns:a16="http://schemas.microsoft.com/office/drawing/2014/main" xmlns="" id="{1FADA9DA-8E28-5A40-A49A-0917105946AE}"/>
                  </a:ext>
                </a:extLst>
              </p:cNvPr>
              <p:cNvSpPr>
                <a:spLocks noChangeArrowheads="1"/>
              </p:cNvSpPr>
              <p:nvPr/>
            </p:nvSpPr>
            <p:spPr bwMode="auto">
              <a:xfrm>
                <a:off x="7489671" y="6435058"/>
                <a:ext cx="191135" cy="95567"/>
              </a:xfrm>
              <a:prstGeom prst="rect">
                <a:avLst/>
              </a:prstGeom>
              <a:solidFill>
                <a:schemeClr val="accent2"/>
              </a:solidFill>
              <a:ln w="6350">
                <a:solidFill>
                  <a:srgbClr val="00000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a:ln>
                    <a:noFill/>
                  </a:ln>
                  <a:solidFill>
                    <a:srgbClr val="000000"/>
                  </a:solidFill>
                  <a:effectLst/>
                  <a:uLnTx/>
                  <a:uFillTx/>
                  <a:latin typeface="Verdana" charset="0"/>
                  <a:ea typeface="+mn-ea"/>
                  <a:cs typeface="Microsoft Sans Serif" charset="0"/>
                  <a:sym typeface="Wingdings 3" charset="2"/>
                </a:endParaRPr>
              </a:p>
            </p:txBody>
          </p:sp>
          <p:sp>
            <p:nvSpPr>
              <p:cNvPr id="604" name="TextBox 603">
                <a:extLst>
                  <a:ext uri="{FF2B5EF4-FFF2-40B4-BE49-F238E27FC236}">
                    <a16:creationId xmlns:a16="http://schemas.microsoft.com/office/drawing/2014/main" xmlns="" id="{FA327A2E-4671-7341-8B28-F75AFE1DCF4F}"/>
                  </a:ext>
                </a:extLst>
              </p:cNvPr>
              <p:cNvSpPr txBox="1"/>
              <p:nvPr/>
            </p:nvSpPr>
            <p:spPr>
              <a:xfrm>
                <a:off x="5665953" y="6224185"/>
                <a:ext cx="695844" cy="369332"/>
              </a:xfrm>
              <a:prstGeom prst="rect">
                <a:avLst/>
              </a:prstGeom>
              <a:noFill/>
              <a:effectLst/>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srgbClr val="000000"/>
                    </a:solidFill>
                    <a:effectLst/>
                    <a:uLnTx/>
                    <a:uFillTx/>
                    <a:latin typeface="Arial" panose="020B0604020202020204"/>
                    <a:ea typeface="+mn-ea"/>
                    <a:cs typeface="Calibri"/>
                    <a:sym typeface="Wingdings 3" charset="2"/>
                  </a:rPr>
                  <a:t>Rate per 100,000</a:t>
                </a:r>
              </a:p>
            </p:txBody>
          </p:sp>
          <p:cxnSp>
            <p:nvCxnSpPr>
              <p:cNvPr id="614" name="Straight Connector 613">
                <a:extLst>
                  <a:ext uri="{FF2B5EF4-FFF2-40B4-BE49-F238E27FC236}">
                    <a16:creationId xmlns:a16="http://schemas.microsoft.com/office/drawing/2014/main" xmlns="" id="{CBE434E8-0F98-0B48-83A7-BDD98863EEB5}"/>
                  </a:ext>
                </a:extLst>
              </p:cNvPr>
              <p:cNvCxnSpPr/>
              <p:nvPr/>
            </p:nvCxnSpPr>
            <p:spPr>
              <a:xfrm>
                <a:off x="6341805" y="6295800"/>
                <a:ext cx="0" cy="21222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grpSp>
      <p:pic>
        <p:nvPicPr>
          <p:cNvPr id="583" name="Picture 582" descr="A picture containing person, floor, standing, indoor&#10;&#10;Description automatically generated">
            <a:extLst>
              <a:ext uri="{FF2B5EF4-FFF2-40B4-BE49-F238E27FC236}">
                <a16:creationId xmlns:a16="http://schemas.microsoft.com/office/drawing/2014/main" xmlns="" id="{1A88A763-42EF-8E42-8C8E-EF827EF1102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739553" y="3222573"/>
            <a:ext cx="2266436" cy="2764204"/>
          </a:xfrm>
          <a:prstGeom prst="rect">
            <a:avLst/>
          </a:prstGeom>
          <a:ln w="19050">
            <a:solidFill>
              <a:schemeClr val="bg1"/>
            </a:solidFill>
          </a:ln>
        </p:spPr>
      </p:pic>
      <p:sp>
        <p:nvSpPr>
          <p:cNvPr id="3" name="TextBox 2">
            <a:extLst>
              <a:ext uri="{FF2B5EF4-FFF2-40B4-BE49-F238E27FC236}">
                <a16:creationId xmlns:a16="http://schemas.microsoft.com/office/drawing/2014/main" xmlns="" id="{B9040EC6-4E3B-8946-971A-89CF98D83A77}"/>
              </a:ext>
            </a:extLst>
          </p:cNvPr>
          <p:cNvSpPr txBox="1"/>
          <p:nvPr/>
        </p:nvSpPr>
        <p:spPr>
          <a:xfrm>
            <a:off x="8340028" y="2553707"/>
            <a:ext cx="1792941"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mn-ea"/>
                <a:cs typeface="+mn-cs"/>
              </a:rPr>
              <a:t>VOLKOW</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mn-ea"/>
                <a:cs typeface="+mn-cs"/>
              </a:rPr>
              <a:t>(NIDA)</a:t>
            </a:r>
          </a:p>
        </p:txBody>
      </p:sp>
      <p:sp>
        <p:nvSpPr>
          <p:cNvPr id="171" name="TextBox 170">
            <a:extLst>
              <a:ext uri="{FF2B5EF4-FFF2-40B4-BE49-F238E27FC236}">
                <a16:creationId xmlns:a16="http://schemas.microsoft.com/office/drawing/2014/main" xmlns="" id="{E56EE5A1-911A-B04D-A45F-4DC03A9D9B39}"/>
              </a:ext>
            </a:extLst>
          </p:cNvPr>
          <p:cNvSpPr txBox="1"/>
          <p:nvPr/>
        </p:nvSpPr>
        <p:spPr>
          <a:xfrm>
            <a:off x="10025392" y="2553707"/>
            <a:ext cx="1792941"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mn-ea"/>
                <a:cs typeface="+mn-cs"/>
              </a:rPr>
              <a:t>LOWY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mn-ea"/>
                <a:cs typeface="+mn-cs"/>
              </a:rPr>
              <a:t>(NCI)</a:t>
            </a:r>
          </a:p>
        </p:txBody>
      </p:sp>
    </p:spTree>
    <p:extLst>
      <p:ext uri="{BB962C8B-B14F-4D97-AF65-F5344CB8AC3E}">
        <p14:creationId xmlns:p14="http://schemas.microsoft.com/office/powerpoint/2010/main" val="9558747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xmlns="" id="{7ADF230B-8DF0-3F47-9D8E-E5295D00F339}"/>
              </a:ext>
            </a:extLst>
          </p:cNvPr>
          <p:cNvSpPr>
            <a:spLocks noGrp="1"/>
          </p:cNvSpPr>
          <p:nvPr>
            <p:ph type="title"/>
          </p:nvPr>
        </p:nvSpPr>
        <p:spPr/>
        <p:txBody>
          <a:bodyPr/>
          <a:lstStyle/>
          <a:p>
            <a:r>
              <a:rPr lang="en-US" dirty="0"/>
              <a:t>From Kentucky Fields to the Clinic</a:t>
            </a:r>
          </a:p>
        </p:txBody>
      </p:sp>
      <p:sp>
        <p:nvSpPr>
          <p:cNvPr id="32" name="Content Placeholder 2">
            <a:extLst>
              <a:ext uri="{FF2B5EF4-FFF2-40B4-BE49-F238E27FC236}">
                <a16:creationId xmlns:a16="http://schemas.microsoft.com/office/drawing/2014/main" xmlns="" id="{56E28EB0-EC3A-2047-9C77-366F520AEF90}"/>
              </a:ext>
            </a:extLst>
          </p:cNvPr>
          <p:cNvSpPr txBox="1">
            <a:spLocks/>
          </p:cNvSpPr>
          <p:nvPr/>
        </p:nvSpPr>
        <p:spPr>
          <a:xfrm>
            <a:off x="3348544" y="880612"/>
            <a:ext cx="8190792" cy="3287716"/>
          </a:xfrm>
          <a:prstGeom prst="rect">
            <a:avLst/>
          </a:prstGeom>
        </p:spPr>
        <p:txBody>
          <a:bodyPr vert="horz" lIns="91440" tIns="45720" rIns="91440" bIns="45720" rtlCol="0">
            <a:normAutofit/>
          </a:bodyPr>
          <a:lstStyle>
            <a:lvl1pPr marL="228600" indent="-228600" algn="l" defTabSz="914400" rtl="0" eaLnBrk="1" latinLnBrk="0" hangingPunct="1">
              <a:spcBef>
                <a:spcPts val="2000"/>
              </a:spcBef>
              <a:buClr>
                <a:srgbClr val="0033A0"/>
              </a:buClr>
              <a:buSzPct val="75000"/>
              <a:buFont typeface="Wingdings" pitchFamily="2" charset="2"/>
              <a:buChar char="n"/>
              <a:defRPr sz="2000" b="0" i="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57200" indent="-228600" algn="l" defTabSz="914400" rtl="0" eaLnBrk="1" latinLnBrk="0" hangingPunct="1">
              <a:spcBef>
                <a:spcPts val="600"/>
              </a:spcBef>
              <a:buClr>
                <a:srgbClr val="0033A0"/>
              </a:buClr>
              <a:buSzPct val="75000"/>
              <a:buFont typeface="PingFangSC-Regular" charset="-122"/>
              <a:buChar char="－"/>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685800" indent="-228600" algn="l" defTabSz="914400" rtl="0" eaLnBrk="1" latinLnBrk="0" hangingPunct="1">
              <a:spcBef>
                <a:spcPts val="600"/>
              </a:spcBef>
              <a:buClr>
                <a:srgbClr val="0033A0"/>
              </a:buClr>
              <a:buSzPct val="75000"/>
              <a:buFont typeface="Wingdings" pitchFamily="2" charset="2"/>
              <a:buChar char="n"/>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914400" indent="-228600" algn="l" defTabSz="914400" rtl="0" eaLnBrk="1" latinLnBrk="0" hangingPunct="1">
              <a:spcBef>
                <a:spcPts val="600"/>
              </a:spcBef>
              <a:buClr>
                <a:srgbClr val="0033A0"/>
              </a:buClr>
              <a:buSzPct val="75000"/>
              <a:buFont typeface="Arial" charset="0"/>
              <a:buChar char="•"/>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1143000" indent="-228600" algn="l" defTabSz="914400" rtl="0" eaLnBrk="1" latinLnBrk="0" hangingPunct="1">
              <a:spcBef>
                <a:spcPts val="600"/>
              </a:spcBef>
              <a:buClr>
                <a:srgbClr val="0033A0"/>
              </a:buClr>
              <a:buSzPct val="75000"/>
              <a:buFont typeface="Courier New" charset="0"/>
              <a:buChar char="o"/>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228600" marR="0" lvl="0" indent="-228600" algn="l" defTabSz="914400" rtl="0" eaLnBrk="1" fontAlgn="auto" latinLnBrk="0" hangingPunct="1">
              <a:lnSpc>
                <a:spcPct val="100000"/>
              </a:lnSpc>
              <a:spcBef>
                <a:spcPts val="2000"/>
              </a:spcBef>
              <a:spcAft>
                <a:spcPts val="0"/>
              </a:spcAft>
              <a:buClr>
                <a:srgbClr val="0033A0"/>
              </a:buClr>
              <a:buSzPct val="75000"/>
              <a:buFont typeface="Wingdings" pitchFamily="2" charset="2"/>
              <a:buChar char="n"/>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34" name="Group 33">
            <a:extLst>
              <a:ext uri="{FF2B5EF4-FFF2-40B4-BE49-F238E27FC236}">
                <a16:creationId xmlns:a16="http://schemas.microsoft.com/office/drawing/2014/main" xmlns="" id="{7E67F319-A309-EA42-A90F-6D0B3BDDCF68}"/>
              </a:ext>
            </a:extLst>
          </p:cNvPr>
          <p:cNvGrpSpPr/>
          <p:nvPr/>
        </p:nvGrpSpPr>
        <p:grpSpPr>
          <a:xfrm>
            <a:off x="3355199" y="4710035"/>
            <a:ext cx="7692572" cy="1956582"/>
            <a:chOff x="4298489" y="3999878"/>
            <a:chExt cx="6127168" cy="1637124"/>
          </a:xfrm>
        </p:grpSpPr>
        <p:pic>
          <p:nvPicPr>
            <p:cNvPr id="35" name="Picture 34" descr="A person in a green field&#10;&#10;Description automatically generated">
              <a:extLst>
                <a:ext uri="{FF2B5EF4-FFF2-40B4-BE49-F238E27FC236}">
                  <a16:creationId xmlns:a16="http://schemas.microsoft.com/office/drawing/2014/main" xmlns="" id="{4338FEF1-E91F-B448-8A00-A4424B687DC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18426"/>
            <a:stretch/>
          </p:blipFill>
          <p:spPr>
            <a:xfrm>
              <a:off x="7187013" y="3999879"/>
              <a:ext cx="1796621" cy="1637123"/>
            </a:xfrm>
            <a:prstGeom prst="rect">
              <a:avLst/>
            </a:prstGeom>
          </p:spPr>
        </p:pic>
        <p:pic>
          <p:nvPicPr>
            <p:cNvPr id="36" name="Picture 35" descr="A person that is standing in the grass&#10;&#10;Description automatically generated">
              <a:extLst>
                <a:ext uri="{FF2B5EF4-FFF2-40B4-BE49-F238E27FC236}">
                  <a16:creationId xmlns:a16="http://schemas.microsoft.com/office/drawing/2014/main" xmlns="" id="{25CFB45F-3749-7541-A901-C15A0E8B488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18426"/>
            <a:stretch/>
          </p:blipFill>
          <p:spPr>
            <a:xfrm>
              <a:off x="4298489" y="3999879"/>
              <a:ext cx="2805683" cy="1637123"/>
            </a:xfrm>
            <a:prstGeom prst="rect">
              <a:avLst/>
            </a:prstGeom>
          </p:spPr>
        </p:pic>
        <p:pic>
          <p:nvPicPr>
            <p:cNvPr id="37" name="Picture 36" descr="A picture containing person, table, indoor, cake&#10;&#10;Description automatically generated">
              <a:extLst>
                <a:ext uri="{FF2B5EF4-FFF2-40B4-BE49-F238E27FC236}">
                  <a16:creationId xmlns:a16="http://schemas.microsoft.com/office/drawing/2014/main" xmlns="" id="{81B192F8-8497-CC4E-8882-59452FE8893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b="18679"/>
            <a:stretch/>
          </p:blipFill>
          <p:spPr>
            <a:xfrm>
              <a:off x="9083191" y="3999878"/>
              <a:ext cx="1342466" cy="1637123"/>
            </a:xfrm>
            <a:prstGeom prst="rect">
              <a:avLst/>
            </a:prstGeom>
          </p:spPr>
        </p:pic>
      </p:grpSp>
      <p:grpSp>
        <p:nvGrpSpPr>
          <p:cNvPr id="38" name="Group 37">
            <a:extLst>
              <a:ext uri="{FF2B5EF4-FFF2-40B4-BE49-F238E27FC236}">
                <a16:creationId xmlns:a16="http://schemas.microsoft.com/office/drawing/2014/main" xmlns="" id="{763B298F-60E4-D545-9956-63119368B152}"/>
              </a:ext>
            </a:extLst>
          </p:cNvPr>
          <p:cNvGrpSpPr/>
          <p:nvPr/>
        </p:nvGrpSpPr>
        <p:grpSpPr>
          <a:xfrm>
            <a:off x="9866955" y="115502"/>
            <a:ext cx="2290170" cy="1892831"/>
            <a:chOff x="9848332" y="912095"/>
            <a:chExt cx="1168540" cy="965801"/>
          </a:xfrm>
        </p:grpSpPr>
        <p:sp>
          <p:nvSpPr>
            <p:cNvPr id="41" name="Oval 40">
              <a:extLst>
                <a:ext uri="{FF2B5EF4-FFF2-40B4-BE49-F238E27FC236}">
                  <a16:creationId xmlns:a16="http://schemas.microsoft.com/office/drawing/2014/main" xmlns="" id="{9A13686F-4836-4B49-B7E5-767D7026B0EA}"/>
                </a:ext>
              </a:extLst>
            </p:cNvPr>
            <p:cNvSpPr/>
            <p:nvPr/>
          </p:nvSpPr>
          <p:spPr>
            <a:xfrm>
              <a:off x="10595774" y="912095"/>
              <a:ext cx="421098" cy="421098"/>
            </a:xfrm>
            <a:prstGeom prst="ellipse">
              <a:avLst/>
            </a:prstGeom>
            <a:solidFill>
              <a:schemeClr val="accent3"/>
            </a:solidFill>
            <a:ln>
              <a:noFill/>
            </a:ln>
          </p:spPr>
          <p:txBody>
            <a:bodyPr spcFirstLastPara="1" wrap="none" lIns="68575" tIns="34275" rIns="68575" bIns="34275"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400"/>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Calibri"/>
                </a:rPr>
                <a:t>COM</a:t>
              </a:r>
            </a:p>
          </p:txBody>
        </p:sp>
        <p:sp>
          <p:nvSpPr>
            <p:cNvPr id="39" name="Oval 38">
              <a:extLst>
                <a:ext uri="{FF2B5EF4-FFF2-40B4-BE49-F238E27FC236}">
                  <a16:creationId xmlns:a16="http://schemas.microsoft.com/office/drawing/2014/main" xmlns="" id="{4141E229-8270-2E42-93E4-EDAF863B7615}"/>
                </a:ext>
              </a:extLst>
            </p:cNvPr>
            <p:cNvSpPr/>
            <p:nvPr/>
          </p:nvSpPr>
          <p:spPr>
            <a:xfrm>
              <a:off x="9848332" y="1256174"/>
              <a:ext cx="421098" cy="421098"/>
            </a:xfrm>
            <a:prstGeom prst="ellipse">
              <a:avLst/>
            </a:prstGeom>
            <a:solidFill>
              <a:schemeClr val="accent6"/>
            </a:solidFill>
            <a:ln>
              <a:noFill/>
            </a:ln>
          </p:spPr>
          <p:txBody>
            <a:bodyPr spcFirstLastPara="1" wrap="none" lIns="68575" tIns="34275" rIns="68575" bIns="34275"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400"/>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Calibri"/>
                </a:rPr>
                <a:t>Ag</a:t>
              </a:r>
            </a:p>
          </p:txBody>
        </p:sp>
        <p:sp>
          <p:nvSpPr>
            <p:cNvPr id="42" name="Oval 41">
              <a:extLst>
                <a:ext uri="{FF2B5EF4-FFF2-40B4-BE49-F238E27FC236}">
                  <a16:creationId xmlns:a16="http://schemas.microsoft.com/office/drawing/2014/main" xmlns="" id="{A250B493-1141-D845-AF13-B269CC960680}"/>
                </a:ext>
              </a:extLst>
            </p:cNvPr>
            <p:cNvSpPr/>
            <p:nvPr/>
          </p:nvSpPr>
          <p:spPr>
            <a:xfrm>
              <a:off x="10175382" y="1456798"/>
              <a:ext cx="421098" cy="421098"/>
            </a:xfrm>
            <a:prstGeom prst="ellipse">
              <a:avLst/>
            </a:prstGeom>
            <a:solidFill>
              <a:schemeClr val="accent5"/>
            </a:solidFill>
            <a:ln>
              <a:noFill/>
            </a:ln>
          </p:spPr>
          <p:txBody>
            <a:bodyPr spcFirstLastPara="1" wrap="none" lIns="68575" tIns="34275" rIns="68575" bIns="34275"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400"/>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Calibri"/>
                </a:rPr>
                <a:t>Pharm</a:t>
              </a:r>
            </a:p>
          </p:txBody>
        </p:sp>
        <p:sp>
          <p:nvSpPr>
            <p:cNvPr id="43" name="Oval 42">
              <a:extLst>
                <a:ext uri="{FF2B5EF4-FFF2-40B4-BE49-F238E27FC236}">
                  <a16:creationId xmlns:a16="http://schemas.microsoft.com/office/drawing/2014/main" xmlns="" id="{3B027C6E-8BA6-7844-A985-F845802B844B}"/>
                </a:ext>
              </a:extLst>
            </p:cNvPr>
            <p:cNvSpPr/>
            <p:nvPr/>
          </p:nvSpPr>
          <p:spPr>
            <a:xfrm>
              <a:off x="10524361" y="1302486"/>
              <a:ext cx="421098" cy="421098"/>
            </a:xfrm>
            <a:prstGeom prst="ellipse">
              <a:avLst/>
            </a:prstGeom>
            <a:solidFill>
              <a:schemeClr val="accent4"/>
            </a:solidFill>
            <a:ln>
              <a:noFill/>
            </a:ln>
          </p:spPr>
          <p:txBody>
            <a:bodyPr spcFirstLastPara="1" wrap="none" lIns="68575" tIns="34275" rIns="68575" bIns="34275"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400"/>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Calibri"/>
                </a:rPr>
                <a:t>A&amp;S</a:t>
              </a:r>
            </a:p>
          </p:txBody>
        </p:sp>
        <p:grpSp>
          <p:nvGrpSpPr>
            <p:cNvPr id="44" name="Group 43">
              <a:extLst>
                <a:ext uri="{FF2B5EF4-FFF2-40B4-BE49-F238E27FC236}">
                  <a16:creationId xmlns:a16="http://schemas.microsoft.com/office/drawing/2014/main" xmlns="" id="{662E6117-4B23-534D-ACF5-69541E52AB81}"/>
                </a:ext>
              </a:extLst>
            </p:cNvPr>
            <p:cNvGrpSpPr/>
            <p:nvPr/>
          </p:nvGrpSpPr>
          <p:grpSpPr>
            <a:xfrm>
              <a:off x="10125053" y="969832"/>
              <a:ext cx="572684" cy="572684"/>
              <a:chOff x="10125053" y="969832"/>
              <a:chExt cx="572684" cy="572684"/>
            </a:xfrm>
          </p:grpSpPr>
          <p:sp>
            <p:nvSpPr>
              <p:cNvPr id="60" name="Oval 59">
                <a:extLst>
                  <a:ext uri="{FF2B5EF4-FFF2-40B4-BE49-F238E27FC236}">
                    <a16:creationId xmlns:a16="http://schemas.microsoft.com/office/drawing/2014/main" xmlns="" id="{4270A430-01AB-694F-A159-41E439F1D111}"/>
                  </a:ext>
                </a:extLst>
              </p:cNvPr>
              <p:cNvSpPr/>
              <p:nvPr/>
            </p:nvSpPr>
            <p:spPr>
              <a:xfrm>
                <a:off x="10214233" y="1059012"/>
                <a:ext cx="394324" cy="394324"/>
              </a:xfrm>
              <a:prstGeom prst="ellipse">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1B365D"/>
                  </a:solidFill>
                  <a:effectLst/>
                  <a:uLnTx/>
                  <a:uFillTx/>
                  <a:latin typeface="Arial" panose="020B0604020202020204"/>
                  <a:ea typeface="+mn-ea"/>
                  <a:cs typeface="+mn-cs"/>
                </a:endParaRPr>
              </a:p>
            </p:txBody>
          </p:sp>
          <p:sp>
            <p:nvSpPr>
              <p:cNvPr id="61" name="Oval 60">
                <a:extLst>
                  <a:ext uri="{FF2B5EF4-FFF2-40B4-BE49-F238E27FC236}">
                    <a16:creationId xmlns:a16="http://schemas.microsoft.com/office/drawing/2014/main" xmlns="" id="{C308A549-04E2-5F40-BB89-A3E730809AB1}"/>
                  </a:ext>
                </a:extLst>
              </p:cNvPr>
              <p:cNvSpPr/>
              <p:nvPr/>
            </p:nvSpPr>
            <p:spPr>
              <a:xfrm>
                <a:off x="10125053" y="969832"/>
                <a:ext cx="572684" cy="572684"/>
              </a:xfrm>
              <a:prstGeom prst="ellipse">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rPr>
                  <a:t>MCC</a:t>
                </a:r>
                <a:endPar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grpSp>
      <p:sp>
        <p:nvSpPr>
          <p:cNvPr id="62" name="Rectangle 61">
            <a:extLst>
              <a:ext uri="{FF2B5EF4-FFF2-40B4-BE49-F238E27FC236}">
                <a16:creationId xmlns:a16="http://schemas.microsoft.com/office/drawing/2014/main" xmlns="" id="{37971ACB-54AB-7A4D-8EC5-C76750F35C7D}"/>
              </a:ext>
            </a:extLst>
          </p:cNvPr>
          <p:cNvSpPr/>
          <p:nvPr/>
        </p:nvSpPr>
        <p:spPr>
          <a:xfrm>
            <a:off x="76612" y="5339980"/>
            <a:ext cx="2963150" cy="144655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PUBLICATIONS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Cancers (2021); Diagnostics (2021); Patent filing ART-02-WO</a:t>
            </a:r>
            <a:endParaRPr kumimoji="0" lang="en-US" sz="1100" b="1"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FUNDING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Pediatric Cancer Research Trust Fund; </a:t>
            </a:r>
            <a:r>
              <a:rPr kumimoji="0" lang="en-US" sz="1100" b="0" i="0" u="none" strike="noStrike" kern="120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ArtemiLife</a:t>
            </a:r>
            <a:endParaRPr kumimoji="0" lang="en-US" altLang="en-US" sz="11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1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CLINICAL TRIAL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NCT04805333</a:t>
            </a:r>
            <a:endParaRPr kumimoji="0" lang="en-US" sz="11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4" name="Picture 63" descr="A person wearing a suit and tie smiling at the camera&#10;&#10;Description automatically generated">
            <a:extLst>
              <a:ext uri="{FF2B5EF4-FFF2-40B4-BE49-F238E27FC236}">
                <a16:creationId xmlns:a16="http://schemas.microsoft.com/office/drawing/2014/main" xmlns="" id="{63820E3F-EA49-FF44-A9F9-3C7B00841296}"/>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071816" y="2371553"/>
            <a:ext cx="721439" cy="1002543"/>
          </a:xfrm>
          <a:prstGeom prst="rect">
            <a:avLst/>
          </a:prstGeom>
        </p:spPr>
      </p:pic>
      <p:pic>
        <p:nvPicPr>
          <p:cNvPr id="65" name="Picture 64" descr="A person smiling for the camera&#10;&#10;Description automatically generated">
            <a:extLst>
              <a:ext uri="{FF2B5EF4-FFF2-40B4-BE49-F238E27FC236}">
                <a16:creationId xmlns:a16="http://schemas.microsoft.com/office/drawing/2014/main" xmlns="" id="{06590232-117D-6E47-A8DD-014194481316}"/>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168704" y="884175"/>
            <a:ext cx="721439" cy="999101"/>
          </a:xfrm>
          <a:prstGeom prst="rect">
            <a:avLst/>
          </a:prstGeom>
        </p:spPr>
      </p:pic>
      <p:pic>
        <p:nvPicPr>
          <p:cNvPr id="66" name="Picture 65" descr="A person posing for the camera&#10;&#10;Description automatically generated">
            <a:extLst>
              <a:ext uri="{FF2B5EF4-FFF2-40B4-BE49-F238E27FC236}">
                <a16:creationId xmlns:a16="http://schemas.microsoft.com/office/drawing/2014/main" xmlns="" id="{B3867791-B50E-0748-BEFF-982A9926D16E}"/>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1071816" y="884175"/>
            <a:ext cx="721439" cy="1003226"/>
          </a:xfrm>
          <a:prstGeom prst="rect">
            <a:avLst/>
          </a:prstGeom>
        </p:spPr>
      </p:pic>
      <p:sp>
        <p:nvSpPr>
          <p:cNvPr id="68" name="Text Placeholder 6">
            <a:extLst>
              <a:ext uri="{FF2B5EF4-FFF2-40B4-BE49-F238E27FC236}">
                <a16:creationId xmlns:a16="http://schemas.microsoft.com/office/drawing/2014/main" xmlns="" id="{7B673406-B001-B84D-A118-E93B1C616D94}"/>
              </a:ext>
            </a:extLst>
          </p:cNvPr>
          <p:cNvSpPr txBox="1">
            <a:spLocks/>
          </p:cNvSpPr>
          <p:nvPr/>
        </p:nvSpPr>
        <p:spPr>
          <a:xfrm>
            <a:off x="123703" y="1881392"/>
            <a:ext cx="811441" cy="400110"/>
          </a:xfrm>
          <a:prstGeom prst="rect">
            <a:avLst/>
          </a:prstGeom>
        </p:spPr>
        <p:txBody>
          <a:bodyPr vert="horz" wrap="none" lIns="91440" tIns="45720" rIns="91440" bIns="45720" rtlCol="0">
            <a:spAutoFit/>
          </a:bodyPr>
          <a:lstStyle>
            <a:lvl1pPr marL="0" indent="0" algn="ctr" defTabSz="914400" rtl="0" eaLnBrk="1" latinLnBrk="0" hangingPunct="1">
              <a:spcBef>
                <a:spcPts val="2000"/>
              </a:spcBef>
              <a:buClr>
                <a:srgbClr val="005294"/>
              </a:buClr>
              <a:buSzPct val="75000"/>
              <a:buFont typeface="Wingdings" pitchFamily="2" charset="2"/>
              <a:buNone/>
              <a:defRPr sz="1600" b="0" kern="1200" baseline="0">
                <a:solidFill>
                  <a:schemeClr val="tx1">
                    <a:lumMod val="65000"/>
                    <a:lumOff val="35000"/>
                  </a:schemeClr>
                </a:solidFill>
                <a:latin typeface="Franklin Gothic Book"/>
                <a:ea typeface="+mn-ea"/>
                <a:cs typeface="Franklin Gothic Book"/>
              </a:defRPr>
            </a:lvl1pPr>
            <a:lvl2pPr marL="457200" indent="-228600" algn="l" defTabSz="914400" rtl="0" eaLnBrk="1" latinLnBrk="0" hangingPunct="1">
              <a:spcBef>
                <a:spcPts val="600"/>
              </a:spcBef>
              <a:buClr>
                <a:srgbClr val="7183B3"/>
              </a:buClr>
              <a:buSzPct val="75000"/>
              <a:buFont typeface="Wingdings" pitchFamily="2" charset="2"/>
              <a:buChar char="n"/>
              <a:defRPr sz="1800" kern="1200">
                <a:solidFill>
                  <a:schemeClr val="tx1">
                    <a:lumMod val="65000"/>
                    <a:lumOff val="35000"/>
                  </a:schemeClr>
                </a:solidFill>
                <a:latin typeface="Franklin Gothic Book"/>
                <a:ea typeface="+mn-ea"/>
                <a:cs typeface="Franklin Gothic Book"/>
              </a:defRPr>
            </a:lvl2pPr>
            <a:lvl3pPr marL="685800" indent="-228600" algn="l" defTabSz="914400" rtl="0" eaLnBrk="1" latinLnBrk="0" hangingPunct="1">
              <a:spcBef>
                <a:spcPts val="600"/>
              </a:spcBef>
              <a:buClr>
                <a:srgbClr val="99A4C8"/>
              </a:buClr>
              <a:buSzPct val="75000"/>
              <a:buFont typeface="Wingdings" pitchFamily="2" charset="2"/>
              <a:buChar char="n"/>
              <a:defRPr sz="1800" kern="1200">
                <a:solidFill>
                  <a:schemeClr val="tx1">
                    <a:lumMod val="65000"/>
                    <a:lumOff val="35000"/>
                  </a:schemeClr>
                </a:solidFill>
                <a:latin typeface="Franklin Gothic Book"/>
                <a:ea typeface="+mn-ea"/>
                <a:cs typeface="Franklin Gothic Book"/>
              </a:defRPr>
            </a:lvl3pPr>
            <a:lvl4pPr marL="914400" indent="-228600" algn="l" defTabSz="914400" rtl="0" eaLnBrk="1" latinLnBrk="0" hangingPunct="1">
              <a:spcBef>
                <a:spcPts val="600"/>
              </a:spcBef>
              <a:buClr>
                <a:srgbClr val="99A4C8"/>
              </a:buClr>
              <a:buSzPct val="75000"/>
              <a:buFont typeface="Wingdings" pitchFamily="2" charset="2"/>
              <a:buChar char="n"/>
              <a:defRPr sz="1800" kern="1200">
                <a:solidFill>
                  <a:schemeClr val="tx1">
                    <a:lumMod val="65000"/>
                    <a:lumOff val="35000"/>
                  </a:schemeClr>
                </a:solidFill>
                <a:latin typeface="Franklin Gothic Book"/>
                <a:ea typeface="+mn-ea"/>
                <a:cs typeface="Franklin Gothic Book"/>
              </a:defRPr>
            </a:lvl4pPr>
            <a:lvl5pPr marL="1143000" indent="-228600" algn="l" defTabSz="914400" rtl="0" eaLnBrk="1" latinLnBrk="0" hangingPunct="1">
              <a:spcBef>
                <a:spcPts val="600"/>
              </a:spcBef>
              <a:buClr>
                <a:srgbClr val="99A4C8"/>
              </a:buClr>
              <a:buSzPct val="75000"/>
              <a:buFont typeface="Wingdings" pitchFamily="2" charset="2"/>
              <a:buChar char="n"/>
              <a:defRPr sz="1800" kern="1200">
                <a:solidFill>
                  <a:schemeClr val="tx1">
                    <a:lumMod val="65000"/>
                    <a:lumOff val="35000"/>
                  </a:schemeClr>
                </a:solidFill>
                <a:latin typeface="Franklin Gothic Book"/>
                <a:ea typeface="+mn-ea"/>
                <a:cs typeface="Franklin Gothic Book"/>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5294"/>
              </a:buClr>
              <a:buSzPct val="75000"/>
              <a:buFont typeface="Wingdings" pitchFamily="2" charset="2"/>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KOLESAR</a:t>
            </a:r>
          </a:p>
          <a:p>
            <a:pPr marL="0" marR="0" lvl="0" indent="0" algn="ctr" defTabSz="914400" rtl="0" eaLnBrk="1" fontAlgn="auto" latinLnBrk="0" hangingPunct="1">
              <a:lnSpc>
                <a:spcPct val="100000"/>
              </a:lnSpc>
              <a:spcBef>
                <a:spcPts val="0"/>
              </a:spcBef>
              <a:spcAft>
                <a:spcPts val="0"/>
              </a:spcAft>
              <a:buClr>
                <a:srgbClr val="005294"/>
              </a:buClr>
              <a:buSzPct val="75000"/>
              <a:buFont typeface="Wingdings" pitchFamily="2" charset="2"/>
              <a:buNone/>
              <a:tabLst/>
              <a:defRPr/>
            </a:pP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9" name="Text Placeholder 6">
            <a:extLst>
              <a:ext uri="{FF2B5EF4-FFF2-40B4-BE49-F238E27FC236}">
                <a16:creationId xmlns:a16="http://schemas.microsoft.com/office/drawing/2014/main" xmlns="" id="{03AFE1FD-5C85-5947-A246-0486BE0ED33D}"/>
              </a:ext>
            </a:extLst>
          </p:cNvPr>
          <p:cNvSpPr txBox="1">
            <a:spLocks/>
          </p:cNvSpPr>
          <p:nvPr/>
        </p:nvSpPr>
        <p:spPr>
          <a:xfrm>
            <a:off x="997962" y="1898234"/>
            <a:ext cx="869149" cy="246221"/>
          </a:xfrm>
          <a:prstGeom prst="rect">
            <a:avLst/>
          </a:prstGeom>
        </p:spPr>
        <p:txBody>
          <a:bodyPr vert="horz" wrap="none" lIns="91440" tIns="45720" rIns="91440" bIns="45720" rtlCol="0">
            <a:spAutoFit/>
          </a:bodyPr>
          <a:lstStyle>
            <a:lvl1pPr marL="0" indent="0" algn="ctr" defTabSz="914400" rtl="0" eaLnBrk="1" latinLnBrk="0" hangingPunct="1">
              <a:spcBef>
                <a:spcPts val="2000"/>
              </a:spcBef>
              <a:buClr>
                <a:srgbClr val="005294"/>
              </a:buClr>
              <a:buSzPct val="75000"/>
              <a:buFont typeface="Wingdings" pitchFamily="2" charset="2"/>
              <a:buNone/>
              <a:defRPr sz="1600" b="0" kern="1200" baseline="0">
                <a:solidFill>
                  <a:schemeClr val="tx1">
                    <a:lumMod val="65000"/>
                    <a:lumOff val="35000"/>
                  </a:schemeClr>
                </a:solidFill>
                <a:latin typeface="Franklin Gothic Book"/>
                <a:ea typeface="+mn-ea"/>
                <a:cs typeface="Franklin Gothic Book"/>
              </a:defRPr>
            </a:lvl1pPr>
            <a:lvl2pPr marL="457200" indent="-228600" algn="l" defTabSz="914400" rtl="0" eaLnBrk="1" latinLnBrk="0" hangingPunct="1">
              <a:spcBef>
                <a:spcPts val="600"/>
              </a:spcBef>
              <a:buClr>
                <a:srgbClr val="7183B3"/>
              </a:buClr>
              <a:buSzPct val="75000"/>
              <a:buFont typeface="Wingdings" pitchFamily="2" charset="2"/>
              <a:buChar char="n"/>
              <a:defRPr sz="1800" kern="1200">
                <a:solidFill>
                  <a:schemeClr val="tx1">
                    <a:lumMod val="65000"/>
                    <a:lumOff val="35000"/>
                  </a:schemeClr>
                </a:solidFill>
                <a:latin typeface="Franklin Gothic Book"/>
                <a:ea typeface="+mn-ea"/>
                <a:cs typeface="Franklin Gothic Book"/>
              </a:defRPr>
            </a:lvl2pPr>
            <a:lvl3pPr marL="685800" indent="-228600" algn="l" defTabSz="914400" rtl="0" eaLnBrk="1" latinLnBrk="0" hangingPunct="1">
              <a:spcBef>
                <a:spcPts val="600"/>
              </a:spcBef>
              <a:buClr>
                <a:srgbClr val="99A4C8"/>
              </a:buClr>
              <a:buSzPct val="75000"/>
              <a:buFont typeface="Wingdings" pitchFamily="2" charset="2"/>
              <a:buChar char="n"/>
              <a:defRPr sz="1800" kern="1200">
                <a:solidFill>
                  <a:schemeClr val="tx1">
                    <a:lumMod val="65000"/>
                    <a:lumOff val="35000"/>
                  </a:schemeClr>
                </a:solidFill>
                <a:latin typeface="Franklin Gothic Book"/>
                <a:ea typeface="+mn-ea"/>
                <a:cs typeface="Franklin Gothic Book"/>
              </a:defRPr>
            </a:lvl3pPr>
            <a:lvl4pPr marL="914400" indent="-228600" algn="l" defTabSz="914400" rtl="0" eaLnBrk="1" latinLnBrk="0" hangingPunct="1">
              <a:spcBef>
                <a:spcPts val="600"/>
              </a:spcBef>
              <a:buClr>
                <a:srgbClr val="99A4C8"/>
              </a:buClr>
              <a:buSzPct val="75000"/>
              <a:buFont typeface="Wingdings" pitchFamily="2" charset="2"/>
              <a:buChar char="n"/>
              <a:defRPr sz="1800" kern="1200">
                <a:solidFill>
                  <a:schemeClr val="tx1">
                    <a:lumMod val="65000"/>
                    <a:lumOff val="35000"/>
                  </a:schemeClr>
                </a:solidFill>
                <a:latin typeface="Franklin Gothic Book"/>
                <a:ea typeface="+mn-ea"/>
                <a:cs typeface="Franklin Gothic Book"/>
              </a:defRPr>
            </a:lvl4pPr>
            <a:lvl5pPr marL="1143000" indent="-228600" algn="l" defTabSz="914400" rtl="0" eaLnBrk="1" latinLnBrk="0" hangingPunct="1">
              <a:spcBef>
                <a:spcPts val="600"/>
              </a:spcBef>
              <a:buClr>
                <a:srgbClr val="99A4C8"/>
              </a:buClr>
              <a:buSzPct val="75000"/>
              <a:buFont typeface="Wingdings" pitchFamily="2" charset="2"/>
              <a:buChar char="n"/>
              <a:defRPr sz="1800" kern="1200">
                <a:solidFill>
                  <a:schemeClr val="tx1">
                    <a:lumMod val="65000"/>
                    <a:lumOff val="35000"/>
                  </a:schemeClr>
                </a:solidFill>
                <a:latin typeface="Franklin Gothic Book"/>
                <a:ea typeface="+mn-ea"/>
                <a:cs typeface="Franklin Gothic Book"/>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5294"/>
              </a:buClr>
              <a:buSzPct val="75000"/>
              <a:buFont typeface="Wingdings" pitchFamily="2" charset="2"/>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PLATTNER</a:t>
            </a:r>
          </a:p>
        </p:txBody>
      </p:sp>
      <p:sp>
        <p:nvSpPr>
          <p:cNvPr id="70" name="Text Placeholder 6">
            <a:extLst>
              <a:ext uri="{FF2B5EF4-FFF2-40B4-BE49-F238E27FC236}">
                <a16:creationId xmlns:a16="http://schemas.microsoft.com/office/drawing/2014/main" xmlns="" id="{9D852137-6A8A-D447-9BDE-AD5EFC41419F}"/>
              </a:ext>
            </a:extLst>
          </p:cNvPr>
          <p:cNvSpPr txBox="1">
            <a:spLocks/>
          </p:cNvSpPr>
          <p:nvPr/>
        </p:nvSpPr>
        <p:spPr>
          <a:xfrm>
            <a:off x="1030021" y="3374095"/>
            <a:ext cx="805029" cy="400110"/>
          </a:xfrm>
          <a:prstGeom prst="rect">
            <a:avLst/>
          </a:prstGeom>
        </p:spPr>
        <p:txBody>
          <a:bodyPr vert="horz" wrap="none" lIns="91440" tIns="45720" rIns="91440" bIns="45720" rtlCol="0">
            <a:spAutoFit/>
          </a:bodyPr>
          <a:lstStyle>
            <a:lvl1pPr marL="0" indent="0" algn="ctr" defTabSz="914400" rtl="0" eaLnBrk="1" latinLnBrk="0" hangingPunct="1">
              <a:spcBef>
                <a:spcPts val="2000"/>
              </a:spcBef>
              <a:buClr>
                <a:srgbClr val="005294"/>
              </a:buClr>
              <a:buSzPct val="75000"/>
              <a:buFont typeface="Wingdings" pitchFamily="2" charset="2"/>
              <a:buNone/>
              <a:defRPr sz="1600" b="0" kern="1200" baseline="0">
                <a:solidFill>
                  <a:schemeClr val="tx1">
                    <a:lumMod val="65000"/>
                    <a:lumOff val="35000"/>
                  </a:schemeClr>
                </a:solidFill>
                <a:latin typeface="Franklin Gothic Book"/>
                <a:ea typeface="+mn-ea"/>
                <a:cs typeface="Franklin Gothic Book"/>
              </a:defRPr>
            </a:lvl1pPr>
            <a:lvl2pPr marL="457200" indent="-228600" algn="l" defTabSz="914400" rtl="0" eaLnBrk="1" latinLnBrk="0" hangingPunct="1">
              <a:spcBef>
                <a:spcPts val="600"/>
              </a:spcBef>
              <a:buClr>
                <a:srgbClr val="7183B3"/>
              </a:buClr>
              <a:buSzPct val="75000"/>
              <a:buFont typeface="Wingdings" pitchFamily="2" charset="2"/>
              <a:buChar char="n"/>
              <a:defRPr sz="1800" kern="1200">
                <a:solidFill>
                  <a:schemeClr val="tx1">
                    <a:lumMod val="65000"/>
                    <a:lumOff val="35000"/>
                  </a:schemeClr>
                </a:solidFill>
                <a:latin typeface="Franklin Gothic Book"/>
                <a:ea typeface="+mn-ea"/>
                <a:cs typeface="Franklin Gothic Book"/>
              </a:defRPr>
            </a:lvl2pPr>
            <a:lvl3pPr marL="685800" indent="-228600" algn="l" defTabSz="914400" rtl="0" eaLnBrk="1" latinLnBrk="0" hangingPunct="1">
              <a:spcBef>
                <a:spcPts val="600"/>
              </a:spcBef>
              <a:buClr>
                <a:srgbClr val="99A4C8"/>
              </a:buClr>
              <a:buSzPct val="75000"/>
              <a:buFont typeface="Wingdings" pitchFamily="2" charset="2"/>
              <a:buChar char="n"/>
              <a:defRPr sz="1800" kern="1200">
                <a:solidFill>
                  <a:schemeClr val="tx1">
                    <a:lumMod val="65000"/>
                    <a:lumOff val="35000"/>
                  </a:schemeClr>
                </a:solidFill>
                <a:latin typeface="Franklin Gothic Book"/>
                <a:ea typeface="+mn-ea"/>
                <a:cs typeface="Franklin Gothic Book"/>
              </a:defRPr>
            </a:lvl3pPr>
            <a:lvl4pPr marL="914400" indent="-228600" algn="l" defTabSz="914400" rtl="0" eaLnBrk="1" latinLnBrk="0" hangingPunct="1">
              <a:spcBef>
                <a:spcPts val="600"/>
              </a:spcBef>
              <a:buClr>
                <a:srgbClr val="99A4C8"/>
              </a:buClr>
              <a:buSzPct val="75000"/>
              <a:buFont typeface="Wingdings" pitchFamily="2" charset="2"/>
              <a:buChar char="n"/>
              <a:defRPr sz="1800" kern="1200">
                <a:solidFill>
                  <a:schemeClr val="tx1">
                    <a:lumMod val="65000"/>
                    <a:lumOff val="35000"/>
                  </a:schemeClr>
                </a:solidFill>
                <a:latin typeface="Franklin Gothic Book"/>
                <a:ea typeface="+mn-ea"/>
                <a:cs typeface="Franklin Gothic Book"/>
              </a:defRPr>
            </a:lvl4pPr>
            <a:lvl5pPr marL="1143000" indent="-228600" algn="l" defTabSz="914400" rtl="0" eaLnBrk="1" latinLnBrk="0" hangingPunct="1">
              <a:spcBef>
                <a:spcPts val="600"/>
              </a:spcBef>
              <a:buClr>
                <a:srgbClr val="99A4C8"/>
              </a:buClr>
              <a:buSzPct val="75000"/>
              <a:buFont typeface="Wingdings" pitchFamily="2" charset="2"/>
              <a:buChar char="n"/>
              <a:defRPr sz="1800" kern="1200">
                <a:solidFill>
                  <a:schemeClr val="tx1">
                    <a:lumMod val="65000"/>
                    <a:lumOff val="35000"/>
                  </a:schemeClr>
                </a:solidFill>
                <a:latin typeface="Franklin Gothic Book"/>
                <a:ea typeface="+mn-ea"/>
                <a:cs typeface="Franklin Gothic Book"/>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5294"/>
              </a:buClr>
              <a:buSzPct val="75000"/>
              <a:buFont typeface="Wingdings" pitchFamily="2" charset="2"/>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BADGETT</a:t>
            </a:r>
          </a:p>
          <a:p>
            <a:pPr marL="0" marR="0" lvl="0" indent="0" algn="ctr" defTabSz="914400" rtl="0" eaLnBrk="1" fontAlgn="auto" latinLnBrk="0" hangingPunct="1">
              <a:lnSpc>
                <a:spcPct val="100000"/>
              </a:lnSpc>
              <a:spcBef>
                <a:spcPts val="0"/>
              </a:spcBef>
              <a:spcAft>
                <a:spcPts val="0"/>
              </a:spcAft>
              <a:buClr>
                <a:srgbClr val="005294"/>
              </a:buClr>
              <a:buSzPct val="75000"/>
              <a:buFont typeface="Wingdings" pitchFamily="2" charset="2"/>
              <a:buNone/>
              <a:tabLst/>
              <a:defRPr/>
            </a:pP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 name="Text Placeholder 6">
            <a:extLst>
              <a:ext uri="{FF2B5EF4-FFF2-40B4-BE49-F238E27FC236}">
                <a16:creationId xmlns:a16="http://schemas.microsoft.com/office/drawing/2014/main" xmlns="" id="{6481A8BE-E8DD-6D49-9139-3248EEC6AA38}"/>
              </a:ext>
            </a:extLst>
          </p:cNvPr>
          <p:cNvSpPr txBox="1">
            <a:spLocks/>
          </p:cNvSpPr>
          <p:nvPr/>
        </p:nvSpPr>
        <p:spPr>
          <a:xfrm>
            <a:off x="625313" y="4849867"/>
            <a:ext cx="720069" cy="400110"/>
          </a:xfrm>
          <a:prstGeom prst="rect">
            <a:avLst/>
          </a:prstGeom>
        </p:spPr>
        <p:txBody>
          <a:bodyPr vert="horz" wrap="none" lIns="91440" tIns="45720" rIns="91440" bIns="45720" rtlCol="0">
            <a:spAutoFit/>
          </a:bodyPr>
          <a:lstStyle>
            <a:lvl1pPr marL="0" indent="0" algn="ctr" defTabSz="914400" rtl="0" eaLnBrk="1" latinLnBrk="0" hangingPunct="1">
              <a:spcBef>
                <a:spcPts val="2000"/>
              </a:spcBef>
              <a:buClr>
                <a:srgbClr val="005294"/>
              </a:buClr>
              <a:buSzPct val="75000"/>
              <a:buFont typeface="Wingdings" pitchFamily="2" charset="2"/>
              <a:buNone/>
              <a:defRPr sz="1600" b="0" kern="1200" baseline="0">
                <a:solidFill>
                  <a:schemeClr val="tx1">
                    <a:lumMod val="65000"/>
                    <a:lumOff val="35000"/>
                  </a:schemeClr>
                </a:solidFill>
                <a:latin typeface="Franklin Gothic Book"/>
                <a:ea typeface="+mn-ea"/>
                <a:cs typeface="Franklin Gothic Book"/>
              </a:defRPr>
            </a:lvl1pPr>
            <a:lvl2pPr marL="457200" indent="-228600" algn="l" defTabSz="914400" rtl="0" eaLnBrk="1" latinLnBrk="0" hangingPunct="1">
              <a:spcBef>
                <a:spcPts val="600"/>
              </a:spcBef>
              <a:buClr>
                <a:srgbClr val="7183B3"/>
              </a:buClr>
              <a:buSzPct val="75000"/>
              <a:buFont typeface="Wingdings" pitchFamily="2" charset="2"/>
              <a:buChar char="n"/>
              <a:defRPr sz="1800" kern="1200">
                <a:solidFill>
                  <a:schemeClr val="tx1">
                    <a:lumMod val="65000"/>
                    <a:lumOff val="35000"/>
                  </a:schemeClr>
                </a:solidFill>
                <a:latin typeface="Franklin Gothic Book"/>
                <a:ea typeface="+mn-ea"/>
                <a:cs typeface="Franklin Gothic Book"/>
              </a:defRPr>
            </a:lvl2pPr>
            <a:lvl3pPr marL="685800" indent="-228600" algn="l" defTabSz="914400" rtl="0" eaLnBrk="1" latinLnBrk="0" hangingPunct="1">
              <a:spcBef>
                <a:spcPts val="600"/>
              </a:spcBef>
              <a:buClr>
                <a:srgbClr val="99A4C8"/>
              </a:buClr>
              <a:buSzPct val="75000"/>
              <a:buFont typeface="Wingdings" pitchFamily="2" charset="2"/>
              <a:buChar char="n"/>
              <a:defRPr sz="1800" kern="1200">
                <a:solidFill>
                  <a:schemeClr val="tx1">
                    <a:lumMod val="65000"/>
                    <a:lumOff val="35000"/>
                  </a:schemeClr>
                </a:solidFill>
                <a:latin typeface="Franklin Gothic Book"/>
                <a:ea typeface="+mn-ea"/>
                <a:cs typeface="Franklin Gothic Book"/>
              </a:defRPr>
            </a:lvl3pPr>
            <a:lvl4pPr marL="914400" indent="-228600" algn="l" defTabSz="914400" rtl="0" eaLnBrk="1" latinLnBrk="0" hangingPunct="1">
              <a:spcBef>
                <a:spcPts val="600"/>
              </a:spcBef>
              <a:buClr>
                <a:srgbClr val="99A4C8"/>
              </a:buClr>
              <a:buSzPct val="75000"/>
              <a:buFont typeface="Wingdings" pitchFamily="2" charset="2"/>
              <a:buChar char="n"/>
              <a:defRPr sz="1800" kern="1200">
                <a:solidFill>
                  <a:schemeClr val="tx1">
                    <a:lumMod val="65000"/>
                    <a:lumOff val="35000"/>
                  </a:schemeClr>
                </a:solidFill>
                <a:latin typeface="Franklin Gothic Book"/>
                <a:ea typeface="+mn-ea"/>
                <a:cs typeface="Franklin Gothic Book"/>
              </a:defRPr>
            </a:lvl4pPr>
            <a:lvl5pPr marL="1143000" indent="-228600" algn="l" defTabSz="914400" rtl="0" eaLnBrk="1" latinLnBrk="0" hangingPunct="1">
              <a:spcBef>
                <a:spcPts val="600"/>
              </a:spcBef>
              <a:buClr>
                <a:srgbClr val="99A4C8"/>
              </a:buClr>
              <a:buSzPct val="75000"/>
              <a:buFont typeface="Wingdings" pitchFamily="2" charset="2"/>
              <a:buChar char="n"/>
              <a:defRPr sz="1800" kern="1200">
                <a:solidFill>
                  <a:schemeClr val="tx1">
                    <a:lumMod val="65000"/>
                    <a:lumOff val="35000"/>
                  </a:schemeClr>
                </a:solidFill>
                <a:latin typeface="Franklin Gothic Book"/>
                <a:ea typeface="+mn-ea"/>
                <a:cs typeface="Franklin Gothic Book"/>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5294"/>
              </a:buClr>
              <a:buSzPct val="75000"/>
              <a:buFont typeface="Wingdings" pitchFamily="2" charset="2"/>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UELAND</a:t>
            </a:r>
          </a:p>
          <a:p>
            <a:pPr marL="0" marR="0" lvl="0" indent="0" algn="ctr" defTabSz="914400" rtl="0" eaLnBrk="1" fontAlgn="auto" latinLnBrk="0" hangingPunct="1">
              <a:lnSpc>
                <a:spcPct val="100000"/>
              </a:lnSpc>
              <a:spcBef>
                <a:spcPts val="0"/>
              </a:spcBef>
              <a:spcAft>
                <a:spcPts val="0"/>
              </a:spcAft>
              <a:buClr>
                <a:srgbClr val="005294"/>
              </a:buClr>
              <a:buSzPct val="75000"/>
              <a:buFont typeface="Wingdings" pitchFamily="2" charset="2"/>
              <a:buNone/>
              <a:tabLst/>
              <a:defRPr/>
            </a:pP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72" name="Picture 71" descr="A person wearing a suit and tie&#10;&#10;Description automatically generated">
            <a:extLst>
              <a:ext uri="{FF2B5EF4-FFF2-40B4-BE49-F238E27FC236}">
                <a16:creationId xmlns:a16="http://schemas.microsoft.com/office/drawing/2014/main" xmlns="" id="{3A1C9776-D735-1340-AA49-E1794A5899AE}"/>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1529550" y="3850002"/>
            <a:ext cx="717817" cy="999954"/>
          </a:xfrm>
          <a:prstGeom prst="rect">
            <a:avLst/>
          </a:prstGeom>
        </p:spPr>
      </p:pic>
      <p:sp>
        <p:nvSpPr>
          <p:cNvPr id="73" name="Text Placeholder 6">
            <a:extLst>
              <a:ext uri="{FF2B5EF4-FFF2-40B4-BE49-F238E27FC236}">
                <a16:creationId xmlns:a16="http://schemas.microsoft.com/office/drawing/2014/main" xmlns="" id="{8134B11D-5100-F046-95FF-234998BA369F}"/>
              </a:ext>
            </a:extLst>
          </p:cNvPr>
          <p:cNvSpPr txBox="1">
            <a:spLocks/>
          </p:cNvSpPr>
          <p:nvPr/>
        </p:nvSpPr>
        <p:spPr>
          <a:xfrm>
            <a:off x="1492746" y="4849867"/>
            <a:ext cx="791425" cy="400110"/>
          </a:xfrm>
          <a:prstGeom prst="rect">
            <a:avLst/>
          </a:prstGeom>
        </p:spPr>
        <p:txBody>
          <a:bodyPr vert="horz" wrap="square" lIns="91440" tIns="45720" rIns="91440" bIns="45720" rtlCol="0">
            <a:spAutoFit/>
          </a:bodyPr>
          <a:lstStyle>
            <a:lvl1pPr marL="0" indent="0" algn="ctr" defTabSz="914400" rtl="0" eaLnBrk="1" latinLnBrk="0" hangingPunct="1">
              <a:spcBef>
                <a:spcPts val="2000"/>
              </a:spcBef>
              <a:buClr>
                <a:srgbClr val="005294"/>
              </a:buClr>
              <a:buSzPct val="75000"/>
              <a:buFont typeface="Wingdings" pitchFamily="2" charset="2"/>
              <a:buNone/>
              <a:defRPr sz="1600" b="0" kern="1200" baseline="0">
                <a:solidFill>
                  <a:schemeClr val="tx1">
                    <a:lumMod val="65000"/>
                    <a:lumOff val="35000"/>
                  </a:schemeClr>
                </a:solidFill>
                <a:latin typeface="Franklin Gothic Book"/>
                <a:ea typeface="+mn-ea"/>
                <a:cs typeface="Franklin Gothic Book"/>
              </a:defRPr>
            </a:lvl1pPr>
            <a:lvl2pPr marL="457200" indent="-228600" algn="l" defTabSz="914400" rtl="0" eaLnBrk="1" latinLnBrk="0" hangingPunct="1">
              <a:spcBef>
                <a:spcPts val="600"/>
              </a:spcBef>
              <a:buClr>
                <a:srgbClr val="7183B3"/>
              </a:buClr>
              <a:buSzPct val="75000"/>
              <a:buFont typeface="Wingdings" pitchFamily="2" charset="2"/>
              <a:buChar char="n"/>
              <a:defRPr sz="1800" kern="1200">
                <a:solidFill>
                  <a:schemeClr val="tx1">
                    <a:lumMod val="65000"/>
                    <a:lumOff val="35000"/>
                  </a:schemeClr>
                </a:solidFill>
                <a:latin typeface="Franklin Gothic Book"/>
                <a:ea typeface="+mn-ea"/>
                <a:cs typeface="Franklin Gothic Book"/>
              </a:defRPr>
            </a:lvl2pPr>
            <a:lvl3pPr marL="685800" indent="-228600" algn="l" defTabSz="914400" rtl="0" eaLnBrk="1" latinLnBrk="0" hangingPunct="1">
              <a:spcBef>
                <a:spcPts val="600"/>
              </a:spcBef>
              <a:buClr>
                <a:srgbClr val="99A4C8"/>
              </a:buClr>
              <a:buSzPct val="75000"/>
              <a:buFont typeface="Wingdings" pitchFamily="2" charset="2"/>
              <a:buChar char="n"/>
              <a:defRPr sz="1800" kern="1200">
                <a:solidFill>
                  <a:schemeClr val="tx1">
                    <a:lumMod val="65000"/>
                    <a:lumOff val="35000"/>
                  </a:schemeClr>
                </a:solidFill>
                <a:latin typeface="Franklin Gothic Book"/>
                <a:ea typeface="+mn-ea"/>
                <a:cs typeface="Franklin Gothic Book"/>
              </a:defRPr>
            </a:lvl3pPr>
            <a:lvl4pPr marL="914400" indent="-228600" algn="l" defTabSz="914400" rtl="0" eaLnBrk="1" latinLnBrk="0" hangingPunct="1">
              <a:spcBef>
                <a:spcPts val="600"/>
              </a:spcBef>
              <a:buClr>
                <a:srgbClr val="99A4C8"/>
              </a:buClr>
              <a:buSzPct val="75000"/>
              <a:buFont typeface="Wingdings" pitchFamily="2" charset="2"/>
              <a:buChar char="n"/>
              <a:defRPr sz="1800" kern="1200">
                <a:solidFill>
                  <a:schemeClr val="tx1">
                    <a:lumMod val="65000"/>
                    <a:lumOff val="35000"/>
                  </a:schemeClr>
                </a:solidFill>
                <a:latin typeface="Franklin Gothic Book"/>
                <a:ea typeface="+mn-ea"/>
                <a:cs typeface="Franklin Gothic Book"/>
              </a:defRPr>
            </a:lvl4pPr>
            <a:lvl5pPr marL="1143000" indent="-228600" algn="l" defTabSz="914400" rtl="0" eaLnBrk="1" latinLnBrk="0" hangingPunct="1">
              <a:spcBef>
                <a:spcPts val="600"/>
              </a:spcBef>
              <a:buClr>
                <a:srgbClr val="99A4C8"/>
              </a:buClr>
              <a:buSzPct val="75000"/>
              <a:buFont typeface="Wingdings" pitchFamily="2" charset="2"/>
              <a:buChar char="n"/>
              <a:defRPr sz="1800" kern="1200">
                <a:solidFill>
                  <a:schemeClr val="tx1">
                    <a:lumMod val="65000"/>
                    <a:lumOff val="35000"/>
                  </a:schemeClr>
                </a:solidFill>
                <a:latin typeface="Franklin Gothic Book"/>
                <a:ea typeface="+mn-ea"/>
                <a:cs typeface="Franklin Gothic Book"/>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5294"/>
              </a:buClr>
              <a:buSzPct val="75000"/>
              <a:buFont typeface="Wingdings" pitchFamily="2" charset="2"/>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GUY</a:t>
            </a:r>
          </a:p>
          <a:p>
            <a:pPr marL="0" marR="0" lvl="0" indent="0" algn="ctr" defTabSz="914400" rtl="0" eaLnBrk="1" fontAlgn="auto" latinLnBrk="0" hangingPunct="1">
              <a:lnSpc>
                <a:spcPct val="100000"/>
              </a:lnSpc>
              <a:spcBef>
                <a:spcPts val="0"/>
              </a:spcBef>
              <a:spcAft>
                <a:spcPts val="0"/>
              </a:spcAft>
              <a:buClr>
                <a:srgbClr val="005294"/>
              </a:buClr>
              <a:buSzPct val="75000"/>
              <a:buFont typeface="Wingdings" pitchFamily="2" charset="2"/>
              <a:buNone/>
              <a:tabLst/>
              <a:defRPr/>
            </a:pP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74" name="Picture 73" descr="A person with curly hair&#10;&#10;Description automatically generated with low confidence">
            <a:extLst>
              <a:ext uri="{FF2B5EF4-FFF2-40B4-BE49-F238E27FC236}">
                <a16:creationId xmlns:a16="http://schemas.microsoft.com/office/drawing/2014/main" xmlns="" id="{C0FEE7D1-696F-6348-A487-F607DAF4A8FD}"/>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1944279" y="884175"/>
            <a:ext cx="817868" cy="999101"/>
          </a:xfrm>
          <a:prstGeom prst="rect">
            <a:avLst/>
          </a:prstGeom>
        </p:spPr>
      </p:pic>
      <p:sp>
        <p:nvSpPr>
          <p:cNvPr id="75" name="Text Placeholder 6">
            <a:extLst>
              <a:ext uri="{FF2B5EF4-FFF2-40B4-BE49-F238E27FC236}">
                <a16:creationId xmlns:a16="http://schemas.microsoft.com/office/drawing/2014/main" xmlns="" id="{137D88E7-EBDF-7D47-BAFF-B07AB2007495}"/>
              </a:ext>
            </a:extLst>
          </p:cNvPr>
          <p:cNvSpPr txBox="1">
            <a:spLocks/>
          </p:cNvSpPr>
          <p:nvPr/>
        </p:nvSpPr>
        <p:spPr>
          <a:xfrm>
            <a:off x="1887381" y="1898234"/>
            <a:ext cx="931665" cy="400110"/>
          </a:xfrm>
          <a:prstGeom prst="rect">
            <a:avLst/>
          </a:prstGeom>
          <a:noFill/>
        </p:spPr>
        <p:txBody>
          <a:bodyPr vert="horz" wrap="none" lIns="91440" tIns="45720" rIns="91440" bIns="45720" rtlCol="0">
            <a:spAutoFit/>
          </a:bodyPr>
          <a:lstStyle>
            <a:lvl1pPr marL="0" indent="0" algn="ctr" defTabSz="914400" rtl="0" eaLnBrk="1" latinLnBrk="0" hangingPunct="1">
              <a:spcBef>
                <a:spcPts val="2000"/>
              </a:spcBef>
              <a:buClr>
                <a:srgbClr val="005294"/>
              </a:buClr>
              <a:buSzPct val="75000"/>
              <a:buFont typeface="Wingdings" pitchFamily="2" charset="2"/>
              <a:buNone/>
              <a:defRPr sz="1600" b="0" kern="1200" baseline="0">
                <a:solidFill>
                  <a:schemeClr val="tx1">
                    <a:lumMod val="65000"/>
                    <a:lumOff val="35000"/>
                  </a:schemeClr>
                </a:solidFill>
                <a:latin typeface="Franklin Gothic Book"/>
                <a:ea typeface="+mn-ea"/>
                <a:cs typeface="Franklin Gothic Book"/>
              </a:defRPr>
            </a:lvl1pPr>
            <a:lvl2pPr marL="457200" indent="-228600" algn="l" defTabSz="914400" rtl="0" eaLnBrk="1" latinLnBrk="0" hangingPunct="1">
              <a:spcBef>
                <a:spcPts val="600"/>
              </a:spcBef>
              <a:buClr>
                <a:srgbClr val="7183B3"/>
              </a:buClr>
              <a:buSzPct val="75000"/>
              <a:buFont typeface="Wingdings" pitchFamily="2" charset="2"/>
              <a:buChar char="n"/>
              <a:defRPr sz="1800" kern="1200">
                <a:solidFill>
                  <a:schemeClr val="tx1">
                    <a:lumMod val="65000"/>
                    <a:lumOff val="35000"/>
                  </a:schemeClr>
                </a:solidFill>
                <a:latin typeface="Franklin Gothic Book"/>
                <a:ea typeface="+mn-ea"/>
                <a:cs typeface="Franklin Gothic Book"/>
              </a:defRPr>
            </a:lvl2pPr>
            <a:lvl3pPr marL="685800" indent="-228600" algn="l" defTabSz="914400" rtl="0" eaLnBrk="1" latinLnBrk="0" hangingPunct="1">
              <a:spcBef>
                <a:spcPts val="600"/>
              </a:spcBef>
              <a:buClr>
                <a:srgbClr val="99A4C8"/>
              </a:buClr>
              <a:buSzPct val="75000"/>
              <a:buFont typeface="Wingdings" pitchFamily="2" charset="2"/>
              <a:buChar char="n"/>
              <a:defRPr sz="1800" kern="1200">
                <a:solidFill>
                  <a:schemeClr val="tx1">
                    <a:lumMod val="65000"/>
                    <a:lumOff val="35000"/>
                  </a:schemeClr>
                </a:solidFill>
                <a:latin typeface="Franklin Gothic Book"/>
                <a:ea typeface="+mn-ea"/>
                <a:cs typeface="Franklin Gothic Book"/>
              </a:defRPr>
            </a:lvl3pPr>
            <a:lvl4pPr marL="914400" indent="-228600" algn="l" defTabSz="914400" rtl="0" eaLnBrk="1" latinLnBrk="0" hangingPunct="1">
              <a:spcBef>
                <a:spcPts val="600"/>
              </a:spcBef>
              <a:buClr>
                <a:srgbClr val="99A4C8"/>
              </a:buClr>
              <a:buSzPct val="75000"/>
              <a:buFont typeface="Wingdings" pitchFamily="2" charset="2"/>
              <a:buChar char="n"/>
              <a:defRPr sz="1800" kern="1200">
                <a:solidFill>
                  <a:schemeClr val="tx1">
                    <a:lumMod val="65000"/>
                    <a:lumOff val="35000"/>
                  </a:schemeClr>
                </a:solidFill>
                <a:latin typeface="Franklin Gothic Book"/>
                <a:ea typeface="+mn-ea"/>
                <a:cs typeface="Franklin Gothic Book"/>
              </a:defRPr>
            </a:lvl4pPr>
            <a:lvl5pPr marL="1143000" indent="-228600" algn="l" defTabSz="914400" rtl="0" eaLnBrk="1" latinLnBrk="0" hangingPunct="1">
              <a:spcBef>
                <a:spcPts val="600"/>
              </a:spcBef>
              <a:buClr>
                <a:srgbClr val="99A4C8"/>
              </a:buClr>
              <a:buSzPct val="75000"/>
              <a:buFont typeface="Wingdings" pitchFamily="2" charset="2"/>
              <a:buChar char="n"/>
              <a:defRPr sz="1800" kern="1200">
                <a:solidFill>
                  <a:schemeClr val="tx1">
                    <a:lumMod val="65000"/>
                    <a:lumOff val="35000"/>
                  </a:schemeClr>
                </a:solidFill>
                <a:latin typeface="Franklin Gothic Book"/>
                <a:ea typeface="+mn-ea"/>
                <a:cs typeface="Franklin Gothic Book"/>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5294"/>
              </a:buClr>
              <a:buSzPct val="75000"/>
              <a:buFont typeface="Wingdings" pitchFamily="2" charset="2"/>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ELLINGSON</a:t>
            </a:r>
          </a:p>
          <a:p>
            <a:pPr marL="0" marR="0" lvl="0" indent="0" algn="ctr" defTabSz="914400" rtl="0" eaLnBrk="1" fontAlgn="auto" latinLnBrk="0" hangingPunct="1">
              <a:lnSpc>
                <a:spcPct val="100000"/>
              </a:lnSpc>
              <a:spcBef>
                <a:spcPts val="0"/>
              </a:spcBef>
              <a:spcAft>
                <a:spcPts val="0"/>
              </a:spcAft>
              <a:buClr>
                <a:srgbClr val="005294"/>
              </a:buClr>
              <a:buSzPct val="75000"/>
              <a:buFont typeface="Wingdings" pitchFamily="2" charset="2"/>
              <a:buNone/>
              <a:tabLst/>
              <a:defRPr/>
            </a:pP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76" name="Picture 75" descr="A person smiling for the camera&#10;&#10;Description automatically generated with low confidence">
            <a:extLst>
              <a:ext uri="{FF2B5EF4-FFF2-40B4-BE49-F238E27FC236}">
                <a16:creationId xmlns:a16="http://schemas.microsoft.com/office/drawing/2014/main" xmlns="" id="{91F3739E-BC23-8C41-BCF7-98CBE734E137}"/>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178673" y="2367548"/>
            <a:ext cx="701499" cy="1006548"/>
          </a:xfrm>
          <a:prstGeom prst="rect">
            <a:avLst/>
          </a:prstGeom>
        </p:spPr>
      </p:pic>
      <p:sp>
        <p:nvSpPr>
          <p:cNvPr id="77" name="Rectangle 37">
            <a:extLst>
              <a:ext uri="{FF2B5EF4-FFF2-40B4-BE49-F238E27FC236}">
                <a16:creationId xmlns:a16="http://schemas.microsoft.com/office/drawing/2014/main" xmlns="" id="{C15B20C5-7EA0-7048-9CB6-A13B7DD16B12}"/>
              </a:ext>
            </a:extLst>
          </p:cNvPr>
          <p:cNvSpPr>
            <a:spLocks noChangeArrowheads="1"/>
          </p:cNvSpPr>
          <p:nvPr/>
        </p:nvSpPr>
        <p:spPr bwMode="auto">
          <a:xfrm>
            <a:off x="237516" y="3374095"/>
            <a:ext cx="583814" cy="40011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91440" tIns="45720" rIns="91440" bIns="45720" rtlCol="0">
            <a:spAutoFit/>
          </a:bodyPr>
          <a:lstStyle/>
          <a:p>
            <a:pPr marL="0" marR="0" lvl="0" indent="0" algn="ctr" defTabSz="914400" rtl="0" eaLnBrk="1" fontAlgn="auto" latinLnBrk="0" hangingPunct="1">
              <a:lnSpc>
                <a:spcPct val="100000"/>
              </a:lnSpc>
              <a:spcBef>
                <a:spcPts val="0"/>
              </a:spcBef>
              <a:spcAft>
                <a:spcPts val="0"/>
              </a:spcAft>
              <a:buClr>
                <a:srgbClr val="005294"/>
              </a:buClr>
              <a:buSzPct val="75000"/>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MYINT</a:t>
            </a:r>
          </a:p>
          <a:p>
            <a:pPr marL="0" marR="0" lvl="0" indent="0" algn="ctr" defTabSz="914400" rtl="0" eaLnBrk="1" fontAlgn="auto" latinLnBrk="0" hangingPunct="1">
              <a:lnSpc>
                <a:spcPct val="100000"/>
              </a:lnSpc>
              <a:spcBef>
                <a:spcPts val="0"/>
              </a:spcBef>
              <a:spcAft>
                <a:spcPts val="0"/>
              </a:spcAft>
              <a:buClr>
                <a:srgbClr val="005294"/>
              </a:buClr>
              <a:buSzPct val="75000"/>
              <a:buFontTx/>
              <a:buNone/>
              <a:tabLst/>
              <a:defRPr/>
            </a:pP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9" name="TextBox 78">
            <a:extLst>
              <a:ext uri="{FF2B5EF4-FFF2-40B4-BE49-F238E27FC236}">
                <a16:creationId xmlns:a16="http://schemas.microsoft.com/office/drawing/2014/main" xmlns="" id="{BDB2C826-88EF-2E42-9BC4-E3DBB394E1D5}"/>
              </a:ext>
            </a:extLst>
          </p:cNvPr>
          <p:cNvSpPr txBox="1"/>
          <p:nvPr/>
        </p:nvSpPr>
        <p:spPr>
          <a:xfrm>
            <a:off x="2157486" y="3374095"/>
            <a:ext cx="391454" cy="400110"/>
          </a:xfrm>
          <a:prstGeom prst="rect">
            <a:avLst/>
          </a:prstGeom>
          <a:noFill/>
        </p:spPr>
        <p:txBody>
          <a:bodyPr vert="horz" wrap="none" lIns="91440" tIns="45720" rIns="91440" bIns="45720" rtlCol="0">
            <a:spAutoFit/>
          </a:bodyPr>
          <a:lstStyle>
            <a:defPPr>
              <a:defRPr lang="en-US"/>
            </a:defPPr>
            <a:lvl1pPr indent="0" algn="ctr" defTabSz="914400">
              <a:spcBef>
                <a:spcPts val="0"/>
              </a:spcBef>
              <a:buClr>
                <a:srgbClr val="005294"/>
              </a:buClr>
              <a:buSzPct val="75000"/>
              <a:buFont typeface="Wingdings" pitchFamily="2" charset="2"/>
              <a:buNone/>
              <a:defRPr sz="1100" b="1" baseline="0">
                <a:solidFill>
                  <a:srgbClr val="000000"/>
                </a:solidFill>
                <a:latin typeface="Arial" panose="020B0604020202020204" pitchFamily="34" charset="0"/>
                <a:cs typeface="Arial" panose="020B0604020202020204" pitchFamily="34" charset="0"/>
              </a:defRPr>
            </a:lvl1pPr>
            <a:lvl2pPr indent="-228600" defTabSz="914400">
              <a:spcBef>
                <a:spcPts val="600"/>
              </a:spcBef>
              <a:buClr>
                <a:srgbClr val="7183B3"/>
              </a:buClr>
              <a:buSzPct val="75000"/>
              <a:buFont typeface="Wingdings" pitchFamily="2" charset="2"/>
              <a:buChar char="n"/>
              <a:defRPr>
                <a:solidFill>
                  <a:schemeClr val="tx1">
                    <a:lumMod val="65000"/>
                    <a:lumOff val="35000"/>
                  </a:schemeClr>
                </a:solidFill>
                <a:latin typeface="Franklin Gothic Book"/>
                <a:cs typeface="Franklin Gothic Book"/>
              </a:defRPr>
            </a:lvl2pPr>
            <a:lvl3pPr marL="685800" indent="-228600" defTabSz="914400">
              <a:spcBef>
                <a:spcPts val="600"/>
              </a:spcBef>
              <a:buClr>
                <a:srgbClr val="99A4C8"/>
              </a:buClr>
              <a:buSzPct val="75000"/>
              <a:buFont typeface="Wingdings" pitchFamily="2" charset="2"/>
              <a:buChar char="n"/>
              <a:defRPr>
                <a:solidFill>
                  <a:schemeClr val="tx1">
                    <a:lumMod val="65000"/>
                    <a:lumOff val="35000"/>
                  </a:schemeClr>
                </a:solidFill>
                <a:latin typeface="Franklin Gothic Book"/>
                <a:cs typeface="Franklin Gothic Book"/>
              </a:defRPr>
            </a:lvl3pPr>
            <a:lvl4pPr marL="914400" indent="-228600" defTabSz="914400">
              <a:spcBef>
                <a:spcPts val="600"/>
              </a:spcBef>
              <a:buClr>
                <a:srgbClr val="99A4C8"/>
              </a:buClr>
              <a:buSzPct val="75000"/>
              <a:buFont typeface="Wingdings" pitchFamily="2" charset="2"/>
              <a:buChar char="n"/>
              <a:defRPr>
                <a:solidFill>
                  <a:schemeClr val="tx1">
                    <a:lumMod val="65000"/>
                    <a:lumOff val="35000"/>
                  </a:schemeClr>
                </a:solidFill>
                <a:latin typeface="Franklin Gothic Book"/>
                <a:cs typeface="Franklin Gothic Book"/>
              </a:defRPr>
            </a:lvl4pPr>
            <a:lvl5pPr marL="1143000" indent="-228600" defTabSz="914400">
              <a:spcBef>
                <a:spcPts val="600"/>
              </a:spcBef>
              <a:buClr>
                <a:srgbClr val="99A4C8"/>
              </a:buClr>
              <a:buSzPct val="75000"/>
              <a:buFont typeface="Wingdings" pitchFamily="2" charset="2"/>
              <a:buChar char="n"/>
              <a:defRPr>
                <a:solidFill>
                  <a:schemeClr val="tx1">
                    <a:lumMod val="65000"/>
                    <a:lumOff val="35000"/>
                  </a:schemeClr>
                </a:solidFill>
                <a:latin typeface="Franklin Gothic Book"/>
                <a:cs typeface="Franklin Gothic Book"/>
              </a:defRPr>
            </a:lvl5pPr>
            <a:lvl6pPr marL="1377950" indent="-228600" defTabSz="914400">
              <a:spcBef>
                <a:spcPct val="20000"/>
              </a:spcBef>
              <a:buClr>
                <a:schemeClr val="accent1">
                  <a:lumMod val="60000"/>
                  <a:lumOff val="40000"/>
                </a:schemeClr>
              </a:buClr>
              <a:buSzPct val="75000"/>
              <a:buFont typeface="Wingdings" pitchFamily="2" charset="2"/>
              <a:buChar char=""/>
              <a:defRPr>
                <a:solidFill>
                  <a:schemeClr val="tx1">
                    <a:lumMod val="65000"/>
                    <a:lumOff val="35000"/>
                  </a:schemeClr>
                </a:solidFill>
              </a:defRPr>
            </a:lvl6pPr>
            <a:lvl7pPr marL="1603375" indent="-228600" defTabSz="914400">
              <a:spcBef>
                <a:spcPct val="20000"/>
              </a:spcBef>
              <a:buClr>
                <a:schemeClr val="accent1"/>
              </a:buClr>
              <a:buSzPct val="75000"/>
              <a:buFont typeface="Wingdings" pitchFamily="2" charset="2"/>
              <a:buChar char=""/>
              <a:defRPr baseline="0">
                <a:solidFill>
                  <a:schemeClr val="tx1">
                    <a:lumMod val="65000"/>
                    <a:lumOff val="35000"/>
                  </a:schemeClr>
                </a:solidFill>
              </a:defRPr>
            </a:lvl7pPr>
            <a:lvl8pPr marL="1830388" indent="-228600" defTabSz="914400">
              <a:spcBef>
                <a:spcPct val="20000"/>
              </a:spcBef>
              <a:buClr>
                <a:schemeClr val="accent1">
                  <a:lumMod val="60000"/>
                  <a:lumOff val="40000"/>
                </a:schemeClr>
              </a:buClr>
              <a:buSzPct val="75000"/>
              <a:buFont typeface="Wingdings" pitchFamily="2" charset="2"/>
              <a:buChar char=""/>
              <a:defRPr baseline="0">
                <a:solidFill>
                  <a:schemeClr val="tx1">
                    <a:lumMod val="65000"/>
                    <a:lumOff val="35000"/>
                  </a:schemeClr>
                </a:solidFill>
              </a:defRPr>
            </a:lvl8pPr>
            <a:lvl9pPr marL="2057400" indent="-228600" defTabSz="914400">
              <a:spcBef>
                <a:spcPct val="20000"/>
              </a:spcBef>
              <a:buClr>
                <a:schemeClr val="accent1"/>
              </a:buClr>
              <a:buSzPct val="75000"/>
              <a:buFont typeface="Wingdings" pitchFamily="2" charset="2"/>
              <a:buChar char=""/>
              <a:defRPr baseline="0">
                <a:solidFill>
                  <a:schemeClr val="tx1">
                    <a:lumMod val="65000"/>
                    <a:lumOff val="35000"/>
                  </a:schemeClr>
                </a:solidFill>
              </a:defRPr>
            </a:lvl9pPr>
          </a:lstStyle>
          <a:p>
            <a:pPr marL="0" marR="0" lvl="0" indent="0" algn="ctr" defTabSz="914400" rtl="0" eaLnBrk="1" fontAlgn="auto" latinLnBrk="0" hangingPunct="1">
              <a:lnSpc>
                <a:spcPct val="100000"/>
              </a:lnSpc>
              <a:spcBef>
                <a:spcPts val="0"/>
              </a:spcBef>
              <a:spcAft>
                <a:spcPts val="0"/>
              </a:spcAft>
              <a:buClr>
                <a:srgbClr val="005294"/>
              </a:buClr>
              <a:buSzPct val="75000"/>
              <a:buFont typeface="Wingdings" pitchFamily="2" charset="2"/>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LIU</a:t>
            </a:r>
          </a:p>
          <a:p>
            <a:pPr marL="0" marR="0" lvl="0" indent="0" algn="ctr" defTabSz="914400" rtl="0" eaLnBrk="1" fontAlgn="auto" latinLnBrk="0" hangingPunct="1">
              <a:lnSpc>
                <a:spcPct val="100000"/>
              </a:lnSpc>
              <a:spcBef>
                <a:spcPts val="0"/>
              </a:spcBef>
              <a:spcAft>
                <a:spcPts val="0"/>
              </a:spcAft>
              <a:buClr>
                <a:srgbClr val="005294"/>
              </a:buClr>
              <a:buSzPct val="75000"/>
              <a:buFont typeface="Wingdings" pitchFamily="2" charset="2"/>
              <a:buNone/>
              <a:tabLst/>
              <a:defRPr/>
            </a:pP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40" name="Picture 1" descr="Frederick R. Ueland, MD">
            <a:extLst>
              <a:ext uri="{FF2B5EF4-FFF2-40B4-BE49-F238E27FC236}">
                <a16:creationId xmlns:a16="http://schemas.microsoft.com/office/drawing/2014/main" xmlns="" id="{E36961BF-0D12-B944-A861-4B09BC3AAA2D}"/>
              </a:ext>
            </a:extLst>
          </p:cNvPr>
          <p:cNvPicPr>
            <a:picLocks noChangeAspect="1" noChangeArrowheads="1"/>
          </p:cNvPicPr>
          <p:nvPr/>
        </p:nvPicPr>
        <p:blipFill rotWithShape="1">
          <a:blip r:embed="rId12" r:link="rId13" cstate="hqprint">
            <a:extLst>
              <a:ext uri="{28A0092B-C50C-407E-A947-70E740481C1C}">
                <a14:useLocalDpi xmlns:a14="http://schemas.microsoft.com/office/drawing/2010/main"/>
              </a:ext>
            </a:extLst>
          </a:blip>
          <a:srcRect/>
          <a:stretch>
            <a:fillRect/>
          </a:stretch>
        </p:blipFill>
        <p:spPr bwMode="auto">
          <a:xfrm>
            <a:off x="652791" y="3864209"/>
            <a:ext cx="693275" cy="985658"/>
          </a:xfrm>
          <a:prstGeom prst="rect">
            <a:avLst/>
          </a:prstGeom>
          <a:ln w="19050">
            <a:noFill/>
          </a:ln>
          <a:extLst>
            <a:ext uri="{909E8E84-426E-40DD-AFC4-6F175D3DCCD1}">
              <a14:hiddenFill xmlns:a14="http://schemas.microsoft.com/office/drawing/2010/main">
                <a:solidFill>
                  <a:srgbClr val="FFFFFF"/>
                </a:solidFill>
              </a14:hiddenFill>
            </a:ext>
          </a:extLst>
        </p:spPr>
      </p:pic>
      <p:sp>
        <p:nvSpPr>
          <p:cNvPr id="45" name="Content Placeholder 2">
            <a:extLst>
              <a:ext uri="{FF2B5EF4-FFF2-40B4-BE49-F238E27FC236}">
                <a16:creationId xmlns:a16="http://schemas.microsoft.com/office/drawing/2014/main" xmlns="" id="{A880CE2F-958A-654C-9CF2-8F69C8213E74}"/>
              </a:ext>
            </a:extLst>
          </p:cNvPr>
          <p:cNvSpPr txBox="1">
            <a:spLocks/>
          </p:cNvSpPr>
          <p:nvPr/>
        </p:nvSpPr>
        <p:spPr>
          <a:xfrm>
            <a:off x="3134226" y="1132734"/>
            <a:ext cx="8470296" cy="3287716"/>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spcBef>
                <a:spcPts val="2000"/>
              </a:spcBef>
              <a:buClr>
                <a:srgbClr val="0033A0"/>
              </a:buClr>
              <a:buSzPct val="75000"/>
              <a:buFont typeface="Wingdings" pitchFamily="2" charset="2"/>
              <a:buChar char="n"/>
              <a:defRPr sz="2000" b="0" i="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57200" indent="-228600" algn="l" defTabSz="914400" rtl="0" eaLnBrk="1" latinLnBrk="0" hangingPunct="1">
              <a:spcBef>
                <a:spcPts val="600"/>
              </a:spcBef>
              <a:buClr>
                <a:srgbClr val="0033A0"/>
              </a:buClr>
              <a:buSzPct val="75000"/>
              <a:buFont typeface="PingFangSC-Regular" charset="-122"/>
              <a:buChar char="－"/>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685800" indent="-228600" algn="l" defTabSz="914400" rtl="0" eaLnBrk="1" latinLnBrk="0" hangingPunct="1">
              <a:spcBef>
                <a:spcPts val="600"/>
              </a:spcBef>
              <a:buClr>
                <a:srgbClr val="0033A0"/>
              </a:buClr>
              <a:buSzPct val="75000"/>
              <a:buFont typeface="Wingdings" pitchFamily="2" charset="2"/>
              <a:buChar char="n"/>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914400" indent="-228600" algn="l" defTabSz="914400" rtl="0" eaLnBrk="1" latinLnBrk="0" hangingPunct="1">
              <a:spcBef>
                <a:spcPts val="600"/>
              </a:spcBef>
              <a:buClr>
                <a:srgbClr val="0033A0"/>
              </a:buClr>
              <a:buSzPct val="75000"/>
              <a:buFont typeface="Arial" charset="0"/>
              <a:buChar char="•"/>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1143000" indent="-228600" algn="l" defTabSz="914400" rtl="0" eaLnBrk="1" latinLnBrk="0" hangingPunct="1">
              <a:spcBef>
                <a:spcPts val="600"/>
              </a:spcBef>
              <a:buClr>
                <a:srgbClr val="0033A0"/>
              </a:buClr>
              <a:buSzPct val="75000"/>
              <a:buFont typeface="Courier New" charset="0"/>
              <a:buChar char="o"/>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228600" marR="0" lvl="0" indent="-228600" algn="l" defTabSz="914400" rtl="0" eaLnBrk="1" fontAlgn="auto" latinLnBrk="0" hangingPunct="1">
              <a:lnSpc>
                <a:spcPct val="100000"/>
              </a:lnSpc>
              <a:spcBef>
                <a:spcPts val="2000"/>
              </a:spcBef>
              <a:spcAft>
                <a:spcPts val="0"/>
              </a:spcAft>
              <a:buClr>
                <a:srgbClr val="0033A0"/>
              </a:buClr>
              <a:buSzPct val="75000"/>
              <a:buFont typeface="Wingdings" pitchFamily="2" charset="2"/>
              <a:buChar char="n"/>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Transdisciplinary Collaboration</a:t>
            </a:r>
          </a:p>
          <a:p>
            <a:pPr marL="457200" marR="0" lvl="1" indent="-228600" algn="l" defTabSz="914400" rtl="0" eaLnBrk="1" fontAlgn="auto" latinLnBrk="0" hangingPunct="1">
              <a:lnSpc>
                <a:spcPct val="100000"/>
              </a:lnSpc>
              <a:spcBef>
                <a:spcPts val="600"/>
              </a:spcBef>
              <a:spcAft>
                <a:spcPts val="0"/>
              </a:spcAft>
              <a:buClr>
                <a:srgbClr val="0033A0"/>
              </a:buClr>
              <a:buSzPct val="75000"/>
              <a:buFont typeface="PingFangSC-Regular" charset="-122"/>
              <a:buChar char="－"/>
              <a:tabLst/>
              <a:defRPr/>
            </a:pPr>
            <a:r>
              <a:rPr kumimoji="0" lang="en-US" sz="18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Grow </a:t>
            </a:r>
            <a:r>
              <a:rPr kumimoji="0" lang="en-US" sz="180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Artemisia Annua </a:t>
            </a:r>
            <a:r>
              <a:rPr kumimoji="0" lang="en-US" sz="18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(Aa) as a tobacco replacement crop</a:t>
            </a:r>
          </a:p>
          <a:p>
            <a:pPr marL="457200" marR="0" lvl="1" indent="-228600" algn="l" defTabSz="914400" rtl="0" eaLnBrk="1" fontAlgn="auto" latinLnBrk="0" hangingPunct="1">
              <a:lnSpc>
                <a:spcPct val="100000"/>
              </a:lnSpc>
              <a:spcBef>
                <a:spcPts val="600"/>
              </a:spcBef>
              <a:spcAft>
                <a:spcPts val="0"/>
              </a:spcAft>
              <a:buClr>
                <a:srgbClr val="0033A0"/>
              </a:buClr>
              <a:buSzPct val="75000"/>
              <a:buFont typeface="PingFangSC-Regular" charset="-122"/>
              <a:buChar char="－"/>
              <a:tabLst/>
              <a:defRPr/>
            </a:pPr>
            <a:r>
              <a:rPr kumimoji="0" lang="en-US" sz="18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New compounds by directed evolution of Aa</a:t>
            </a:r>
          </a:p>
          <a:p>
            <a:pPr marL="228600" marR="0" lvl="0" indent="-228600" algn="l" defTabSz="914400" rtl="0" eaLnBrk="1" fontAlgn="auto" latinLnBrk="0" hangingPunct="1">
              <a:lnSpc>
                <a:spcPct val="100000"/>
              </a:lnSpc>
              <a:spcBef>
                <a:spcPts val="2000"/>
              </a:spcBef>
              <a:spcAft>
                <a:spcPts val="0"/>
              </a:spcAft>
              <a:buClr>
                <a:srgbClr val="0033A0"/>
              </a:buClr>
              <a:buSzPct val="75000"/>
              <a:buFont typeface="Wingdings" pitchFamily="2" charset="2"/>
              <a:buChar char="n"/>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Demonstration of </a:t>
            </a:r>
            <a:r>
              <a:rPr kumimoji="0" lang="en-US" sz="20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in vitro </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anticancer activity </a:t>
            </a:r>
          </a:p>
          <a:p>
            <a:pPr marL="457200" marR="0" lvl="1" indent="-228600" algn="l" defTabSz="914400" rtl="0" eaLnBrk="1" fontAlgn="auto" latinLnBrk="0" hangingPunct="1">
              <a:lnSpc>
                <a:spcPct val="100000"/>
              </a:lnSpc>
              <a:spcBef>
                <a:spcPts val="600"/>
              </a:spcBef>
              <a:spcAft>
                <a:spcPts val="0"/>
              </a:spcAft>
              <a:buClr>
                <a:srgbClr val="0033A0"/>
              </a:buClr>
              <a:buSzPct val="75000"/>
              <a:buFont typeface="PingFangSC-Regular" charset="-122"/>
              <a:buChar char="－"/>
              <a:tabLst/>
              <a:defRPr/>
            </a:pPr>
            <a:r>
              <a:rPr kumimoji="0" lang="en-US" sz="18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Identification of novel resistance mechanisms and targets</a:t>
            </a:r>
          </a:p>
          <a:p>
            <a:pPr marL="457200" marR="0" lvl="1" indent="-228600" algn="l" defTabSz="914400" rtl="0" eaLnBrk="1" fontAlgn="auto" latinLnBrk="0" hangingPunct="1">
              <a:lnSpc>
                <a:spcPct val="100000"/>
              </a:lnSpc>
              <a:spcBef>
                <a:spcPts val="600"/>
              </a:spcBef>
              <a:spcAft>
                <a:spcPts val="0"/>
              </a:spcAft>
              <a:buClr>
                <a:srgbClr val="0033A0"/>
              </a:buClr>
              <a:buSzPct val="75000"/>
              <a:buFont typeface="PingFangSC-Regular" charset="-122"/>
              <a:buChar char="－"/>
              <a:tabLst/>
              <a:defRPr/>
            </a:pPr>
            <a:r>
              <a:rPr kumimoji="0" lang="en-US" sz="18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NSCLC, AML, Prostate, Ovarian </a:t>
            </a:r>
          </a:p>
          <a:p>
            <a:pPr marL="228600" marR="0" lvl="0" indent="-228600" algn="l" defTabSz="914400" rtl="0" eaLnBrk="1" fontAlgn="auto" latinLnBrk="0" hangingPunct="1">
              <a:lnSpc>
                <a:spcPct val="100000"/>
              </a:lnSpc>
              <a:spcBef>
                <a:spcPts val="2000"/>
              </a:spcBef>
              <a:spcAft>
                <a:spcPts val="0"/>
              </a:spcAft>
              <a:buClr>
                <a:srgbClr val="0033A0"/>
              </a:buClr>
              <a:buSzPct val="75000"/>
              <a:buFont typeface="Wingdings" pitchFamily="2" charset="2"/>
              <a:buChar char="n"/>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New clinical trials</a:t>
            </a:r>
          </a:p>
          <a:p>
            <a:pPr marL="457200" marR="0" lvl="1" indent="-228600" algn="l" defTabSz="914400" rtl="0" eaLnBrk="1" fontAlgn="auto" latinLnBrk="0" hangingPunct="1">
              <a:lnSpc>
                <a:spcPct val="100000"/>
              </a:lnSpc>
              <a:spcBef>
                <a:spcPts val="600"/>
              </a:spcBef>
              <a:spcAft>
                <a:spcPts val="0"/>
              </a:spcAft>
              <a:buClr>
                <a:srgbClr val="0033A0"/>
              </a:buClr>
              <a:buSzPct val="75000"/>
              <a:buFont typeface="PingFangSC-Regular" charset="-122"/>
              <a:buChar char="－"/>
              <a:tabLst/>
              <a:defRPr/>
            </a:pPr>
            <a:r>
              <a:rPr kumimoji="0" lang="en-US" sz="18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Phase I study in MCC patients with advanced ovarian cancer</a:t>
            </a:r>
          </a:p>
          <a:p>
            <a:pPr marL="457200" marR="0" lvl="1" indent="-228600" algn="l" defTabSz="914400" rtl="0" eaLnBrk="1" fontAlgn="auto" latinLnBrk="0" hangingPunct="1">
              <a:lnSpc>
                <a:spcPct val="100000"/>
              </a:lnSpc>
              <a:spcBef>
                <a:spcPts val="600"/>
              </a:spcBef>
              <a:spcAft>
                <a:spcPts val="0"/>
              </a:spcAft>
              <a:buClr>
                <a:srgbClr val="0033A0"/>
              </a:buClr>
              <a:buSzPct val="75000"/>
              <a:buFont typeface="PingFangSC-Regular" charset="-122"/>
              <a:buChar char="－"/>
              <a:tabLst/>
              <a:defRPr/>
            </a:pPr>
            <a:r>
              <a:rPr kumimoji="0" lang="en-US" sz="18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Pilot study in pediatric AML to determine feasibility</a:t>
            </a:r>
          </a:p>
          <a:p>
            <a:pPr marL="457200" marR="0" lvl="1" indent="-228600" algn="l" defTabSz="914400" rtl="0" eaLnBrk="1" fontAlgn="auto" latinLnBrk="0" hangingPunct="1">
              <a:lnSpc>
                <a:spcPct val="100000"/>
              </a:lnSpc>
              <a:spcBef>
                <a:spcPts val="600"/>
              </a:spcBef>
              <a:spcAft>
                <a:spcPts val="0"/>
              </a:spcAft>
              <a:buClr>
                <a:srgbClr val="0033A0"/>
              </a:buClr>
              <a:buSzPct val="75000"/>
              <a:buFont typeface="PingFangSC-Regular" charset="-122"/>
              <a:buChar char="－"/>
              <a:tabLst/>
              <a:defRPr/>
            </a:pPr>
            <a:r>
              <a:rPr kumimoji="0" lang="en-US" sz="18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Phase II in prostate cancer and lung cancer in development</a:t>
            </a:r>
          </a:p>
        </p:txBody>
      </p:sp>
      <p:pic>
        <p:nvPicPr>
          <p:cNvPr id="47" name="Picture 46">
            <a:extLst>
              <a:ext uri="{FF2B5EF4-FFF2-40B4-BE49-F238E27FC236}">
                <a16:creationId xmlns:a16="http://schemas.microsoft.com/office/drawing/2014/main" xmlns="" id="{03864F99-EE98-0C46-9567-9BB70D84C75D}"/>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r="-1"/>
          <a:stretch/>
        </p:blipFill>
        <p:spPr>
          <a:xfrm>
            <a:off x="1972174" y="2367232"/>
            <a:ext cx="739624" cy="1013077"/>
          </a:xfrm>
          <a:prstGeom prst="rect">
            <a:avLst/>
          </a:prstGeom>
          <a:noFill/>
          <a:ln w="38100">
            <a:noFill/>
          </a:ln>
        </p:spPr>
      </p:pic>
    </p:spTree>
    <p:extLst>
      <p:ext uri="{BB962C8B-B14F-4D97-AF65-F5344CB8AC3E}">
        <p14:creationId xmlns:p14="http://schemas.microsoft.com/office/powerpoint/2010/main" val="1035350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2AE99B-8869-CE44-B95F-9993DEDA8754}"/>
              </a:ext>
            </a:extLst>
          </p:cNvPr>
          <p:cNvSpPr>
            <a:spLocks noGrp="1"/>
          </p:cNvSpPr>
          <p:nvPr>
            <p:ph type="title"/>
          </p:nvPr>
        </p:nvSpPr>
        <p:spPr>
          <a:xfrm>
            <a:off x="1" y="16628"/>
            <a:ext cx="12191999" cy="1116106"/>
          </a:xfrm>
        </p:spPr>
        <p:txBody>
          <a:bodyPr/>
          <a:lstStyle/>
          <a:p>
            <a:r>
              <a:rPr lang="en-US" sz="4000" dirty="0"/>
              <a:t>Our Mission</a:t>
            </a:r>
          </a:p>
        </p:txBody>
      </p:sp>
      <p:sp>
        <p:nvSpPr>
          <p:cNvPr id="4" name="Content Placeholder 1">
            <a:extLst>
              <a:ext uri="{FF2B5EF4-FFF2-40B4-BE49-F238E27FC236}">
                <a16:creationId xmlns:a16="http://schemas.microsoft.com/office/drawing/2014/main" xmlns="" id="{94334F72-AC21-3E4B-A20C-077692B230F0}"/>
              </a:ext>
            </a:extLst>
          </p:cNvPr>
          <p:cNvSpPr>
            <a:spLocks noGrp="1"/>
          </p:cNvSpPr>
          <p:nvPr>
            <p:ph idx="4294967295"/>
          </p:nvPr>
        </p:nvSpPr>
        <p:spPr>
          <a:xfrm>
            <a:off x="4784496" y="1370907"/>
            <a:ext cx="7183761" cy="689997"/>
          </a:xfrm>
          <a:ln>
            <a:noFill/>
          </a:ln>
        </p:spPr>
        <p:txBody>
          <a:bodyPr wrap="none">
            <a:spAutoFit/>
          </a:bodyPr>
          <a:lstStyle/>
          <a:p>
            <a:pPr marL="0" indent="0">
              <a:lnSpc>
                <a:spcPts val="5000"/>
              </a:lnSpc>
              <a:spcBef>
                <a:spcPts val="0"/>
              </a:spcBef>
              <a:buNone/>
            </a:pPr>
            <a:r>
              <a:rPr lang="en-US" sz="4000" b="1" dirty="0"/>
              <a:t>To reduce the cancer burden</a:t>
            </a:r>
          </a:p>
        </p:txBody>
      </p:sp>
      <p:pic>
        <p:nvPicPr>
          <p:cNvPr id="6" name="Picture 5">
            <a:extLst>
              <a:ext uri="{FF2B5EF4-FFF2-40B4-BE49-F238E27FC236}">
                <a16:creationId xmlns:a16="http://schemas.microsoft.com/office/drawing/2014/main" xmlns="" id="{8BC91319-BE8C-8844-B2C3-51FFA06FF14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333241" y="1066474"/>
            <a:ext cx="3160616" cy="2525817"/>
          </a:xfrm>
          <a:prstGeom prst="parallelogram">
            <a:avLst>
              <a:gd name="adj" fmla="val 21057"/>
            </a:avLst>
          </a:prstGeom>
          <a:ln w="28575">
            <a:solidFill>
              <a:schemeClr val="bg1"/>
            </a:solidFill>
          </a:ln>
        </p:spPr>
      </p:pic>
      <p:pic>
        <p:nvPicPr>
          <p:cNvPr id="7" name="Picture Placeholder 19">
            <a:extLst>
              <a:ext uri="{FF2B5EF4-FFF2-40B4-BE49-F238E27FC236}">
                <a16:creationId xmlns:a16="http://schemas.microsoft.com/office/drawing/2014/main" xmlns="" id="{F72CDCC8-2209-FF4A-A9B5-F5403F2430B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402441" y="3628864"/>
            <a:ext cx="2546006" cy="2525817"/>
          </a:xfrm>
          <a:prstGeom prst="parallelogram">
            <a:avLst>
              <a:gd name="adj" fmla="val 21057"/>
            </a:avLst>
          </a:prstGeom>
          <a:ln w="28575">
            <a:solidFill>
              <a:schemeClr val="bg1"/>
            </a:solidFill>
          </a:ln>
        </p:spPr>
      </p:pic>
      <p:pic>
        <p:nvPicPr>
          <p:cNvPr id="8" name="Picture Placeholder 14">
            <a:extLst>
              <a:ext uri="{FF2B5EF4-FFF2-40B4-BE49-F238E27FC236}">
                <a16:creationId xmlns:a16="http://schemas.microsoft.com/office/drawing/2014/main" xmlns="" id="{0B3C9E1C-3CEE-534A-82B1-BBC653AB50E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51204" y="3628864"/>
            <a:ext cx="2546006" cy="2525817"/>
          </a:xfrm>
          <a:prstGeom prst="flowChartInputOutput">
            <a:avLst/>
          </a:prstGeom>
          <a:ln w="28575">
            <a:solidFill>
              <a:schemeClr val="bg1"/>
            </a:solidFill>
          </a:ln>
        </p:spPr>
      </p:pic>
      <p:sp>
        <p:nvSpPr>
          <p:cNvPr id="14" name="Content Placeholder 1">
            <a:extLst>
              <a:ext uri="{FF2B5EF4-FFF2-40B4-BE49-F238E27FC236}">
                <a16:creationId xmlns:a16="http://schemas.microsoft.com/office/drawing/2014/main" xmlns="" id="{42E4795C-B4C3-7A41-8A2C-FE186BBE0657}"/>
              </a:ext>
            </a:extLst>
          </p:cNvPr>
          <p:cNvSpPr txBox="1">
            <a:spLocks/>
          </p:cNvSpPr>
          <p:nvPr/>
        </p:nvSpPr>
        <p:spPr>
          <a:xfrm>
            <a:off x="4632484" y="2013638"/>
            <a:ext cx="7335773" cy="689997"/>
          </a:xfrm>
          <a:prstGeom prst="rect">
            <a:avLst/>
          </a:prstGeom>
          <a:ln>
            <a:noFill/>
          </a:ln>
        </p:spPr>
        <p:txBody>
          <a:bodyPr vert="horz" wrap="square" lIns="91440" tIns="45720" rIns="91440" bIns="45720" rtlCol="0">
            <a:spAutoFit/>
          </a:bodyPr>
          <a:lstStyle>
            <a:lvl1pPr marL="228600" indent="-228600" algn="l" defTabSz="914400" rtl="0" eaLnBrk="1" latinLnBrk="0" hangingPunct="1">
              <a:spcBef>
                <a:spcPts val="2000"/>
              </a:spcBef>
              <a:buClr>
                <a:srgbClr val="0033A0"/>
              </a:buClr>
              <a:buSzPct val="75000"/>
              <a:buFont typeface="Wingdings" pitchFamily="2" charset="2"/>
              <a:buChar char="n"/>
              <a:defRPr sz="2000" b="0" i="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57200" indent="-228600" algn="l" defTabSz="914400" rtl="0" eaLnBrk="1" latinLnBrk="0" hangingPunct="1">
              <a:spcBef>
                <a:spcPts val="600"/>
              </a:spcBef>
              <a:buClr>
                <a:srgbClr val="0033A0"/>
              </a:buClr>
              <a:buSzPct val="75000"/>
              <a:buFont typeface="PingFangSC-Regular" charset="-122"/>
              <a:buChar char="－"/>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685800" indent="-228600" algn="l" defTabSz="914400" rtl="0" eaLnBrk="1" latinLnBrk="0" hangingPunct="1">
              <a:spcBef>
                <a:spcPts val="600"/>
              </a:spcBef>
              <a:buClr>
                <a:srgbClr val="0033A0"/>
              </a:buClr>
              <a:buSzPct val="75000"/>
              <a:buFont typeface="Wingdings" pitchFamily="2" charset="2"/>
              <a:buChar char="n"/>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914400" indent="-228600" algn="l" defTabSz="914400" rtl="0" eaLnBrk="1" latinLnBrk="0" hangingPunct="1">
              <a:spcBef>
                <a:spcPts val="600"/>
              </a:spcBef>
              <a:buClr>
                <a:srgbClr val="0033A0"/>
              </a:buClr>
              <a:buSzPct val="75000"/>
              <a:buFont typeface="Arial" charset="0"/>
              <a:buChar char="•"/>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1143000" indent="-228600" algn="l" defTabSz="914400" rtl="0" eaLnBrk="1" latinLnBrk="0" hangingPunct="1">
              <a:spcBef>
                <a:spcPts val="600"/>
              </a:spcBef>
              <a:buClr>
                <a:srgbClr val="0033A0"/>
              </a:buClr>
              <a:buSzPct val="75000"/>
              <a:buFont typeface="Courier New" charset="0"/>
              <a:buChar char="o"/>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lnSpc>
                <a:spcPts val="5000"/>
              </a:lnSpc>
              <a:spcBef>
                <a:spcPts val="0"/>
              </a:spcBef>
              <a:buNone/>
            </a:pPr>
            <a:r>
              <a:rPr lang="en-US" sz="4000" b="1" dirty="0"/>
              <a:t>with a focus on Kentucky</a:t>
            </a:r>
          </a:p>
        </p:txBody>
      </p:sp>
      <p:sp>
        <p:nvSpPr>
          <p:cNvPr id="15" name="Content Placeholder 1">
            <a:extLst>
              <a:ext uri="{FF2B5EF4-FFF2-40B4-BE49-F238E27FC236}">
                <a16:creationId xmlns:a16="http://schemas.microsoft.com/office/drawing/2014/main" xmlns="" id="{69A15591-49CE-0C4C-846B-CB53C4424A07}"/>
              </a:ext>
            </a:extLst>
          </p:cNvPr>
          <p:cNvSpPr txBox="1">
            <a:spLocks/>
          </p:cNvSpPr>
          <p:nvPr/>
        </p:nvSpPr>
        <p:spPr>
          <a:xfrm>
            <a:off x="4470917" y="2656369"/>
            <a:ext cx="7497340" cy="689997"/>
          </a:xfrm>
          <a:prstGeom prst="rect">
            <a:avLst/>
          </a:prstGeom>
          <a:ln>
            <a:noFill/>
          </a:ln>
        </p:spPr>
        <p:txBody>
          <a:bodyPr vert="horz" wrap="square" lIns="91440" tIns="45720" rIns="91440" bIns="45720" rtlCol="0">
            <a:spAutoFit/>
          </a:bodyPr>
          <a:lstStyle>
            <a:lvl1pPr marL="228600" indent="-228600" algn="l" defTabSz="914400" rtl="0" eaLnBrk="1" latinLnBrk="0" hangingPunct="1">
              <a:spcBef>
                <a:spcPts val="2000"/>
              </a:spcBef>
              <a:buClr>
                <a:srgbClr val="0033A0"/>
              </a:buClr>
              <a:buSzPct val="75000"/>
              <a:buFont typeface="Wingdings" pitchFamily="2" charset="2"/>
              <a:buChar char="n"/>
              <a:defRPr sz="2000" b="0" i="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57200" indent="-228600" algn="l" defTabSz="914400" rtl="0" eaLnBrk="1" latinLnBrk="0" hangingPunct="1">
              <a:spcBef>
                <a:spcPts val="600"/>
              </a:spcBef>
              <a:buClr>
                <a:srgbClr val="0033A0"/>
              </a:buClr>
              <a:buSzPct val="75000"/>
              <a:buFont typeface="PingFangSC-Regular" charset="-122"/>
              <a:buChar char="－"/>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685800" indent="-228600" algn="l" defTabSz="914400" rtl="0" eaLnBrk="1" latinLnBrk="0" hangingPunct="1">
              <a:spcBef>
                <a:spcPts val="600"/>
              </a:spcBef>
              <a:buClr>
                <a:srgbClr val="0033A0"/>
              </a:buClr>
              <a:buSzPct val="75000"/>
              <a:buFont typeface="Wingdings" pitchFamily="2" charset="2"/>
              <a:buChar char="n"/>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914400" indent="-228600" algn="l" defTabSz="914400" rtl="0" eaLnBrk="1" latinLnBrk="0" hangingPunct="1">
              <a:spcBef>
                <a:spcPts val="600"/>
              </a:spcBef>
              <a:buClr>
                <a:srgbClr val="0033A0"/>
              </a:buClr>
              <a:buSzPct val="75000"/>
              <a:buFont typeface="Arial" charset="0"/>
              <a:buChar char="•"/>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1143000" indent="-228600" algn="l" defTabSz="914400" rtl="0" eaLnBrk="1" latinLnBrk="0" hangingPunct="1">
              <a:spcBef>
                <a:spcPts val="600"/>
              </a:spcBef>
              <a:buClr>
                <a:srgbClr val="0033A0"/>
              </a:buClr>
              <a:buSzPct val="75000"/>
              <a:buFont typeface="Courier New" charset="0"/>
              <a:buChar char="o"/>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lnSpc>
                <a:spcPts val="5000"/>
              </a:lnSpc>
              <a:spcBef>
                <a:spcPts val="0"/>
              </a:spcBef>
              <a:buNone/>
            </a:pPr>
            <a:r>
              <a:rPr lang="en-US" sz="4000" b="1" dirty="0"/>
              <a:t>and its most vulnerable</a:t>
            </a:r>
          </a:p>
        </p:txBody>
      </p:sp>
      <p:sp>
        <p:nvSpPr>
          <p:cNvPr id="16" name="Content Placeholder 1">
            <a:extLst>
              <a:ext uri="{FF2B5EF4-FFF2-40B4-BE49-F238E27FC236}">
                <a16:creationId xmlns:a16="http://schemas.microsoft.com/office/drawing/2014/main" xmlns="" id="{7D982299-F98F-5747-B836-7D3D6BEB486B}"/>
              </a:ext>
            </a:extLst>
          </p:cNvPr>
          <p:cNvSpPr txBox="1">
            <a:spLocks/>
          </p:cNvSpPr>
          <p:nvPr/>
        </p:nvSpPr>
        <p:spPr>
          <a:xfrm>
            <a:off x="4337235" y="3299100"/>
            <a:ext cx="7631022" cy="689997"/>
          </a:xfrm>
          <a:prstGeom prst="rect">
            <a:avLst/>
          </a:prstGeom>
          <a:ln>
            <a:noFill/>
          </a:ln>
        </p:spPr>
        <p:txBody>
          <a:bodyPr vert="horz" wrap="square" lIns="91440" tIns="45720" rIns="91440" bIns="45720" rtlCol="0">
            <a:spAutoFit/>
          </a:bodyPr>
          <a:lstStyle>
            <a:lvl1pPr marL="228600" indent="-228600" algn="l" defTabSz="914400" rtl="0" eaLnBrk="1" latinLnBrk="0" hangingPunct="1">
              <a:spcBef>
                <a:spcPts val="2000"/>
              </a:spcBef>
              <a:buClr>
                <a:srgbClr val="0033A0"/>
              </a:buClr>
              <a:buSzPct val="75000"/>
              <a:buFont typeface="Wingdings" pitchFamily="2" charset="2"/>
              <a:buChar char="n"/>
              <a:defRPr sz="2000" b="0" i="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57200" indent="-228600" algn="l" defTabSz="914400" rtl="0" eaLnBrk="1" latinLnBrk="0" hangingPunct="1">
              <a:spcBef>
                <a:spcPts val="600"/>
              </a:spcBef>
              <a:buClr>
                <a:srgbClr val="0033A0"/>
              </a:buClr>
              <a:buSzPct val="75000"/>
              <a:buFont typeface="PingFangSC-Regular" charset="-122"/>
              <a:buChar char="－"/>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685800" indent="-228600" algn="l" defTabSz="914400" rtl="0" eaLnBrk="1" latinLnBrk="0" hangingPunct="1">
              <a:spcBef>
                <a:spcPts val="600"/>
              </a:spcBef>
              <a:buClr>
                <a:srgbClr val="0033A0"/>
              </a:buClr>
              <a:buSzPct val="75000"/>
              <a:buFont typeface="Wingdings" pitchFamily="2" charset="2"/>
              <a:buChar char="n"/>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914400" indent="-228600" algn="l" defTabSz="914400" rtl="0" eaLnBrk="1" latinLnBrk="0" hangingPunct="1">
              <a:spcBef>
                <a:spcPts val="600"/>
              </a:spcBef>
              <a:buClr>
                <a:srgbClr val="0033A0"/>
              </a:buClr>
              <a:buSzPct val="75000"/>
              <a:buFont typeface="Arial" charset="0"/>
              <a:buChar char="•"/>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1143000" indent="-228600" algn="l" defTabSz="914400" rtl="0" eaLnBrk="1" latinLnBrk="0" hangingPunct="1">
              <a:spcBef>
                <a:spcPts val="600"/>
              </a:spcBef>
              <a:buClr>
                <a:srgbClr val="0033A0"/>
              </a:buClr>
              <a:buSzPct val="75000"/>
              <a:buFont typeface="Courier New" charset="0"/>
              <a:buChar char="o"/>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lnSpc>
                <a:spcPts val="5000"/>
              </a:lnSpc>
              <a:spcBef>
                <a:spcPts val="0"/>
              </a:spcBef>
              <a:buNone/>
            </a:pPr>
            <a:r>
              <a:rPr lang="en-US" sz="4000" b="1" dirty="0"/>
              <a:t>populations through research,</a:t>
            </a:r>
          </a:p>
        </p:txBody>
      </p:sp>
      <p:sp>
        <p:nvSpPr>
          <p:cNvPr id="17" name="Content Placeholder 1">
            <a:extLst>
              <a:ext uri="{FF2B5EF4-FFF2-40B4-BE49-F238E27FC236}">
                <a16:creationId xmlns:a16="http://schemas.microsoft.com/office/drawing/2014/main" xmlns="" id="{7DDCE679-3501-EF41-8D92-E59DFD859F71}"/>
              </a:ext>
            </a:extLst>
          </p:cNvPr>
          <p:cNvSpPr txBox="1">
            <a:spLocks/>
          </p:cNvSpPr>
          <p:nvPr/>
        </p:nvSpPr>
        <p:spPr>
          <a:xfrm>
            <a:off x="4216413" y="3941831"/>
            <a:ext cx="7768810" cy="689997"/>
          </a:xfrm>
          <a:prstGeom prst="rect">
            <a:avLst/>
          </a:prstGeom>
          <a:ln>
            <a:noFill/>
          </a:ln>
        </p:spPr>
        <p:txBody>
          <a:bodyPr vert="horz" wrap="square" lIns="91440" tIns="45720" rIns="91440" bIns="45720" rtlCol="0">
            <a:spAutoFit/>
          </a:bodyPr>
          <a:lstStyle>
            <a:lvl1pPr marL="228600" indent="-228600" algn="l" defTabSz="914400" rtl="0" eaLnBrk="1" latinLnBrk="0" hangingPunct="1">
              <a:spcBef>
                <a:spcPts val="2000"/>
              </a:spcBef>
              <a:buClr>
                <a:srgbClr val="0033A0"/>
              </a:buClr>
              <a:buSzPct val="75000"/>
              <a:buFont typeface="Wingdings" pitchFamily="2" charset="2"/>
              <a:buChar char="n"/>
              <a:defRPr sz="2000" b="0" i="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57200" indent="-228600" algn="l" defTabSz="914400" rtl="0" eaLnBrk="1" latinLnBrk="0" hangingPunct="1">
              <a:spcBef>
                <a:spcPts val="600"/>
              </a:spcBef>
              <a:buClr>
                <a:srgbClr val="0033A0"/>
              </a:buClr>
              <a:buSzPct val="75000"/>
              <a:buFont typeface="PingFangSC-Regular" charset="-122"/>
              <a:buChar char="－"/>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685800" indent="-228600" algn="l" defTabSz="914400" rtl="0" eaLnBrk="1" latinLnBrk="0" hangingPunct="1">
              <a:spcBef>
                <a:spcPts val="600"/>
              </a:spcBef>
              <a:buClr>
                <a:srgbClr val="0033A0"/>
              </a:buClr>
              <a:buSzPct val="75000"/>
              <a:buFont typeface="Wingdings" pitchFamily="2" charset="2"/>
              <a:buChar char="n"/>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914400" indent="-228600" algn="l" defTabSz="914400" rtl="0" eaLnBrk="1" latinLnBrk="0" hangingPunct="1">
              <a:spcBef>
                <a:spcPts val="600"/>
              </a:spcBef>
              <a:buClr>
                <a:srgbClr val="0033A0"/>
              </a:buClr>
              <a:buSzPct val="75000"/>
              <a:buFont typeface="Arial" charset="0"/>
              <a:buChar char="•"/>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1143000" indent="-228600" algn="l" defTabSz="914400" rtl="0" eaLnBrk="1" latinLnBrk="0" hangingPunct="1">
              <a:spcBef>
                <a:spcPts val="600"/>
              </a:spcBef>
              <a:buClr>
                <a:srgbClr val="0033A0"/>
              </a:buClr>
              <a:buSzPct val="75000"/>
              <a:buFont typeface="Courier New" charset="0"/>
              <a:buChar char="o"/>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lnSpc>
                <a:spcPts val="5000"/>
              </a:lnSpc>
              <a:spcBef>
                <a:spcPts val="0"/>
              </a:spcBef>
              <a:buNone/>
            </a:pPr>
            <a:r>
              <a:rPr lang="en-US" sz="4000" b="1" dirty="0"/>
              <a:t>prevention, treatment,</a:t>
            </a:r>
          </a:p>
        </p:txBody>
      </p:sp>
      <p:sp>
        <p:nvSpPr>
          <p:cNvPr id="18" name="Content Placeholder 1">
            <a:extLst>
              <a:ext uri="{FF2B5EF4-FFF2-40B4-BE49-F238E27FC236}">
                <a16:creationId xmlns:a16="http://schemas.microsoft.com/office/drawing/2014/main" xmlns="" id="{7FEA94B0-5031-2041-9323-6B7E747E553C}"/>
              </a:ext>
            </a:extLst>
          </p:cNvPr>
          <p:cNvSpPr txBox="1">
            <a:spLocks/>
          </p:cNvSpPr>
          <p:nvPr/>
        </p:nvSpPr>
        <p:spPr>
          <a:xfrm>
            <a:off x="4078624" y="4584562"/>
            <a:ext cx="7903743" cy="689997"/>
          </a:xfrm>
          <a:prstGeom prst="rect">
            <a:avLst/>
          </a:prstGeom>
          <a:ln>
            <a:noFill/>
          </a:ln>
        </p:spPr>
        <p:txBody>
          <a:bodyPr vert="horz" wrap="square" lIns="91440" tIns="45720" rIns="91440" bIns="45720" rtlCol="0">
            <a:spAutoFit/>
          </a:bodyPr>
          <a:lstStyle>
            <a:lvl1pPr marL="228600" indent="-228600" algn="l" defTabSz="914400" rtl="0" eaLnBrk="1" latinLnBrk="0" hangingPunct="1">
              <a:spcBef>
                <a:spcPts val="2000"/>
              </a:spcBef>
              <a:buClr>
                <a:srgbClr val="0033A0"/>
              </a:buClr>
              <a:buSzPct val="75000"/>
              <a:buFont typeface="Wingdings" pitchFamily="2" charset="2"/>
              <a:buChar char="n"/>
              <a:defRPr sz="2000" b="0" i="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57200" indent="-228600" algn="l" defTabSz="914400" rtl="0" eaLnBrk="1" latinLnBrk="0" hangingPunct="1">
              <a:spcBef>
                <a:spcPts val="600"/>
              </a:spcBef>
              <a:buClr>
                <a:srgbClr val="0033A0"/>
              </a:buClr>
              <a:buSzPct val="75000"/>
              <a:buFont typeface="PingFangSC-Regular" charset="-122"/>
              <a:buChar char="－"/>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685800" indent="-228600" algn="l" defTabSz="914400" rtl="0" eaLnBrk="1" latinLnBrk="0" hangingPunct="1">
              <a:spcBef>
                <a:spcPts val="600"/>
              </a:spcBef>
              <a:buClr>
                <a:srgbClr val="0033A0"/>
              </a:buClr>
              <a:buSzPct val="75000"/>
              <a:buFont typeface="Wingdings" pitchFamily="2" charset="2"/>
              <a:buChar char="n"/>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914400" indent="-228600" algn="l" defTabSz="914400" rtl="0" eaLnBrk="1" latinLnBrk="0" hangingPunct="1">
              <a:spcBef>
                <a:spcPts val="600"/>
              </a:spcBef>
              <a:buClr>
                <a:srgbClr val="0033A0"/>
              </a:buClr>
              <a:buSzPct val="75000"/>
              <a:buFont typeface="Arial" charset="0"/>
              <a:buChar char="•"/>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1143000" indent="-228600" algn="l" defTabSz="914400" rtl="0" eaLnBrk="1" latinLnBrk="0" hangingPunct="1">
              <a:spcBef>
                <a:spcPts val="600"/>
              </a:spcBef>
              <a:buClr>
                <a:srgbClr val="0033A0"/>
              </a:buClr>
              <a:buSzPct val="75000"/>
              <a:buFont typeface="Courier New" charset="0"/>
              <a:buChar char="o"/>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lnSpc>
                <a:spcPts val="5000"/>
              </a:lnSpc>
              <a:spcBef>
                <a:spcPts val="0"/>
              </a:spcBef>
              <a:buNone/>
            </a:pPr>
            <a:r>
              <a:rPr lang="en-US" sz="4000" b="1" dirty="0"/>
              <a:t>education and community</a:t>
            </a:r>
          </a:p>
        </p:txBody>
      </p:sp>
      <p:sp>
        <p:nvSpPr>
          <p:cNvPr id="19" name="Content Placeholder 1">
            <a:extLst>
              <a:ext uri="{FF2B5EF4-FFF2-40B4-BE49-F238E27FC236}">
                <a16:creationId xmlns:a16="http://schemas.microsoft.com/office/drawing/2014/main" xmlns="" id="{91CD19CC-671D-A34B-9322-228B176C2D25}"/>
              </a:ext>
            </a:extLst>
          </p:cNvPr>
          <p:cNvSpPr txBox="1">
            <a:spLocks/>
          </p:cNvSpPr>
          <p:nvPr/>
        </p:nvSpPr>
        <p:spPr>
          <a:xfrm>
            <a:off x="3943691" y="5227291"/>
            <a:ext cx="8038676" cy="689997"/>
          </a:xfrm>
          <a:prstGeom prst="rect">
            <a:avLst/>
          </a:prstGeom>
          <a:ln>
            <a:noFill/>
          </a:ln>
        </p:spPr>
        <p:txBody>
          <a:bodyPr vert="horz" wrap="square" lIns="91440" tIns="45720" rIns="91440" bIns="45720" rtlCol="0">
            <a:spAutoFit/>
          </a:bodyPr>
          <a:lstStyle>
            <a:lvl1pPr marL="228600" indent="-228600" algn="l" defTabSz="914400" rtl="0" eaLnBrk="1" latinLnBrk="0" hangingPunct="1">
              <a:spcBef>
                <a:spcPts val="2000"/>
              </a:spcBef>
              <a:buClr>
                <a:srgbClr val="0033A0"/>
              </a:buClr>
              <a:buSzPct val="75000"/>
              <a:buFont typeface="Wingdings" pitchFamily="2" charset="2"/>
              <a:buChar char="n"/>
              <a:defRPr sz="2000" b="0" i="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57200" indent="-228600" algn="l" defTabSz="914400" rtl="0" eaLnBrk="1" latinLnBrk="0" hangingPunct="1">
              <a:spcBef>
                <a:spcPts val="600"/>
              </a:spcBef>
              <a:buClr>
                <a:srgbClr val="0033A0"/>
              </a:buClr>
              <a:buSzPct val="75000"/>
              <a:buFont typeface="PingFangSC-Regular" charset="-122"/>
              <a:buChar char="－"/>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685800" indent="-228600" algn="l" defTabSz="914400" rtl="0" eaLnBrk="1" latinLnBrk="0" hangingPunct="1">
              <a:spcBef>
                <a:spcPts val="600"/>
              </a:spcBef>
              <a:buClr>
                <a:srgbClr val="0033A0"/>
              </a:buClr>
              <a:buSzPct val="75000"/>
              <a:buFont typeface="Wingdings" pitchFamily="2" charset="2"/>
              <a:buChar char="n"/>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914400" indent="-228600" algn="l" defTabSz="914400" rtl="0" eaLnBrk="1" latinLnBrk="0" hangingPunct="1">
              <a:spcBef>
                <a:spcPts val="600"/>
              </a:spcBef>
              <a:buClr>
                <a:srgbClr val="0033A0"/>
              </a:buClr>
              <a:buSzPct val="75000"/>
              <a:buFont typeface="Arial" charset="0"/>
              <a:buChar char="•"/>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1143000" indent="-228600" algn="l" defTabSz="914400" rtl="0" eaLnBrk="1" latinLnBrk="0" hangingPunct="1">
              <a:spcBef>
                <a:spcPts val="600"/>
              </a:spcBef>
              <a:buClr>
                <a:srgbClr val="0033A0"/>
              </a:buClr>
              <a:buSzPct val="75000"/>
              <a:buFont typeface="Courier New" charset="0"/>
              <a:buChar char="o"/>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lnSpc>
                <a:spcPts val="5000"/>
              </a:lnSpc>
              <a:spcBef>
                <a:spcPts val="0"/>
              </a:spcBef>
              <a:buNone/>
            </a:pPr>
            <a:r>
              <a:rPr lang="en-US" sz="4000" b="1" dirty="0"/>
              <a:t>engagement.</a:t>
            </a:r>
          </a:p>
        </p:txBody>
      </p:sp>
      <p:pic>
        <p:nvPicPr>
          <p:cNvPr id="5" name="Picture 4">
            <a:extLst>
              <a:ext uri="{FF2B5EF4-FFF2-40B4-BE49-F238E27FC236}">
                <a16:creationId xmlns:a16="http://schemas.microsoft.com/office/drawing/2014/main" xmlns="" id="{006CA2B4-B414-744D-A0F2-48B433122627}"/>
              </a:ext>
            </a:extLst>
          </p:cNvPr>
          <p:cNvPicPr>
            <a:picLocks/>
          </p:cNvPicPr>
          <p:nvPr/>
        </p:nvPicPr>
        <p:blipFill rotWithShape="1">
          <a:blip r:embed="rId5" cstate="hqprint">
            <a:extLst>
              <a:ext uri="{28A0092B-C50C-407E-A947-70E740481C1C}">
                <a14:useLocalDpi xmlns:a14="http://schemas.microsoft.com/office/drawing/2010/main"/>
              </a:ext>
            </a:extLst>
          </a:blip>
          <a:srcRect/>
          <a:stretch/>
        </p:blipFill>
        <p:spPr>
          <a:xfrm>
            <a:off x="-534571" y="1066474"/>
            <a:ext cx="2883876" cy="2525817"/>
          </a:xfrm>
          <a:prstGeom prst="parallelogram">
            <a:avLst>
              <a:gd name="adj" fmla="val 21057"/>
            </a:avLst>
          </a:prstGeom>
          <a:ln w="28575">
            <a:solidFill>
              <a:schemeClr val="bg1"/>
            </a:solidFill>
          </a:ln>
        </p:spPr>
      </p:pic>
    </p:spTree>
    <p:extLst>
      <p:ext uri="{BB962C8B-B14F-4D97-AF65-F5344CB8AC3E}">
        <p14:creationId xmlns:p14="http://schemas.microsoft.com/office/powerpoint/2010/main" val="40198751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C8E29CEE-48D8-5F47-8F04-4D36BB7CEA87}"/>
              </a:ext>
            </a:extLst>
          </p:cNvPr>
          <p:cNvGrpSpPr/>
          <p:nvPr/>
        </p:nvGrpSpPr>
        <p:grpSpPr>
          <a:xfrm>
            <a:off x="3457095" y="3845441"/>
            <a:ext cx="5105126" cy="2529326"/>
            <a:chOff x="3700040" y="3845441"/>
            <a:chExt cx="5105126" cy="2529326"/>
          </a:xfrm>
        </p:grpSpPr>
        <p:pic>
          <p:nvPicPr>
            <p:cNvPr id="40" name="Picture 39">
              <a:extLst>
                <a:ext uri="{FF2B5EF4-FFF2-40B4-BE49-F238E27FC236}">
                  <a16:creationId xmlns:a16="http://schemas.microsoft.com/office/drawing/2014/main" xmlns="" id="{4C8CF3B6-E3AF-5242-BC2C-D34405D4B69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00040" y="3845441"/>
              <a:ext cx="5105126" cy="2529326"/>
            </a:xfrm>
            <a:prstGeom prst="rect">
              <a:avLst/>
            </a:prstGeom>
            <a:solidFill>
              <a:schemeClr val="tx2">
                <a:lumMod val="75000"/>
              </a:schemeClr>
            </a:solidFill>
          </p:spPr>
        </p:pic>
        <p:sp>
          <p:nvSpPr>
            <p:cNvPr id="3" name="Rectangle 2">
              <a:extLst>
                <a:ext uri="{FF2B5EF4-FFF2-40B4-BE49-F238E27FC236}">
                  <a16:creationId xmlns:a16="http://schemas.microsoft.com/office/drawing/2014/main" xmlns="" id="{9B355B1E-A283-2648-AB7F-60FC8E27B4BA}"/>
                </a:ext>
              </a:extLst>
            </p:cNvPr>
            <p:cNvSpPr/>
            <p:nvPr/>
          </p:nvSpPr>
          <p:spPr>
            <a:xfrm>
              <a:off x="4786489" y="4250267"/>
              <a:ext cx="1230489" cy="5713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2" name="Title 1">
            <a:extLst>
              <a:ext uri="{FF2B5EF4-FFF2-40B4-BE49-F238E27FC236}">
                <a16:creationId xmlns:a16="http://schemas.microsoft.com/office/drawing/2014/main" xmlns="" id="{DF81CEF1-745C-E54C-A1ED-3AFBD3EF1DE9}"/>
              </a:ext>
            </a:extLst>
          </p:cNvPr>
          <p:cNvSpPr>
            <a:spLocks noGrp="1"/>
          </p:cNvSpPr>
          <p:nvPr>
            <p:ph type="title"/>
          </p:nvPr>
        </p:nvSpPr>
        <p:spPr/>
        <p:txBody>
          <a:bodyPr/>
          <a:lstStyle/>
          <a:p>
            <a:r>
              <a:rPr lang="en-US" dirty="0"/>
              <a:t>Taking </a:t>
            </a:r>
            <a:r>
              <a:rPr lang="en-US" dirty="0">
                <a:solidFill>
                  <a:schemeClr val="accent5"/>
                </a:solidFill>
              </a:rPr>
              <a:t>ACTION </a:t>
            </a:r>
            <a:r>
              <a:rPr lang="en-US" dirty="0"/>
              <a:t>to Train Appalachian Students</a:t>
            </a:r>
            <a:br>
              <a:rPr lang="en-US" dirty="0"/>
            </a:br>
            <a:r>
              <a:rPr lang="en-US" sz="1800" dirty="0"/>
              <a:t>(</a:t>
            </a:r>
            <a:r>
              <a:rPr lang="en-US" sz="1800" u="sng" dirty="0"/>
              <a:t>A</a:t>
            </a:r>
            <a:r>
              <a:rPr lang="en-US" sz="1800" dirty="0"/>
              <a:t>ppalachian </a:t>
            </a:r>
            <a:r>
              <a:rPr lang="en-US" sz="1800" u="sng" dirty="0"/>
              <a:t>C</a:t>
            </a:r>
            <a:r>
              <a:rPr lang="en-US" sz="1800" dirty="0"/>
              <a:t>areer </a:t>
            </a:r>
            <a:r>
              <a:rPr lang="en-US" sz="1800" u="sng" dirty="0"/>
              <a:t>T</a:t>
            </a:r>
            <a:r>
              <a:rPr lang="en-US" sz="1800" dirty="0"/>
              <a:t>raining </a:t>
            </a:r>
            <a:r>
              <a:rPr lang="en-US" sz="1800" u="sng" dirty="0"/>
              <a:t>I</a:t>
            </a:r>
            <a:r>
              <a:rPr lang="en-US" sz="1800" dirty="0"/>
              <a:t>n </a:t>
            </a:r>
            <a:r>
              <a:rPr lang="en-US" sz="1800" u="sng" dirty="0"/>
              <a:t>On</a:t>
            </a:r>
            <a:r>
              <a:rPr lang="en-US" sz="1800" dirty="0"/>
              <a:t>cology)</a:t>
            </a:r>
            <a:endParaRPr lang="en-US" dirty="0"/>
          </a:p>
        </p:txBody>
      </p:sp>
      <p:sp>
        <p:nvSpPr>
          <p:cNvPr id="49" name="Text Placeholder 9">
            <a:extLst>
              <a:ext uri="{FF2B5EF4-FFF2-40B4-BE49-F238E27FC236}">
                <a16:creationId xmlns:a16="http://schemas.microsoft.com/office/drawing/2014/main" xmlns="" id="{8ABCC841-CE79-644D-A249-CF8AFA1DC014}"/>
              </a:ext>
            </a:extLst>
          </p:cNvPr>
          <p:cNvSpPr txBox="1">
            <a:spLocks/>
          </p:cNvSpPr>
          <p:nvPr/>
        </p:nvSpPr>
        <p:spPr>
          <a:xfrm>
            <a:off x="2178423" y="1238745"/>
            <a:ext cx="5230601" cy="1713290"/>
          </a:xfrm>
          <a:prstGeom prst="rect">
            <a:avLst/>
          </a:prstGeom>
        </p:spPr>
        <p:txBody>
          <a:bodyPr vert="horz" wrap="square" lIns="91440" tIns="45720" rIns="91440" bIns="45720" rtlCol="0">
            <a:spAutoFit/>
          </a:bodyPr>
          <a:lstStyle>
            <a:lvl1pPr marL="228600" indent="-228600" algn="l" defTabSz="914400" rtl="0" eaLnBrk="1" latinLnBrk="0" hangingPunct="1">
              <a:spcBef>
                <a:spcPts val="2000"/>
              </a:spcBef>
              <a:buClr>
                <a:srgbClr val="0033A0"/>
              </a:buClr>
              <a:buSzPct val="75000"/>
              <a:buFont typeface="Wingdings" pitchFamily="2" charset="2"/>
              <a:buChar char="n"/>
              <a:defRPr sz="2000" kern="1200">
                <a:solidFill>
                  <a:schemeClr val="tx1"/>
                </a:solidFill>
                <a:latin typeface="Franklin Gothic Medium" charset="0"/>
                <a:ea typeface="Franklin Gothic Medium" charset="0"/>
                <a:cs typeface="Franklin Gothic Medium" charset="0"/>
              </a:defRPr>
            </a:lvl1pPr>
            <a:lvl2pPr marL="457200" indent="-228600" algn="l" defTabSz="914400" rtl="0" eaLnBrk="1" latinLnBrk="0" hangingPunct="1">
              <a:spcBef>
                <a:spcPts val="600"/>
              </a:spcBef>
              <a:buClr>
                <a:srgbClr val="0033A0"/>
              </a:buClr>
              <a:buSzPct val="75000"/>
              <a:buFont typeface="PingFangSC-Regular" charset="-122"/>
              <a:buChar char="－"/>
              <a:defRPr sz="1800" kern="1200">
                <a:solidFill>
                  <a:schemeClr val="tx1"/>
                </a:solidFill>
                <a:latin typeface="Franklin Gothic Medium" charset="0"/>
                <a:ea typeface="Franklin Gothic Medium" charset="0"/>
                <a:cs typeface="Franklin Gothic Medium" charset="0"/>
              </a:defRPr>
            </a:lvl2pPr>
            <a:lvl3pPr marL="685800" indent="-228600" algn="l" defTabSz="914400" rtl="0" eaLnBrk="1" latinLnBrk="0" hangingPunct="1">
              <a:spcBef>
                <a:spcPts val="600"/>
              </a:spcBef>
              <a:buClr>
                <a:srgbClr val="0033A0"/>
              </a:buClr>
              <a:buSzPct val="75000"/>
              <a:buFont typeface="Wingdings" pitchFamily="2" charset="2"/>
              <a:buChar char="n"/>
              <a:defRPr sz="1800" kern="1200">
                <a:solidFill>
                  <a:schemeClr val="tx1"/>
                </a:solidFill>
                <a:latin typeface="Franklin Gothic Medium" charset="0"/>
                <a:ea typeface="Franklin Gothic Medium" charset="0"/>
                <a:cs typeface="Franklin Gothic Medium" charset="0"/>
              </a:defRPr>
            </a:lvl3pPr>
            <a:lvl4pPr marL="914400" indent="-228600" algn="l" defTabSz="914400" rtl="0" eaLnBrk="1" latinLnBrk="0" hangingPunct="1">
              <a:spcBef>
                <a:spcPts val="600"/>
              </a:spcBef>
              <a:buClr>
                <a:srgbClr val="0033A0"/>
              </a:buClr>
              <a:buSzPct val="75000"/>
              <a:buFont typeface="Arial" charset="0"/>
              <a:buChar char="•"/>
              <a:defRPr sz="1800" kern="1200">
                <a:solidFill>
                  <a:schemeClr val="tx1"/>
                </a:solidFill>
                <a:latin typeface="Franklin Gothic Medium" charset="0"/>
                <a:ea typeface="Franklin Gothic Medium" charset="0"/>
                <a:cs typeface="Franklin Gothic Medium" charset="0"/>
              </a:defRPr>
            </a:lvl4pPr>
            <a:lvl5pPr marL="1143000" indent="-228600" algn="l" defTabSz="914400" rtl="0" eaLnBrk="1" latinLnBrk="0" hangingPunct="1">
              <a:spcBef>
                <a:spcPts val="600"/>
              </a:spcBef>
              <a:buClr>
                <a:srgbClr val="0033A0"/>
              </a:buClr>
              <a:buSzPct val="75000"/>
              <a:buFont typeface="Courier New" charset="0"/>
              <a:buChar char="o"/>
              <a:defRPr sz="1800" kern="1200">
                <a:solidFill>
                  <a:schemeClr val="tx1"/>
                </a:solidFill>
                <a:latin typeface="Franklin Gothic Medium" charset="0"/>
                <a:ea typeface="Franklin Gothic Medium" charset="0"/>
                <a:cs typeface="Franklin Gothic Medium"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
                <a:srgbClr val="0033A0"/>
              </a:buClr>
              <a:buSzPct val="75000"/>
              <a:buFont typeface="Wingdings" pitchFamily="2" charset="2"/>
              <a:buNone/>
              <a:tabLst/>
              <a:defRPr/>
            </a:pPr>
            <a:r>
              <a:rPr kumimoji="0" lang="en-US" sz="2000" b="1" i="0" u="none" strike="noStrike" kern="1200" cap="none" spc="0" normalizeH="0" baseline="0" noProof="0" dirty="0">
                <a:ln>
                  <a:noFill/>
                </a:ln>
                <a:solidFill>
                  <a:srgbClr val="0033A0"/>
                </a:solidFill>
                <a:effectLst/>
                <a:uLnTx/>
                <a:uFillTx/>
                <a:latin typeface="Arial" panose="020B0604020202020204" pitchFamily="34" charset="0"/>
                <a:ea typeface="Franklin Gothic Demi" charset="0"/>
                <a:cs typeface="Arial" panose="020B0604020202020204" pitchFamily="34" charset="0"/>
              </a:rPr>
              <a:t>Highlights</a:t>
            </a:r>
          </a:p>
          <a:p>
            <a:pPr marL="228600" marR="0" lvl="0" indent="-228600" algn="l" defTabSz="914400" rtl="0" eaLnBrk="1" fontAlgn="auto" latinLnBrk="0" hangingPunct="1">
              <a:lnSpc>
                <a:spcPct val="100000"/>
              </a:lnSpc>
              <a:spcBef>
                <a:spcPts val="800"/>
              </a:spcBef>
              <a:spcAft>
                <a:spcPts val="0"/>
              </a:spcAft>
              <a:buClr>
                <a:srgbClr val="0033A0"/>
              </a:buClr>
              <a:buSzPct val="75000"/>
              <a:buFont typeface="Wingdings" pitchFamily="2" charset="2"/>
              <a:buChar char="n"/>
              <a:tabLst/>
              <a:defRPr/>
            </a:pPr>
            <a:r>
              <a:rPr kumimoji="0" lang="en-US" sz="1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Undergraduates and high school students from Appalachian Kentucky</a:t>
            </a:r>
          </a:p>
          <a:p>
            <a:pPr marL="228600" marR="0" lvl="0" indent="-228600" algn="l" defTabSz="914400" rtl="0" eaLnBrk="1" fontAlgn="auto" latinLnBrk="0" hangingPunct="1">
              <a:lnSpc>
                <a:spcPct val="100000"/>
              </a:lnSpc>
              <a:spcBef>
                <a:spcPts val="800"/>
              </a:spcBef>
              <a:spcAft>
                <a:spcPts val="0"/>
              </a:spcAft>
              <a:buClr>
                <a:srgbClr val="0033A0"/>
              </a:buClr>
              <a:buSzPct val="75000"/>
              <a:buFont typeface="Wingdings" pitchFamily="2" charset="2"/>
              <a:buChar char="n"/>
              <a:tabLst/>
              <a:defRPr/>
            </a:pPr>
            <a:r>
              <a:rPr kumimoji="0" lang="en-US" sz="1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Students engage in research, education, clinical shadowing and outreach activities</a:t>
            </a:r>
          </a:p>
        </p:txBody>
      </p:sp>
      <p:sp>
        <p:nvSpPr>
          <p:cNvPr id="27" name="TextBox 26">
            <a:extLst>
              <a:ext uri="{FF2B5EF4-FFF2-40B4-BE49-F238E27FC236}">
                <a16:creationId xmlns:a16="http://schemas.microsoft.com/office/drawing/2014/main" xmlns="" id="{8685B35C-A38C-C349-9993-3B69283B23E1}"/>
              </a:ext>
            </a:extLst>
          </p:cNvPr>
          <p:cNvSpPr txBox="1"/>
          <p:nvPr/>
        </p:nvSpPr>
        <p:spPr>
          <a:xfrm>
            <a:off x="465401" y="2768432"/>
            <a:ext cx="1168910" cy="24622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VANDERFORD </a:t>
            </a:r>
          </a:p>
        </p:txBody>
      </p:sp>
      <p:sp>
        <p:nvSpPr>
          <p:cNvPr id="28" name="TextBox 27">
            <a:extLst>
              <a:ext uri="{FF2B5EF4-FFF2-40B4-BE49-F238E27FC236}">
                <a16:creationId xmlns:a16="http://schemas.microsoft.com/office/drawing/2014/main" xmlns="" id="{3EF777C2-51EE-4245-BED5-431DB0F2EB09}"/>
              </a:ext>
            </a:extLst>
          </p:cNvPr>
          <p:cNvSpPr txBox="1"/>
          <p:nvPr/>
        </p:nvSpPr>
        <p:spPr>
          <a:xfrm>
            <a:off x="3457096" y="3543894"/>
            <a:ext cx="2854058" cy="1384995"/>
          </a:xfrm>
          <a:prstGeom prst="rect">
            <a:avLst/>
          </a:prstGeom>
          <a:solidFill>
            <a:schemeClr val="tx2"/>
          </a:solidFill>
          <a:ln w="19050">
            <a:solidFill>
              <a:schemeClr val="bg1"/>
            </a:solidFill>
          </a:ln>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Students from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DC00"/>
                </a:solidFill>
                <a:effectLst/>
                <a:uLnTx/>
                <a:uFillTx/>
                <a:latin typeface="Arial" panose="020B0604020202020204" pitchFamily="34" charset="0"/>
                <a:ea typeface="+mn-ea"/>
                <a:cs typeface="Arial" panose="020B0604020202020204" pitchFamily="34" charset="0"/>
              </a:rPr>
              <a:t>29</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of </a:t>
            </a:r>
            <a:r>
              <a:rPr kumimoji="0" lang="en-US" sz="2400" b="1" i="0" u="none" strike="noStrike" kern="1200" cap="none" spc="0" normalizeH="0" baseline="0" noProof="0" dirty="0">
                <a:ln>
                  <a:noFill/>
                </a:ln>
                <a:solidFill>
                  <a:srgbClr val="FFDC00"/>
                </a:solidFill>
                <a:effectLst/>
                <a:uLnTx/>
                <a:uFillTx/>
                <a:latin typeface="Arial" panose="020B0604020202020204" pitchFamily="34" charset="0"/>
                <a:ea typeface="+mn-ea"/>
                <a:cs typeface="Arial" panose="020B0604020202020204" pitchFamily="34" charset="0"/>
              </a:rPr>
              <a:t>54</a:t>
            </a:r>
            <a:r>
              <a:rPr kumimoji="0" lang="en-US" sz="1800" b="1" i="0" u="none" strike="noStrike" kern="1200" cap="none" spc="0" normalizeH="0" baseline="0" noProof="0" dirty="0">
                <a:ln>
                  <a:noFill/>
                </a:ln>
                <a:solidFill>
                  <a:srgbClr val="FFDC00"/>
                </a:solidFill>
                <a:effectLst/>
                <a:uLnTx/>
                <a:uFillTx/>
                <a:latin typeface="Arial" panose="020B0604020202020204" pitchFamily="34" charset="0"/>
                <a:ea typeface="+mn-ea"/>
                <a:cs typeface="Arial" panose="020B060402020202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Kentucky Appalachian counties</a:t>
            </a:r>
          </a:p>
        </p:txBody>
      </p:sp>
      <p:sp>
        <p:nvSpPr>
          <p:cNvPr id="50" name="Rectangle 49">
            <a:extLst>
              <a:ext uri="{FF2B5EF4-FFF2-40B4-BE49-F238E27FC236}">
                <a16:creationId xmlns:a16="http://schemas.microsoft.com/office/drawing/2014/main" xmlns="" id="{3F322A3C-E916-124B-A49F-8DC4C0D437F0}"/>
              </a:ext>
            </a:extLst>
          </p:cNvPr>
          <p:cNvSpPr/>
          <p:nvPr/>
        </p:nvSpPr>
        <p:spPr>
          <a:xfrm>
            <a:off x="8558347" y="1238745"/>
            <a:ext cx="3379653" cy="5024452"/>
          </a:xfrm>
          <a:prstGeom prst="rect">
            <a:avLst/>
          </a:prstGeom>
          <a:noFill/>
        </p:spPr>
        <p:txBody>
          <a:bodyPr wrap="square" lIns="60960" rIns="60960">
            <a:spAutoFit/>
          </a:bodyPr>
          <a:lstStyle/>
          <a:p>
            <a:pPr marL="0" marR="0" lvl="0" indent="0" algn="l" defTabSz="1219170" rtl="0" eaLnBrk="1" fontAlgn="auto" latinLnBrk="0" hangingPunct="1">
              <a:lnSpc>
                <a:spcPct val="100000"/>
              </a:lnSpc>
              <a:spcBef>
                <a:spcPts val="800"/>
              </a:spcBef>
              <a:spcAft>
                <a:spcPts val="200"/>
              </a:spcAft>
              <a:buClr>
                <a:srgbClr val="0033A0"/>
              </a:buClr>
              <a:buSzPct val="75000"/>
              <a:buFontTx/>
              <a:buNone/>
              <a:tabLst/>
              <a:defRPr/>
            </a:pPr>
            <a:r>
              <a:rPr kumimoji="0" lang="en-US" sz="2400" b="1" i="0" u="none" strike="noStrike" kern="1200" cap="none" spc="0" normalizeH="0" baseline="0" noProof="0" dirty="0">
                <a:ln>
                  <a:noFill/>
                </a:ln>
                <a:solidFill>
                  <a:srgbClr val="0033A0"/>
                </a:solidFill>
                <a:effectLst/>
                <a:uLnTx/>
                <a:uFillTx/>
                <a:latin typeface="Arial" panose="020B0604020202020204" pitchFamily="34" charset="0"/>
                <a:ea typeface="+mn-ea"/>
                <a:cs typeface="Arial" panose="020B0604020202020204" pitchFamily="34" charset="0"/>
              </a:rPr>
              <a:t>Impact</a:t>
            </a:r>
          </a:p>
          <a:p>
            <a:pPr marL="0" marR="0" lvl="0" indent="0" algn="l" defTabSz="914400" rtl="0" eaLnBrk="1" fontAlgn="auto" latinLnBrk="0" hangingPunct="1">
              <a:lnSpc>
                <a:spcPct val="100000"/>
              </a:lnSpc>
              <a:spcBef>
                <a:spcPts val="800"/>
              </a:spcBef>
              <a:spcAft>
                <a:spcPts val="200"/>
              </a:spcAft>
              <a:buClr>
                <a:srgbClr val="0033A0"/>
              </a:buClr>
              <a:buSzPct val="75000"/>
              <a:buFontTx/>
              <a:buNone/>
              <a:tabLst/>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88</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Appalachian students trained (</a:t>
            </a: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40</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high schoolers; </a:t>
            </a: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48</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undergraduates)</a:t>
            </a:r>
          </a:p>
          <a:p>
            <a:pPr marL="465138" marR="0" lvl="1" indent="-228600" algn="l" defTabSz="1219170" rtl="0" eaLnBrk="1" fontAlgn="auto" latinLnBrk="0" hangingPunct="1">
              <a:lnSpc>
                <a:spcPct val="100000"/>
              </a:lnSpc>
              <a:spcBef>
                <a:spcPts val="267"/>
              </a:spcBef>
              <a:spcAft>
                <a:spcPts val="0"/>
              </a:spcAft>
              <a:buClr>
                <a:srgbClr val="0033A0"/>
              </a:buClr>
              <a:buSzPct val="75000"/>
              <a:buFont typeface="System Font Regular"/>
              <a:buChar char="✓"/>
              <a:tabLst/>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17</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attending medical schools</a:t>
            </a:r>
          </a:p>
          <a:p>
            <a:pPr marL="465138" marR="0" lvl="1" indent="-228600" algn="l" defTabSz="1219170" rtl="0" eaLnBrk="1" fontAlgn="auto" latinLnBrk="0" hangingPunct="1">
              <a:lnSpc>
                <a:spcPct val="100000"/>
              </a:lnSpc>
              <a:spcBef>
                <a:spcPts val="267"/>
              </a:spcBef>
              <a:spcAft>
                <a:spcPts val="0"/>
              </a:spcAft>
              <a:buClr>
                <a:srgbClr val="0033A0"/>
              </a:buClr>
              <a:buSzPct val="75000"/>
              <a:buFont typeface="System Font Regular"/>
              <a:buChar char="✓"/>
              <a:tabLst/>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 pharmacy school</a:t>
            </a:r>
          </a:p>
          <a:p>
            <a:pPr marL="465138" marR="0" lvl="1" indent="-228600" algn="l" defTabSz="1219170" rtl="0" eaLnBrk="1" fontAlgn="auto" latinLnBrk="0" hangingPunct="1">
              <a:lnSpc>
                <a:spcPct val="100000"/>
              </a:lnSpc>
              <a:spcBef>
                <a:spcPts val="267"/>
              </a:spcBef>
              <a:spcAft>
                <a:spcPts val="0"/>
              </a:spcAft>
              <a:buClr>
                <a:srgbClr val="0033A0"/>
              </a:buClr>
              <a:buSzPct val="75000"/>
              <a:buFont typeface="System Font Regular"/>
              <a:buChar char="✓"/>
              <a:tabLst/>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in graduate school (PhD)</a:t>
            </a:r>
          </a:p>
          <a:p>
            <a:pPr marL="465138" marR="0" lvl="1" indent="-228600" algn="l" defTabSz="1219170" rtl="0" eaLnBrk="1" fontAlgn="auto" latinLnBrk="0" hangingPunct="1">
              <a:lnSpc>
                <a:spcPct val="100000"/>
              </a:lnSpc>
              <a:spcBef>
                <a:spcPts val="267"/>
              </a:spcBef>
              <a:spcAft>
                <a:spcPts val="0"/>
              </a:spcAft>
              <a:buClr>
                <a:srgbClr val="0033A0"/>
              </a:buClr>
              <a:buSzPct val="75000"/>
              <a:buFont typeface="System Font Regular"/>
              <a:buChar char="✓"/>
              <a:tabLst/>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 physician assistant Master’s program</a:t>
            </a:r>
          </a:p>
          <a:p>
            <a:pPr marL="465138" marR="0" lvl="1" indent="-228600" algn="l" defTabSz="1219170" rtl="0" eaLnBrk="1" fontAlgn="auto" latinLnBrk="0" hangingPunct="1">
              <a:lnSpc>
                <a:spcPct val="100000"/>
              </a:lnSpc>
              <a:spcBef>
                <a:spcPts val="267"/>
              </a:spcBef>
              <a:spcAft>
                <a:spcPts val="0"/>
              </a:spcAft>
              <a:buClr>
                <a:srgbClr val="0033A0"/>
              </a:buClr>
              <a:buSzPct val="75000"/>
              <a:buFont typeface="System Font Regular"/>
              <a:buChar char="✓"/>
              <a:tabLst/>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13</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/14 of eligible 1</a:t>
            </a:r>
            <a:r>
              <a:rPr kumimoji="0" lang="en-US" sz="18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st</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high school cohort matriculated to college</a:t>
            </a:r>
          </a:p>
        </p:txBody>
      </p:sp>
      <p:sp>
        <p:nvSpPr>
          <p:cNvPr id="13" name="TextBox 12">
            <a:extLst>
              <a:ext uri="{FF2B5EF4-FFF2-40B4-BE49-F238E27FC236}">
                <a16:creationId xmlns:a16="http://schemas.microsoft.com/office/drawing/2014/main" xmlns="" id="{54BEA0F8-905F-9747-9183-FF46D85CCDB3}"/>
              </a:ext>
            </a:extLst>
          </p:cNvPr>
          <p:cNvSpPr txBox="1"/>
          <p:nvPr/>
        </p:nvSpPr>
        <p:spPr>
          <a:xfrm>
            <a:off x="0" y="6280544"/>
            <a:ext cx="121920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33A0"/>
                </a:solidFill>
                <a:effectLst/>
                <a:uLnTx/>
                <a:uFillTx/>
                <a:latin typeface="Arial" panose="020B0604020202020204" pitchFamily="34" charset="0"/>
                <a:ea typeface="+mn-ea"/>
                <a:cs typeface="Arial" panose="020B0604020202020204" pitchFamily="34" charset="0"/>
              </a:rPr>
              <a:t>Making an Impact in Kentucky</a:t>
            </a:r>
          </a:p>
        </p:txBody>
      </p:sp>
      <p:sp>
        <p:nvSpPr>
          <p:cNvPr id="20" name="TextBox 19">
            <a:extLst>
              <a:ext uri="{FF2B5EF4-FFF2-40B4-BE49-F238E27FC236}">
                <a16:creationId xmlns:a16="http://schemas.microsoft.com/office/drawing/2014/main" xmlns="" id="{96A98A58-DA77-F548-83AF-95E219DE1373}"/>
              </a:ext>
            </a:extLst>
          </p:cNvPr>
          <p:cNvSpPr txBox="1"/>
          <p:nvPr/>
        </p:nvSpPr>
        <p:spPr>
          <a:xfrm>
            <a:off x="93782" y="6333644"/>
            <a:ext cx="2757437" cy="414152"/>
          </a:xfrm>
          <a:prstGeom prst="rect">
            <a:avLst/>
          </a:prstGeom>
          <a:noFill/>
        </p:spPr>
        <p:txBody>
          <a:bodyPr wrap="square">
            <a:spAutoFit/>
          </a:bodyPr>
          <a:lstStyle/>
          <a:p>
            <a:pPr marL="182880" marR="0" lvl="0" indent="0" algn="l" defTabSz="457200" rtl="0" eaLnBrk="1" fontAlgn="auto" latinLnBrk="0" hangingPunct="1">
              <a:lnSpc>
                <a:spcPts val="12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FUNDING</a:t>
            </a:r>
          </a:p>
          <a:p>
            <a:pPr marL="182880" marR="0" lvl="0" indent="0" algn="l" defTabSz="457200" rtl="0" eaLnBrk="1" fontAlgn="auto" latinLnBrk="0" hangingPunct="1">
              <a:lnSpc>
                <a:spcPts val="12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R25 CA221765</a:t>
            </a:r>
          </a:p>
        </p:txBody>
      </p:sp>
      <p:pic>
        <p:nvPicPr>
          <p:cNvPr id="14" name="Picture 13">
            <a:extLst>
              <a:ext uri="{FF2B5EF4-FFF2-40B4-BE49-F238E27FC236}">
                <a16:creationId xmlns:a16="http://schemas.microsoft.com/office/drawing/2014/main" xmlns="" id="{650D4BD5-D5EC-AD4C-BC86-B07437D988A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673788" y="3543894"/>
            <a:ext cx="1258956" cy="609464"/>
          </a:xfrm>
          <a:prstGeom prst="rect">
            <a:avLst/>
          </a:prstGeom>
          <a:solidFill>
            <a:schemeClr val="tx2">
              <a:lumMod val="75000"/>
            </a:schemeClr>
          </a:solidFill>
          <a:ln w="15875">
            <a:solidFill>
              <a:schemeClr val="tx2"/>
            </a:solidFill>
          </a:ln>
        </p:spPr>
      </p:pic>
      <p:pic>
        <p:nvPicPr>
          <p:cNvPr id="7" name="Picture 6" descr="A group of people posing for a photo on a bridge&#10;&#10;Description automatically generated with medium confidence">
            <a:extLst>
              <a:ext uri="{FF2B5EF4-FFF2-40B4-BE49-F238E27FC236}">
                <a16:creationId xmlns:a16="http://schemas.microsoft.com/office/drawing/2014/main" xmlns="" id="{A3CE97BB-4AB2-2043-9763-13B1B4B555A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95835" y="3765490"/>
            <a:ext cx="2798626" cy="2529326"/>
          </a:xfrm>
          <a:prstGeom prst="rect">
            <a:avLst/>
          </a:prstGeom>
        </p:spPr>
      </p:pic>
      <p:pic>
        <p:nvPicPr>
          <p:cNvPr id="6" name="Picture 5" descr="Text&#10;&#10;Description automatically generated">
            <a:extLst>
              <a:ext uri="{FF2B5EF4-FFF2-40B4-BE49-F238E27FC236}">
                <a16:creationId xmlns:a16="http://schemas.microsoft.com/office/drawing/2014/main" xmlns="" id="{6BD47C62-999B-844C-802E-085FC5AE1CF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247370" y="3543894"/>
            <a:ext cx="852765" cy="1277759"/>
          </a:xfrm>
          <a:prstGeom prst="rect">
            <a:avLst/>
          </a:prstGeom>
          <a:ln w="19050">
            <a:solidFill>
              <a:schemeClr val="bg1"/>
            </a:solidFill>
          </a:ln>
        </p:spPr>
      </p:pic>
      <p:pic>
        <p:nvPicPr>
          <p:cNvPr id="8" name="Picture 7" descr="A person wearing glasses and a suit&#10;&#10;Description automatically generated with medium confidence">
            <a:extLst>
              <a:ext uri="{FF2B5EF4-FFF2-40B4-BE49-F238E27FC236}">
                <a16:creationId xmlns:a16="http://schemas.microsoft.com/office/drawing/2014/main" xmlns="" id="{29F99A85-FF65-1C45-A217-88FC836918F6}"/>
              </a:ext>
            </a:extLst>
          </p:cNvPr>
          <p:cNvPicPr>
            <a:picLocks noChangeAspect="1"/>
          </p:cNvPicPr>
          <p:nvPr/>
        </p:nvPicPr>
        <p:blipFill>
          <a:blip r:embed="rId7"/>
          <a:stretch>
            <a:fillRect/>
          </a:stretch>
        </p:blipFill>
        <p:spPr>
          <a:xfrm>
            <a:off x="592657" y="1381414"/>
            <a:ext cx="914400" cy="1358900"/>
          </a:xfrm>
          <a:prstGeom prst="rect">
            <a:avLst/>
          </a:prstGeom>
        </p:spPr>
      </p:pic>
    </p:spTree>
    <p:extLst>
      <p:ext uri="{BB962C8B-B14F-4D97-AF65-F5344CB8AC3E}">
        <p14:creationId xmlns:p14="http://schemas.microsoft.com/office/powerpoint/2010/main" val="25396900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109B0B8D-2E7E-AA49-8F09-80E4D484EE40}"/>
              </a:ext>
            </a:extLst>
          </p:cNvPr>
          <p:cNvSpPr>
            <a:spLocks noGrp="1"/>
          </p:cNvSpPr>
          <p:nvPr>
            <p:ph type="title"/>
          </p:nvPr>
        </p:nvSpPr>
        <p:spPr/>
        <p:txBody>
          <a:bodyPr/>
          <a:lstStyle/>
          <a:p>
            <a:r>
              <a:rPr lang="en-US" sz="4000" b="1" dirty="0"/>
              <a:t>Support From the State has Provided:</a:t>
            </a:r>
          </a:p>
        </p:txBody>
      </p:sp>
      <p:sp>
        <p:nvSpPr>
          <p:cNvPr id="4" name="Content Placeholder 3">
            <a:extLst>
              <a:ext uri="{FF2B5EF4-FFF2-40B4-BE49-F238E27FC236}">
                <a16:creationId xmlns:a16="http://schemas.microsoft.com/office/drawing/2014/main" xmlns="" id="{CF326D3E-5FB3-244A-8764-921531C843F7}"/>
              </a:ext>
            </a:extLst>
          </p:cNvPr>
          <p:cNvSpPr>
            <a:spLocks noGrp="1"/>
          </p:cNvSpPr>
          <p:nvPr>
            <p:ph idx="1"/>
          </p:nvPr>
        </p:nvSpPr>
        <p:spPr>
          <a:xfrm>
            <a:off x="1104900" y="1591883"/>
            <a:ext cx="10401299" cy="4718603"/>
          </a:xfrm>
        </p:spPr>
        <p:txBody>
          <a:bodyPr>
            <a:normAutofit/>
          </a:bodyPr>
          <a:lstStyle/>
          <a:p>
            <a:pPr marL="522288" indent="-522288">
              <a:spcBef>
                <a:spcPts val="3200"/>
              </a:spcBef>
            </a:pPr>
            <a:r>
              <a:rPr lang="en-US" sz="3200" b="1" dirty="0"/>
              <a:t>Critical funding for cancer screenings throughout the state</a:t>
            </a:r>
          </a:p>
          <a:p>
            <a:pPr marL="522288" indent="-522288">
              <a:spcBef>
                <a:spcPts val="3200"/>
              </a:spcBef>
            </a:pPr>
            <a:r>
              <a:rPr lang="en-US" sz="3200" b="1" dirty="0"/>
              <a:t>Funding for new recruitment and retention of cancer investigators</a:t>
            </a:r>
          </a:p>
          <a:p>
            <a:pPr marL="522288" indent="-522288">
              <a:spcBef>
                <a:spcPts val="3200"/>
              </a:spcBef>
            </a:pPr>
            <a:r>
              <a:rPr lang="en-US" sz="3200" b="1" dirty="0"/>
              <a:t>Pilot funding for new cancer research projects</a:t>
            </a:r>
          </a:p>
          <a:p>
            <a:pPr marL="522288" indent="-522288">
              <a:spcBef>
                <a:spcPts val="3200"/>
              </a:spcBef>
            </a:pPr>
            <a:r>
              <a:rPr lang="en-US" sz="3200" b="1" dirty="0"/>
              <a:t>Funding for new clinical trials</a:t>
            </a:r>
          </a:p>
        </p:txBody>
      </p:sp>
    </p:spTree>
    <p:extLst>
      <p:ext uri="{BB962C8B-B14F-4D97-AF65-F5344CB8AC3E}">
        <p14:creationId xmlns:p14="http://schemas.microsoft.com/office/powerpoint/2010/main" val="18678833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209800" y="2595234"/>
            <a:ext cx="7772400" cy="2312988"/>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3600" b="0" kern="1200">
                <a:solidFill>
                  <a:srgbClr val="005294"/>
                </a:solidFill>
                <a:latin typeface="Franklin Gothic Medium"/>
                <a:ea typeface="+mj-ea"/>
                <a:cs typeface="Franklin Gothic Medium"/>
              </a:defRPr>
            </a:lvl1pPr>
          </a:lstStyle>
          <a:p>
            <a:endParaRPr lang="en-US" sz="4400" dirty="0">
              <a:solidFill>
                <a:srgbClr val="0032A0"/>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xmlns="" id="{4E0C96EE-FBD7-C148-97E5-577A4D2F2C86}"/>
              </a:ext>
            </a:extLst>
          </p:cNvPr>
          <p:cNvGrpSpPr/>
          <p:nvPr/>
        </p:nvGrpSpPr>
        <p:grpSpPr>
          <a:xfrm>
            <a:off x="1818267" y="2122257"/>
            <a:ext cx="8555466" cy="2785581"/>
            <a:chOff x="282143" y="1372315"/>
            <a:chExt cx="7859355" cy="2785581"/>
          </a:xfrm>
        </p:grpSpPr>
        <p:grpSp>
          <p:nvGrpSpPr>
            <p:cNvPr id="7" name="Group 6">
              <a:extLst>
                <a:ext uri="{FF2B5EF4-FFF2-40B4-BE49-F238E27FC236}">
                  <a16:creationId xmlns:a16="http://schemas.microsoft.com/office/drawing/2014/main" xmlns="" id="{3D2AF7E8-AF9C-1B4F-B724-3B5C8270873E}"/>
                </a:ext>
              </a:extLst>
            </p:cNvPr>
            <p:cNvGrpSpPr/>
            <p:nvPr/>
          </p:nvGrpSpPr>
          <p:grpSpPr>
            <a:xfrm>
              <a:off x="282144" y="1372315"/>
              <a:ext cx="7859354" cy="923454"/>
              <a:chOff x="4078486" y="2973614"/>
              <a:chExt cx="2504304" cy="612711"/>
            </a:xfrm>
          </p:grpSpPr>
          <p:sp>
            <p:nvSpPr>
              <p:cNvPr id="12" name="TextBox 11">
                <a:extLst>
                  <a:ext uri="{FF2B5EF4-FFF2-40B4-BE49-F238E27FC236}">
                    <a16:creationId xmlns:a16="http://schemas.microsoft.com/office/drawing/2014/main" xmlns="" id="{83474F07-6DE2-7E43-90AA-07CCDD2ACEAF}"/>
                  </a:ext>
                </a:extLst>
              </p:cNvPr>
              <p:cNvSpPr txBox="1"/>
              <p:nvPr/>
            </p:nvSpPr>
            <p:spPr>
              <a:xfrm>
                <a:off x="4078486" y="2973614"/>
                <a:ext cx="2504304" cy="553790"/>
              </a:xfrm>
              <a:prstGeom prst="rect">
                <a:avLst/>
              </a:prstGeom>
              <a:noFill/>
            </p:spPr>
            <p:txBody>
              <a:bodyPr wrap="square" rtlCol="0">
                <a:spAutoFit/>
              </a:bodyPr>
              <a:lstStyle/>
              <a:p>
                <a:pPr algn="ctr">
                  <a:lnSpc>
                    <a:spcPts val="5400"/>
                  </a:lnSpc>
                  <a:spcBef>
                    <a:spcPts val="1200"/>
                  </a:spcBef>
                </a:pPr>
                <a:r>
                  <a:rPr lang="en-US" sz="6600" b="1" dirty="0">
                    <a:solidFill>
                      <a:srgbClr val="0032A0"/>
                    </a:solidFill>
                    <a:latin typeface="Arial Black" panose="020B0604020202020204" pitchFamily="34" charset="0"/>
                    <a:cs typeface="Arial Black" panose="020B0604020202020204" pitchFamily="34" charset="0"/>
                  </a:rPr>
                  <a:t>WE NEED YOUR</a:t>
                </a:r>
              </a:p>
            </p:txBody>
          </p:sp>
          <p:cxnSp>
            <p:nvCxnSpPr>
              <p:cNvPr id="10" name="Straight Connector 9">
                <a:extLst>
                  <a:ext uri="{FF2B5EF4-FFF2-40B4-BE49-F238E27FC236}">
                    <a16:creationId xmlns:a16="http://schemas.microsoft.com/office/drawing/2014/main" xmlns="" id="{B99FCC99-F2D1-2A47-ABE0-F8906F4F4BCB}"/>
                  </a:ext>
                </a:extLst>
              </p:cNvPr>
              <p:cNvCxnSpPr>
                <a:cxnSpLocks/>
              </p:cNvCxnSpPr>
              <p:nvPr/>
            </p:nvCxnSpPr>
            <p:spPr>
              <a:xfrm>
                <a:off x="4242058" y="3586325"/>
                <a:ext cx="2177161" cy="0"/>
              </a:xfrm>
              <a:prstGeom prst="line">
                <a:avLst/>
              </a:prstGeom>
              <a:ln w="76200">
                <a:solidFill>
                  <a:schemeClr val="tx2"/>
                </a:solidFill>
              </a:ln>
            </p:spPr>
            <p:style>
              <a:lnRef idx="2">
                <a:schemeClr val="accent1"/>
              </a:lnRef>
              <a:fillRef idx="0">
                <a:schemeClr val="accent1"/>
              </a:fillRef>
              <a:effectRef idx="1">
                <a:schemeClr val="accent1"/>
              </a:effectRef>
              <a:fontRef idx="minor">
                <a:schemeClr val="tx1"/>
              </a:fontRef>
            </p:style>
          </p:cxnSp>
        </p:grpSp>
        <p:sp>
          <p:nvSpPr>
            <p:cNvPr id="13" name="TextBox 12">
              <a:extLst>
                <a:ext uri="{FF2B5EF4-FFF2-40B4-BE49-F238E27FC236}">
                  <a16:creationId xmlns:a16="http://schemas.microsoft.com/office/drawing/2014/main" xmlns="" id="{182F188E-E252-A54A-9E0D-A1679D3E11B8}"/>
                </a:ext>
              </a:extLst>
            </p:cNvPr>
            <p:cNvSpPr txBox="1"/>
            <p:nvPr/>
          </p:nvSpPr>
          <p:spPr>
            <a:xfrm>
              <a:off x="282143" y="2659409"/>
              <a:ext cx="7859354" cy="1498487"/>
            </a:xfrm>
            <a:prstGeom prst="rect">
              <a:avLst/>
            </a:prstGeom>
            <a:noFill/>
          </p:spPr>
          <p:txBody>
            <a:bodyPr wrap="square" rtlCol="0">
              <a:spAutoFit/>
            </a:bodyPr>
            <a:lstStyle/>
            <a:p>
              <a:pPr algn="ctr">
                <a:lnSpc>
                  <a:spcPts val="5400"/>
                </a:lnSpc>
                <a:spcBef>
                  <a:spcPts val="1200"/>
                </a:spcBef>
              </a:pPr>
              <a:r>
                <a:rPr lang="en-US" sz="6600" b="1" dirty="0">
                  <a:solidFill>
                    <a:srgbClr val="0032A0"/>
                  </a:solidFill>
                  <a:latin typeface="Arial" panose="020B0604020202020204" pitchFamily="34" charset="0"/>
                </a:rPr>
                <a:t>CONTINUED SUPPORT!</a:t>
              </a:r>
            </a:p>
          </p:txBody>
        </p:sp>
      </p:grpSp>
    </p:spTree>
    <p:extLst>
      <p:ext uri="{BB962C8B-B14F-4D97-AF65-F5344CB8AC3E}">
        <p14:creationId xmlns:p14="http://schemas.microsoft.com/office/powerpoint/2010/main" val="40338136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52000">
              <a:srgbClr val="FFFFFF">
                <a:alpha val="80000"/>
              </a:srgbClr>
            </a:gs>
            <a:gs pos="0">
              <a:schemeClr val="bg1">
                <a:alpha val="0"/>
              </a:schemeClr>
            </a:gs>
            <a:gs pos="99000">
              <a:schemeClr val="bg1"/>
            </a:gs>
          </a:gsLst>
          <a:lin ang="10800000" scaled="1"/>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BDD8553-F9A3-CD48-A293-40A2BBDD139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 y="-616398"/>
            <a:ext cx="12192000" cy="7415773"/>
          </a:xfrm>
          <a:prstGeom prst="rect">
            <a:avLst/>
          </a:prstGeom>
          <a:ln w="38100" cmpd="sng">
            <a:noFill/>
          </a:ln>
        </p:spPr>
      </p:pic>
      <p:sp>
        <p:nvSpPr>
          <p:cNvPr id="5" name="Title 4"/>
          <p:cNvSpPr>
            <a:spLocks noGrp="1"/>
          </p:cNvSpPr>
          <p:nvPr>
            <p:ph type="title"/>
          </p:nvPr>
        </p:nvSpPr>
        <p:spPr>
          <a:xfrm>
            <a:off x="533401" y="299658"/>
            <a:ext cx="5118099" cy="1160842"/>
          </a:xfrm>
          <a:solidFill>
            <a:schemeClr val="accent1"/>
          </a:solidFill>
        </p:spPr>
        <p:txBody>
          <a:bodyPr/>
          <a:lstStyle/>
          <a:p>
            <a:r>
              <a:rPr lang="en-US" sz="6000" b="1" dirty="0">
                <a:solidFill>
                  <a:schemeClr val="bg1"/>
                </a:solidFill>
              </a:rPr>
              <a:t>Thank you!</a:t>
            </a:r>
          </a:p>
        </p:txBody>
      </p:sp>
    </p:spTree>
    <p:extLst>
      <p:ext uri="{BB962C8B-B14F-4D97-AF65-F5344CB8AC3E}">
        <p14:creationId xmlns:p14="http://schemas.microsoft.com/office/powerpoint/2010/main" val="4130423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01E2F63B-BD99-3A48-8FC3-A6921536ECB6}"/>
              </a:ext>
            </a:extLst>
          </p:cNvPr>
          <p:cNvGrpSpPr/>
          <p:nvPr/>
        </p:nvGrpSpPr>
        <p:grpSpPr>
          <a:xfrm>
            <a:off x="6900652" y="994079"/>
            <a:ext cx="4034210" cy="2780295"/>
            <a:chOff x="4770862" y="965050"/>
            <a:chExt cx="4034210" cy="2780295"/>
          </a:xfrm>
        </p:grpSpPr>
        <p:pic>
          <p:nvPicPr>
            <p:cNvPr id="5" name="Picture 4" descr="Map&#10;&#10;Description automatically generated">
              <a:extLst>
                <a:ext uri="{FF2B5EF4-FFF2-40B4-BE49-F238E27FC236}">
                  <a16:creationId xmlns:a16="http://schemas.microsoft.com/office/drawing/2014/main" xmlns="" id="{072FA53C-0860-5346-B39E-76BE70B9F99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770862" y="965050"/>
              <a:ext cx="3990471" cy="2780295"/>
            </a:xfrm>
            <a:prstGeom prst="rect">
              <a:avLst/>
            </a:prstGeom>
          </p:spPr>
        </p:pic>
        <p:pic>
          <p:nvPicPr>
            <p:cNvPr id="74" name="Picture 73" descr="Map&#10;&#10;Description automatically generated">
              <a:extLst>
                <a:ext uri="{FF2B5EF4-FFF2-40B4-BE49-F238E27FC236}">
                  <a16:creationId xmlns:a16="http://schemas.microsoft.com/office/drawing/2014/main" xmlns="" id="{3A041F8F-B346-A94E-81C6-AD3AD79D5B0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300876" y="2700554"/>
              <a:ext cx="504196" cy="400110"/>
            </a:xfrm>
            <a:prstGeom prst="rect">
              <a:avLst/>
            </a:prstGeom>
          </p:spPr>
        </p:pic>
      </p:grpSp>
      <p:grpSp>
        <p:nvGrpSpPr>
          <p:cNvPr id="3" name="Group 2">
            <a:extLst>
              <a:ext uri="{FF2B5EF4-FFF2-40B4-BE49-F238E27FC236}">
                <a16:creationId xmlns:a16="http://schemas.microsoft.com/office/drawing/2014/main" xmlns="" id="{24B0AE8C-D2B8-CF4D-9A18-5DB91561A405}"/>
              </a:ext>
            </a:extLst>
          </p:cNvPr>
          <p:cNvGrpSpPr/>
          <p:nvPr/>
        </p:nvGrpSpPr>
        <p:grpSpPr>
          <a:xfrm>
            <a:off x="6753003" y="4014197"/>
            <a:ext cx="4138120" cy="2826618"/>
            <a:chOff x="4623213" y="992618"/>
            <a:chExt cx="4138120" cy="2826618"/>
          </a:xfrm>
        </p:grpSpPr>
        <p:pic>
          <p:nvPicPr>
            <p:cNvPr id="42" name="Picture 41">
              <a:extLst>
                <a:ext uri="{FF2B5EF4-FFF2-40B4-BE49-F238E27FC236}">
                  <a16:creationId xmlns:a16="http://schemas.microsoft.com/office/drawing/2014/main" xmlns="" id="{B2978EBD-BE71-4E4A-BF52-B731AFC97CB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623213" y="992618"/>
              <a:ext cx="4089746" cy="2826618"/>
            </a:xfrm>
            <a:prstGeom prst="rect">
              <a:avLst/>
            </a:prstGeom>
          </p:spPr>
        </p:pic>
        <p:pic>
          <p:nvPicPr>
            <p:cNvPr id="52" name="Picture 51">
              <a:extLst>
                <a:ext uri="{FF2B5EF4-FFF2-40B4-BE49-F238E27FC236}">
                  <a16:creationId xmlns:a16="http://schemas.microsoft.com/office/drawing/2014/main" xmlns="" id="{BC2B6660-F78D-2B43-B723-D1CCD9409103}"/>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219899" y="2780713"/>
              <a:ext cx="541434" cy="369919"/>
            </a:xfrm>
            <a:prstGeom prst="rect">
              <a:avLst/>
            </a:prstGeom>
          </p:spPr>
        </p:pic>
      </p:grpSp>
      <p:grpSp>
        <p:nvGrpSpPr>
          <p:cNvPr id="18" name="Group 17">
            <a:extLst>
              <a:ext uri="{FF2B5EF4-FFF2-40B4-BE49-F238E27FC236}">
                <a16:creationId xmlns:a16="http://schemas.microsoft.com/office/drawing/2014/main" xmlns="" id="{797B6CA6-D463-AB4A-8650-91F17C6A3769}"/>
              </a:ext>
            </a:extLst>
          </p:cNvPr>
          <p:cNvGrpSpPr/>
          <p:nvPr/>
        </p:nvGrpSpPr>
        <p:grpSpPr>
          <a:xfrm>
            <a:off x="906518" y="3912685"/>
            <a:ext cx="4202624" cy="2943500"/>
            <a:chOff x="165670" y="1913860"/>
            <a:chExt cx="5186140" cy="3632350"/>
          </a:xfrm>
        </p:grpSpPr>
        <p:pic>
          <p:nvPicPr>
            <p:cNvPr id="68" name="Picture 67">
              <a:extLst>
                <a:ext uri="{FF2B5EF4-FFF2-40B4-BE49-F238E27FC236}">
                  <a16:creationId xmlns:a16="http://schemas.microsoft.com/office/drawing/2014/main" xmlns="" id="{6E7A0BDF-6320-0E46-8BD1-6641B98A5D27}"/>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165670" y="1913860"/>
              <a:ext cx="5134743" cy="3632350"/>
            </a:xfrm>
            <a:prstGeom prst="rect">
              <a:avLst/>
            </a:prstGeom>
          </p:spPr>
        </p:pic>
        <p:pic>
          <p:nvPicPr>
            <p:cNvPr id="69" name="Picture 68">
              <a:extLst>
                <a:ext uri="{FF2B5EF4-FFF2-40B4-BE49-F238E27FC236}">
                  <a16:creationId xmlns:a16="http://schemas.microsoft.com/office/drawing/2014/main" xmlns="" id="{A40A89EF-1568-F447-AE54-E7FD0B265F0D}"/>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4724308" y="4522222"/>
              <a:ext cx="627502" cy="360582"/>
            </a:xfrm>
            <a:prstGeom prst="rect">
              <a:avLst/>
            </a:prstGeom>
          </p:spPr>
        </p:pic>
      </p:grpSp>
      <p:grpSp>
        <p:nvGrpSpPr>
          <p:cNvPr id="17" name="Group 16">
            <a:extLst>
              <a:ext uri="{FF2B5EF4-FFF2-40B4-BE49-F238E27FC236}">
                <a16:creationId xmlns:a16="http://schemas.microsoft.com/office/drawing/2014/main" xmlns="" id="{2E14FA25-864A-3A47-B841-ECA2FAD91664}"/>
              </a:ext>
            </a:extLst>
          </p:cNvPr>
          <p:cNvGrpSpPr/>
          <p:nvPr/>
        </p:nvGrpSpPr>
        <p:grpSpPr>
          <a:xfrm>
            <a:off x="989199" y="892689"/>
            <a:ext cx="4199159" cy="3013142"/>
            <a:chOff x="35379" y="677491"/>
            <a:chExt cx="4592149" cy="3295135"/>
          </a:xfrm>
        </p:grpSpPr>
        <p:pic>
          <p:nvPicPr>
            <p:cNvPr id="64" name="Picture 63">
              <a:extLst>
                <a:ext uri="{FF2B5EF4-FFF2-40B4-BE49-F238E27FC236}">
                  <a16:creationId xmlns:a16="http://schemas.microsoft.com/office/drawing/2014/main" xmlns="" id="{BC0CC7F0-3952-594B-BE18-3C1003BC26D2}"/>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35379" y="677491"/>
              <a:ext cx="4536621" cy="3295135"/>
            </a:xfrm>
            <a:prstGeom prst="rect">
              <a:avLst/>
            </a:prstGeom>
          </p:spPr>
        </p:pic>
        <p:pic>
          <p:nvPicPr>
            <p:cNvPr id="65" name="Picture 64">
              <a:extLst>
                <a:ext uri="{FF2B5EF4-FFF2-40B4-BE49-F238E27FC236}">
                  <a16:creationId xmlns:a16="http://schemas.microsoft.com/office/drawing/2014/main" xmlns="" id="{C4804CEC-2B8C-C64C-811F-9A7935C44BD6}"/>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3961849" y="2702703"/>
              <a:ext cx="665679" cy="389403"/>
            </a:xfrm>
            <a:prstGeom prst="rect">
              <a:avLst/>
            </a:prstGeom>
          </p:spPr>
        </p:pic>
      </p:grpSp>
      <p:sp>
        <p:nvSpPr>
          <p:cNvPr id="2" name="Title 1"/>
          <p:cNvSpPr>
            <a:spLocks noGrp="1"/>
          </p:cNvSpPr>
          <p:nvPr>
            <p:ph type="title"/>
          </p:nvPr>
        </p:nvSpPr>
        <p:spPr>
          <a:xfrm>
            <a:off x="1524001" y="178608"/>
            <a:ext cx="9143999" cy="604493"/>
          </a:xfrm>
        </p:spPr>
        <p:txBody>
          <a:bodyPr/>
          <a:lstStyle/>
          <a:p>
            <a:r>
              <a:rPr lang="en-US" dirty="0"/>
              <a:t>Kentucky’s Cancer Burden</a:t>
            </a:r>
          </a:p>
        </p:txBody>
      </p:sp>
      <p:sp>
        <p:nvSpPr>
          <p:cNvPr id="8" name="TextBox 7"/>
          <p:cNvSpPr txBox="1"/>
          <p:nvPr/>
        </p:nvSpPr>
        <p:spPr>
          <a:xfrm>
            <a:off x="6993509" y="743225"/>
            <a:ext cx="3830660" cy="400110"/>
          </a:xfrm>
          <a:prstGeom prst="rect">
            <a:avLst/>
          </a:prstGeom>
          <a:noFill/>
        </p:spPr>
        <p:txBody>
          <a:bodyPr wrap="square" rtlCol="0">
            <a:spAutoFit/>
          </a:bodyPr>
          <a:lstStyle/>
          <a:p>
            <a:pPr algn="ctr"/>
            <a:r>
              <a:rPr lang="en-US" sz="2000" dirty="0">
                <a:solidFill>
                  <a:srgbClr val="000000"/>
                </a:solidFill>
                <a:latin typeface="Arial" panose="020B0604020202020204" pitchFamily="34" charset="0"/>
                <a:ea typeface="Franklin Gothic Medium" charset="0"/>
                <a:cs typeface="Arial" panose="020B0604020202020204" pitchFamily="34" charset="0"/>
              </a:rPr>
              <a:t>All Cancer Incidence</a:t>
            </a:r>
          </a:p>
        </p:txBody>
      </p:sp>
      <p:sp>
        <p:nvSpPr>
          <p:cNvPr id="9" name="Rectangle 8"/>
          <p:cNvSpPr/>
          <p:nvPr/>
        </p:nvSpPr>
        <p:spPr>
          <a:xfrm>
            <a:off x="3086917" y="3195663"/>
            <a:ext cx="1186096" cy="461665"/>
          </a:xfrm>
          <a:prstGeom prst="rect">
            <a:avLst/>
          </a:prstGeom>
        </p:spPr>
        <p:txBody>
          <a:bodyPr wrap="square">
            <a:spAutoFit/>
          </a:bodyPr>
          <a:lstStyle/>
          <a:p>
            <a:pPr algn="ctr"/>
            <a:r>
              <a:rPr lang="en-US" sz="1200" dirty="0">
                <a:solidFill>
                  <a:srgbClr val="000000"/>
                </a:solidFill>
                <a:latin typeface="Arial" panose="020B0604020202020204" pitchFamily="34" charset="0"/>
                <a:ea typeface="Franklin Gothic Medium" charset="0"/>
                <a:cs typeface="Arial" panose="020B0604020202020204" pitchFamily="34" charset="0"/>
              </a:rPr>
              <a:t>Mortality rate, 2014 -2018</a:t>
            </a:r>
          </a:p>
        </p:txBody>
      </p:sp>
      <p:sp>
        <p:nvSpPr>
          <p:cNvPr id="11" name="Rectangle 10"/>
          <p:cNvSpPr/>
          <p:nvPr/>
        </p:nvSpPr>
        <p:spPr>
          <a:xfrm>
            <a:off x="1217547" y="730841"/>
            <a:ext cx="3800656" cy="400110"/>
          </a:xfrm>
          <a:prstGeom prst="rect">
            <a:avLst/>
          </a:prstGeom>
        </p:spPr>
        <p:txBody>
          <a:bodyPr wrap="square">
            <a:spAutoFit/>
          </a:bodyPr>
          <a:lstStyle/>
          <a:p>
            <a:pPr algn="ctr"/>
            <a:r>
              <a:rPr lang="en-US" sz="2000" dirty="0">
                <a:solidFill>
                  <a:srgbClr val="000000"/>
                </a:solidFill>
                <a:latin typeface="Arial" panose="020B0604020202020204" pitchFamily="34" charset="0"/>
                <a:ea typeface="Franklin Gothic Medium" charset="0"/>
                <a:cs typeface="Arial" panose="020B0604020202020204" pitchFamily="34" charset="0"/>
              </a:rPr>
              <a:t>All Cancer Mortality</a:t>
            </a:r>
          </a:p>
        </p:txBody>
      </p:sp>
      <p:sp>
        <p:nvSpPr>
          <p:cNvPr id="12" name="Oval 11"/>
          <p:cNvSpPr/>
          <p:nvPr/>
        </p:nvSpPr>
        <p:spPr>
          <a:xfrm>
            <a:off x="3735313" y="2043119"/>
            <a:ext cx="651461" cy="395065"/>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Rockwell"/>
            </a:endParaRPr>
          </a:p>
        </p:txBody>
      </p:sp>
      <p:sp>
        <p:nvSpPr>
          <p:cNvPr id="25" name="Rectangle 24"/>
          <p:cNvSpPr/>
          <p:nvPr/>
        </p:nvSpPr>
        <p:spPr>
          <a:xfrm>
            <a:off x="2872754" y="6148517"/>
            <a:ext cx="1682809" cy="461665"/>
          </a:xfrm>
          <a:prstGeom prst="rect">
            <a:avLst/>
          </a:prstGeom>
        </p:spPr>
        <p:txBody>
          <a:bodyPr wrap="square">
            <a:spAutoFit/>
          </a:bodyPr>
          <a:lstStyle/>
          <a:p>
            <a:pPr algn="ctr"/>
            <a:r>
              <a:rPr lang="en-US" sz="1200" dirty="0">
                <a:solidFill>
                  <a:srgbClr val="000000"/>
                </a:solidFill>
                <a:latin typeface="Arial" panose="020B0604020202020204" pitchFamily="34" charset="0"/>
                <a:ea typeface="Franklin Gothic Medium" charset="0"/>
                <a:cs typeface="Arial" panose="020B0604020202020204" pitchFamily="34" charset="0"/>
              </a:rPr>
              <a:t>Mortality rate, </a:t>
            </a:r>
            <a:br>
              <a:rPr lang="en-US" sz="1200" dirty="0">
                <a:solidFill>
                  <a:srgbClr val="000000"/>
                </a:solidFill>
                <a:latin typeface="Arial" panose="020B0604020202020204" pitchFamily="34" charset="0"/>
                <a:ea typeface="Franklin Gothic Medium" charset="0"/>
                <a:cs typeface="Arial" panose="020B0604020202020204" pitchFamily="34" charset="0"/>
              </a:rPr>
            </a:br>
            <a:r>
              <a:rPr lang="en-US" sz="1200" dirty="0">
                <a:solidFill>
                  <a:srgbClr val="000000"/>
                </a:solidFill>
                <a:latin typeface="Arial" panose="020B0604020202020204" pitchFamily="34" charset="0"/>
                <a:ea typeface="Franklin Gothic Medium" charset="0"/>
                <a:cs typeface="Arial" panose="020B0604020202020204" pitchFamily="34" charset="0"/>
              </a:rPr>
              <a:t>2014-2018</a:t>
            </a:r>
          </a:p>
        </p:txBody>
      </p:sp>
      <p:sp>
        <p:nvSpPr>
          <p:cNvPr id="26" name="Oval 25"/>
          <p:cNvSpPr/>
          <p:nvPr/>
        </p:nvSpPr>
        <p:spPr>
          <a:xfrm>
            <a:off x="3641482" y="5057623"/>
            <a:ext cx="651461" cy="395065"/>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Rockwell"/>
            </a:endParaRPr>
          </a:p>
        </p:txBody>
      </p:sp>
      <p:sp>
        <p:nvSpPr>
          <p:cNvPr id="28" name="Rectangle 27"/>
          <p:cNvSpPr/>
          <p:nvPr/>
        </p:nvSpPr>
        <p:spPr>
          <a:xfrm>
            <a:off x="1143511" y="3745345"/>
            <a:ext cx="3866496" cy="400110"/>
          </a:xfrm>
          <a:prstGeom prst="rect">
            <a:avLst/>
          </a:prstGeom>
        </p:spPr>
        <p:txBody>
          <a:bodyPr wrap="square">
            <a:spAutoFit/>
          </a:bodyPr>
          <a:lstStyle/>
          <a:p>
            <a:pPr algn="ctr"/>
            <a:r>
              <a:rPr lang="en-US" sz="2000" dirty="0">
                <a:solidFill>
                  <a:srgbClr val="000000"/>
                </a:solidFill>
                <a:latin typeface="Arial" panose="020B0604020202020204" pitchFamily="34" charset="0"/>
                <a:ea typeface="Franklin Gothic Medium" charset="0"/>
                <a:cs typeface="Arial" panose="020B0604020202020204" pitchFamily="34" charset="0"/>
              </a:rPr>
              <a:t>Lung Cancer Mortality</a:t>
            </a:r>
          </a:p>
        </p:txBody>
      </p:sp>
      <p:sp>
        <p:nvSpPr>
          <p:cNvPr id="36" name="Rectangle 35"/>
          <p:cNvSpPr/>
          <p:nvPr/>
        </p:nvSpPr>
        <p:spPr>
          <a:xfrm>
            <a:off x="7137878" y="3745345"/>
            <a:ext cx="3832026" cy="400110"/>
          </a:xfrm>
          <a:prstGeom prst="rect">
            <a:avLst/>
          </a:prstGeom>
        </p:spPr>
        <p:txBody>
          <a:bodyPr wrap="square">
            <a:spAutoFit/>
          </a:bodyPr>
          <a:lstStyle/>
          <a:p>
            <a:pPr algn="ctr"/>
            <a:r>
              <a:rPr lang="en-US" sz="2000" dirty="0">
                <a:solidFill>
                  <a:srgbClr val="000000"/>
                </a:solidFill>
                <a:latin typeface="Arial" panose="020B0604020202020204" pitchFamily="34" charset="0"/>
                <a:ea typeface="Franklin Gothic Medium" charset="0"/>
                <a:cs typeface="Arial" panose="020B0604020202020204" pitchFamily="34" charset="0"/>
              </a:rPr>
              <a:t>Colorectal Cancer Mortality</a:t>
            </a:r>
          </a:p>
        </p:txBody>
      </p:sp>
      <p:sp>
        <p:nvSpPr>
          <p:cNvPr id="32" name="Oval 31"/>
          <p:cNvSpPr/>
          <p:nvPr/>
        </p:nvSpPr>
        <p:spPr>
          <a:xfrm>
            <a:off x="9417095" y="4975916"/>
            <a:ext cx="755209" cy="560418"/>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Rockwell"/>
            </a:endParaRPr>
          </a:p>
        </p:txBody>
      </p:sp>
      <p:pic>
        <p:nvPicPr>
          <p:cNvPr id="66" name="Picture 65">
            <a:extLst>
              <a:ext uri="{FF2B5EF4-FFF2-40B4-BE49-F238E27FC236}">
                <a16:creationId xmlns:a16="http://schemas.microsoft.com/office/drawing/2014/main" xmlns="" id="{2F03F648-4E05-604F-875C-4625FEE83F1D}"/>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2246155" y="2830749"/>
            <a:ext cx="860791" cy="723542"/>
          </a:xfrm>
          <a:prstGeom prst="rect">
            <a:avLst/>
          </a:prstGeom>
          <a:ln>
            <a:solidFill>
              <a:schemeClr val="tx1"/>
            </a:solidFill>
          </a:ln>
        </p:spPr>
      </p:pic>
      <p:sp>
        <p:nvSpPr>
          <p:cNvPr id="67" name="Rectangle 66">
            <a:extLst>
              <a:ext uri="{FF2B5EF4-FFF2-40B4-BE49-F238E27FC236}">
                <a16:creationId xmlns:a16="http://schemas.microsoft.com/office/drawing/2014/main" xmlns="" id="{4928CAE6-033C-E14C-B664-423A8499E2B7}"/>
              </a:ext>
            </a:extLst>
          </p:cNvPr>
          <p:cNvSpPr/>
          <p:nvPr/>
        </p:nvSpPr>
        <p:spPr>
          <a:xfrm>
            <a:off x="8989210" y="6622229"/>
            <a:ext cx="2308645" cy="253916"/>
          </a:xfrm>
          <a:prstGeom prst="rect">
            <a:avLst/>
          </a:prstGeom>
          <a:noFill/>
        </p:spPr>
        <p:txBody>
          <a:bodyPr wrap="none">
            <a:spAutoFit/>
          </a:bodyPr>
          <a:lstStyle/>
          <a:p>
            <a:pPr algn="r"/>
            <a:r>
              <a:rPr lang="de-DE" sz="1050" dirty="0">
                <a:solidFill>
                  <a:srgbClr val="000000"/>
                </a:solidFill>
                <a:latin typeface="Arial" panose="020B0604020202020204" pitchFamily="34" charset="0"/>
                <a:ea typeface="Franklin Gothic Medium" charset="0"/>
                <a:cs typeface="Arial" panose="020B0604020202020204" pitchFamily="34" charset="0"/>
              </a:rPr>
              <a:t>Source: </a:t>
            </a:r>
            <a:r>
              <a:rPr lang="en-US" sz="1050" dirty="0">
                <a:solidFill>
                  <a:srgbClr val="000000"/>
                </a:solidFill>
                <a:latin typeface="Arial" panose="020B0604020202020204" pitchFamily="34" charset="0"/>
                <a:ea typeface="Franklin Gothic Medium" charset="0"/>
                <a:cs typeface="Arial" panose="020B0604020202020204" pitchFamily="34" charset="0"/>
              </a:rPr>
              <a:t>Healthy People, CDC 2020</a:t>
            </a:r>
          </a:p>
        </p:txBody>
      </p:sp>
      <p:pic>
        <p:nvPicPr>
          <p:cNvPr id="70" name="Picture 69">
            <a:extLst>
              <a:ext uri="{FF2B5EF4-FFF2-40B4-BE49-F238E27FC236}">
                <a16:creationId xmlns:a16="http://schemas.microsoft.com/office/drawing/2014/main" xmlns="" id="{D2FE16DD-EAFE-FE46-ABAD-4D491DB261C1}"/>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2360824" y="5932184"/>
            <a:ext cx="871197" cy="695791"/>
          </a:xfrm>
          <a:prstGeom prst="rect">
            <a:avLst/>
          </a:prstGeom>
          <a:ln>
            <a:solidFill>
              <a:schemeClr val="tx1"/>
            </a:solidFill>
          </a:ln>
        </p:spPr>
      </p:pic>
      <p:pic>
        <p:nvPicPr>
          <p:cNvPr id="58" name="Picture 57">
            <a:extLst>
              <a:ext uri="{FF2B5EF4-FFF2-40B4-BE49-F238E27FC236}">
                <a16:creationId xmlns:a16="http://schemas.microsoft.com/office/drawing/2014/main" xmlns="" id="{47DE7733-6DE5-EA4E-85AD-C0BDF6F37957}"/>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8027602" y="5901761"/>
            <a:ext cx="792734" cy="707600"/>
          </a:xfrm>
          <a:prstGeom prst="rect">
            <a:avLst/>
          </a:prstGeom>
          <a:ln>
            <a:solidFill>
              <a:schemeClr val="tx1"/>
            </a:solidFill>
          </a:ln>
        </p:spPr>
      </p:pic>
      <p:sp>
        <p:nvSpPr>
          <p:cNvPr id="62" name="Rectangle 61">
            <a:extLst>
              <a:ext uri="{FF2B5EF4-FFF2-40B4-BE49-F238E27FC236}">
                <a16:creationId xmlns:a16="http://schemas.microsoft.com/office/drawing/2014/main" xmlns="" id="{3E0E228B-805A-5B42-8197-21001E47D099}"/>
              </a:ext>
            </a:extLst>
          </p:cNvPr>
          <p:cNvSpPr/>
          <p:nvPr/>
        </p:nvSpPr>
        <p:spPr>
          <a:xfrm>
            <a:off x="8908839" y="6217242"/>
            <a:ext cx="1186096" cy="461665"/>
          </a:xfrm>
          <a:prstGeom prst="rect">
            <a:avLst/>
          </a:prstGeom>
        </p:spPr>
        <p:txBody>
          <a:bodyPr wrap="square">
            <a:spAutoFit/>
          </a:bodyPr>
          <a:lstStyle/>
          <a:p>
            <a:pPr algn="ctr"/>
            <a:r>
              <a:rPr lang="en-US" sz="1200" dirty="0">
                <a:solidFill>
                  <a:srgbClr val="000000"/>
                </a:solidFill>
                <a:latin typeface="Arial" panose="020B0604020202020204" pitchFamily="34" charset="0"/>
                <a:ea typeface="Franklin Gothic Medium" charset="0"/>
                <a:cs typeface="Arial" panose="020B0604020202020204" pitchFamily="34" charset="0"/>
              </a:rPr>
              <a:t>Mortality rate, 2014 -2018</a:t>
            </a:r>
          </a:p>
        </p:txBody>
      </p:sp>
      <p:pic>
        <p:nvPicPr>
          <p:cNvPr id="72" name="Picture 71">
            <a:extLst>
              <a:ext uri="{FF2B5EF4-FFF2-40B4-BE49-F238E27FC236}">
                <a16:creationId xmlns:a16="http://schemas.microsoft.com/office/drawing/2014/main" xmlns="" id="{0F0BFCF5-9EC1-2347-8E04-4CC959E91F28}"/>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p:blipFill>
        <p:spPr>
          <a:xfrm>
            <a:off x="8014361" y="2785801"/>
            <a:ext cx="914014" cy="728090"/>
          </a:xfrm>
          <a:prstGeom prst="rect">
            <a:avLst/>
          </a:prstGeom>
          <a:ln>
            <a:solidFill>
              <a:schemeClr val="tx1"/>
            </a:solidFill>
          </a:ln>
        </p:spPr>
      </p:pic>
      <p:sp>
        <p:nvSpPr>
          <p:cNvPr id="73" name="Rectangle 72">
            <a:extLst>
              <a:ext uri="{FF2B5EF4-FFF2-40B4-BE49-F238E27FC236}">
                <a16:creationId xmlns:a16="http://schemas.microsoft.com/office/drawing/2014/main" xmlns="" id="{BAA1DDF7-0AE1-DB4F-A6E5-1B6385F6E2B2}"/>
              </a:ext>
            </a:extLst>
          </p:cNvPr>
          <p:cNvSpPr/>
          <p:nvPr/>
        </p:nvSpPr>
        <p:spPr>
          <a:xfrm>
            <a:off x="8959253" y="3102458"/>
            <a:ext cx="1186096" cy="461665"/>
          </a:xfrm>
          <a:prstGeom prst="rect">
            <a:avLst/>
          </a:prstGeom>
        </p:spPr>
        <p:txBody>
          <a:bodyPr wrap="square">
            <a:spAutoFit/>
          </a:bodyPr>
          <a:lstStyle/>
          <a:p>
            <a:pPr algn="ctr"/>
            <a:r>
              <a:rPr lang="en-US" sz="1200" dirty="0">
                <a:solidFill>
                  <a:srgbClr val="000000"/>
                </a:solidFill>
                <a:latin typeface="Arial" panose="020B0604020202020204" pitchFamily="34" charset="0"/>
                <a:ea typeface="Franklin Gothic Medium" charset="0"/>
                <a:cs typeface="Arial" panose="020B0604020202020204" pitchFamily="34" charset="0"/>
              </a:rPr>
              <a:t>Incidence rate, 2013 -2017</a:t>
            </a:r>
          </a:p>
        </p:txBody>
      </p:sp>
      <p:sp>
        <p:nvSpPr>
          <p:cNvPr id="75" name="Oval 74">
            <a:extLst>
              <a:ext uri="{FF2B5EF4-FFF2-40B4-BE49-F238E27FC236}">
                <a16:creationId xmlns:a16="http://schemas.microsoft.com/office/drawing/2014/main" xmlns="" id="{DD2EA9F4-7B8C-C541-8414-6DBDFEC56DE1}"/>
              </a:ext>
            </a:extLst>
          </p:cNvPr>
          <p:cNvSpPr/>
          <p:nvPr/>
        </p:nvSpPr>
        <p:spPr>
          <a:xfrm>
            <a:off x="9390141" y="1962027"/>
            <a:ext cx="755209" cy="560418"/>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Rockwell"/>
            </a:endParaRPr>
          </a:p>
        </p:txBody>
      </p:sp>
      <p:grpSp>
        <p:nvGrpSpPr>
          <p:cNvPr id="37" name="Group 36">
            <a:extLst>
              <a:ext uri="{FF2B5EF4-FFF2-40B4-BE49-F238E27FC236}">
                <a16:creationId xmlns:a16="http://schemas.microsoft.com/office/drawing/2014/main" xmlns="" id="{6106FA2A-FA65-944F-84EF-2A5FE00D8A2A}"/>
              </a:ext>
            </a:extLst>
          </p:cNvPr>
          <p:cNvGrpSpPr/>
          <p:nvPr/>
        </p:nvGrpSpPr>
        <p:grpSpPr>
          <a:xfrm>
            <a:off x="4199446" y="824090"/>
            <a:ext cx="560418" cy="560418"/>
            <a:chOff x="7875622" y="821597"/>
            <a:chExt cx="560418" cy="560418"/>
          </a:xfrm>
        </p:grpSpPr>
        <p:sp>
          <p:nvSpPr>
            <p:cNvPr id="38" name="12-Point Star 37">
              <a:extLst>
                <a:ext uri="{FF2B5EF4-FFF2-40B4-BE49-F238E27FC236}">
                  <a16:creationId xmlns:a16="http://schemas.microsoft.com/office/drawing/2014/main" xmlns="" id="{816F4717-C280-2C4C-B73F-FC91C0C1BDC3}"/>
                </a:ext>
              </a:extLst>
            </p:cNvPr>
            <p:cNvSpPr/>
            <p:nvPr/>
          </p:nvSpPr>
          <p:spPr>
            <a:xfrm>
              <a:off x="7875622" y="821597"/>
              <a:ext cx="560418" cy="560418"/>
            </a:xfrm>
            <a:prstGeom prst="star12">
              <a:avLst/>
            </a:prstGeom>
            <a:solidFill>
              <a:schemeClr val="accent2"/>
            </a:solidFill>
            <a:ln>
              <a:solidFill>
                <a:schemeClr val="tx1"/>
              </a:solid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2000" b="1" dirty="0">
                <a:solidFill>
                  <a:sysClr val="windowText" lastClr="000000"/>
                </a:solidFill>
                <a:latin typeface="Franklin Gothic Heavy" panose="020B0603020102020204" pitchFamily="34" charset="0"/>
              </a:endParaRPr>
            </a:p>
          </p:txBody>
        </p:sp>
        <p:sp>
          <p:nvSpPr>
            <p:cNvPr id="39" name="Rectangle 38">
              <a:extLst>
                <a:ext uri="{FF2B5EF4-FFF2-40B4-BE49-F238E27FC236}">
                  <a16:creationId xmlns:a16="http://schemas.microsoft.com/office/drawing/2014/main" xmlns="" id="{456DA710-994D-4D4C-B95B-5CAC32364555}"/>
                </a:ext>
              </a:extLst>
            </p:cNvPr>
            <p:cNvSpPr/>
            <p:nvPr/>
          </p:nvSpPr>
          <p:spPr>
            <a:xfrm>
              <a:off x="7920985" y="912054"/>
              <a:ext cx="453970" cy="369332"/>
            </a:xfrm>
            <a:prstGeom prst="rect">
              <a:avLst/>
            </a:prstGeom>
          </p:spPr>
          <p:txBody>
            <a:bodyPr wrap="none">
              <a:spAutoFit/>
            </a:bodyPr>
            <a:lstStyle/>
            <a:p>
              <a:pPr algn="ctr"/>
              <a:r>
                <a:rPr lang="en-US" b="1" dirty="0">
                  <a:solidFill>
                    <a:srgbClr val="FFFFFF"/>
                  </a:solidFill>
                  <a:latin typeface="Franklin Gothic Heavy" panose="020B0603020102020204" pitchFamily="34" charset="0"/>
                </a:rPr>
                <a:t>#1</a:t>
              </a:r>
            </a:p>
          </p:txBody>
        </p:sp>
      </p:grpSp>
      <p:grpSp>
        <p:nvGrpSpPr>
          <p:cNvPr id="40" name="Group 39">
            <a:extLst>
              <a:ext uri="{FF2B5EF4-FFF2-40B4-BE49-F238E27FC236}">
                <a16:creationId xmlns:a16="http://schemas.microsoft.com/office/drawing/2014/main" xmlns="" id="{9F2BBCCA-A1D1-5540-BC54-2AD8D132B0B1}"/>
              </a:ext>
            </a:extLst>
          </p:cNvPr>
          <p:cNvGrpSpPr/>
          <p:nvPr/>
        </p:nvGrpSpPr>
        <p:grpSpPr>
          <a:xfrm>
            <a:off x="10048651" y="806628"/>
            <a:ext cx="560418" cy="560418"/>
            <a:chOff x="7875622" y="821597"/>
            <a:chExt cx="560418" cy="560418"/>
          </a:xfrm>
        </p:grpSpPr>
        <p:sp>
          <p:nvSpPr>
            <p:cNvPr id="41" name="12-Point Star 40">
              <a:extLst>
                <a:ext uri="{FF2B5EF4-FFF2-40B4-BE49-F238E27FC236}">
                  <a16:creationId xmlns:a16="http://schemas.microsoft.com/office/drawing/2014/main" xmlns="" id="{027ABEAB-C315-564F-82C5-9DA75B587841}"/>
                </a:ext>
              </a:extLst>
            </p:cNvPr>
            <p:cNvSpPr/>
            <p:nvPr/>
          </p:nvSpPr>
          <p:spPr>
            <a:xfrm>
              <a:off x="7875622" y="821597"/>
              <a:ext cx="560418" cy="560418"/>
            </a:xfrm>
            <a:prstGeom prst="star12">
              <a:avLst/>
            </a:prstGeom>
            <a:solidFill>
              <a:schemeClr val="accent2"/>
            </a:solidFill>
            <a:ln>
              <a:solidFill>
                <a:schemeClr val="tx1"/>
              </a:solid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2000" b="1" dirty="0">
                <a:solidFill>
                  <a:sysClr val="windowText" lastClr="000000"/>
                </a:solidFill>
                <a:latin typeface="Franklin Gothic Heavy" panose="020B0603020102020204" pitchFamily="34" charset="0"/>
              </a:endParaRPr>
            </a:p>
          </p:txBody>
        </p:sp>
        <p:sp>
          <p:nvSpPr>
            <p:cNvPr id="43" name="Rectangle 42">
              <a:extLst>
                <a:ext uri="{FF2B5EF4-FFF2-40B4-BE49-F238E27FC236}">
                  <a16:creationId xmlns:a16="http://schemas.microsoft.com/office/drawing/2014/main" xmlns="" id="{B564C6DD-F7A1-6E48-A45A-1C195A613B55}"/>
                </a:ext>
              </a:extLst>
            </p:cNvPr>
            <p:cNvSpPr/>
            <p:nvPr/>
          </p:nvSpPr>
          <p:spPr>
            <a:xfrm>
              <a:off x="7920985" y="912054"/>
              <a:ext cx="453970" cy="369332"/>
            </a:xfrm>
            <a:prstGeom prst="rect">
              <a:avLst/>
            </a:prstGeom>
          </p:spPr>
          <p:txBody>
            <a:bodyPr wrap="none">
              <a:spAutoFit/>
            </a:bodyPr>
            <a:lstStyle/>
            <a:p>
              <a:pPr algn="ctr"/>
              <a:r>
                <a:rPr lang="en-US" b="1" dirty="0">
                  <a:solidFill>
                    <a:srgbClr val="FFFFFF"/>
                  </a:solidFill>
                  <a:latin typeface="Franklin Gothic Heavy" panose="020B0603020102020204" pitchFamily="34" charset="0"/>
                </a:rPr>
                <a:t>#1</a:t>
              </a:r>
            </a:p>
          </p:txBody>
        </p:sp>
      </p:grpSp>
      <p:grpSp>
        <p:nvGrpSpPr>
          <p:cNvPr id="44" name="Group 43">
            <a:extLst>
              <a:ext uri="{FF2B5EF4-FFF2-40B4-BE49-F238E27FC236}">
                <a16:creationId xmlns:a16="http://schemas.microsoft.com/office/drawing/2014/main" xmlns="" id="{CDE2C420-75BE-774F-B76D-841D1C36A9F0}"/>
              </a:ext>
            </a:extLst>
          </p:cNvPr>
          <p:cNvGrpSpPr/>
          <p:nvPr/>
        </p:nvGrpSpPr>
        <p:grpSpPr>
          <a:xfrm>
            <a:off x="10505696" y="3881455"/>
            <a:ext cx="560418" cy="560418"/>
            <a:chOff x="7875622" y="821597"/>
            <a:chExt cx="560418" cy="560418"/>
          </a:xfrm>
        </p:grpSpPr>
        <p:sp>
          <p:nvSpPr>
            <p:cNvPr id="45" name="12-Point Star 44">
              <a:extLst>
                <a:ext uri="{FF2B5EF4-FFF2-40B4-BE49-F238E27FC236}">
                  <a16:creationId xmlns:a16="http://schemas.microsoft.com/office/drawing/2014/main" xmlns="" id="{DD654FCD-F26E-1E4B-9E2F-B52850918E93}"/>
                </a:ext>
              </a:extLst>
            </p:cNvPr>
            <p:cNvSpPr/>
            <p:nvPr/>
          </p:nvSpPr>
          <p:spPr>
            <a:xfrm>
              <a:off x="7875622" y="821597"/>
              <a:ext cx="560418" cy="560418"/>
            </a:xfrm>
            <a:prstGeom prst="star12">
              <a:avLst/>
            </a:prstGeom>
            <a:solidFill>
              <a:schemeClr val="bg2"/>
            </a:solidFill>
            <a:ln>
              <a:solidFill>
                <a:schemeClr val="tx1"/>
              </a:solid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2000" b="1" dirty="0">
                <a:solidFill>
                  <a:sysClr val="windowText" lastClr="000000"/>
                </a:solidFill>
                <a:latin typeface="Franklin Gothic Heavy" panose="020B0603020102020204" pitchFamily="34" charset="0"/>
              </a:endParaRPr>
            </a:p>
          </p:txBody>
        </p:sp>
        <p:sp>
          <p:nvSpPr>
            <p:cNvPr id="46" name="Rectangle 45">
              <a:extLst>
                <a:ext uri="{FF2B5EF4-FFF2-40B4-BE49-F238E27FC236}">
                  <a16:creationId xmlns:a16="http://schemas.microsoft.com/office/drawing/2014/main" xmlns="" id="{74A9D16D-792C-5440-866E-DDB996842A0B}"/>
                </a:ext>
              </a:extLst>
            </p:cNvPr>
            <p:cNvSpPr/>
            <p:nvPr/>
          </p:nvSpPr>
          <p:spPr>
            <a:xfrm>
              <a:off x="7920985" y="912054"/>
              <a:ext cx="453971" cy="369332"/>
            </a:xfrm>
            <a:prstGeom prst="rect">
              <a:avLst/>
            </a:prstGeom>
          </p:spPr>
          <p:txBody>
            <a:bodyPr wrap="none">
              <a:spAutoFit/>
            </a:bodyPr>
            <a:lstStyle/>
            <a:p>
              <a:pPr algn="ctr"/>
              <a:r>
                <a:rPr lang="en-US" b="1" dirty="0">
                  <a:solidFill>
                    <a:srgbClr val="FFFFFF"/>
                  </a:solidFill>
                  <a:latin typeface="Franklin Gothic Heavy" panose="020B0603020102020204" pitchFamily="34" charset="0"/>
                </a:rPr>
                <a:t>#5</a:t>
              </a:r>
            </a:p>
          </p:txBody>
        </p:sp>
      </p:grpSp>
      <p:grpSp>
        <p:nvGrpSpPr>
          <p:cNvPr id="47" name="Group 46">
            <a:extLst>
              <a:ext uri="{FF2B5EF4-FFF2-40B4-BE49-F238E27FC236}">
                <a16:creationId xmlns:a16="http://schemas.microsoft.com/office/drawing/2014/main" xmlns="" id="{968B6CC2-025E-3247-B3A0-27DE89AD0CEC}"/>
              </a:ext>
            </a:extLst>
          </p:cNvPr>
          <p:cNvGrpSpPr/>
          <p:nvPr/>
        </p:nvGrpSpPr>
        <p:grpSpPr>
          <a:xfrm>
            <a:off x="4255608" y="3847408"/>
            <a:ext cx="560418" cy="560418"/>
            <a:chOff x="7875622" y="821597"/>
            <a:chExt cx="560418" cy="560418"/>
          </a:xfrm>
        </p:grpSpPr>
        <p:sp>
          <p:nvSpPr>
            <p:cNvPr id="48" name="12-Point Star 47">
              <a:extLst>
                <a:ext uri="{FF2B5EF4-FFF2-40B4-BE49-F238E27FC236}">
                  <a16:creationId xmlns:a16="http://schemas.microsoft.com/office/drawing/2014/main" xmlns="" id="{FFA98B32-7C1D-794C-8EDC-72C210C47714}"/>
                </a:ext>
              </a:extLst>
            </p:cNvPr>
            <p:cNvSpPr/>
            <p:nvPr/>
          </p:nvSpPr>
          <p:spPr>
            <a:xfrm>
              <a:off x="7875622" y="821597"/>
              <a:ext cx="560418" cy="560418"/>
            </a:xfrm>
            <a:prstGeom prst="star12">
              <a:avLst/>
            </a:prstGeom>
            <a:solidFill>
              <a:schemeClr val="accent2"/>
            </a:solidFill>
            <a:ln>
              <a:solidFill>
                <a:schemeClr val="tx1"/>
              </a:solid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2000" b="1" dirty="0">
                <a:solidFill>
                  <a:sysClr val="windowText" lastClr="000000"/>
                </a:solidFill>
                <a:latin typeface="Franklin Gothic Heavy" panose="020B0603020102020204" pitchFamily="34" charset="0"/>
              </a:endParaRPr>
            </a:p>
          </p:txBody>
        </p:sp>
        <p:sp>
          <p:nvSpPr>
            <p:cNvPr id="49" name="Rectangle 48">
              <a:extLst>
                <a:ext uri="{FF2B5EF4-FFF2-40B4-BE49-F238E27FC236}">
                  <a16:creationId xmlns:a16="http://schemas.microsoft.com/office/drawing/2014/main" xmlns="" id="{2D046E20-DECD-3446-995A-1D7DFDB991DC}"/>
                </a:ext>
              </a:extLst>
            </p:cNvPr>
            <p:cNvSpPr/>
            <p:nvPr/>
          </p:nvSpPr>
          <p:spPr>
            <a:xfrm>
              <a:off x="7920985" y="912054"/>
              <a:ext cx="453970" cy="369332"/>
            </a:xfrm>
            <a:prstGeom prst="rect">
              <a:avLst/>
            </a:prstGeom>
          </p:spPr>
          <p:txBody>
            <a:bodyPr wrap="none">
              <a:spAutoFit/>
            </a:bodyPr>
            <a:lstStyle/>
            <a:p>
              <a:pPr algn="ctr"/>
              <a:r>
                <a:rPr lang="en-US" b="1" dirty="0">
                  <a:solidFill>
                    <a:srgbClr val="FFFFFF"/>
                  </a:solidFill>
                  <a:latin typeface="Franklin Gothic Heavy" panose="020B0603020102020204" pitchFamily="34" charset="0"/>
                </a:rPr>
                <a:t>#1</a:t>
              </a:r>
            </a:p>
          </p:txBody>
        </p:sp>
      </p:grpSp>
    </p:spTree>
    <p:extLst>
      <p:ext uri="{BB962C8B-B14F-4D97-AF65-F5344CB8AC3E}">
        <p14:creationId xmlns:p14="http://schemas.microsoft.com/office/powerpoint/2010/main" val="2282032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animBg="1"/>
      <p:bldP spid="28" grpId="0"/>
      <p:bldP spid="36" grpId="0"/>
      <p:bldP spid="32" grpId="0" animBg="1"/>
      <p:bldP spid="67" grpId="0"/>
      <p:bldP spid="6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Eastern Kentucky District">
            <a:extLst>
              <a:ext uri="{FF2B5EF4-FFF2-40B4-BE49-F238E27FC236}">
                <a16:creationId xmlns:a16="http://schemas.microsoft.com/office/drawing/2014/main" xmlns="" id="{F6482865-DB4D-1B48-82A3-33763610B365}"/>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l="-3"/>
          <a:stretch/>
        </p:blipFill>
        <p:spPr bwMode="auto">
          <a:xfrm>
            <a:off x="9861" y="4492211"/>
            <a:ext cx="12191999" cy="235772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xmlns="" id="{A262921F-384F-E448-B87A-B72022F0332C}"/>
              </a:ext>
            </a:extLst>
          </p:cNvPr>
          <p:cNvSpPr>
            <a:spLocks noGrp="1"/>
          </p:cNvSpPr>
          <p:nvPr>
            <p:ph type="title"/>
          </p:nvPr>
        </p:nvSpPr>
        <p:spPr/>
        <p:txBody>
          <a:bodyPr/>
          <a:lstStyle/>
          <a:p>
            <a:r>
              <a:rPr lang="en-US" dirty="0"/>
              <a:t>Burden of Cancer in Kentucky</a:t>
            </a:r>
          </a:p>
        </p:txBody>
      </p:sp>
      <p:graphicFrame>
        <p:nvGraphicFramePr>
          <p:cNvPr id="5" name="Table 5">
            <a:extLst>
              <a:ext uri="{FF2B5EF4-FFF2-40B4-BE49-F238E27FC236}">
                <a16:creationId xmlns:a16="http://schemas.microsoft.com/office/drawing/2014/main" xmlns="" id="{3AC0C9A3-DF1E-584A-B886-090F404CF1BC}"/>
              </a:ext>
            </a:extLst>
          </p:cNvPr>
          <p:cNvGraphicFramePr>
            <a:graphicFrameLocks noGrp="1"/>
          </p:cNvGraphicFramePr>
          <p:nvPr/>
        </p:nvGraphicFramePr>
        <p:xfrm>
          <a:off x="221673" y="1273232"/>
          <a:ext cx="3913139" cy="3078480"/>
        </p:xfrm>
        <a:graphic>
          <a:graphicData uri="http://schemas.openxmlformats.org/drawingml/2006/table">
            <a:tbl>
              <a:tblPr firstRow="1" bandRow="1">
                <a:tableStyleId>{5C22544A-7EE6-4342-B048-85BDC9FD1C3A}</a:tableStyleId>
              </a:tblPr>
              <a:tblGrid>
                <a:gridCol w="3913139">
                  <a:extLst>
                    <a:ext uri="{9D8B030D-6E8A-4147-A177-3AD203B41FA5}">
                      <a16:colId xmlns:a16="http://schemas.microsoft.com/office/drawing/2014/main" xmlns="" val="1618520192"/>
                    </a:ext>
                  </a:extLst>
                </a:gridCol>
              </a:tblGrid>
              <a:tr h="370840">
                <a:tc>
                  <a:txBody>
                    <a:bodyPr/>
                    <a:lstStyle/>
                    <a:p>
                      <a:pPr algn="ctr"/>
                      <a:r>
                        <a:rPr lang="en-US" sz="2000" b="1" dirty="0">
                          <a:solidFill>
                            <a:schemeClr val="tx1"/>
                          </a:solidFill>
                        </a:rPr>
                        <a:t>CANCER TYPES</a:t>
                      </a:r>
                    </a:p>
                  </a:txBody>
                  <a:tcPr>
                    <a:solidFill>
                      <a:schemeClr val="bg1"/>
                    </a:solidFill>
                  </a:tcPr>
                </a:tc>
                <a:extLst>
                  <a:ext uri="{0D108BD9-81ED-4DB2-BD59-A6C34878D82A}">
                    <a16:rowId xmlns:a16="http://schemas.microsoft.com/office/drawing/2014/main" xmlns="" val="3121237127"/>
                  </a:ext>
                </a:extLst>
              </a:tr>
              <a:tr h="370840">
                <a:tc>
                  <a:txBody>
                    <a:bodyPr/>
                    <a:lstStyle/>
                    <a:p>
                      <a:r>
                        <a:rPr lang="en-US" sz="2000" b="1" dirty="0">
                          <a:solidFill>
                            <a:schemeClr val="bg1"/>
                          </a:solidFill>
                        </a:rPr>
                        <a:t>Kentucky is a top 5 state in incidence or mortality</a:t>
                      </a:r>
                    </a:p>
                  </a:txBody>
                  <a:tcPr>
                    <a:solidFill>
                      <a:schemeClr val="accent3">
                        <a:lumMod val="50000"/>
                      </a:schemeClr>
                    </a:solidFill>
                  </a:tcPr>
                </a:tc>
                <a:extLst>
                  <a:ext uri="{0D108BD9-81ED-4DB2-BD59-A6C34878D82A}">
                    <a16:rowId xmlns:a16="http://schemas.microsoft.com/office/drawing/2014/main" xmlns="" val="3812426372"/>
                  </a:ext>
                </a:extLst>
              </a:tr>
              <a:tr h="370840">
                <a:tc>
                  <a:txBody>
                    <a:bodyPr/>
                    <a:lstStyle/>
                    <a:p>
                      <a:r>
                        <a:rPr lang="en-US" sz="2000" b="1" dirty="0"/>
                        <a:t>Lung</a:t>
                      </a:r>
                    </a:p>
                  </a:txBody>
                  <a:tcPr>
                    <a:noFill/>
                  </a:tcPr>
                </a:tc>
                <a:extLst>
                  <a:ext uri="{0D108BD9-81ED-4DB2-BD59-A6C34878D82A}">
                    <a16:rowId xmlns:a16="http://schemas.microsoft.com/office/drawing/2014/main" xmlns="" val="1422660474"/>
                  </a:ext>
                </a:extLst>
              </a:tr>
              <a:tr h="370840">
                <a:tc>
                  <a:txBody>
                    <a:bodyPr/>
                    <a:lstStyle/>
                    <a:p>
                      <a:r>
                        <a:rPr lang="en-US" sz="2000" b="1" dirty="0"/>
                        <a:t>Colorectal</a:t>
                      </a:r>
                    </a:p>
                  </a:txBody>
                  <a:tcPr>
                    <a:noFill/>
                  </a:tcPr>
                </a:tc>
                <a:extLst>
                  <a:ext uri="{0D108BD9-81ED-4DB2-BD59-A6C34878D82A}">
                    <a16:rowId xmlns:a16="http://schemas.microsoft.com/office/drawing/2014/main" xmlns="" val="2520609298"/>
                  </a:ext>
                </a:extLst>
              </a:tr>
              <a:tr h="370840">
                <a:tc>
                  <a:txBody>
                    <a:bodyPr/>
                    <a:lstStyle/>
                    <a:p>
                      <a:r>
                        <a:rPr lang="en-US" sz="2000" b="1" dirty="0"/>
                        <a:t>Head &amp; Neck</a:t>
                      </a:r>
                    </a:p>
                  </a:txBody>
                  <a:tcPr>
                    <a:noFill/>
                  </a:tcPr>
                </a:tc>
                <a:extLst>
                  <a:ext uri="{0D108BD9-81ED-4DB2-BD59-A6C34878D82A}">
                    <a16:rowId xmlns:a16="http://schemas.microsoft.com/office/drawing/2014/main" xmlns="" val="42460267"/>
                  </a:ext>
                </a:extLst>
              </a:tr>
              <a:tr h="370840">
                <a:tc>
                  <a:txBody>
                    <a:bodyPr/>
                    <a:lstStyle/>
                    <a:p>
                      <a:r>
                        <a:rPr lang="en-US" sz="2000" b="1" dirty="0"/>
                        <a:t>Cervical</a:t>
                      </a:r>
                    </a:p>
                  </a:txBody>
                  <a:tcPr>
                    <a:noFill/>
                  </a:tcPr>
                </a:tc>
                <a:extLst>
                  <a:ext uri="{0D108BD9-81ED-4DB2-BD59-A6C34878D82A}">
                    <a16:rowId xmlns:a16="http://schemas.microsoft.com/office/drawing/2014/main" xmlns="" val="2268780124"/>
                  </a:ext>
                </a:extLst>
              </a:tr>
              <a:tr h="370840">
                <a:tc>
                  <a:txBody>
                    <a:bodyPr/>
                    <a:lstStyle/>
                    <a:p>
                      <a:r>
                        <a:rPr lang="en-US" sz="2000" b="1" dirty="0">
                          <a:solidFill>
                            <a:schemeClr val="tx1"/>
                          </a:solidFill>
                        </a:rPr>
                        <a:t>Melanoma</a:t>
                      </a:r>
                    </a:p>
                  </a:txBody>
                  <a:tcPr>
                    <a:noFill/>
                  </a:tcPr>
                </a:tc>
                <a:extLst>
                  <a:ext uri="{0D108BD9-81ED-4DB2-BD59-A6C34878D82A}">
                    <a16:rowId xmlns:a16="http://schemas.microsoft.com/office/drawing/2014/main" xmlns="" val="1492472461"/>
                  </a:ext>
                </a:extLst>
              </a:tr>
            </a:tbl>
          </a:graphicData>
        </a:graphic>
      </p:graphicFrame>
      <p:graphicFrame>
        <p:nvGraphicFramePr>
          <p:cNvPr id="6" name="Table 5">
            <a:extLst>
              <a:ext uri="{FF2B5EF4-FFF2-40B4-BE49-F238E27FC236}">
                <a16:creationId xmlns:a16="http://schemas.microsoft.com/office/drawing/2014/main" xmlns="" id="{E13FD36A-45FA-4547-B80C-2AC99A68D3FE}"/>
              </a:ext>
            </a:extLst>
          </p:cNvPr>
          <p:cNvGraphicFramePr>
            <a:graphicFrameLocks noGrp="1"/>
          </p:cNvGraphicFramePr>
          <p:nvPr/>
        </p:nvGraphicFramePr>
        <p:xfrm>
          <a:off x="4144051" y="1273232"/>
          <a:ext cx="3913139" cy="3078480"/>
        </p:xfrm>
        <a:graphic>
          <a:graphicData uri="http://schemas.openxmlformats.org/drawingml/2006/table">
            <a:tbl>
              <a:tblPr firstRow="1" bandRow="1">
                <a:tableStyleId>{5C22544A-7EE6-4342-B048-85BDC9FD1C3A}</a:tableStyleId>
              </a:tblPr>
              <a:tblGrid>
                <a:gridCol w="3913139">
                  <a:extLst>
                    <a:ext uri="{9D8B030D-6E8A-4147-A177-3AD203B41FA5}">
                      <a16:colId xmlns:a16="http://schemas.microsoft.com/office/drawing/2014/main" xmlns="" val="2003896471"/>
                    </a:ext>
                  </a:extLst>
                </a:gridCol>
              </a:tblGrid>
              <a:tr h="370840">
                <a:tc>
                  <a:txBody>
                    <a:bodyPr/>
                    <a:lstStyle/>
                    <a:p>
                      <a:pPr algn="ctr"/>
                      <a:r>
                        <a:rPr lang="en-US" sz="2000" b="1" dirty="0">
                          <a:solidFill>
                            <a:schemeClr val="tx1"/>
                          </a:solidFill>
                        </a:rPr>
                        <a:t>RISK FACTORS</a:t>
                      </a:r>
                    </a:p>
                  </a:txBody>
                  <a:tcPr>
                    <a:solidFill>
                      <a:schemeClr val="bg1"/>
                    </a:solidFill>
                  </a:tcPr>
                </a:tc>
                <a:extLst>
                  <a:ext uri="{0D108BD9-81ED-4DB2-BD59-A6C34878D82A}">
                    <a16:rowId xmlns:a16="http://schemas.microsoft.com/office/drawing/2014/main" xmlns="" val="3121237127"/>
                  </a:ext>
                </a:extLst>
              </a:tr>
              <a:tr h="370840">
                <a:tc>
                  <a:txBody>
                    <a:bodyPr/>
                    <a:lstStyle/>
                    <a:p>
                      <a:r>
                        <a:rPr lang="en-US" sz="2000" b="1" dirty="0">
                          <a:solidFill>
                            <a:schemeClr val="bg1"/>
                          </a:solidFill>
                        </a:rPr>
                        <a:t>Kentucky-focused exposures and other risk factors</a:t>
                      </a:r>
                    </a:p>
                  </a:txBody>
                  <a:tcPr>
                    <a:solidFill>
                      <a:schemeClr val="accent3">
                        <a:lumMod val="50000"/>
                      </a:schemeClr>
                    </a:solidFill>
                  </a:tcPr>
                </a:tc>
                <a:extLst>
                  <a:ext uri="{0D108BD9-81ED-4DB2-BD59-A6C34878D82A}">
                    <a16:rowId xmlns:a16="http://schemas.microsoft.com/office/drawing/2014/main" xmlns="" val="3812426372"/>
                  </a:ext>
                </a:extLst>
              </a:tr>
              <a:tr h="370840">
                <a:tc>
                  <a:txBody>
                    <a:bodyPr/>
                    <a:lstStyle/>
                    <a:p>
                      <a:r>
                        <a:rPr lang="en-US" sz="2000" b="1" dirty="0"/>
                        <a:t>Tobacco</a:t>
                      </a:r>
                    </a:p>
                  </a:txBody>
                  <a:tcPr>
                    <a:solidFill>
                      <a:schemeClr val="bg1"/>
                    </a:solidFill>
                  </a:tcPr>
                </a:tc>
                <a:extLst>
                  <a:ext uri="{0D108BD9-81ED-4DB2-BD59-A6C34878D82A}">
                    <a16:rowId xmlns:a16="http://schemas.microsoft.com/office/drawing/2014/main" xmlns="" val="1422660474"/>
                  </a:ext>
                </a:extLst>
              </a:tr>
              <a:tr h="370840">
                <a:tc>
                  <a:txBody>
                    <a:bodyPr/>
                    <a:lstStyle/>
                    <a:p>
                      <a:r>
                        <a:rPr lang="en-US" sz="2000" b="1" dirty="0"/>
                        <a:t>Obesity</a:t>
                      </a:r>
                    </a:p>
                  </a:txBody>
                  <a:tcPr>
                    <a:solidFill>
                      <a:schemeClr val="bg1"/>
                    </a:solidFill>
                  </a:tcPr>
                </a:tc>
                <a:extLst>
                  <a:ext uri="{0D108BD9-81ED-4DB2-BD59-A6C34878D82A}">
                    <a16:rowId xmlns:a16="http://schemas.microsoft.com/office/drawing/2014/main" xmlns="" val="2520609298"/>
                  </a:ext>
                </a:extLst>
              </a:tr>
              <a:tr h="370840">
                <a:tc>
                  <a:txBody>
                    <a:bodyPr/>
                    <a:lstStyle/>
                    <a:p>
                      <a:r>
                        <a:rPr lang="en-US" sz="2000" b="1" dirty="0"/>
                        <a:t>Environmental exposures</a:t>
                      </a:r>
                    </a:p>
                  </a:txBody>
                  <a:tcPr>
                    <a:solidFill>
                      <a:schemeClr val="bg1"/>
                    </a:solidFill>
                  </a:tcPr>
                </a:tc>
                <a:extLst>
                  <a:ext uri="{0D108BD9-81ED-4DB2-BD59-A6C34878D82A}">
                    <a16:rowId xmlns:a16="http://schemas.microsoft.com/office/drawing/2014/main" xmlns="" val="42460267"/>
                  </a:ext>
                </a:extLst>
              </a:tr>
              <a:tr h="370840">
                <a:tc>
                  <a:txBody>
                    <a:bodyPr/>
                    <a:lstStyle/>
                    <a:p>
                      <a:r>
                        <a:rPr lang="en-US" sz="2000" b="1" dirty="0"/>
                        <a:t>Viral infections (HPV, HCV)</a:t>
                      </a:r>
                    </a:p>
                  </a:txBody>
                  <a:tcPr>
                    <a:solidFill>
                      <a:schemeClr val="bg1"/>
                    </a:solidFill>
                  </a:tcPr>
                </a:tc>
                <a:extLst>
                  <a:ext uri="{0D108BD9-81ED-4DB2-BD59-A6C34878D82A}">
                    <a16:rowId xmlns:a16="http://schemas.microsoft.com/office/drawing/2014/main" xmlns="" val="2268780124"/>
                  </a:ext>
                </a:extLst>
              </a:tr>
              <a:tr h="370840">
                <a:tc>
                  <a:txBody>
                    <a:bodyPr/>
                    <a:lstStyle/>
                    <a:p>
                      <a:endParaRPr lang="en-US" sz="2000" b="1" dirty="0"/>
                    </a:p>
                  </a:txBody>
                  <a:tcPr>
                    <a:solidFill>
                      <a:schemeClr val="bg1"/>
                    </a:solidFill>
                  </a:tcPr>
                </a:tc>
                <a:extLst>
                  <a:ext uri="{0D108BD9-81ED-4DB2-BD59-A6C34878D82A}">
                    <a16:rowId xmlns:a16="http://schemas.microsoft.com/office/drawing/2014/main" xmlns="" val="1492472461"/>
                  </a:ext>
                </a:extLst>
              </a:tr>
            </a:tbl>
          </a:graphicData>
        </a:graphic>
      </p:graphicFrame>
      <p:graphicFrame>
        <p:nvGraphicFramePr>
          <p:cNvPr id="7" name="Table 6">
            <a:extLst>
              <a:ext uri="{FF2B5EF4-FFF2-40B4-BE49-F238E27FC236}">
                <a16:creationId xmlns:a16="http://schemas.microsoft.com/office/drawing/2014/main" xmlns="" id="{C8661776-8BD4-F146-AFC5-925DC5371D9F}"/>
              </a:ext>
            </a:extLst>
          </p:cNvPr>
          <p:cNvGraphicFramePr>
            <a:graphicFrameLocks noGrp="1"/>
          </p:cNvGraphicFramePr>
          <p:nvPr/>
        </p:nvGraphicFramePr>
        <p:xfrm>
          <a:off x="8066429" y="1273232"/>
          <a:ext cx="3913139" cy="3078480"/>
        </p:xfrm>
        <a:graphic>
          <a:graphicData uri="http://schemas.openxmlformats.org/drawingml/2006/table">
            <a:tbl>
              <a:tblPr firstRow="1" bandRow="1">
                <a:tableStyleId>{5C22544A-7EE6-4342-B048-85BDC9FD1C3A}</a:tableStyleId>
              </a:tblPr>
              <a:tblGrid>
                <a:gridCol w="3913139">
                  <a:extLst>
                    <a:ext uri="{9D8B030D-6E8A-4147-A177-3AD203B41FA5}">
                      <a16:colId xmlns:a16="http://schemas.microsoft.com/office/drawing/2014/main" xmlns="" val="1742845316"/>
                    </a:ext>
                  </a:extLst>
                </a:gridCol>
              </a:tblGrid>
              <a:tr h="370840">
                <a:tc>
                  <a:txBody>
                    <a:bodyPr/>
                    <a:lstStyle/>
                    <a:p>
                      <a:pPr algn="ctr"/>
                      <a:r>
                        <a:rPr lang="en-US" sz="2000" b="1" dirty="0">
                          <a:solidFill>
                            <a:schemeClr val="tx1"/>
                          </a:solidFill>
                        </a:rPr>
                        <a:t>HEALTH EQUITY</a:t>
                      </a:r>
                    </a:p>
                  </a:txBody>
                  <a:tcPr>
                    <a:solidFill>
                      <a:schemeClr val="bg1"/>
                    </a:solidFill>
                  </a:tcPr>
                </a:tc>
                <a:extLst>
                  <a:ext uri="{0D108BD9-81ED-4DB2-BD59-A6C34878D82A}">
                    <a16:rowId xmlns:a16="http://schemas.microsoft.com/office/drawing/2014/main" xmlns="" val="3121237127"/>
                  </a:ext>
                </a:extLst>
              </a:tr>
              <a:tr h="370840">
                <a:tc>
                  <a:txBody>
                    <a:bodyPr/>
                    <a:lstStyle/>
                    <a:p>
                      <a:r>
                        <a:rPr lang="en-US" sz="2000" b="1" dirty="0">
                          <a:solidFill>
                            <a:schemeClr val="bg1"/>
                          </a:solidFill>
                        </a:rPr>
                        <a:t>Disparities in cancer burden</a:t>
                      </a:r>
                    </a:p>
                    <a:p>
                      <a:endParaRPr lang="en-US" sz="2000" b="1" dirty="0">
                        <a:solidFill>
                          <a:schemeClr val="bg1"/>
                        </a:solidFill>
                      </a:endParaRPr>
                    </a:p>
                  </a:txBody>
                  <a:tcPr>
                    <a:solidFill>
                      <a:schemeClr val="accent3">
                        <a:lumMod val="50000"/>
                      </a:schemeClr>
                    </a:solidFill>
                  </a:tcPr>
                </a:tc>
                <a:extLst>
                  <a:ext uri="{0D108BD9-81ED-4DB2-BD59-A6C34878D82A}">
                    <a16:rowId xmlns:a16="http://schemas.microsoft.com/office/drawing/2014/main" xmlns="" val="3812426372"/>
                  </a:ext>
                </a:extLst>
              </a:tr>
              <a:tr h="370840">
                <a:tc>
                  <a:txBody>
                    <a:bodyPr/>
                    <a:lstStyle/>
                    <a:p>
                      <a:r>
                        <a:rPr lang="en-US" sz="2000" b="1" dirty="0"/>
                        <a:t>Geographic disparities</a:t>
                      </a:r>
                    </a:p>
                  </a:txBody>
                  <a:tcPr>
                    <a:solidFill>
                      <a:schemeClr val="bg1"/>
                    </a:solidFill>
                  </a:tcPr>
                </a:tc>
                <a:extLst>
                  <a:ext uri="{0D108BD9-81ED-4DB2-BD59-A6C34878D82A}">
                    <a16:rowId xmlns:a16="http://schemas.microsoft.com/office/drawing/2014/main" xmlns="" val="1422660474"/>
                  </a:ext>
                </a:extLst>
              </a:tr>
              <a:tr h="370840">
                <a:tc>
                  <a:txBody>
                    <a:bodyPr/>
                    <a:lstStyle/>
                    <a:p>
                      <a:r>
                        <a:rPr lang="en-US" sz="2000" b="1" dirty="0"/>
                        <a:t>Racial / ethnic disparities</a:t>
                      </a:r>
                    </a:p>
                  </a:txBody>
                  <a:tcPr>
                    <a:solidFill>
                      <a:schemeClr val="bg1"/>
                    </a:solidFill>
                  </a:tcPr>
                </a:tc>
                <a:extLst>
                  <a:ext uri="{0D108BD9-81ED-4DB2-BD59-A6C34878D82A}">
                    <a16:rowId xmlns:a16="http://schemas.microsoft.com/office/drawing/2014/main" xmlns="" val="2520609298"/>
                  </a:ext>
                </a:extLst>
              </a:tr>
              <a:tr h="370840">
                <a:tc>
                  <a:txBody>
                    <a:bodyPr/>
                    <a:lstStyle/>
                    <a:p>
                      <a:r>
                        <a:rPr lang="en-US" sz="2000" b="1" dirty="0"/>
                        <a:t>Access to screening</a:t>
                      </a:r>
                    </a:p>
                  </a:txBody>
                  <a:tcPr>
                    <a:solidFill>
                      <a:schemeClr val="bg1"/>
                    </a:solidFill>
                  </a:tcPr>
                </a:tc>
                <a:extLst>
                  <a:ext uri="{0D108BD9-81ED-4DB2-BD59-A6C34878D82A}">
                    <a16:rowId xmlns:a16="http://schemas.microsoft.com/office/drawing/2014/main" xmlns="" val="42460267"/>
                  </a:ext>
                </a:extLst>
              </a:tr>
              <a:tr h="370840">
                <a:tc>
                  <a:txBody>
                    <a:bodyPr/>
                    <a:lstStyle/>
                    <a:p>
                      <a:r>
                        <a:rPr lang="en-US" sz="2000" b="1" dirty="0"/>
                        <a:t>Poverty</a:t>
                      </a:r>
                    </a:p>
                  </a:txBody>
                  <a:tcPr>
                    <a:solidFill>
                      <a:schemeClr val="bg1"/>
                    </a:solidFill>
                  </a:tcPr>
                </a:tc>
                <a:extLst>
                  <a:ext uri="{0D108BD9-81ED-4DB2-BD59-A6C34878D82A}">
                    <a16:rowId xmlns:a16="http://schemas.microsoft.com/office/drawing/2014/main" xmlns="" val="2268780124"/>
                  </a:ext>
                </a:extLst>
              </a:tr>
              <a:tr h="370840">
                <a:tc>
                  <a:txBody>
                    <a:bodyPr/>
                    <a:lstStyle/>
                    <a:p>
                      <a:endParaRPr lang="en-US" sz="2000" b="1" dirty="0"/>
                    </a:p>
                  </a:txBody>
                  <a:tcPr>
                    <a:solidFill>
                      <a:schemeClr val="bg1"/>
                    </a:solidFill>
                  </a:tcPr>
                </a:tc>
                <a:extLst>
                  <a:ext uri="{0D108BD9-81ED-4DB2-BD59-A6C34878D82A}">
                    <a16:rowId xmlns:a16="http://schemas.microsoft.com/office/drawing/2014/main" xmlns="" val="1492472461"/>
                  </a:ext>
                </a:extLst>
              </a:tr>
            </a:tbl>
          </a:graphicData>
        </a:graphic>
      </p:graphicFrame>
    </p:spTree>
    <p:extLst>
      <p:ext uri="{BB962C8B-B14F-4D97-AF65-F5344CB8AC3E}">
        <p14:creationId xmlns:p14="http://schemas.microsoft.com/office/powerpoint/2010/main" val="2352132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9EBBD2-73BE-41E6-A4E4-294EC56C5D66}"/>
              </a:ext>
            </a:extLst>
          </p:cNvPr>
          <p:cNvSpPr>
            <a:spLocks noGrp="1"/>
          </p:cNvSpPr>
          <p:nvPr>
            <p:ph type="title"/>
          </p:nvPr>
        </p:nvSpPr>
        <p:spPr/>
        <p:txBody>
          <a:bodyPr/>
          <a:lstStyle/>
          <a:p>
            <a:r>
              <a:rPr lang="en-US" dirty="0"/>
              <a:t>U.S. Counties with Persistent Poverty</a:t>
            </a:r>
          </a:p>
        </p:txBody>
      </p:sp>
      <p:pic>
        <p:nvPicPr>
          <p:cNvPr id="3" name="Picture 2">
            <a:extLst>
              <a:ext uri="{FF2B5EF4-FFF2-40B4-BE49-F238E27FC236}">
                <a16:creationId xmlns:a16="http://schemas.microsoft.com/office/drawing/2014/main" xmlns="" id="{54EB0D68-5185-4D77-85C0-08F240BC1CF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1793" y="1409673"/>
            <a:ext cx="6385956" cy="4145280"/>
          </a:xfrm>
          <a:prstGeom prst="rect">
            <a:avLst/>
          </a:prstGeom>
        </p:spPr>
      </p:pic>
      <p:sp>
        <p:nvSpPr>
          <p:cNvPr id="7" name="TextBox 6">
            <a:extLst>
              <a:ext uri="{FF2B5EF4-FFF2-40B4-BE49-F238E27FC236}">
                <a16:creationId xmlns:a16="http://schemas.microsoft.com/office/drawing/2014/main" xmlns="" id="{565D61FD-4040-E947-8D7B-4EB6A458732E}"/>
              </a:ext>
            </a:extLst>
          </p:cNvPr>
          <p:cNvSpPr txBox="1"/>
          <p:nvPr/>
        </p:nvSpPr>
        <p:spPr>
          <a:xfrm>
            <a:off x="315793" y="5720080"/>
            <a:ext cx="5415280" cy="261610"/>
          </a:xfrm>
          <a:prstGeom prst="rect">
            <a:avLst/>
          </a:prstGeom>
          <a:noFill/>
        </p:spPr>
        <p:txBody>
          <a:bodyPr wrap="square" rtlCol="0">
            <a:spAutoFit/>
          </a:bodyPr>
          <a:lstStyle/>
          <a:p>
            <a:r>
              <a:rPr lang="en-US" sz="1100" dirty="0"/>
              <a:t>Source: USDA, Economic Research Service using data from U.S. Census Bureau</a:t>
            </a:r>
          </a:p>
        </p:txBody>
      </p:sp>
      <p:grpSp>
        <p:nvGrpSpPr>
          <p:cNvPr id="13" name="Group 12">
            <a:extLst>
              <a:ext uri="{FF2B5EF4-FFF2-40B4-BE49-F238E27FC236}">
                <a16:creationId xmlns:a16="http://schemas.microsoft.com/office/drawing/2014/main" xmlns="" id="{99BF4904-EEC9-2E47-A118-AAE44D653885}"/>
              </a:ext>
            </a:extLst>
          </p:cNvPr>
          <p:cNvGrpSpPr/>
          <p:nvPr/>
        </p:nvGrpSpPr>
        <p:grpSpPr>
          <a:xfrm>
            <a:off x="4431590" y="1409673"/>
            <a:ext cx="7696910" cy="4292261"/>
            <a:chOff x="4431590" y="1409673"/>
            <a:chExt cx="7696910" cy="4292261"/>
          </a:xfrm>
        </p:grpSpPr>
        <p:sp>
          <p:nvSpPr>
            <p:cNvPr id="146" name="Oval 145">
              <a:extLst>
                <a:ext uri="{FF2B5EF4-FFF2-40B4-BE49-F238E27FC236}">
                  <a16:creationId xmlns:a16="http://schemas.microsoft.com/office/drawing/2014/main" xmlns="" id="{0FB37E8A-791B-BE47-A29E-5B5A641C38CF}"/>
                </a:ext>
              </a:extLst>
            </p:cNvPr>
            <p:cNvSpPr/>
            <p:nvPr/>
          </p:nvSpPr>
          <p:spPr>
            <a:xfrm>
              <a:off x="4431590" y="3291889"/>
              <a:ext cx="466791" cy="4525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xmlns="" id="{C873CF6B-0B0D-4146-AF04-A21732974A02}"/>
                </a:ext>
              </a:extLst>
            </p:cNvPr>
            <p:cNvGrpSpPr/>
            <p:nvPr/>
          </p:nvGrpSpPr>
          <p:grpSpPr>
            <a:xfrm>
              <a:off x="6620216" y="1409673"/>
              <a:ext cx="5508284" cy="2514933"/>
              <a:chOff x="6304683" y="1409673"/>
              <a:chExt cx="5823817" cy="2658997"/>
            </a:xfrm>
          </p:grpSpPr>
          <p:grpSp>
            <p:nvGrpSpPr>
              <p:cNvPr id="137" name="Group 136">
                <a:extLst>
                  <a:ext uri="{FF2B5EF4-FFF2-40B4-BE49-F238E27FC236}">
                    <a16:creationId xmlns:a16="http://schemas.microsoft.com/office/drawing/2014/main" xmlns="" id="{06DACFB4-247C-0241-B1C4-1304B0E66443}"/>
                  </a:ext>
                </a:extLst>
              </p:cNvPr>
              <p:cNvGrpSpPr/>
              <p:nvPr/>
            </p:nvGrpSpPr>
            <p:grpSpPr>
              <a:xfrm>
                <a:off x="6342904" y="1409673"/>
                <a:ext cx="5724376" cy="2571822"/>
                <a:chOff x="1291619" y="2378009"/>
                <a:chExt cx="9608763" cy="4316981"/>
              </a:xfrm>
              <a:solidFill>
                <a:schemeClr val="bg1">
                  <a:lumMod val="85000"/>
                </a:schemeClr>
              </a:solidFill>
            </p:grpSpPr>
            <p:sp>
              <p:nvSpPr>
                <p:cNvPr id="79" name="Freeform 759">
                  <a:extLst>
                    <a:ext uri="{FF2B5EF4-FFF2-40B4-BE49-F238E27FC236}">
                      <a16:creationId xmlns:a16="http://schemas.microsoft.com/office/drawing/2014/main" xmlns="" id="{A65D2756-EE28-7949-B8C4-0183D1417D63}"/>
                    </a:ext>
                  </a:extLst>
                </p:cNvPr>
                <p:cNvSpPr>
                  <a:spLocks/>
                </p:cNvSpPr>
                <p:nvPr/>
              </p:nvSpPr>
              <p:spPr bwMode="auto">
                <a:xfrm>
                  <a:off x="7241709" y="2935039"/>
                  <a:ext cx="392453" cy="531710"/>
                </a:xfrm>
                <a:custGeom>
                  <a:avLst/>
                  <a:gdLst/>
                  <a:ahLst/>
                  <a:cxnLst>
                    <a:cxn ang="0">
                      <a:pos x="96" y="0"/>
                    </a:cxn>
                    <a:cxn ang="0">
                      <a:pos x="108" y="6"/>
                    </a:cxn>
                    <a:cxn ang="0">
                      <a:pos x="150" y="6"/>
                    </a:cxn>
                    <a:cxn ang="0">
                      <a:pos x="186" y="198"/>
                    </a:cxn>
                    <a:cxn ang="0">
                      <a:pos x="180" y="222"/>
                    </a:cxn>
                    <a:cxn ang="0">
                      <a:pos x="150" y="228"/>
                    </a:cxn>
                    <a:cxn ang="0">
                      <a:pos x="138" y="234"/>
                    </a:cxn>
                    <a:cxn ang="0">
                      <a:pos x="126" y="252"/>
                    </a:cxn>
                    <a:cxn ang="0">
                      <a:pos x="102" y="246"/>
                    </a:cxn>
                    <a:cxn ang="0">
                      <a:pos x="90" y="234"/>
                    </a:cxn>
                    <a:cxn ang="0">
                      <a:pos x="90" y="222"/>
                    </a:cxn>
                    <a:cxn ang="0">
                      <a:pos x="84" y="216"/>
                    </a:cxn>
                    <a:cxn ang="0">
                      <a:pos x="72" y="198"/>
                    </a:cxn>
                    <a:cxn ang="0">
                      <a:pos x="66" y="186"/>
                    </a:cxn>
                    <a:cxn ang="0">
                      <a:pos x="6" y="144"/>
                    </a:cxn>
                    <a:cxn ang="0">
                      <a:pos x="0" y="66"/>
                    </a:cxn>
                    <a:cxn ang="0">
                      <a:pos x="0" y="30"/>
                    </a:cxn>
                    <a:cxn ang="0">
                      <a:pos x="72" y="18"/>
                    </a:cxn>
                    <a:cxn ang="0">
                      <a:pos x="72" y="12"/>
                    </a:cxn>
                    <a:cxn ang="0">
                      <a:pos x="84" y="6"/>
                    </a:cxn>
                    <a:cxn ang="0">
                      <a:pos x="90" y="0"/>
                    </a:cxn>
                    <a:cxn ang="0">
                      <a:pos x="96" y="0"/>
                    </a:cxn>
                  </a:cxnLst>
                  <a:rect l="0" t="0" r="r" b="b"/>
                  <a:pathLst>
                    <a:path w="186" h="252">
                      <a:moveTo>
                        <a:pt x="96" y="0"/>
                      </a:moveTo>
                      <a:lnTo>
                        <a:pt x="108" y="6"/>
                      </a:lnTo>
                      <a:lnTo>
                        <a:pt x="150" y="6"/>
                      </a:lnTo>
                      <a:lnTo>
                        <a:pt x="186" y="198"/>
                      </a:lnTo>
                      <a:lnTo>
                        <a:pt x="180" y="222"/>
                      </a:lnTo>
                      <a:lnTo>
                        <a:pt x="150" y="228"/>
                      </a:lnTo>
                      <a:lnTo>
                        <a:pt x="138" y="234"/>
                      </a:lnTo>
                      <a:lnTo>
                        <a:pt x="126" y="252"/>
                      </a:lnTo>
                      <a:lnTo>
                        <a:pt x="102" y="246"/>
                      </a:lnTo>
                      <a:lnTo>
                        <a:pt x="90" y="234"/>
                      </a:lnTo>
                      <a:lnTo>
                        <a:pt x="90" y="222"/>
                      </a:lnTo>
                      <a:lnTo>
                        <a:pt x="84" y="216"/>
                      </a:lnTo>
                      <a:lnTo>
                        <a:pt x="72" y="198"/>
                      </a:lnTo>
                      <a:lnTo>
                        <a:pt x="66" y="186"/>
                      </a:lnTo>
                      <a:lnTo>
                        <a:pt x="6" y="144"/>
                      </a:lnTo>
                      <a:lnTo>
                        <a:pt x="0" y="66"/>
                      </a:lnTo>
                      <a:lnTo>
                        <a:pt x="0" y="30"/>
                      </a:lnTo>
                      <a:lnTo>
                        <a:pt x="72" y="18"/>
                      </a:lnTo>
                      <a:lnTo>
                        <a:pt x="72" y="12"/>
                      </a:lnTo>
                      <a:lnTo>
                        <a:pt x="84" y="6"/>
                      </a:lnTo>
                      <a:lnTo>
                        <a:pt x="90" y="0"/>
                      </a:lnTo>
                      <a:lnTo>
                        <a:pt x="96" y="0"/>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80" name="Freeform 762">
                  <a:extLst>
                    <a:ext uri="{FF2B5EF4-FFF2-40B4-BE49-F238E27FC236}">
                      <a16:creationId xmlns:a16="http://schemas.microsoft.com/office/drawing/2014/main" xmlns="" id="{D07C8BE0-128A-3743-BC41-A4F54A93E23F}"/>
                    </a:ext>
                  </a:extLst>
                </p:cNvPr>
                <p:cNvSpPr>
                  <a:spLocks/>
                </p:cNvSpPr>
                <p:nvPr/>
              </p:nvSpPr>
              <p:spPr bwMode="auto">
                <a:xfrm>
                  <a:off x="7570863" y="2415988"/>
                  <a:ext cx="354474" cy="506391"/>
                </a:xfrm>
                <a:custGeom>
                  <a:avLst/>
                  <a:gdLst/>
                  <a:ahLst/>
                  <a:cxnLst>
                    <a:cxn ang="0">
                      <a:pos x="6" y="30"/>
                    </a:cxn>
                    <a:cxn ang="0">
                      <a:pos x="0" y="18"/>
                    </a:cxn>
                    <a:cxn ang="0">
                      <a:pos x="6" y="18"/>
                    </a:cxn>
                    <a:cxn ang="0">
                      <a:pos x="12" y="6"/>
                    </a:cxn>
                    <a:cxn ang="0">
                      <a:pos x="12" y="0"/>
                    </a:cxn>
                    <a:cxn ang="0">
                      <a:pos x="18" y="0"/>
                    </a:cxn>
                    <a:cxn ang="0">
                      <a:pos x="30" y="0"/>
                    </a:cxn>
                    <a:cxn ang="0">
                      <a:pos x="36" y="6"/>
                    </a:cxn>
                    <a:cxn ang="0">
                      <a:pos x="42" y="12"/>
                    </a:cxn>
                    <a:cxn ang="0">
                      <a:pos x="42" y="24"/>
                    </a:cxn>
                    <a:cxn ang="0">
                      <a:pos x="42" y="36"/>
                    </a:cxn>
                    <a:cxn ang="0">
                      <a:pos x="54" y="48"/>
                    </a:cxn>
                    <a:cxn ang="0">
                      <a:pos x="60" y="54"/>
                    </a:cxn>
                    <a:cxn ang="0">
                      <a:pos x="72" y="54"/>
                    </a:cxn>
                    <a:cxn ang="0">
                      <a:pos x="78" y="54"/>
                    </a:cxn>
                    <a:cxn ang="0">
                      <a:pos x="96" y="60"/>
                    </a:cxn>
                    <a:cxn ang="0">
                      <a:pos x="108" y="66"/>
                    </a:cxn>
                    <a:cxn ang="0">
                      <a:pos x="120" y="78"/>
                    </a:cxn>
                    <a:cxn ang="0">
                      <a:pos x="126" y="90"/>
                    </a:cxn>
                    <a:cxn ang="0">
                      <a:pos x="126" y="102"/>
                    </a:cxn>
                    <a:cxn ang="0">
                      <a:pos x="132" y="120"/>
                    </a:cxn>
                    <a:cxn ang="0">
                      <a:pos x="138" y="132"/>
                    </a:cxn>
                    <a:cxn ang="0">
                      <a:pos x="150" y="144"/>
                    </a:cxn>
                    <a:cxn ang="0">
                      <a:pos x="156" y="150"/>
                    </a:cxn>
                    <a:cxn ang="0">
                      <a:pos x="168" y="168"/>
                    </a:cxn>
                    <a:cxn ang="0">
                      <a:pos x="168" y="186"/>
                    </a:cxn>
                    <a:cxn ang="0">
                      <a:pos x="78" y="234"/>
                    </a:cxn>
                    <a:cxn ang="0">
                      <a:pos x="60" y="240"/>
                    </a:cxn>
                    <a:cxn ang="0">
                      <a:pos x="60" y="234"/>
                    </a:cxn>
                    <a:cxn ang="0">
                      <a:pos x="60" y="228"/>
                    </a:cxn>
                    <a:cxn ang="0">
                      <a:pos x="54" y="222"/>
                    </a:cxn>
                    <a:cxn ang="0">
                      <a:pos x="48" y="222"/>
                    </a:cxn>
                    <a:cxn ang="0">
                      <a:pos x="42" y="228"/>
                    </a:cxn>
                    <a:cxn ang="0">
                      <a:pos x="36" y="228"/>
                    </a:cxn>
                    <a:cxn ang="0">
                      <a:pos x="30" y="222"/>
                    </a:cxn>
                    <a:cxn ang="0">
                      <a:pos x="30" y="204"/>
                    </a:cxn>
                    <a:cxn ang="0">
                      <a:pos x="36" y="192"/>
                    </a:cxn>
                    <a:cxn ang="0">
                      <a:pos x="42" y="180"/>
                    </a:cxn>
                    <a:cxn ang="0">
                      <a:pos x="42" y="162"/>
                    </a:cxn>
                    <a:cxn ang="0">
                      <a:pos x="42" y="156"/>
                    </a:cxn>
                    <a:cxn ang="0">
                      <a:pos x="30" y="144"/>
                    </a:cxn>
                    <a:cxn ang="0">
                      <a:pos x="24" y="138"/>
                    </a:cxn>
                    <a:cxn ang="0">
                      <a:pos x="24" y="132"/>
                    </a:cxn>
                    <a:cxn ang="0">
                      <a:pos x="30" y="132"/>
                    </a:cxn>
                    <a:cxn ang="0">
                      <a:pos x="36" y="132"/>
                    </a:cxn>
                    <a:cxn ang="0">
                      <a:pos x="48" y="120"/>
                    </a:cxn>
                    <a:cxn ang="0">
                      <a:pos x="54" y="114"/>
                    </a:cxn>
                    <a:cxn ang="0">
                      <a:pos x="54" y="108"/>
                    </a:cxn>
                    <a:cxn ang="0">
                      <a:pos x="48" y="108"/>
                    </a:cxn>
                    <a:cxn ang="0">
                      <a:pos x="42" y="108"/>
                    </a:cxn>
                    <a:cxn ang="0">
                      <a:pos x="30" y="108"/>
                    </a:cxn>
                    <a:cxn ang="0">
                      <a:pos x="30" y="102"/>
                    </a:cxn>
                    <a:cxn ang="0">
                      <a:pos x="30" y="96"/>
                    </a:cxn>
                    <a:cxn ang="0">
                      <a:pos x="24" y="90"/>
                    </a:cxn>
                    <a:cxn ang="0">
                      <a:pos x="18" y="84"/>
                    </a:cxn>
                    <a:cxn ang="0">
                      <a:pos x="12" y="78"/>
                    </a:cxn>
                    <a:cxn ang="0">
                      <a:pos x="12" y="66"/>
                    </a:cxn>
                    <a:cxn ang="0">
                      <a:pos x="12" y="60"/>
                    </a:cxn>
                    <a:cxn ang="0">
                      <a:pos x="12" y="48"/>
                    </a:cxn>
                    <a:cxn ang="0">
                      <a:pos x="12" y="36"/>
                    </a:cxn>
                    <a:cxn ang="0">
                      <a:pos x="6" y="30"/>
                    </a:cxn>
                  </a:cxnLst>
                  <a:rect l="0" t="0" r="r" b="b"/>
                  <a:pathLst>
                    <a:path w="168" h="240">
                      <a:moveTo>
                        <a:pt x="6" y="30"/>
                      </a:moveTo>
                      <a:lnTo>
                        <a:pt x="0" y="18"/>
                      </a:lnTo>
                      <a:lnTo>
                        <a:pt x="6" y="18"/>
                      </a:lnTo>
                      <a:lnTo>
                        <a:pt x="12" y="6"/>
                      </a:lnTo>
                      <a:lnTo>
                        <a:pt x="12" y="0"/>
                      </a:lnTo>
                      <a:lnTo>
                        <a:pt x="18" y="0"/>
                      </a:lnTo>
                      <a:lnTo>
                        <a:pt x="30" y="0"/>
                      </a:lnTo>
                      <a:lnTo>
                        <a:pt x="36" y="6"/>
                      </a:lnTo>
                      <a:lnTo>
                        <a:pt x="42" y="12"/>
                      </a:lnTo>
                      <a:lnTo>
                        <a:pt x="42" y="24"/>
                      </a:lnTo>
                      <a:lnTo>
                        <a:pt x="42" y="36"/>
                      </a:lnTo>
                      <a:lnTo>
                        <a:pt x="54" y="48"/>
                      </a:lnTo>
                      <a:lnTo>
                        <a:pt x="60" y="54"/>
                      </a:lnTo>
                      <a:lnTo>
                        <a:pt x="72" y="54"/>
                      </a:lnTo>
                      <a:lnTo>
                        <a:pt x="78" y="54"/>
                      </a:lnTo>
                      <a:lnTo>
                        <a:pt x="96" y="60"/>
                      </a:lnTo>
                      <a:lnTo>
                        <a:pt x="108" y="66"/>
                      </a:lnTo>
                      <a:lnTo>
                        <a:pt x="120" y="78"/>
                      </a:lnTo>
                      <a:lnTo>
                        <a:pt x="126" y="90"/>
                      </a:lnTo>
                      <a:lnTo>
                        <a:pt x="126" y="102"/>
                      </a:lnTo>
                      <a:lnTo>
                        <a:pt x="132" y="120"/>
                      </a:lnTo>
                      <a:lnTo>
                        <a:pt x="138" y="132"/>
                      </a:lnTo>
                      <a:lnTo>
                        <a:pt x="150" y="144"/>
                      </a:lnTo>
                      <a:lnTo>
                        <a:pt x="156" y="150"/>
                      </a:lnTo>
                      <a:lnTo>
                        <a:pt x="168" y="168"/>
                      </a:lnTo>
                      <a:lnTo>
                        <a:pt x="168" y="186"/>
                      </a:lnTo>
                      <a:lnTo>
                        <a:pt x="78" y="234"/>
                      </a:lnTo>
                      <a:lnTo>
                        <a:pt x="60" y="240"/>
                      </a:lnTo>
                      <a:lnTo>
                        <a:pt x="60" y="234"/>
                      </a:lnTo>
                      <a:lnTo>
                        <a:pt x="60" y="228"/>
                      </a:lnTo>
                      <a:lnTo>
                        <a:pt x="54" y="222"/>
                      </a:lnTo>
                      <a:lnTo>
                        <a:pt x="48" y="222"/>
                      </a:lnTo>
                      <a:lnTo>
                        <a:pt x="42" y="228"/>
                      </a:lnTo>
                      <a:lnTo>
                        <a:pt x="36" y="228"/>
                      </a:lnTo>
                      <a:lnTo>
                        <a:pt x="30" y="222"/>
                      </a:lnTo>
                      <a:lnTo>
                        <a:pt x="30" y="204"/>
                      </a:lnTo>
                      <a:lnTo>
                        <a:pt x="36" y="192"/>
                      </a:lnTo>
                      <a:lnTo>
                        <a:pt x="42" y="180"/>
                      </a:lnTo>
                      <a:lnTo>
                        <a:pt x="42" y="162"/>
                      </a:lnTo>
                      <a:lnTo>
                        <a:pt x="42" y="156"/>
                      </a:lnTo>
                      <a:lnTo>
                        <a:pt x="30" y="144"/>
                      </a:lnTo>
                      <a:lnTo>
                        <a:pt x="24" y="138"/>
                      </a:lnTo>
                      <a:lnTo>
                        <a:pt x="24" y="132"/>
                      </a:lnTo>
                      <a:lnTo>
                        <a:pt x="30" y="132"/>
                      </a:lnTo>
                      <a:lnTo>
                        <a:pt x="36" y="132"/>
                      </a:lnTo>
                      <a:lnTo>
                        <a:pt x="48" y="120"/>
                      </a:lnTo>
                      <a:lnTo>
                        <a:pt x="54" y="114"/>
                      </a:lnTo>
                      <a:lnTo>
                        <a:pt x="54" y="108"/>
                      </a:lnTo>
                      <a:lnTo>
                        <a:pt x="48" y="108"/>
                      </a:lnTo>
                      <a:lnTo>
                        <a:pt x="42" y="108"/>
                      </a:lnTo>
                      <a:lnTo>
                        <a:pt x="30" y="108"/>
                      </a:lnTo>
                      <a:lnTo>
                        <a:pt x="30" y="102"/>
                      </a:lnTo>
                      <a:lnTo>
                        <a:pt x="30" y="96"/>
                      </a:lnTo>
                      <a:lnTo>
                        <a:pt x="24" y="90"/>
                      </a:lnTo>
                      <a:lnTo>
                        <a:pt x="18" y="84"/>
                      </a:lnTo>
                      <a:lnTo>
                        <a:pt x="12" y="78"/>
                      </a:lnTo>
                      <a:lnTo>
                        <a:pt x="12" y="66"/>
                      </a:lnTo>
                      <a:lnTo>
                        <a:pt x="12" y="60"/>
                      </a:lnTo>
                      <a:lnTo>
                        <a:pt x="12" y="48"/>
                      </a:lnTo>
                      <a:lnTo>
                        <a:pt x="12" y="36"/>
                      </a:lnTo>
                      <a:lnTo>
                        <a:pt x="6" y="30"/>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81" name="Freeform 763">
                  <a:extLst>
                    <a:ext uri="{FF2B5EF4-FFF2-40B4-BE49-F238E27FC236}">
                      <a16:creationId xmlns:a16="http://schemas.microsoft.com/office/drawing/2014/main" xmlns="" id="{B6F64D37-B352-7848-B8F2-273B8F8009B8}"/>
                    </a:ext>
                  </a:extLst>
                </p:cNvPr>
                <p:cNvSpPr>
                  <a:spLocks/>
                </p:cNvSpPr>
                <p:nvPr/>
              </p:nvSpPr>
              <p:spPr bwMode="auto">
                <a:xfrm>
                  <a:off x="7431605" y="2453968"/>
                  <a:ext cx="265855" cy="493731"/>
                </a:xfrm>
                <a:custGeom>
                  <a:avLst/>
                  <a:gdLst/>
                  <a:ahLst/>
                  <a:cxnLst>
                    <a:cxn ang="0">
                      <a:pos x="120" y="204"/>
                    </a:cxn>
                    <a:cxn ang="0">
                      <a:pos x="126" y="210"/>
                    </a:cxn>
                    <a:cxn ang="0">
                      <a:pos x="126" y="216"/>
                    </a:cxn>
                    <a:cxn ang="0">
                      <a:pos x="126" y="222"/>
                    </a:cxn>
                    <a:cxn ang="0">
                      <a:pos x="60" y="234"/>
                    </a:cxn>
                    <a:cxn ang="0">
                      <a:pos x="18" y="234"/>
                    </a:cxn>
                    <a:cxn ang="0">
                      <a:pos x="6" y="228"/>
                    </a:cxn>
                    <a:cxn ang="0">
                      <a:pos x="18" y="168"/>
                    </a:cxn>
                    <a:cxn ang="0">
                      <a:pos x="6" y="78"/>
                    </a:cxn>
                    <a:cxn ang="0">
                      <a:pos x="0" y="18"/>
                    </a:cxn>
                    <a:cxn ang="0">
                      <a:pos x="6" y="18"/>
                    </a:cxn>
                    <a:cxn ang="0">
                      <a:pos x="24" y="12"/>
                    </a:cxn>
                    <a:cxn ang="0">
                      <a:pos x="36" y="6"/>
                    </a:cxn>
                    <a:cxn ang="0">
                      <a:pos x="36" y="0"/>
                    </a:cxn>
                    <a:cxn ang="0">
                      <a:pos x="42" y="0"/>
                    </a:cxn>
                    <a:cxn ang="0">
                      <a:pos x="48" y="0"/>
                    </a:cxn>
                    <a:cxn ang="0">
                      <a:pos x="54" y="6"/>
                    </a:cxn>
                    <a:cxn ang="0">
                      <a:pos x="66" y="0"/>
                    </a:cxn>
                    <a:cxn ang="0">
                      <a:pos x="72" y="12"/>
                    </a:cxn>
                    <a:cxn ang="0">
                      <a:pos x="78" y="18"/>
                    </a:cxn>
                    <a:cxn ang="0">
                      <a:pos x="78" y="30"/>
                    </a:cxn>
                    <a:cxn ang="0">
                      <a:pos x="78" y="42"/>
                    </a:cxn>
                    <a:cxn ang="0">
                      <a:pos x="78" y="48"/>
                    </a:cxn>
                    <a:cxn ang="0">
                      <a:pos x="78" y="60"/>
                    </a:cxn>
                    <a:cxn ang="0">
                      <a:pos x="84" y="66"/>
                    </a:cxn>
                    <a:cxn ang="0">
                      <a:pos x="90" y="72"/>
                    </a:cxn>
                    <a:cxn ang="0">
                      <a:pos x="96" y="78"/>
                    </a:cxn>
                    <a:cxn ang="0">
                      <a:pos x="96" y="84"/>
                    </a:cxn>
                    <a:cxn ang="0">
                      <a:pos x="96" y="90"/>
                    </a:cxn>
                    <a:cxn ang="0">
                      <a:pos x="108" y="90"/>
                    </a:cxn>
                    <a:cxn ang="0">
                      <a:pos x="114" y="90"/>
                    </a:cxn>
                    <a:cxn ang="0">
                      <a:pos x="120" y="90"/>
                    </a:cxn>
                    <a:cxn ang="0">
                      <a:pos x="120" y="96"/>
                    </a:cxn>
                    <a:cxn ang="0">
                      <a:pos x="114" y="102"/>
                    </a:cxn>
                    <a:cxn ang="0">
                      <a:pos x="114" y="108"/>
                    </a:cxn>
                    <a:cxn ang="0">
                      <a:pos x="102" y="114"/>
                    </a:cxn>
                    <a:cxn ang="0">
                      <a:pos x="96" y="114"/>
                    </a:cxn>
                    <a:cxn ang="0">
                      <a:pos x="90" y="114"/>
                    </a:cxn>
                    <a:cxn ang="0">
                      <a:pos x="90" y="120"/>
                    </a:cxn>
                    <a:cxn ang="0">
                      <a:pos x="96" y="120"/>
                    </a:cxn>
                    <a:cxn ang="0">
                      <a:pos x="96" y="126"/>
                    </a:cxn>
                    <a:cxn ang="0">
                      <a:pos x="108" y="138"/>
                    </a:cxn>
                    <a:cxn ang="0">
                      <a:pos x="108" y="144"/>
                    </a:cxn>
                    <a:cxn ang="0">
                      <a:pos x="108" y="162"/>
                    </a:cxn>
                    <a:cxn ang="0">
                      <a:pos x="102" y="174"/>
                    </a:cxn>
                    <a:cxn ang="0">
                      <a:pos x="96" y="186"/>
                    </a:cxn>
                    <a:cxn ang="0">
                      <a:pos x="96" y="204"/>
                    </a:cxn>
                    <a:cxn ang="0">
                      <a:pos x="102" y="210"/>
                    </a:cxn>
                    <a:cxn ang="0">
                      <a:pos x="108" y="210"/>
                    </a:cxn>
                    <a:cxn ang="0">
                      <a:pos x="114" y="204"/>
                    </a:cxn>
                    <a:cxn ang="0">
                      <a:pos x="120" y="204"/>
                    </a:cxn>
                  </a:cxnLst>
                  <a:rect l="0" t="0" r="r" b="b"/>
                  <a:pathLst>
                    <a:path w="126" h="234">
                      <a:moveTo>
                        <a:pt x="120" y="204"/>
                      </a:moveTo>
                      <a:lnTo>
                        <a:pt x="126" y="210"/>
                      </a:lnTo>
                      <a:lnTo>
                        <a:pt x="126" y="216"/>
                      </a:lnTo>
                      <a:lnTo>
                        <a:pt x="126" y="222"/>
                      </a:lnTo>
                      <a:lnTo>
                        <a:pt x="60" y="234"/>
                      </a:lnTo>
                      <a:lnTo>
                        <a:pt x="18" y="234"/>
                      </a:lnTo>
                      <a:lnTo>
                        <a:pt x="6" y="228"/>
                      </a:lnTo>
                      <a:lnTo>
                        <a:pt x="18" y="168"/>
                      </a:lnTo>
                      <a:lnTo>
                        <a:pt x="6" y="78"/>
                      </a:lnTo>
                      <a:lnTo>
                        <a:pt x="0" y="18"/>
                      </a:lnTo>
                      <a:lnTo>
                        <a:pt x="6" y="18"/>
                      </a:lnTo>
                      <a:lnTo>
                        <a:pt x="24" y="12"/>
                      </a:lnTo>
                      <a:lnTo>
                        <a:pt x="36" y="6"/>
                      </a:lnTo>
                      <a:lnTo>
                        <a:pt x="36" y="0"/>
                      </a:lnTo>
                      <a:lnTo>
                        <a:pt x="42" y="0"/>
                      </a:lnTo>
                      <a:lnTo>
                        <a:pt x="48" y="0"/>
                      </a:lnTo>
                      <a:lnTo>
                        <a:pt x="54" y="6"/>
                      </a:lnTo>
                      <a:lnTo>
                        <a:pt x="66" y="0"/>
                      </a:lnTo>
                      <a:lnTo>
                        <a:pt x="72" y="12"/>
                      </a:lnTo>
                      <a:lnTo>
                        <a:pt x="78" y="18"/>
                      </a:lnTo>
                      <a:lnTo>
                        <a:pt x="78" y="30"/>
                      </a:lnTo>
                      <a:lnTo>
                        <a:pt x="78" y="42"/>
                      </a:lnTo>
                      <a:lnTo>
                        <a:pt x="78" y="48"/>
                      </a:lnTo>
                      <a:lnTo>
                        <a:pt x="78" y="60"/>
                      </a:lnTo>
                      <a:lnTo>
                        <a:pt x="84" y="66"/>
                      </a:lnTo>
                      <a:lnTo>
                        <a:pt x="90" y="72"/>
                      </a:lnTo>
                      <a:lnTo>
                        <a:pt x="96" y="78"/>
                      </a:lnTo>
                      <a:lnTo>
                        <a:pt x="96" y="84"/>
                      </a:lnTo>
                      <a:lnTo>
                        <a:pt x="96" y="90"/>
                      </a:lnTo>
                      <a:lnTo>
                        <a:pt x="108" y="90"/>
                      </a:lnTo>
                      <a:lnTo>
                        <a:pt x="114" y="90"/>
                      </a:lnTo>
                      <a:lnTo>
                        <a:pt x="120" y="90"/>
                      </a:lnTo>
                      <a:lnTo>
                        <a:pt x="120" y="96"/>
                      </a:lnTo>
                      <a:lnTo>
                        <a:pt x="114" y="102"/>
                      </a:lnTo>
                      <a:lnTo>
                        <a:pt x="114" y="108"/>
                      </a:lnTo>
                      <a:lnTo>
                        <a:pt x="102" y="114"/>
                      </a:lnTo>
                      <a:lnTo>
                        <a:pt x="96" y="114"/>
                      </a:lnTo>
                      <a:lnTo>
                        <a:pt x="90" y="114"/>
                      </a:lnTo>
                      <a:lnTo>
                        <a:pt x="90" y="120"/>
                      </a:lnTo>
                      <a:lnTo>
                        <a:pt x="96" y="120"/>
                      </a:lnTo>
                      <a:lnTo>
                        <a:pt x="96" y="126"/>
                      </a:lnTo>
                      <a:lnTo>
                        <a:pt x="108" y="138"/>
                      </a:lnTo>
                      <a:lnTo>
                        <a:pt x="108" y="144"/>
                      </a:lnTo>
                      <a:lnTo>
                        <a:pt x="108" y="162"/>
                      </a:lnTo>
                      <a:lnTo>
                        <a:pt x="102" y="174"/>
                      </a:lnTo>
                      <a:lnTo>
                        <a:pt x="96" y="186"/>
                      </a:lnTo>
                      <a:lnTo>
                        <a:pt x="96" y="204"/>
                      </a:lnTo>
                      <a:lnTo>
                        <a:pt x="102" y="210"/>
                      </a:lnTo>
                      <a:lnTo>
                        <a:pt x="108" y="210"/>
                      </a:lnTo>
                      <a:lnTo>
                        <a:pt x="114" y="204"/>
                      </a:lnTo>
                      <a:lnTo>
                        <a:pt x="120" y="204"/>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82" name="Freeform 765">
                  <a:extLst>
                    <a:ext uri="{FF2B5EF4-FFF2-40B4-BE49-F238E27FC236}">
                      <a16:creationId xmlns:a16="http://schemas.microsoft.com/office/drawing/2014/main" xmlns="" id="{173EE56D-5A81-4E41-B07D-9B71309D5249}"/>
                    </a:ext>
                  </a:extLst>
                </p:cNvPr>
                <p:cNvSpPr>
                  <a:spLocks/>
                </p:cNvSpPr>
                <p:nvPr/>
              </p:nvSpPr>
              <p:spPr bwMode="auto">
                <a:xfrm>
                  <a:off x="7937996" y="2884400"/>
                  <a:ext cx="405113" cy="443092"/>
                </a:xfrm>
                <a:custGeom>
                  <a:avLst/>
                  <a:gdLst/>
                  <a:ahLst/>
                  <a:cxnLst>
                    <a:cxn ang="0">
                      <a:pos x="18" y="186"/>
                    </a:cxn>
                    <a:cxn ang="0">
                      <a:pos x="18" y="198"/>
                    </a:cxn>
                    <a:cxn ang="0">
                      <a:pos x="12" y="198"/>
                    </a:cxn>
                    <a:cxn ang="0">
                      <a:pos x="12" y="204"/>
                    </a:cxn>
                    <a:cxn ang="0">
                      <a:pos x="18" y="210"/>
                    </a:cxn>
                    <a:cxn ang="0">
                      <a:pos x="24" y="210"/>
                    </a:cxn>
                    <a:cxn ang="0">
                      <a:pos x="36" y="204"/>
                    </a:cxn>
                    <a:cxn ang="0">
                      <a:pos x="42" y="204"/>
                    </a:cxn>
                    <a:cxn ang="0">
                      <a:pos x="54" y="210"/>
                    </a:cxn>
                    <a:cxn ang="0">
                      <a:pos x="60" y="204"/>
                    </a:cxn>
                    <a:cxn ang="0">
                      <a:pos x="66" y="198"/>
                    </a:cxn>
                    <a:cxn ang="0">
                      <a:pos x="72" y="192"/>
                    </a:cxn>
                    <a:cxn ang="0">
                      <a:pos x="78" y="186"/>
                    </a:cxn>
                    <a:cxn ang="0">
                      <a:pos x="84" y="174"/>
                    </a:cxn>
                    <a:cxn ang="0">
                      <a:pos x="90" y="168"/>
                    </a:cxn>
                    <a:cxn ang="0">
                      <a:pos x="96" y="168"/>
                    </a:cxn>
                    <a:cxn ang="0">
                      <a:pos x="102" y="168"/>
                    </a:cxn>
                    <a:cxn ang="0">
                      <a:pos x="120" y="168"/>
                    </a:cxn>
                    <a:cxn ang="0">
                      <a:pos x="132" y="174"/>
                    </a:cxn>
                    <a:cxn ang="0">
                      <a:pos x="138" y="180"/>
                    </a:cxn>
                    <a:cxn ang="0">
                      <a:pos x="144" y="180"/>
                    </a:cxn>
                    <a:cxn ang="0">
                      <a:pos x="144" y="174"/>
                    </a:cxn>
                    <a:cxn ang="0">
                      <a:pos x="150" y="174"/>
                    </a:cxn>
                    <a:cxn ang="0">
                      <a:pos x="144" y="174"/>
                    </a:cxn>
                    <a:cxn ang="0">
                      <a:pos x="192" y="48"/>
                    </a:cxn>
                    <a:cxn ang="0">
                      <a:pos x="192" y="36"/>
                    </a:cxn>
                    <a:cxn ang="0">
                      <a:pos x="180" y="36"/>
                    </a:cxn>
                    <a:cxn ang="0">
                      <a:pos x="174" y="30"/>
                    </a:cxn>
                    <a:cxn ang="0">
                      <a:pos x="174" y="24"/>
                    </a:cxn>
                    <a:cxn ang="0">
                      <a:pos x="168" y="24"/>
                    </a:cxn>
                    <a:cxn ang="0">
                      <a:pos x="162" y="24"/>
                    </a:cxn>
                    <a:cxn ang="0">
                      <a:pos x="150" y="24"/>
                    </a:cxn>
                    <a:cxn ang="0">
                      <a:pos x="144" y="24"/>
                    </a:cxn>
                    <a:cxn ang="0">
                      <a:pos x="138" y="30"/>
                    </a:cxn>
                    <a:cxn ang="0">
                      <a:pos x="126" y="30"/>
                    </a:cxn>
                    <a:cxn ang="0">
                      <a:pos x="108" y="36"/>
                    </a:cxn>
                    <a:cxn ang="0">
                      <a:pos x="96" y="36"/>
                    </a:cxn>
                    <a:cxn ang="0">
                      <a:pos x="84" y="36"/>
                    </a:cxn>
                    <a:cxn ang="0">
                      <a:pos x="66" y="30"/>
                    </a:cxn>
                    <a:cxn ang="0">
                      <a:pos x="48" y="24"/>
                    </a:cxn>
                    <a:cxn ang="0">
                      <a:pos x="30" y="18"/>
                    </a:cxn>
                    <a:cxn ang="0">
                      <a:pos x="12" y="18"/>
                    </a:cxn>
                    <a:cxn ang="0">
                      <a:pos x="6" y="6"/>
                    </a:cxn>
                    <a:cxn ang="0">
                      <a:pos x="0" y="0"/>
                    </a:cxn>
                    <a:cxn ang="0">
                      <a:pos x="24" y="174"/>
                    </a:cxn>
                    <a:cxn ang="0">
                      <a:pos x="18" y="186"/>
                    </a:cxn>
                  </a:cxnLst>
                  <a:rect l="0" t="0" r="r" b="b"/>
                  <a:pathLst>
                    <a:path w="192" h="210">
                      <a:moveTo>
                        <a:pt x="18" y="186"/>
                      </a:moveTo>
                      <a:lnTo>
                        <a:pt x="18" y="198"/>
                      </a:lnTo>
                      <a:lnTo>
                        <a:pt x="12" y="198"/>
                      </a:lnTo>
                      <a:lnTo>
                        <a:pt x="12" y="204"/>
                      </a:lnTo>
                      <a:lnTo>
                        <a:pt x="18" y="210"/>
                      </a:lnTo>
                      <a:lnTo>
                        <a:pt x="24" y="210"/>
                      </a:lnTo>
                      <a:lnTo>
                        <a:pt x="36" y="204"/>
                      </a:lnTo>
                      <a:lnTo>
                        <a:pt x="42" y="204"/>
                      </a:lnTo>
                      <a:lnTo>
                        <a:pt x="54" y="210"/>
                      </a:lnTo>
                      <a:lnTo>
                        <a:pt x="60" y="204"/>
                      </a:lnTo>
                      <a:lnTo>
                        <a:pt x="66" y="198"/>
                      </a:lnTo>
                      <a:lnTo>
                        <a:pt x="72" y="192"/>
                      </a:lnTo>
                      <a:lnTo>
                        <a:pt x="78" y="186"/>
                      </a:lnTo>
                      <a:lnTo>
                        <a:pt x="84" y="174"/>
                      </a:lnTo>
                      <a:lnTo>
                        <a:pt x="90" y="168"/>
                      </a:lnTo>
                      <a:lnTo>
                        <a:pt x="96" y="168"/>
                      </a:lnTo>
                      <a:lnTo>
                        <a:pt x="102" y="168"/>
                      </a:lnTo>
                      <a:lnTo>
                        <a:pt x="120" y="168"/>
                      </a:lnTo>
                      <a:lnTo>
                        <a:pt x="132" y="174"/>
                      </a:lnTo>
                      <a:lnTo>
                        <a:pt x="138" y="180"/>
                      </a:lnTo>
                      <a:lnTo>
                        <a:pt x="144" y="180"/>
                      </a:lnTo>
                      <a:lnTo>
                        <a:pt x="144" y="174"/>
                      </a:lnTo>
                      <a:lnTo>
                        <a:pt x="150" y="174"/>
                      </a:lnTo>
                      <a:lnTo>
                        <a:pt x="144" y="174"/>
                      </a:lnTo>
                      <a:lnTo>
                        <a:pt x="192" y="48"/>
                      </a:lnTo>
                      <a:lnTo>
                        <a:pt x="192" y="36"/>
                      </a:lnTo>
                      <a:lnTo>
                        <a:pt x="180" y="36"/>
                      </a:lnTo>
                      <a:lnTo>
                        <a:pt x="174" y="30"/>
                      </a:lnTo>
                      <a:lnTo>
                        <a:pt x="174" y="24"/>
                      </a:lnTo>
                      <a:lnTo>
                        <a:pt x="168" y="24"/>
                      </a:lnTo>
                      <a:lnTo>
                        <a:pt x="162" y="24"/>
                      </a:lnTo>
                      <a:lnTo>
                        <a:pt x="150" y="24"/>
                      </a:lnTo>
                      <a:lnTo>
                        <a:pt x="144" y="24"/>
                      </a:lnTo>
                      <a:lnTo>
                        <a:pt x="138" y="30"/>
                      </a:lnTo>
                      <a:lnTo>
                        <a:pt x="126" y="30"/>
                      </a:lnTo>
                      <a:lnTo>
                        <a:pt x="108" y="36"/>
                      </a:lnTo>
                      <a:lnTo>
                        <a:pt x="96" y="36"/>
                      </a:lnTo>
                      <a:lnTo>
                        <a:pt x="84" y="36"/>
                      </a:lnTo>
                      <a:lnTo>
                        <a:pt x="66" y="30"/>
                      </a:lnTo>
                      <a:lnTo>
                        <a:pt x="48" y="24"/>
                      </a:lnTo>
                      <a:lnTo>
                        <a:pt x="30" y="18"/>
                      </a:lnTo>
                      <a:lnTo>
                        <a:pt x="12" y="18"/>
                      </a:lnTo>
                      <a:lnTo>
                        <a:pt x="6" y="6"/>
                      </a:lnTo>
                      <a:lnTo>
                        <a:pt x="0" y="0"/>
                      </a:lnTo>
                      <a:lnTo>
                        <a:pt x="24" y="174"/>
                      </a:lnTo>
                      <a:lnTo>
                        <a:pt x="18" y="186"/>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83" name="Freeform 766">
                  <a:extLst>
                    <a:ext uri="{FF2B5EF4-FFF2-40B4-BE49-F238E27FC236}">
                      <a16:creationId xmlns:a16="http://schemas.microsoft.com/office/drawing/2014/main" xmlns="" id="{10E09CEB-98DD-D445-8DED-8DB9D12179CE}"/>
                    </a:ext>
                  </a:extLst>
                </p:cNvPr>
                <p:cNvSpPr>
                  <a:spLocks/>
                </p:cNvSpPr>
                <p:nvPr/>
              </p:nvSpPr>
              <p:spPr bwMode="auto">
                <a:xfrm>
                  <a:off x="7558203" y="2808441"/>
                  <a:ext cx="430432" cy="557030"/>
                </a:xfrm>
                <a:custGeom>
                  <a:avLst/>
                  <a:gdLst/>
                  <a:ahLst/>
                  <a:cxnLst>
                    <a:cxn ang="0">
                      <a:pos x="36" y="258"/>
                    </a:cxn>
                    <a:cxn ang="0">
                      <a:pos x="0" y="66"/>
                    </a:cxn>
                    <a:cxn ang="0">
                      <a:pos x="66" y="54"/>
                    </a:cxn>
                    <a:cxn ang="0">
                      <a:pos x="84" y="48"/>
                    </a:cxn>
                    <a:cxn ang="0">
                      <a:pos x="174" y="0"/>
                    </a:cxn>
                    <a:cxn ang="0">
                      <a:pos x="180" y="36"/>
                    </a:cxn>
                    <a:cxn ang="0">
                      <a:pos x="204" y="210"/>
                    </a:cxn>
                    <a:cxn ang="0">
                      <a:pos x="198" y="222"/>
                    </a:cxn>
                    <a:cxn ang="0">
                      <a:pos x="84" y="240"/>
                    </a:cxn>
                    <a:cxn ang="0">
                      <a:pos x="78" y="240"/>
                    </a:cxn>
                    <a:cxn ang="0">
                      <a:pos x="72" y="240"/>
                    </a:cxn>
                    <a:cxn ang="0">
                      <a:pos x="66" y="246"/>
                    </a:cxn>
                    <a:cxn ang="0">
                      <a:pos x="66" y="252"/>
                    </a:cxn>
                    <a:cxn ang="0">
                      <a:pos x="72" y="258"/>
                    </a:cxn>
                    <a:cxn ang="0">
                      <a:pos x="66" y="258"/>
                    </a:cxn>
                    <a:cxn ang="0">
                      <a:pos x="60" y="264"/>
                    </a:cxn>
                    <a:cxn ang="0">
                      <a:pos x="54" y="264"/>
                    </a:cxn>
                    <a:cxn ang="0">
                      <a:pos x="48" y="264"/>
                    </a:cxn>
                    <a:cxn ang="0">
                      <a:pos x="42" y="258"/>
                    </a:cxn>
                    <a:cxn ang="0">
                      <a:pos x="36" y="258"/>
                    </a:cxn>
                  </a:cxnLst>
                  <a:rect l="0" t="0" r="r" b="b"/>
                  <a:pathLst>
                    <a:path w="204" h="264">
                      <a:moveTo>
                        <a:pt x="36" y="258"/>
                      </a:moveTo>
                      <a:lnTo>
                        <a:pt x="0" y="66"/>
                      </a:lnTo>
                      <a:lnTo>
                        <a:pt x="66" y="54"/>
                      </a:lnTo>
                      <a:lnTo>
                        <a:pt x="84" y="48"/>
                      </a:lnTo>
                      <a:lnTo>
                        <a:pt x="174" y="0"/>
                      </a:lnTo>
                      <a:lnTo>
                        <a:pt x="180" y="36"/>
                      </a:lnTo>
                      <a:lnTo>
                        <a:pt x="204" y="210"/>
                      </a:lnTo>
                      <a:lnTo>
                        <a:pt x="198" y="222"/>
                      </a:lnTo>
                      <a:lnTo>
                        <a:pt x="84" y="240"/>
                      </a:lnTo>
                      <a:lnTo>
                        <a:pt x="78" y="240"/>
                      </a:lnTo>
                      <a:lnTo>
                        <a:pt x="72" y="240"/>
                      </a:lnTo>
                      <a:lnTo>
                        <a:pt x="66" y="246"/>
                      </a:lnTo>
                      <a:lnTo>
                        <a:pt x="66" y="252"/>
                      </a:lnTo>
                      <a:lnTo>
                        <a:pt x="72" y="258"/>
                      </a:lnTo>
                      <a:lnTo>
                        <a:pt x="66" y="258"/>
                      </a:lnTo>
                      <a:lnTo>
                        <a:pt x="60" y="264"/>
                      </a:lnTo>
                      <a:lnTo>
                        <a:pt x="54" y="264"/>
                      </a:lnTo>
                      <a:lnTo>
                        <a:pt x="48" y="264"/>
                      </a:lnTo>
                      <a:lnTo>
                        <a:pt x="42" y="258"/>
                      </a:lnTo>
                      <a:lnTo>
                        <a:pt x="36" y="258"/>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84" name="Freeform 791">
                  <a:extLst>
                    <a:ext uri="{FF2B5EF4-FFF2-40B4-BE49-F238E27FC236}">
                      <a16:creationId xmlns:a16="http://schemas.microsoft.com/office/drawing/2014/main" xmlns="" id="{0F7CE643-ED5C-A249-A868-50E0052C9CED}"/>
                    </a:ext>
                  </a:extLst>
                </p:cNvPr>
                <p:cNvSpPr>
                  <a:spLocks/>
                </p:cNvSpPr>
                <p:nvPr/>
              </p:nvSpPr>
              <p:spPr bwMode="auto">
                <a:xfrm>
                  <a:off x="6165629" y="3403450"/>
                  <a:ext cx="455752" cy="392453"/>
                </a:xfrm>
                <a:custGeom>
                  <a:avLst/>
                  <a:gdLst/>
                  <a:ahLst/>
                  <a:cxnLst>
                    <a:cxn ang="0">
                      <a:pos x="102" y="186"/>
                    </a:cxn>
                    <a:cxn ang="0">
                      <a:pos x="108" y="180"/>
                    </a:cxn>
                    <a:cxn ang="0">
                      <a:pos x="108" y="174"/>
                    </a:cxn>
                    <a:cxn ang="0">
                      <a:pos x="114" y="168"/>
                    </a:cxn>
                    <a:cxn ang="0">
                      <a:pos x="126" y="168"/>
                    </a:cxn>
                    <a:cxn ang="0">
                      <a:pos x="156" y="168"/>
                    </a:cxn>
                    <a:cxn ang="0">
                      <a:pos x="168" y="168"/>
                    </a:cxn>
                    <a:cxn ang="0">
                      <a:pos x="216" y="126"/>
                    </a:cxn>
                    <a:cxn ang="0">
                      <a:pos x="186" y="90"/>
                    </a:cxn>
                    <a:cxn ang="0">
                      <a:pos x="186" y="60"/>
                    </a:cxn>
                    <a:cxn ang="0">
                      <a:pos x="174" y="48"/>
                    </a:cxn>
                    <a:cxn ang="0">
                      <a:pos x="192" y="24"/>
                    </a:cxn>
                    <a:cxn ang="0">
                      <a:pos x="192" y="18"/>
                    </a:cxn>
                    <a:cxn ang="0">
                      <a:pos x="180" y="12"/>
                    </a:cxn>
                    <a:cxn ang="0">
                      <a:pos x="174" y="12"/>
                    </a:cxn>
                    <a:cxn ang="0">
                      <a:pos x="168" y="12"/>
                    </a:cxn>
                    <a:cxn ang="0">
                      <a:pos x="162" y="12"/>
                    </a:cxn>
                    <a:cxn ang="0">
                      <a:pos x="156" y="6"/>
                    </a:cxn>
                    <a:cxn ang="0">
                      <a:pos x="150" y="6"/>
                    </a:cxn>
                    <a:cxn ang="0">
                      <a:pos x="138" y="6"/>
                    </a:cxn>
                    <a:cxn ang="0">
                      <a:pos x="132" y="6"/>
                    </a:cxn>
                    <a:cxn ang="0">
                      <a:pos x="126" y="6"/>
                    </a:cxn>
                    <a:cxn ang="0">
                      <a:pos x="120" y="0"/>
                    </a:cxn>
                    <a:cxn ang="0">
                      <a:pos x="114" y="6"/>
                    </a:cxn>
                    <a:cxn ang="0">
                      <a:pos x="102" y="12"/>
                    </a:cxn>
                    <a:cxn ang="0">
                      <a:pos x="96" y="18"/>
                    </a:cxn>
                    <a:cxn ang="0">
                      <a:pos x="90" y="30"/>
                    </a:cxn>
                    <a:cxn ang="0">
                      <a:pos x="90" y="36"/>
                    </a:cxn>
                    <a:cxn ang="0">
                      <a:pos x="78" y="48"/>
                    </a:cxn>
                    <a:cxn ang="0">
                      <a:pos x="66" y="54"/>
                    </a:cxn>
                    <a:cxn ang="0">
                      <a:pos x="48" y="54"/>
                    </a:cxn>
                    <a:cxn ang="0">
                      <a:pos x="36" y="60"/>
                    </a:cxn>
                    <a:cxn ang="0">
                      <a:pos x="18" y="66"/>
                    </a:cxn>
                    <a:cxn ang="0">
                      <a:pos x="12" y="78"/>
                    </a:cxn>
                    <a:cxn ang="0">
                      <a:pos x="6" y="102"/>
                    </a:cxn>
                    <a:cxn ang="0">
                      <a:pos x="0" y="114"/>
                    </a:cxn>
                    <a:cxn ang="0">
                      <a:pos x="6" y="120"/>
                    </a:cxn>
                    <a:cxn ang="0">
                      <a:pos x="42" y="144"/>
                    </a:cxn>
                    <a:cxn ang="0">
                      <a:pos x="48" y="144"/>
                    </a:cxn>
                    <a:cxn ang="0">
                      <a:pos x="102" y="186"/>
                    </a:cxn>
                  </a:cxnLst>
                  <a:rect l="0" t="0" r="r" b="b"/>
                  <a:pathLst>
                    <a:path w="216" h="186">
                      <a:moveTo>
                        <a:pt x="102" y="186"/>
                      </a:moveTo>
                      <a:lnTo>
                        <a:pt x="108" y="180"/>
                      </a:lnTo>
                      <a:lnTo>
                        <a:pt x="108" y="174"/>
                      </a:lnTo>
                      <a:lnTo>
                        <a:pt x="114" y="168"/>
                      </a:lnTo>
                      <a:lnTo>
                        <a:pt x="126" y="168"/>
                      </a:lnTo>
                      <a:lnTo>
                        <a:pt x="156" y="168"/>
                      </a:lnTo>
                      <a:lnTo>
                        <a:pt x="168" y="168"/>
                      </a:lnTo>
                      <a:lnTo>
                        <a:pt x="216" y="126"/>
                      </a:lnTo>
                      <a:lnTo>
                        <a:pt x="186" y="90"/>
                      </a:lnTo>
                      <a:lnTo>
                        <a:pt x="186" y="60"/>
                      </a:lnTo>
                      <a:lnTo>
                        <a:pt x="174" y="48"/>
                      </a:lnTo>
                      <a:lnTo>
                        <a:pt x="192" y="24"/>
                      </a:lnTo>
                      <a:lnTo>
                        <a:pt x="192" y="18"/>
                      </a:lnTo>
                      <a:lnTo>
                        <a:pt x="180" y="12"/>
                      </a:lnTo>
                      <a:lnTo>
                        <a:pt x="174" y="12"/>
                      </a:lnTo>
                      <a:lnTo>
                        <a:pt x="168" y="12"/>
                      </a:lnTo>
                      <a:lnTo>
                        <a:pt x="162" y="12"/>
                      </a:lnTo>
                      <a:lnTo>
                        <a:pt x="156" y="6"/>
                      </a:lnTo>
                      <a:lnTo>
                        <a:pt x="150" y="6"/>
                      </a:lnTo>
                      <a:lnTo>
                        <a:pt x="138" y="6"/>
                      </a:lnTo>
                      <a:lnTo>
                        <a:pt x="132" y="6"/>
                      </a:lnTo>
                      <a:lnTo>
                        <a:pt x="126" y="6"/>
                      </a:lnTo>
                      <a:lnTo>
                        <a:pt x="120" y="0"/>
                      </a:lnTo>
                      <a:lnTo>
                        <a:pt x="114" y="6"/>
                      </a:lnTo>
                      <a:lnTo>
                        <a:pt x="102" y="12"/>
                      </a:lnTo>
                      <a:lnTo>
                        <a:pt x="96" y="18"/>
                      </a:lnTo>
                      <a:lnTo>
                        <a:pt x="90" y="30"/>
                      </a:lnTo>
                      <a:lnTo>
                        <a:pt x="90" y="36"/>
                      </a:lnTo>
                      <a:lnTo>
                        <a:pt x="78" y="48"/>
                      </a:lnTo>
                      <a:lnTo>
                        <a:pt x="66" y="54"/>
                      </a:lnTo>
                      <a:lnTo>
                        <a:pt x="48" y="54"/>
                      </a:lnTo>
                      <a:lnTo>
                        <a:pt x="36" y="60"/>
                      </a:lnTo>
                      <a:lnTo>
                        <a:pt x="18" y="66"/>
                      </a:lnTo>
                      <a:lnTo>
                        <a:pt x="12" y="78"/>
                      </a:lnTo>
                      <a:lnTo>
                        <a:pt x="6" y="102"/>
                      </a:lnTo>
                      <a:lnTo>
                        <a:pt x="0" y="114"/>
                      </a:lnTo>
                      <a:lnTo>
                        <a:pt x="6" y="120"/>
                      </a:lnTo>
                      <a:lnTo>
                        <a:pt x="42" y="144"/>
                      </a:lnTo>
                      <a:lnTo>
                        <a:pt x="48" y="144"/>
                      </a:lnTo>
                      <a:lnTo>
                        <a:pt x="102" y="186"/>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85" name="Freeform 797">
                  <a:extLst>
                    <a:ext uri="{FF2B5EF4-FFF2-40B4-BE49-F238E27FC236}">
                      <a16:creationId xmlns:a16="http://schemas.microsoft.com/office/drawing/2014/main" xmlns="" id="{BCCD3BBB-9012-7847-B765-EFA951DE26AD}"/>
                    </a:ext>
                  </a:extLst>
                </p:cNvPr>
                <p:cNvSpPr>
                  <a:spLocks/>
                </p:cNvSpPr>
                <p:nvPr/>
              </p:nvSpPr>
              <p:spPr bwMode="auto">
                <a:xfrm>
                  <a:off x="6532762" y="3276852"/>
                  <a:ext cx="607669" cy="417772"/>
                </a:xfrm>
                <a:custGeom>
                  <a:avLst/>
                  <a:gdLst/>
                  <a:ahLst/>
                  <a:cxnLst>
                    <a:cxn ang="0">
                      <a:pos x="288" y="186"/>
                    </a:cxn>
                    <a:cxn ang="0">
                      <a:pos x="288" y="174"/>
                    </a:cxn>
                    <a:cxn ang="0">
                      <a:pos x="288" y="168"/>
                    </a:cxn>
                    <a:cxn ang="0">
                      <a:pos x="282" y="162"/>
                    </a:cxn>
                    <a:cxn ang="0">
                      <a:pos x="276" y="162"/>
                    </a:cxn>
                    <a:cxn ang="0">
                      <a:pos x="270" y="156"/>
                    </a:cxn>
                    <a:cxn ang="0">
                      <a:pos x="276" y="150"/>
                    </a:cxn>
                    <a:cxn ang="0">
                      <a:pos x="276" y="144"/>
                    </a:cxn>
                    <a:cxn ang="0">
                      <a:pos x="282" y="144"/>
                    </a:cxn>
                    <a:cxn ang="0">
                      <a:pos x="282" y="138"/>
                    </a:cxn>
                    <a:cxn ang="0">
                      <a:pos x="282" y="126"/>
                    </a:cxn>
                    <a:cxn ang="0">
                      <a:pos x="276" y="120"/>
                    </a:cxn>
                    <a:cxn ang="0">
                      <a:pos x="270" y="114"/>
                    </a:cxn>
                    <a:cxn ang="0">
                      <a:pos x="264" y="114"/>
                    </a:cxn>
                    <a:cxn ang="0">
                      <a:pos x="258" y="114"/>
                    </a:cxn>
                    <a:cxn ang="0">
                      <a:pos x="252" y="120"/>
                    </a:cxn>
                    <a:cxn ang="0">
                      <a:pos x="252" y="126"/>
                    </a:cxn>
                    <a:cxn ang="0">
                      <a:pos x="246" y="132"/>
                    </a:cxn>
                    <a:cxn ang="0">
                      <a:pos x="234" y="126"/>
                    </a:cxn>
                    <a:cxn ang="0">
                      <a:pos x="228" y="120"/>
                    </a:cxn>
                    <a:cxn ang="0">
                      <a:pos x="228" y="114"/>
                    </a:cxn>
                    <a:cxn ang="0">
                      <a:pos x="222" y="102"/>
                    </a:cxn>
                    <a:cxn ang="0">
                      <a:pos x="228" y="96"/>
                    </a:cxn>
                    <a:cxn ang="0">
                      <a:pos x="228" y="90"/>
                    </a:cxn>
                    <a:cxn ang="0">
                      <a:pos x="228" y="78"/>
                    </a:cxn>
                    <a:cxn ang="0">
                      <a:pos x="222" y="66"/>
                    </a:cxn>
                    <a:cxn ang="0">
                      <a:pos x="216" y="60"/>
                    </a:cxn>
                    <a:cxn ang="0">
                      <a:pos x="210" y="60"/>
                    </a:cxn>
                    <a:cxn ang="0">
                      <a:pos x="204" y="66"/>
                    </a:cxn>
                    <a:cxn ang="0">
                      <a:pos x="198" y="72"/>
                    </a:cxn>
                    <a:cxn ang="0">
                      <a:pos x="192" y="72"/>
                    </a:cxn>
                    <a:cxn ang="0">
                      <a:pos x="186" y="66"/>
                    </a:cxn>
                    <a:cxn ang="0">
                      <a:pos x="192" y="54"/>
                    </a:cxn>
                    <a:cxn ang="0">
                      <a:pos x="198" y="48"/>
                    </a:cxn>
                    <a:cxn ang="0">
                      <a:pos x="198" y="36"/>
                    </a:cxn>
                    <a:cxn ang="0">
                      <a:pos x="204" y="30"/>
                    </a:cxn>
                    <a:cxn ang="0">
                      <a:pos x="198" y="24"/>
                    </a:cxn>
                    <a:cxn ang="0">
                      <a:pos x="192" y="18"/>
                    </a:cxn>
                    <a:cxn ang="0">
                      <a:pos x="180" y="18"/>
                    </a:cxn>
                    <a:cxn ang="0">
                      <a:pos x="174" y="24"/>
                    </a:cxn>
                    <a:cxn ang="0">
                      <a:pos x="168" y="24"/>
                    </a:cxn>
                    <a:cxn ang="0">
                      <a:pos x="162" y="24"/>
                    </a:cxn>
                    <a:cxn ang="0">
                      <a:pos x="162" y="18"/>
                    </a:cxn>
                    <a:cxn ang="0">
                      <a:pos x="162" y="6"/>
                    </a:cxn>
                    <a:cxn ang="0">
                      <a:pos x="162" y="0"/>
                    </a:cxn>
                    <a:cxn ang="0">
                      <a:pos x="108" y="12"/>
                    </a:cxn>
                    <a:cxn ang="0">
                      <a:pos x="60" y="60"/>
                    </a:cxn>
                    <a:cxn ang="0">
                      <a:pos x="42" y="78"/>
                    </a:cxn>
                    <a:cxn ang="0">
                      <a:pos x="24" y="78"/>
                    </a:cxn>
                    <a:cxn ang="0">
                      <a:pos x="18" y="84"/>
                    </a:cxn>
                    <a:cxn ang="0">
                      <a:pos x="0" y="108"/>
                    </a:cxn>
                    <a:cxn ang="0">
                      <a:pos x="12" y="120"/>
                    </a:cxn>
                    <a:cxn ang="0">
                      <a:pos x="12" y="150"/>
                    </a:cxn>
                    <a:cxn ang="0">
                      <a:pos x="42" y="186"/>
                    </a:cxn>
                    <a:cxn ang="0">
                      <a:pos x="210" y="198"/>
                    </a:cxn>
                    <a:cxn ang="0">
                      <a:pos x="216" y="198"/>
                    </a:cxn>
                    <a:cxn ang="0">
                      <a:pos x="270" y="168"/>
                    </a:cxn>
                    <a:cxn ang="0">
                      <a:pos x="276" y="186"/>
                    </a:cxn>
                    <a:cxn ang="0">
                      <a:pos x="282" y="186"/>
                    </a:cxn>
                    <a:cxn ang="0">
                      <a:pos x="288" y="186"/>
                    </a:cxn>
                  </a:cxnLst>
                  <a:rect l="0" t="0" r="r" b="b"/>
                  <a:pathLst>
                    <a:path w="288" h="198">
                      <a:moveTo>
                        <a:pt x="288" y="186"/>
                      </a:moveTo>
                      <a:lnTo>
                        <a:pt x="288" y="174"/>
                      </a:lnTo>
                      <a:lnTo>
                        <a:pt x="288" y="168"/>
                      </a:lnTo>
                      <a:lnTo>
                        <a:pt x="282" y="162"/>
                      </a:lnTo>
                      <a:lnTo>
                        <a:pt x="276" y="162"/>
                      </a:lnTo>
                      <a:lnTo>
                        <a:pt x="270" y="156"/>
                      </a:lnTo>
                      <a:lnTo>
                        <a:pt x="276" y="150"/>
                      </a:lnTo>
                      <a:lnTo>
                        <a:pt x="276" y="144"/>
                      </a:lnTo>
                      <a:lnTo>
                        <a:pt x="282" y="144"/>
                      </a:lnTo>
                      <a:lnTo>
                        <a:pt x="282" y="138"/>
                      </a:lnTo>
                      <a:lnTo>
                        <a:pt x="282" y="126"/>
                      </a:lnTo>
                      <a:lnTo>
                        <a:pt x="276" y="120"/>
                      </a:lnTo>
                      <a:lnTo>
                        <a:pt x="270" y="114"/>
                      </a:lnTo>
                      <a:lnTo>
                        <a:pt x="264" y="114"/>
                      </a:lnTo>
                      <a:lnTo>
                        <a:pt x="258" y="114"/>
                      </a:lnTo>
                      <a:lnTo>
                        <a:pt x="252" y="120"/>
                      </a:lnTo>
                      <a:lnTo>
                        <a:pt x="252" y="126"/>
                      </a:lnTo>
                      <a:lnTo>
                        <a:pt x="246" y="132"/>
                      </a:lnTo>
                      <a:lnTo>
                        <a:pt x="234" y="126"/>
                      </a:lnTo>
                      <a:lnTo>
                        <a:pt x="228" y="120"/>
                      </a:lnTo>
                      <a:lnTo>
                        <a:pt x="228" y="114"/>
                      </a:lnTo>
                      <a:lnTo>
                        <a:pt x="222" y="102"/>
                      </a:lnTo>
                      <a:lnTo>
                        <a:pt x="228" y="96"/>
                      </a:lnTo>
                      <a:lnTo>
                        <a:pt x="228" y="90"/>
                      </a:lnTo>
                      <a:lnTo>
                        <a:pt x="228" y="78"/>
                      </a:lnTo>
                      <a:lnTo>
                        <a:pt x="222" y="66"/>
                      </a:lnTo>
                      <a:lnTo>
                        <a:pt x="216" y="60"/>
                      </a:lnTo>
                      <a:lnTo>
                        <a:pt x="210" y="60"/>
                      </a:lnTo>
                      <a:lnTo>
                        <a:pt x="204" y="66"/>
                      </a:lnTo>
                      <a:lnTo>
                        <a:pt x="198" y="72"/>
                      </a:lnTo>
                      <a:lnTo>
                        <a:pt x="192" y="72"/>
                      </a:lnTo>
                      <a:lnTo>
                        <a:pt x="186" y="66"/>
                      </a:lnTo>
                      <a:lnTo>
                        <a:pt x="192" y="54"/>
                      </a:lnTo>
                      <a:lnTo>
                        <a:pt x="198" y="48"/>
                      </a:lnTo>
                      <a:lnTo>
                        <a:pt x="198" y="36"/>
                      </a:lnTo>
                      <a:lnTo>
                        <a:pt x="204" y="30"/>
                      </a:lnTo>
                      <a:lnTo>
                        <a:pt x="198" y="24"/>
                      </a:lnTo>
                      <a:lnTo>
                        <a:pt x="192" y="18"/>
                      </a:lnTo>
                      <a:lnTo>
                        <a:pt x="180" y="18"/>
                      </a:lnTo>
                      <a:lnTo>
                        <a:pt x="174" y="24"/>
                      </a:lnTo>
                      <a:lnTo>
                        <a:pt x="168" y="24"/>
                      </a:lnTo>
                      <a:lnTo>
                        <a:pt x="162" y="24"/>
                      </a:lnTo>
                      <a:lnTo>
                        <a:pt x="162" y="18"/>
                      </a:lnTo>
                      <a:lnTo>
                        <a:pt x="162" y="6"/>
                      </a:lnTo>
                      <a:lnTo>
                        <a:pt x="162" y="0"/>
                      </a:lnTo>
                      <a:lnTo>
                        <a:pt x="108" y="12"/>
                      </a:lnTo>
                      <a:lnTo>
                        <a:pt x="60" y="60"/>
                      </a:lnTo>
                      <a:lnTo>
                        <a:pt x="42" y="78"/>
                      </a:lnTo>
                      <a:lnTo>
                        <a:pt x="24" y="78"/>
                      </a:lnTo>
                      <a:lnTo>
                        <a:pt x="18" y="84"/>
                      </a:lnTo>
                      <a:lnTo>
                        <a:pt x="0" y="108"/>
                      </a:lnTo>
                      <a:lnTo>
                        <a:pt x="12" y="120"/>
                      </a:lnTo>
                      <a:lnTo>
                        <a:pt x="12" y="150"/>
                      </a:lnTo>
                      <a:lnTo>
                        <a:pt x="42" y="186"/>
                      </a:lnTo>
                      <a:lnTo>
                        <a:pt x="210" y="198"/>
                      </a:lnTo>
                      <a:lnTo>
                        <a:pt x="216" y="198"/>
                      </a:lnTo>
                      <a:lnTo>
                        <a:pt x="270" y="168"/>
                      </a:lnTo>
                      <a:lnTo>
                        <a:pt x="276" y="186"/>
                      </a:lnTo>
                      <a:lnTo>
                        <a:pt x="282" y="186"/>
                      </a:lnTo>
                      <a:lnTo>
                        <a:pt x="288" y="186"/>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86" name="Freeform 824">
                  <a:extLst>
                    <a:ext uri="{FF2B5EF4-FFF2-40B4-BE49-F238E27FC236}">
                      <a16:creationId xmlns:a16="http://schemas.microsoft.com/office/drawing/2014/main" xmlns="" id="{956545EE-283B-BB46-A649-3C577CF0D109}"/>
                    </a:ext>
                  </a:extLst>
                </p:cNvPr>
                <p:cNvSpPr>
                  <a:spLocks/>
                </p:cNvSpPr>
                <p:nvPr/>
              </p:nvSpPr>
              <p:spPr bwMode="auto">
                <a:xfrm>
                  <a:off x="6254247" y="5087199"/>
                  <a:ext cx="658308" cy="468411"/>
                </a:xfrm>
                <a:custGeom>
                  <a:avLst/>
                  <a:gdLst/>
                  <a:ahLst/>
                  <a:cxnLst>
                    <a:cxn ang="0">
                      <a:pos x="132" y="204"/>
                    </a:cxn>
                    <a:cxn ang="0">
                      <a:pos x="120" y="180"/>
                    </a:cxn>
                    <a:cxn ang="0">
                      <a:pos x="0" y="42"/>
                    </a:cxn>
                    <a:cxn ang="0">
                      <a:pos x="6" y="18"/>
                    </a:cxn>
                    <a:cxn ang="0">
                      <a:pos x="18" y="24"/>
                    </a:cxn>
                    <a:cxn ang="0">
                      <a:pos x="36" y="24"/>
                    </a:cxn>
                    <a:cxn ang="0">
                      <a:pos x="42" y="12"/>
                    </a:cxn>
                    <a:cxn ang="0">
                      <a:pos x="54" y="0"/>
                    </a:cxn>
                    <a:cxn ang="0">
                      <a:pos x="60" y="12"/>
                    </a:cxn>
                    <a:cxn ang="0">
                      <a:pos x="66" y="18"/>
                    </a:cxn>
                    <a:cxn ang="0">
                      <a:pos x="78" y="12"/>
                    </a:cxn>
                    <a:cxn ang="0">
                      <a:pos x="90" y="6"/>
                    </a:cxn>
                    <a:cxn ang="0">
                      <a:pos x="108" y="6"/>
                    </a:cxn>
                    <a:cxn ang="0">
                      <a:pos x="120" y="12"/>
                    </a:cxn>
                    <a:cxn ang="0">
                      <a:pos x="138" y="12"/>
                    </a:cxn>
                    <a:cxn ang="0">
                      <a:pos x="150" y="12"/>
                    </a:cxn>
                    <a:cxn ang="0">
                      <a:pos x="168" y="24"/>
                    </a:cxn>
                    <a:cxn ang="0">
                      <a:pos x="198" y="42"/>
                    </a:cxn>
                    <a:cxn ang="0">
                      <a:pos x="216" y="42"/>
                    </a:cxn>
                    <a:cxn ang="0">
                      <a:pos x="234" y="30"/>
                    </a:cxn>
                    <a:cxn ang="0">
                      <a:pos x="252" y="18"/>
                    </a:cxn>
                    <a:cxn ang="0">
                      <a:pos x="258" y="12"/>
                    </a:cxn>
                    <a:cxn ang="0">
                      <a:pos x="276" y="18"/>
                    </a:cxn>
                    <a:cxn ang="0">
                      <a:pos x="282" y="30"/>
                    </a:cxn>
                    <a:cxn ang="0">
                      <a:pos x="300" y="36"/>
                    </a:cxn>
                    <a:cxn ang="0">
                      <a:pos x="306" y="48"/>
                    </a:cxn>
                    <a:cxn ang="0">
                      <a:pos x="312" y="54"/>
                    </a:cxn>
                    <a:cxn ang="0">
                      <a:pos x="306" y="66"/>
                    </a:cxn>
                    <a:cxn ang="0">
                      <a:pos x="294" y="66"/>
                    </a:cxn>
                    <a:cxn ang="0">
                      <a:pos x="282" y="78"/>
                    </a:cxn>
                    <a:cxn ang="0">
                      <a:pos x="276" y="96"/>
                    </a:cxn>
                    <a:cxn ang="0">
                      <a:pos x="252" y="132"/>
                    </a:cxn>
                    <a:cxn ang="0">
                      <a:pos x="246" y="150"/>
                    </a:cxn>
                    <a:cxn ang="0">
                      <a:pos x="240" y="162"/>
                    </a:cxn>
                    <a:cxn ang="0">
                      <a:pos x="228" y="168"/>
                    </a:cxn>
                    <a:cxn ang="0">
                      <a:pos x="198" y="168"/>
                    </a:cxn>
                    <a:cxn ang="0">
                      <a:pos x="174" y="186"/>
                    </a:cxn>
                    <a:cxn ang="0">
                      <a:pos x="144" y="222"/>
                    </a:cxn>
                  </a:cxnLst>
                  <a:rect l="0" t="0" r="r" b="b"/>
                  <a:pathLst>
                    <a:path w="312" h="222">
                      <a:moveTo>
                        <a:pt x="144" y="222"/>
                      </a:moveTo>
                      <a:lnTo>
                        <a:pt x="132" y="204"/>
                      </a:lnTo>
                      <a:lnTo>
                        <a:pt x="126" y="186"/>
                      </a:lnTo>
                      <a:lnTo>
                        <a:pt x="120" y="180"/>
                      </a:lnTo>
                      <a:lnTo>
                        <a:pt x="66" y="96"/>
                      </a:lnTo>
                      <a:lnTo>
                        <a:pt x="0" y="42"/>
                      </a:lnTo>
                      <a:lnTo>
                        <a:pt x="0" y="12"/>
                      </a:lnTo>
                      <a:lnTo>
                        <a:pt x="6" y="18"/>
                      </a:lnTo>
                      <a:lnTo>
                        <a:pt x="12" y="24"/>
                      </a:lnTo>
                      <a:lnTo>
                        <a:pt x="18" y="24"/>
                      </a:lnTo>
                      <a:lnTo>
                        <a:pt x="30" y="24"/>
                      </a:lnTo>
                      <a:lnTo>
                        <a:pt x="36" y="24"/>
                      </a:lnTo>
                      <a:lnTo>
                        <a:pt x="42" y="18"/>
                      </a:lnTo>
                      <a:lnTo>
                        <a:pt x="42" y="12"/>
                      </a:lnTo>
                      <a:lnTo>
                        <a:pt x="48" y="6"/>
                      </a:lnTo>
                      <a:lnTo>
                        <a:pt x="54" y="0"/>
                      </a:lnTo>
                      <a:lnTo>
                        <a:pt x="54" y="6"/>
                      </a:lnTo>
                      <a:lnTo>
                        <a:pt x="60" y="12"/>
                      </a:lnTo>
                      <a:lnTo>
                        <a:pt x="60" y="18"/>
                      </a:lnTo>
                      <a:lnTo>
                        <a:pt x="66" y="18"/>
                      </a:lnTo>
                      <a:lnTo>
                        <a:pt x="72" y="18"/>
                      </a:lnTo>
                      <a:lnTo>
                        <a:pt x="78" y="12"/>
                      </a:lnTo>
                      <a:lnTo>
                        <a:pt x="84" y="6"/>
                      </a:lnTo>
                      <a:lnTo>
                        <a:pt x="90" y="6"/>
                      </a:lnTo>
                      <a:lnTo>
                        <a:pt x="96" y="6"/>
                      </a:lnTo>
                      <a:lnTo>
                        <a:pt x="108" y="6"/>
                      </a:lnTo>
                      <a:lnTo>
                        <a:pt x="114" y="6"/>
                      </a:lnTo>
                      <a:lnTo>
                        <a:pt x="120" y="12"/>
                      </a:lnTo>
                      <a:lnTo>
                        <a:pt x="132" y="12"/>
                      </a:lnTo>
                      <a:lnTo>
                        <a:pt x="138" y="12"/>
                      </a:lnTo>
                      <a:lnTo>
                        <a:pt x="144" y="12"/>
                      </a:lnTo>
                      <a:lnTo>
                        <a:pt x="150" y="12"/>
                      </a:lnTo>
                      <a:lnTo>
                        <a:pt x="156" y="18"/>
                      </a:lnTo>
                      <a:lnTo>
                        <a:pt x="168" y="24"/>
                      </a:lnTo>
                      <a:lnTo>
                        <a:pt x="186" y="36"/>
                      </a:lnTo>
                      <a:lnTo>
                        <a:pt x="198" y="42"/>
                      </a:lnTo>
                      <a:lnTo>
                        <a:pt x="210" y="48"/>
                      </a:lnTo>
                      <a:lnTo>
                        <a:pt x="216" y="42"/>
                      </a:lnTo>
                      <a:lnTo>
                        <a:pt x="222" y="36"/>
                      </a:lnTo>
                      <a:lnTo>
                        <a:pt x="234" y="30"/>
                      </a:lnTo>
                      <a:lnTo>
                        <a:pt x="246" y="24"/>
                      </a:lnTo>
                      <a:lnTo>
                        <a:pt x="252" y="18"/>
                      </a:lnTo>
                      <a:lnTo>
                        <a:pt x="252" y="12"/>
                      </a:lnTo>
                      <a:lnTo>
                        <a:pt x="258" y="12"/>
                      </a:lnTo>
                      <a:lnTo>
                        <a:pt x="264" y="12"/>
                      </a:lnTo>
                      <a:lnTo>
                        <a:pt x="276" y="18"/>
                      </a:lnTo>
                      <a:lnTo>
                        <a:pt x="282" y="24"/>
                      </a:lnTo>
                      <a:lnTo>
                        <a:pt x="282" y="30"/>
                      </a:lnTo>
                      <a:lnTo>
                        <a:pt x="288" y="36"/>
                      </a:lnTo>
                      <a:lnTo>
                        <a:pt x="300" y="36"/>
                      </a:lnTo>
                      <a:lnTo>
                        <a:pt x="300" y="42"/>
                      </a:lnTo>
                      <a:lnTo>
                        <a:pt x="306" y="48"/>
                      </a:lnTo>
                      <a:lnTo>
                        <a:pt x="312" y="48"/>
                      </a:lnTo>
                      <a:lnTo>
                        <a:pt x="312" y="54"/>
                      </a:lnTo>
                      <a:lnTo>
                        <a:pt x="312" y="60"/>
                      </a:lnTo>
                      <a:lnTo>
                        <a:pt x="306" y="66"/>
                      </a:lnTo>
                      <a:lnTo>
                        <a:pt x="300" y="66"/>
                      </a:lnTo>
                      <a:lnTo>
                        <a:pt x="294" y="66"/>
                      </a:lnTo>
                      <a:lnTo>
                        <a:pt x="288" y="72"/>
                      </a:lnTo>
                      <a:lnTo>
                        <a:pt x="282" y="78"/>
                      </a:lnTo>
                      <a:lnTo>
                        <a:pt x="276" y="84"/>
                      </a:lnTo>
                      <a:lnTo>
                        <a:pt x="276" y="96"/>
                      </a:lnTo>
                      <a:lnTo>
                        <a:pt x="258" y="132"/>
                      </a:lnTo>
                      <a:lnTo>
                        <a:pt x="252" y="132"/>
                      </a:lnTo>
                      <a:lnTo>
                        <a:pt x="246" y="132"/>
                      </a:lnTo>
                      <a:lnTo>
                        <a:pt x="246" y="150"/>
                      </a:lnTo>
                      <a:lnTo>
                        <a:pt x="240" y="156"/>
                      </a:lnTo>
                      <a:lnTo>
                        <a:pt x="240" y="162"/>
                      </a:lnTo>
                      <a:lnTo>
                        <a:pt x="234" y="168"/>
                      </a:lnTo>
                      <a:lnTo>
                        <a:pt x="228" y="168"/>
                      </a:lnTo>
                      <a:lnTo>
                        <a:pt x="210" y="168"/>
                      </a:lnTo>
                      <a:lnTo>
                        <a:pt x="198" y="168"/>
                      </a:lnTo>
                      <a:lnTo>
                        <a:pt x="186" y="174"/>
                      </a:lnTo>
                      <a:lnTo>
                        <a:pt x="174" y="186"/>
                      </a:lnTo>
                      <a:lnTo>
                        <a:pt x="174" y="198"/>
                      </a:lnTo>
                      <a:lnTo>
                        <a:pt x="144" y="222"/>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87" name="Freeform 836">
                  <a:extLst>
                    <a:ext uri="{FF2B5EF4-FFF2-40B4-BE49-F238E27FC236}">
                      <a16:creationId xmlns:a16="http://schemas.microsoft.com/office/drawing/2014/main" xmlns="" id="{E57D222E-8E48-8747-A82B-0BEC85776B47}"/>
                    </a:ext>
                  </a:extLst>
                </p:cNvPr>
                <p:cNvSpPr>
                  <a:spLocks/>
                </p:cNvSpPr>
                <p:nvPr/>
              </p:nvSpPr>
              <p:spPr bwMode="auto">
                <a:xfrm>
                  <a:off x="5368064" y="4251654"/>
                  <a:ext cx="759586" cy="924163"/>
                </a:xfrm>
                <a:custGeom>
                  <a:avLst/>
                  <a:gdLst/>
                  <a:ahLst/>
                  <a:cxnLst>
                    <a:cxn ang="0">
                      <a:pos x="360" y="204"/>
                    </a:cxn>
                    <a:cxn ang="0">
                      <a:pos x="354" y="186"/>
                    </a:cxn>
                    <a:cxn ang="0">
                      <a:pos x="342" y="174"/>
                    </a:cxn>
                    <a:cxn ang="0">
                      <a:pos x="324" y="174"/>
                    </a:cxn>
                    <a:cxn ang="0">
                      <a:pos x="324" y="156"/>
                    </a:cxn>
                    <a:cxn ang="0">
                      <a:pos x="324" y="138"/>
                    </a:cxn>
                    <a:cxn ang="0">
                      <a:pos x="312" y="132"/>
                    </a:cxn>
                    <a:cxn ang="0">
                      <a:pos x="282" y="120"/>
                    </a:cxn>
                    <a:cxn ang="0">
                      <a:pos x="270" y="102"/>
                    </a:cxn>
                    <a:cxn ang="0">
                      <a:pos x="270" y="90"/>
                    </a:cxn>
                    <a:cxn ang="0">
                      <a:pos x="276" y="84"/>
                    </a:cxn>
                    <a:cxn ang="0">
                      <a:pos x="270" y="66"/>
                    </a:cxn>
                    <a:cxn ang="0">
                      <a:pos x="252" y="48"/>
                    </a:cxn>
                    <a:cxn ang="0">
                      <a:pos x="240" y="48"/>
                    </a:cxn>
                    <a:cxn ang="0">
                      <a:pos x="228" y="54"/>
                    </a:cxn>
                    <a:cxn ang="0">
                      <a:pos x="222" y="42"/>
                    </a:cxn>
                    <a:cxn ang="0">
                      <a:pos x="216" y="18"/>
                    </a:cxn>
                    <a:cxn ang="0">
                      <a:pos x="198" y="6"/>
                    </a:cxn>
                    <a:cxn ang="0">
                      <a:pos x="162" y="6"/>
                    </a:cxn>
                    <a:cxn ang="0">
                      <a:pos x="168" y="138"/>
                    </a:cxn>
                    <a:cxn ang="0">
                      <a:pos x="72" y="162"/>
                    </a:cxn>
                    <a:cxn ang="0">
                      <a:pos x="12" y="288"/>
                    </a:cxn>
                    <a:cxn ang="0">
                      <a:pos x="0" y="318"/>
                    </a:cxn>
                    <a:cxn ang="0">
                      <a:pos x="18" y="318"/>
                    </a:cxn>
                    <a:cxn ang="0">
                      <a:pos x="30" y="330"/>
                    </a:cxn>
                    <a:cxn ang="0">
                      <a:pos x="48" y="342"/>
                    </a:cxn>
                    <a:cxn ang="0">
                      <a:pos x="60" y="342"/>
                    </a:cxn>
                    <a:cxn ang="0">
                      <a:pos x="78" y="336"/>
                    </a:cxn>
                    <a:cxn ang="0">
                      <a:pos x="96" y="336"/>
                    </a:cxn>
                    <a:cxn ang="0">
                      <a:pos x="132" y="414"/>
                    </a:cxn>
                    <a:cxn ang="0">
                      <a:pos x="132" y="426"/>
                    </a:cxn>
                    <a:cxn ang="0">
                      <a:pos x="138" y="426"/>
                    </a:cxn>
                    <a:cxn ang="0">
                      <a:pos x="234" y="438"/>
                    </a:cxn>
                    <a:cxn ang="0">
                      <a:pos x="246" y="354"/>
                    </a:cxn>
                    <a:cxn ang="0">
                      <a:pos x="264" y="336"/>
                    </a:cxn>
                    <a:cxn ang="0">
                      <a:pos x="288" y="324"/>
                    </a:cxn>
                    <a:cxn ang="0">
                      <a:pos x="288" y="300"/>
                    </a:cxn>
                    <a:cxn ang="0">
                      <a:pos x="294" y="288"/>
                    </a:cxn>
                    <a:cxn ang="0">
                      <a:pos x="306" y="288"/>
                    </a:cxn>
                    <a:cxn ang="0">
                      <a:pos x="324" y="270"/>
                    </a:cxn>
                  </a:cxnLst>
                  <a:rect l="0" t="0" r="r" b="b"/>
                  <a:pathLst>
                    <a:path w="360" h="438">
                      <a:moveTo>
                        <a:pt x="360" y="210"/>
                      </a:moveTo>
                      <a:lnTo>
                        <a:pt x="360" y="204"/>
                      </a:lnTo>
                      <a:lnTo>
                        <a:pt x="360" y="192"/>
                      </a:lnTo>
                      <a:lnTo>
                        <a:pt x="354" y="186"/>
                      </a:lnTo>
                      <a:lnTo>
                        <a:pt x="348" y="180"/>
                      </a:lnTo>
                      <a:lnTo>
                        <a:pt x="342" y="174"/>
                      </a:lnTo>
                      <a:lnTo>
                        <a:pt x="330" y="180"/>
                      </a:lnTo>
                      <a:lnTo>
                        <a:pt x="324" y="174"/>
                      </a:lnTo>
                      <a:lnTo>
                        <a:pt x="324" y="162"/>
                      </a:lnTo>
                      <a:lnTo>
                        <a:pt x="324" y="156"/>
                      </a:lnTo>
                      <a:lnTo>
                        <a:pt x="324" y="150"/>
                      </a:lnTo>
                      <a:lnTo>
                        <a:pt x="324" y="138"/>
                      </a:lnTo>
                      <a:lnTo>
                        <a:pt x="318" y="132"/>
                      </a:lnTo>
                      <a:lnTo>
                        <a:pt x="312" y="132"/>
                      </a:lnTo>
                      <a:lnTo>
                        <a:pt x="294" y="126"/>
                      </a:lnTo>
                      <a:lnTo>
                        <a:pt x="282" y="120"/>
                      </a:lnTo>
                      <a:lnTo>
                        <a:pt x="276" y="114"/>
                      </a:lnTo>
                      <a:lnTo>
                        <a:pt x="270" y="102"/>
                      </a:lnTo>
                      <a:lnTo>
                        <a:pt x="264" y="96"/>
                      </a:lnTo>
                      <a:lnTo>
                        <a:pt x="270" y="90"/>
                      </a:lnTo>
                      <a:lnTo>
                        <a:pt x="276" y="90"/>
                      </a:lnTo>
                      <a:lnTo>
                        <a:pt x="276" y="84"/>
                      </a:lnTo>
                      <a:lnTo>
                        <a:pt x="276" y="78"/>
                      </a:lnTo>
                      <a:lnTo>
                        <a:pt x="270" y="66"/>
                      </a:lnTo>
                      <a:lnTo>
                        <a:pt x="252" y="54"/>
                      </a:lnTo>
                      <a:lnTo>
                        <a:pt x="252" y="48"/>
                      </a:lnTo>
                      <a:lnTo>
                        <a:pt x="246" y="48"/>
                      </a:lnTo>
                      <a:lnTo>
                        <a:pt x="240" y="48"/>
                      </a:lnTo>
                      <a:lnTo>
                        <a:pt x="234" y="48"/>
                      </a:lnTo>
                      <a:lnTo>
                        <a:pt x="228" y="54"/>
                      </a:lnTo>
                      <a:lnTo>
                        <a:pt x="222" y="48"/>
                      </a:lnTo>
                      <a:lnTo>
                        <a:pt x="222" y="42"/>
                      </a:lnTo>
                      <a:lnTo>
                        <a:pt x="222" y="30"/>
                      </a:lnTo>
                      <a:lnTo>
                        <a:pt x="216" y="18"/>
                      </a:lnTo>
                      <a:lnTo>
                        <a:pt x="210" y="12"/>
                      </a:lnTo>
                      <a:lnTo>
                        <a:pt x="198" y="6"/>
                      </a:lnTo>
                      <a:lnTo>
                        <a:pt x="198" y="0"/>
                      </a:lnTo>
                      <a:lnTo>
                        <a:pt x="162" y="6"/>
                      </a:lnTo>
                      <a:lnTo>
                        <a:pt x="180" y="102"/>
                      </a:lnTo>
                      <a:lnTo>
                        <a:pt x="168" y="138"/>
                      </a:lnTo>
                      <a:lnTo>
                        <a:pt x="162" y="144"/>
                      </a:lnTo>
                      <a:lnTo>
                        <a:pt x="72" y="162"/>
                      </a:lnTo>
                      <a:lnTo>
                        <a:pt x="54" y="198"/>
                      </a:lnTo>
                      <a:lnTo>
                        <a:pt x="12" y="288"/>
                      </a:lnTo>
                      <a:lnTo>
                        <a:pt x="12" y="294"/>
                      </a:lnTo>
                      <a:lnTo>
                        <a:pt x="0" y="318"/>
                      </a:lnTo>
                      <a:lnTo>
                        <a:pt x="6" y="318"/>
                      </a:lnTo>
                      <a:lnTo>
                        <a:pt x="18" y="318"/>
                      </a:lnTo>
                      <a:lnTo>
                        <a:pt x="24" y="324"/>
                      </a:lnTo>
                      <a:lnTo>
                        <a:pt x="30" y="330"/>
                      </a:lnTo>
                      <a:lnTo>
                        <a:pt x="42" y="336"/>
                      </a:lnTo>
                      <a:lnTo>
                        <a:pt x="48" y="342"/>
                      </a:lnTo>
                      <a:lnTo>
                        <a:pt x="54" y="348"/>
                      </a:lnTo>
                      <a:lnTo>
                        <a:pt x="60" y="342"/>
                      </a:lnTo>
                      <a:lnTo>
                        <a:pt x="66" y="342"/>
                      </a:lnTo>
                      <a:lnTo>
                        <a:pt x="78" y="336"/>
                      </a:lnTo>
                      <a:lnTo>
                        <a:pt x="84" y="336"/>
                      </a:lnTo>
                      <a:lnTo>
                        <a:pt x="96" y="336"/>
                      </a:lnTo>
                      <a:lnTo>
                        <a:pt x="138" y="396"/>
                      </a:lnTo>
                      <a:lnTo>
                        <a:pt x="132" y="414"/>
                      </a:lnTo>
                      <a:lnTo>
                        <a:pt x="132" y="420"/>
                      </a:lnTo>
                      <a:lnTo>
                        <a:pt x="132" y="426"/>
                      </a:lnTo>
                      <a:lnTo>
                        <a:pt x="132" y="432"/>
                      </a:lnTo>
                      <a:lnTo>
                        <a:pt x="138" y="426"/>
                      </a:lnTo>
                      <a:lnTo>
                        <a:pt x="168" y="432"/>
                      </a:lnTo>
                      <a:lnTo>
                        <a:pt x="234" y="438"/>
                      </a:lnTo>
                      <a:lnTo>
                        <a:pt x="234" y="414"/>
                      </a:lnTo>
                      <a:lnTo>
                        <a:pt x="246" y="354"/>
                      </a:lnTo>
                      <a:lnTo>
                        <a:pt x="252" y="342"/>
                      </a:lnTo>
                      <a:lnTo>
                        <a:pt x="264" y="336"/>
                      </a:lnTo>
                      <a:lnTo>
                        <a:pt x="276" y="330"/>
                      </a:lnTo>
                      <a:lnTo>
                        <a:pt x="288" y="324"/>
                      </a:lnTo>
                      <a:lnTo>
                        <a:pt x="288" y="306"/>
                      </a:lnTo>
                      <a:lnTo>
                        <a:pt x="288" y="300"/>
                      </a:lnTo>
                      <a:lnTo>
                        <a:pt x="294" y="294"/>
                      </a:lnTo>
                      <a:lnTo>
                        <a:pt x="294" y="288"/>
                      </a:lnTo>
                      <a:lnTo>
                        <a:pt x="300" y="288"/>
                      </a:lnTo>
                      <a:lnTo>
                        <a:pt x="306" y="288"/>
                      </a:lnTo>
                      <a:lnTo>
                        <a:pt x="318" y="282"/>
                      </a:lnTo>
                      <a:lnTo>
                        <a:pt x="324" y="270"/>
                      </a:lnTo>
                      <a:lnTo>
                        <a:pt x="360" y="210"/>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88" name="Freeform 840">
                  <a:extLst>
                    <a:ext uri="{FF2B5EF4-FFF2-40B4-BE49-F238E27FC236}">
                      <a16:creationId xmlns:a16="http://schemas.microsoft.com/office/drawing/2014/main" xmlns="" id="{D61517CC-CB54-AF4B-A8E3-EF96F5A82D75}"/>
                    </a:ext>
                  </a:extLst>
                </p:cNvPr>
                <p:cNvSpPr>
                  <a:spLocks/>
                </p:cNvSpPr>
                <p:nvPr/>
              </p:nvSpPr>
              <p:spPr bwMode="auto">
                <a:xfrm>
                  <a:off x="5089550" y="3947820"/>
                  <a:ext cx="658308" cy="645648"/>
                </a:xfrm>
                <a:custGeom>
                  <a:avLst/>
                  <a:gdLst/>
                  <a:ahLst/>
                  <a:cxnLst>
                    <a:cxn ang="0">
                      <a:pos x="6" y="120"/>
                    </a:cxn>
                    <a:cxn ang="0">
                      <a:pos x="30" y="108"/>
                    </a:cxn>
                    <a:cxn ang="0">
                      <a:pos x="36" y="90"/>
                    </a:cxn>
                    <a:cxn ang="0">
                      <a:pos x="18" y="78"/>
                    </a:cxn>
                    <a:cxn ang="0">
                      <a:pos x="12" y="66"/>
                    </a:cxn>
                    <a:cxn ang="0">
                      <a:pos x="30" y="54"/>
                    </a:cxn>
                    <a:cxn ang="0">
                      <a:pos x="36" y="60"/>
                    </a:cxn>
                    <a:cxn ang="0">
                      <a:pos x="42" y="66"/>
                    </a:cxn>
                    <a:cxn ang="0">
                      <a:pos x="54" y="72"/>
                    </a:cxn>
                    <a:cxn ang="0">
                      <a:pos x="60" y="60"/>
                    </a:cxn>
                    <a:cxn ang="0">
                      <a:pos x="78" y="54"/>
                    </a:cxn>
                    <a:cxn ang="0">
                      <a:pos x="90" y="54"/>
                    </a:cxn>
                    <a:cxn ang="0">
                      <a:pos x="102" y="42"/>
                    </a:cxn>
                    <a:cxn ang="0">
                      <a:pos x="96" y="30"/>
                    </a:cxn>
                    <a:cxn ang="0">
                      <a:pos x="78" y="30"/>
                    </a:cxn>
                    <a:cxn ang="0">
                      <a:pos x="66" y="24"/>
                    </a:cxn>
                    <a:cxn ang="0">
                      <a:pos x="66" y="6"/>
                    </a:cxn>
                    <a:cxn ang="0">
                      <a:pos x="78" y="0"/>
                    </a:cxn>
                    <a:cxn ang="0">
                      <a:pos x="90" y="6"/>
                    </a:cxn>
                    <a:cxn ang="0">
                      <a:pos x="120" y="30"/>
                    </a:cxn>
                    <a:cxn ang="0">
                      <a:pos x="132" y="42"/>
                    </a:cxn>
                    <a:cxn ang="0">
                      <a:pos x="132" y="66"/>
                    </a:cxn>
                    <a:cxn ang="0">
                      <a:pos x="126" y="84"/>
                    </a:cxn>
                    <a:cxn ang="0">
                      <a:pos x="132" y="102"/>
                    </a:cxn>
                    <a:cxn ang="0">
                      <a:pos x="156" y="120"/>
                    </a:cxn>
                    <a:cxn ang="0">
                      <a:pos x="174" y="138"/>
                    </a:cxn>
                    <a:cxn ang="0">
                      <a:pos x="198" y="144"/>
                    </a:cxn>
                    <a:cxn ang="0">
                      <a:pos x="216" y="138"/>
                    </a:cxn>
                    <a:cxn ang="0">
                      <a:pos x="228" y="138"/>
                    </a:cxn>
                    <a:cxn ang="0">
                      <a:pos x="246" y="150"/>
                    </a:cxn>
                    <a:cxn ang="0">
                      <a:pos x="258" y="174"/>
                    </a:cxn>
                    <a:cxn ang="0">
                      <a:pos x="270" y="180"/>
                    </a:cxn>
                    <a:cxn ang="0">
                      <a:pos x="276" y="174"/>
                    </a:cxn>
                    <a:cxn ang="0">
                      <a:pos x="276" y="162"/>
                    </a:cxn>
                    <a:cxn ang="0">
                      <a:pos x="288" y="150"/>
                    </a:cxn>
                    <a:cxn ang="0">
                      <a:pos x="312" y="246"/>
                    </a:cxn>
                    <a:cxn ang="0">
                      <a:pos x="294" y="288"/>
                    </a:cxn>
                    <a:cxn ang="0">
                      <a:pos x="144" y="240"/>
                    </a:cxn>
                    <a:cxn ang="0">
                      <a:pos x="36" y="150"/>
                    </a:cxn>
                  </a:cxnLst>
                  <a:rect l="0" t="0" r="r" b="b"/>
                  <a:pathLst>
                    <a:path w="312" h="306">
                      <a:moveTo>
                        <a:pt x="0" y="120"/>
                      </a:moveTo>
                      <a:lnTo>
                        <a:pt x="6" y="120"/>
                      </a:lnTo>
                      <a:lnTo>
                        <a:pt x="18" y="114"/>
                      </a:lnTo>
                      <a:lnTo>
                        <a:pt x="30" y="108"/>
                      </a:lnTo>
                      <a:lnTo>
                        <a:pt x="36" y="102"/>
                      </a:lnTo>
                      <a:lnTo>
                        <a:pt x="36" y="90"/>
                      </a:lnTo>
                      <a:lnTo>
                        <a:pt x="30" y="84"/>
                      </a:lnTo>
                      <a:lnTo>
                        <a:pt x="18" y="78"/>
                      </a:lnTo>
                      <a:lnTo>
                        <a:pt x="12" y="72"/>
                      </a:lnTo>
                      <a:lnTo>
                        <a:pt x="12" y="66"/>
                      </a:lnTo>
                      <a:lnTo>
                        <a:pt x="18" y="54"/>
                      </a:lnTo>
                      <a:lnTo>
                        <a:pt x="30" y="54"/>
                      </a:lnTo>
                      <a:lnTo>
                        <a:pt x="36" y="54"/>
                      </a:lnTo>
                      <a:lnTo>
                        <a:pt x="36" y="60"/>
                      </a:lnTo>
                      <a:lnTo>
                        <a:pt x="42" y="60"/>
                      </a:lnTo>
                      <a:lnTo>
                        <a:pt x="42" y="66"/>
                      </a:lnTo>
                      <a:lnTo>
                        <a:pt x="48" y="72"/>
                      </a:lnTo>
                      <a:lnTo>
                        <a:pt x="54" y="72"/>
                      </a:lnTo>
                      <a:lnTo>
                        <a:pt x="60" y="66"/>
                      </a:lnTo>
                      <a:lnTo>
                        <a:pt x="60" y="60"/>
                      </a:lnTo>
                      <a:lnTo>
                        <a:pt x="66" y="54"/>
                      </a:lnTo>
                      <a:lnTo>
                        <a:pt x="78" y="54"/>
                      </a:lnTo>
                      <a:lnTo>
                        <a:pt x="84" y="54"/>
                      </a:lnTo>
                      <a:lnTo>
                        <a:pt x="90" y="54"/>
                      </a:lnTo>
                      <a:lnTo>
                        <a:pt x="96" y="48"/>
                      </a:lnTo>
                      <a:lnTo>
                        <a:pt x="102" y="42"/>
                      </a:lnTo>
                      <a:lnTo>
                        <a:pt x="96" y="36"/>
                      </a:lnTo>
                      <a:lnTo>
                        <a:pt x="96" y="30"/>
                      </a:lnTo>
                      <a:lnTo>
                        <a:pt x="90" y="30"/>
                      </a:lnTo>
                      <a:lnTo>
                        <a:pt x="78" y="30"/>
                      </a:lnTo>
                      <a:lnTo>
                        <a:pt x="72" y="30"/>
                      </a:lnTo>
                      <a:lnTo>
                        <a:pt x="66" y="24"/>
                      </a:lnTo>
                      <a:lnTo>
                        <a:pt x="66" y="12"/>
                      </a:lnTo>
                      <a:lnTo>
                        <a:pt x="66" y="6"/>
                      </a:lnTo>
                      <a:lnTo>
                        <a:pt x="72" y="0"/>
                      </a:lnTo>
                      <a:lnTo>
                        <a:pt x="78" y="0"/>
                      </a:lnTo>
                      <a:lnTo>
                        <a:pt x="84" y="0"/>
                      </a:lnTo>
                      <a:lnTo>
                        <a:pt x="90" y="6"/>
                      </a:lnTo>
                      <a:lnTo>
                        <a:pt x="102" y="18"/>
                      </a:lnTo>
                      <a:lnTo>
                        <a:pt x="120" y="30"/>
                      </a:lnTo>
                      <a:lnTo>
                        <a:pt x="126" y="36"/>
                      </a:lnTo>
                      <a:lnTo>
                        <a:pt x="132" y="42"/>
                      </a:lnTo>
                      <a:lnTo>
                        <a:pt x="132" y="54"/>
                      </a:lnTo>
                      <a:lnTo>
                        <a:pt x="132" y="66"/>
                      </a:lnTo>
                      <a:lnTo>
                        <a:pt x="126" y="72"/>
                      </a:lnTo>
                      <a:lnTo>
                        <a:pt x="126" y="84"/>
                      </a:lnTo>
                      <a:lnTo>
                        <a:pt x="126" y="96"/>
                      </a:lnTo>
                      <a:lnTo>
                        <a:pt x="132" y="102"/>
                      </a:lnTo>
                      <a:lnTo>
                        <a:pt x="138" y="108"/>
                      </a:lnTo>
                      <a:lnTo>
                        <a:pt x="156" y="120"/>
                      </a:lnTo>
                      <a:lnTo>
                        <a:pt x="162" y="132"/>
                      </a:lnTo>
                      <a:lnTo>
                        <a:pt x="174" y="138"/>
                      </a:lnTo>
                      <a:lnTo>
                        <a:pt x="192" y="144"/>
                      </a:lnTo>
                      <a:lnTo>
                        <a:pt x="198" y="144"/>
                      </a:lnTo>
                      <a:lnTo>
                        <a:pt x="204" y="144"/>
                      </a:lnTo>
                      <a:lnTo>
                        <a:pt x="216" y="138"/>
                      </a:lnTo>
                      <a:lnTo>
                        <a:pt x="222" y="138"/>
                      </a:lnTo>
                      <a:lnTo>
                        <a:pt x="228" y="138"/>
                      </a:lnTo>
                      <a:lnTo>
                        <a:pt x="234" y="144"/>
                      </a:lnTo>
                      <a:lnTo>
                        <a:pt x="246" y="150"/>
                      </a:lnTo>
                      <a:lnTo>
                        <a:pt x="252" y="162"/>
                      </a:lnTo>
                      <a:lnTo>
                        <a:pt x="258" y="174"/>
                      </a:lnTo>
                      <a:lnTo>
                        <a:pt x="264" y="180"/>
                      </a:lnTo>
                      <a:lnTo>
                        <a:pt x="270" y="180"/>
                      </a:lnTo>
                      <a:lnTo>
                        <a:pt x="276" y="180"/>
                      </a:lnTo>
                      <a:lnTo>
                        <a:pt x="276" y="174"/>
                      </a:lnTo>
                      <a:lnTo>
                        <a:pt x="276" y="168"/>
                      </a:lnTo>
                      <a:lnTo>
                        <a:pt x="276" y="162"/>
                      </a:lnTo>
                      <a:lnTo>
                        <a:pt x="276" y="156"/>
                      </a:lnTo>
                      <a:lnTo>
                        <a:pt x="288" y="150"/>
                      </a:lnTo>
                      <a:lnTo>
                        <a:pt x="294" y="150"/>
                      </a:lnTo>
                      <a:lnTo>
                        <a:pt x="312" y="246"/>
                      </a:lnTo>
                      <a:lnTo>
                        <a:pt x="300" y="282"/>
                      </a:lnTo>
                      <a:lnTo>
                        <a:pt x="294" y="288"/>
                      </a:lnTo>
                      <a:lnTo>
                        <a:pt x="204" y="306"/>
                      </a:lnTo>
                      <a:lnTo>
                        <a:pt x="144" y="240"/>
                      </a:lnTo>
                      <a:lnTo>
                        <a:pt x="72" y="180"/>
                      </a:lnTo>
                      <a:lnTo>
                        <a:pt x="36" y="150"/>
                      </a:lnTo>
                      <a:lnTo>
                        <a:pt x="0" y="120"/>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89" name="Freeform 847">
                  <a:extLst>
                    <a:ext uri="{FF2B5EF4-FFF2-40B4-BE49-F238E27FC236}">
                      <a16:creationId xmlns:a16="http://schemas.microsoft.com/office/drawing/2014/main" xmlns="" id="{43C9D935-B93C-B34C-B9AD-8C5254A92E85}"/>
                    </a:ext>
                  </a:extLst>
                </p:cNvPr>
                <p:cNvSpPr>
                  <a:spLocks/>
                </p:cNvSpPr>
                <p:nvPr/>
              </p:nvSpPr>
              <p:spPr bwMode="auto">
                <a:xfrm>
                  <a:off x="3342501" y="4960601"/>
                  <a:ext cx="708947" cy="759586"/>
                </a:xfrm>
                <a:custGeom>
                  <a:avLst/>
                  <a:gdLst/>
                  <a:ahLst/>
                  <a:cxnLst>
                    <a:cxn ang="0">
                      <a:pos x="18" y="174"/>
                    </a:cxn>
                    <a:cxn ang="0">
                      <a:pos x="90" y="132"/>
                    </a:cxn>
                    <a:cxn ang="0">
                      <a:pos x="216" y="66"/>
                    </a:cxn>
                    <a:cxn ang="0">
                      <a:pos x="288" y="0"/>
                    </a:cxn>
                    <a:cxn ang="0">
                      <a:pos x="294" y="24"/>
                    </a:cxn>
                    <a:cxn ang="0">
                      <a:pos x="300" y="36"/>
                    </a:cxn>
                    <a:cxn ang="0">
                      <a:pos x="306" y="48"/>
                    </a:cxn>
                    <a:cxn ang="0">
                      <a:pos x="300" y="72"/>
                    </a:cxn>
                    <a:cxn ang="0">
                      <a:pos x="300" y="96"/>
                    </a:cxn>
                    <a:cxn ang="0">
                      <a:pos x="312" y="120"/>
                    </a:cxn>
                    <a:cxn ang="0">
                      <a:pos x="330" y="132"/>
                    </a:cxn>
                    <a:cxn ang="0">
                      <a:pos x="336" y="138"/>
                    </a:cxn>
                    <a:cxn ang="0">
                      <a:pos x="336" y="138"/>
                    </a:cxn>
                    <a:cxn ang="0">
                      <a:pos x="336" y="150"/>
                    </a:cxn>
                    <a:cxn ang="0">
                      <a:pos x="330" y="162"/>
                    </a:cxn>
                    <a:cxn ang="0">
                      <a:pos x="312" y="180"/>
                    </a:cxn>
                    <a:cxn ang="0">
                      <a:pos x="288" y="198"/>
                    </a:cxn>
                    <a:cxn ang="0">
                      <a:pos x="282" y="228"/>
                    </a:cxn>
                    <a:cxn ang="0">
                      <a:pos x="282" y="240"/>
                    </a:cxn>
                    <a:cxn ang="0">
                      <a:pos x="294" y="252"/>
                    </a:cxn>
                    <a:cxn ang="0">
                      <a:pos x="306" y="270"/>
                    </a:cxn>
                    <a:cxn ang="0">
                      <a:pos x="324" y="288"/>
                    </a:cxn>
                    <a:cxn ang="0">
                      <a:pos x="330" y="300"/>
                    </a:cxn>
                    <a:cxn ang="0">
                      <a:pos x="312" y="318"/>
                    </a:cxn>
                    <a:cxn ang="0">
                      <a:pos x="288" y="336"/>
                    </a:cxn>
                    <a:cxn ang="0">
                      <a:pos x="198" y="360"/>
                    </a:cxn>
                    <a:cxn ang="0">
                      <a:pos x="102" y="324"/>
                    </a:cxn>
                    <a:cxn ang="0">
                      <a:pos x="84" y="306"/>
                    </a:cxn>
                    <a:cxn ang="0">
                      <a:pos x="54" y="288"/>
                    </a:cxn>
                    <a:cxn ang="0">
                      <a:pos x="48" y="276"/>
                    </a:cxn>
                    <a:cxn ang="0">
                      <a:pos x="42" y="264"/>
                    </a:cxn>
                    <a:cxn ang="0">
                      <a:pos x="24" y="252"/>
                    </a:cxn>
                    <a:cxn ang="0">
                      <a:pos x="30" y="240"/>
                    </a:cxn>
                    <a:cxn ang="0">
                      <a:pos x="36" y="216"/>
                    </a:cxn>
                    <a:cxn ang="0">
                      <a:pos x="36" y="198"/>
                    </a:cxn>
                    <a:cxn ang="0">
                      <a:pos x="24" y="192"/>
                    </a:cxn>
                    <a:cxn ang="0">
                      <a:pos x="18" y="204"/>
                    </a:cxn>
                    <a:cxn ang="0">
                      <a:pos x="6" y="204"/>
                    </a:cxn>
                    <a:cxn ang="0">
                      <a:pos x="0" y="192"/>
                    </a:cxn>
                    <a:cxn ang="0">
                      <a:pos x="6" y="180"/>
                    </a:cxn>
                  </a:cxnLst>
                  <a:rect l="0" t="0" r="r" b="b"/>
                  <a:pathLst>
                    <a:path w="336" h="360">
                      <a:moveTo>
                        <a:pt x="6" y="180"/>
                      </a:moveTo>
                      <a:lnTo>
                        <a:pt x="18" y="174"/>
                      </a:lnTo>
                      <a:lnTo>
                        <a:pt x="36" y="168"/>
                      </a:lnTo>
                      <a:lnTo>
                        <a:pt x="90" y="132"/>
                      </a:lnTo>
                      <a:lnTo>
                        <a:pt x="156" y="84"/>
                      </a:lnTo>
                      <a:lnTo>
                        <a:pt x="216" y="66"/>
                      </a:lnTo>
                      <a:lnTo>
                        <a:pt x="228" y="54"/>
                      </a:lnTo>
                      <a:lnTo>
                        <a:pt x="288" y="0"/>
                      </a:lnTo>
                      <a:lnTo>
                        <a:pt x="288" y="12"/>
                      </a:lnTo>
                      <a:lnTo>
                        <a:pt x="294" y="24"/>
                      </a:lnTo>
                      <a:lnTo>
                        <a:pt x="294" y="30"/>
                      </a:lnTo>
                      <a:lnTo>
                        <a:pt x="300" y="36"/>
                      </a:lnTo>
                      <a:lnTo>
                        <a:pt x="306" y="42"/>
                      </a:lnTo>
                      <a:lnTo>
                        <a:pt x="306" y="48"/>
                      </a:lnTo>
                      <a:lnTo>
                        <a:pt x="300" y="54"/>
                      </a:lnTo>
                      <a:lnTo>
                        <a:pt x="300" y="72"/>
                      </a:lnTo>
                      <a:lnTo>
                        <a:pt x="300" y="84"/>
                      </a:lnTo>
                      <a:lnTo>
                        <a:pt x="300" y="96"/>
                      </a:lnTo>
                      <a:lnTo>
                        <a:pt x="306" y="114"/>
                      </a:lnTo>
                      <a:lnTo>
                        <a:pt x="312" y="120"/>
                      </a:lnTo>
                      <a:lnTo>
                        <a:pt x="318" y="126"/>
                      </a:lnTo>
                      <a:lnTo>
                        <a:pt x="330" y="132"/>
                      </a:lnTo>
                      <a:lnTo>
                        <a:pt x="330" y="138"/>
                      </a:lnTo>
                      <a:lnTo>
                        <a:pt x="336" y="138"/>
                      </a:lnTo>
                      <a:lnTo>
                        <a:pt x="336" y="144"/>
                      </a:lnTo>
                      <a:lnTo>
                        <a:pt x="336" y="138"/>
                      </a:lnTo>
                      <a:lnTo>
                        <a:pt x="336" y="144"/>
                      </a:lnTo>
                      <a:lnTo>
                        <a:pt x="336" y="150"/>
                      </a:lnTo>
                      <a:lnTo>
                        <a:pt x="336" y="156"/>
                      </a:lnTo>
                      <a:lnTo>
                        <a:pt x="330" y="162"/>
                      </a:lnTo>
                      <a:lnTo>
                        <a:pt x="318" y="174"/>
                      </a:lnTo>
                      <a:lnTo>
                        <a:pt x="312" y="180"/>
                      </a:lnTo>
                      <a:lnTo>
                        <a:pt x="294" y="198"/>
                      </a:lnTo>
                      <a:lnTo>
                        <a:pt x="288" y="198"/>
                      </a:lnTo>
                      <a:lnTo>
                        <a:pt x="288" y="204"/>
                      </a:lnTo>
                      <a:lnTo>
                        <a:pt x="282" y="228"/>
                      </a:lnTo>
                      <a:lnTo>
                        <a:pt x="282" y="234"/>
                      </a:lnTo>
                      <a:lnTo>
                        <a:pt x="282" y="240"/>
                      </a:lnTo>
                      <a:lnTo>
                        <a:pt x="282" y="246"/>
                      </a:lnTo>
                      <a:lnTo>
                        <a:pt x="294" y="252"/>
                      </a:lnTo>
                      <a:lnTo>
                        <a:pt x="300" y="258"/>
                      </a:lnTo>
                      <a:lnTo>
                        <a:pt x="306" y="270"/>
                      </a:lnTo>
                      <a:lnTo>
                        <a:pt x="312" y="276"/>
                      </a:lnTo>
                      <a:lnTo>
                        <a:pt x="324" y="288"/>
                      </a:lnTo>
                      <a:lnTo>
                        <a:pt x="330" y="294"/>
                      </a:lnTo>
                      <a:lnTo>
                        <a:pt x="330" y="300"/>
                      </a:lnTo>
                      <a:lnTo>
                        <a:pt x="318" y="312"/>
                      </a:lnTo>
                      <a:lnTo>
                        <a:pt x="312" y="318"/>
                      </a:lnTo>
                      <a:lnTo>
                        <a:pt x="300" y="330"/>
                      </a:lnTo>
                      <a:lnTo>
                        <a:pt x="288" y="336"/>
                      </a:lnTo>
                      <a:lnTo>
                        <a:pt x="222" y="342"/>
                      </a:lnTo>
                      <a:lnTo>
                        <a:pt x="198" y="360"/>
                      </a:lnTo>
                      <a:lnTo>
                        <a:pt x="120" y="324"/>
                      </a:lnTo>
                      <a:lnTo>
                        <a:pt x="102" y="324"/>
                      </a:lnTo>
                      <a:lnTo>
                        <a:pt x="102" y="318"/>
                      </a:lnTo>
                      <a:lnTo>
                        <a:pt x="84" y="306"/>
                      </a:lnTo>
                      <a:lnTo>
                        <a:pt x="66" y="288"/>
                      </a:lnTo>
                      <a:lnTo>
                        <a:pt x="54" y="288"/>
                      </a:lnTo>
                      <a:lnTo>
                        <a:pt x="48" y="282"/>
                      </a:lnTo>
                      <a:lnTo>
                        <a:pt x="48" y="276"/>
                      </a:lnTo>
                      <a:lnTo>
                        <a:pt x="48" y="270"/>
                      </a:lnTo>
                      <a:lnTo>
                        <a:pt x="42" y="264"/>
                      </a:lnTo>
                      <a:lnTo>
                        <a:pt x="30" y="258"/>
                      </a:lnTo>
                      <a:lnTo>
                        <a:pt x="24" y="252"/>
                      </a:lnTo>
                      <a:lnTo>
                        <a:pt x="30" y="246"/>
                      </a:lnTo>
                      <a:lnTo>
                        <a:pt x="30" y="240"/>
                      </a:lnTo>
                      <a:lnTo>
                        <a:pt x="36" y="228"/>
                      </a:lnTo>
                      <a:lnTo>
                        <a:pt x="36" y="216"/>
                      </a:lnTo>
                      <a:lnTo>
                        <a:pt x="36" y="204"/>
                      </a:lnTo>
                      <a:lnTo>
                        <a:pt x="36" y="198"/>
                      </a:lnTo>
                      <a:lnTo>
                        <a:pt x="30" y="192"/>
                      </a:lnTo>
                      <a:lnTo>
                        <a:pt x="24" y="192"/>
                      </a:lnTo>
                      <a:lnTo>
                        <a:pt x="18" y="198"/>
                      </a:lnTo>
                      <a:lnTo>
                        <a:pt x="18" y="204"/>
                      </a:lnTo>
                      <a:lnTo>
                        <a:pt x="12" y="210"/>
                      </a:lnTo>
                      <a:lnTo>
                        <a:pt x="6" y="204"/>
                      </a:lnTo>
                      <a:lnTo>
                        <a:pt x="0" y="198"/>
                      </a:lnTo>
                      <a:lnTo>
                        <a:pt x="0" y="192"/>
                      </a:lnTo>
                      <a:lnTo>
                        <a:pt x="6" y="186"/>
                      </a:lnTo>
                      <a:lnTo>
                        <a:pt x="6" y="180"/>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90" name="Freeform 860">
                  <a:extLst>
                    <a:ext uri="{FF2B5EF4-FFF2-40B4-BE49-F238E27FC236}">
                      <a16:creationId xmlns:a16="http://schemas.microsoft.com/office/drawing/2014/main" xmlns="" id="{A6BC7A1A-E659-A34F-8856-809E1FB8D8BC}"/>
                    </a:ext>
                  </a:extLst>
                </p:cNvPr>
                <p:cNvSpPr>
                  <a:spLocks/>
                </p:cNvSpPr>
                <p:nvPr/>
              </p:nvSpPr>
              <p:spPr bwMode="auto">
                <a:xfrm>
                  <a:off x="4254003" y="4694746"/>
                  <a:ext cx="721607" cy="848204"/>
                </a:xfrm>
                <a:custGeom>
                  <a:avLst/>
                  <a:gdLst/>
                  <a:ahLst/>
                  <a:cxnLst>
                    <a:cxn ang="0">
                      <a:pos x="342" y="138"/>
                    </a:cxn>
                    <a:cxn ang="0">
                      <a:pos x="342" y="150"/>
                    </a:cxn>
                    <a:cxn ang="0">
                      <a:pos x="324" y="156"/>
                    </a:cxn>
                    <a:cxn ang="0">
                      <a:pos x="312" y="144"/>
                    </a:cxn>
                    <a:cxn ang="0">
                      <a:pos x="294" y="138"/>
                    </a:cxn>
                    <a:cxn ang="0">
                      <a:pos x="288" y="150"/>
                    </a:cxn>
                    <a:cxn ang="0">
                      <a:pos x="300" y="180"/>
                    </a:cxn>
                    <a:cxn ang="0">
                      <a:pos x="306" y="276"/>
                    </a:cxn>
                    <a:cxn ang="0">
                      <a:pos x="282" y="312"/>
                    </a:cxn>
                    <a:cxn ang="0">
                      <a:pos x="258" y="330"/>
                    </a:cxn>
                    <a:cxn ang="0">
                      <a:pos x="234" y="330"/>
                    </a:cxn>
                    <a:cxn ang="0">
                      <a:pos x="222" y="324"/>
                    </a:cxn>
                    <a:cxn ang="0">
                      <a:pos x="216" y="312"/>
                    </a:cxn>
                    <a:cxn ang="0">
                      <a:pos x="198" y="312"/>
                    </a:cxn>
                    <a:cxn ang="0">
                      <a:pos x="198" y="324"/>
                    </a:cxn>
                    <a:cxn ang="0">
                      <a:pos x="204" y="336"/>
                    </a:cxn>
                    <a:cxn ang="0">
                      <a:pos x="198" y="348"/>
                    </a:cxn>
                    <a:cxn ang="0">
                      <a:pos x="180" y="366"/>
                    </a:cxn>
                    <a:cxn ang="0">
                      <a:pos x="162" y="378"/>
                    </a:cxn>
                    <a:cxn ang="0">
                      <a:pos x="156" y="396"/>
                    </a:cxn>
                    <a:cxn ang="0">
                      <a:pos x="144" y="402"/>
                    </a:cxn>
                    <a:cxn ang="0">
                      <a:pos x="138" y="390"/>
                    </a:cxn>
                    <a:cxn ang="0">
                      <a:pos x="126" y="372"/>
                    </a:cxn>
                    <a:cxn ang="0">
                      <a:pos x="108" y="372"/>
                    </a:cxn>
                    <a:cxn ang="0">
                      <a:pos x="96" y="360"/>
                    </a:cxn>
                    <a:cxn ang="0">
                      <a:pos x="96" y="348"/>
                    </a:cxn>
                    <a:cxn ang="0">
                      <a:pos x="96" y="330"/>
                    </a:cxn>
                    <a:cxn ang="0">
                      <a:pos x="96" y="318"/>
                    </a:cxn>
                    <a:cxn ang="0">
                      <a:pos x="78" y="300"/>
                    </a:cxn>
                    <a:cxn ang="0">
                      <a:pos x="54" y="282"/>
                    </a:cxn>
                    <a:cxn ang="0">
                      <a:pos x="36" y="288"/>
                    </a:cxn>
                    <a:cxn ang="0">
                      <a:pos x="30" y="300"/>
                    </a:cxn>
                    <a:cxn ang="0">
                      <a:pos x="30" y="312"/>
                    </a:cxn>
                    <a:cxn ang="0">
                      <a:pos x="18" y="318"/>
                    </a:cxn>
                    <a:cxn ang="0">
                      <a:pos x="6" y="312"/>
                    </a:cxn>
                    <a:cxn ang="0">
                      <a:pos x="6" y="294"/>
                    </a:cxn>
                    <a:cxn ang="0">
                      <a:pos x="18" y="282"/>
                    </a:cxn>
                    <a:cxn ang="0">
                      <a:pos x="30" y="258"/>
                    </a:cxn>
                    <a:cxn ang="0">
                      <a:pos x="12" y="252"/>
                    </a:cxn>
                    <a:cxn ang="0">
                      <a:pos x="12" y="234"/>
                    </a:cxn>
                    <a:cxn ang="0">
                      <a:pos x="0" y="210"/>
                    </a:cxn>
                    <a:cxn ang="0">
                      <a:pos x="6" y="192"/>
                    </a:cxn>
                    <a:cxn ang="0">
                      <a:pos x="18" y="198"/>
                    </a:cxn>
                    <a:cxn ang="0">
                      <a:pos x="30" y="192"/>
                    </a:cxn>
                    <a:cxn ang="0">
                      <a:pos x="66" y="138"/>
                    </a:cxn>
                    <a:cxn ang="0">
                      <a:pos x="114" y="84"/>
                    </a:cxn>
                    <a:cxn ang="0">
                      <a:pos x="138" y="90"/>
                    </a:cxn>
                    <a:cxn ang="0">
                      <a:pos x="162" y="72"/>
                    </a:cxn>
                    <a:cxn ang="0">
                      <a:pos x="198" y="48"/>
                    </a:cxn>
                    <a:cxn ang="0">
                      <a:pos x="192" y="0"/>
                    </a:cxn>
                    <a:cxn ang="0">
                      <a:pos x="306" y="72"/>
                    </a:cxn>
                    <a:cxn ang="0">
                      <a:pos x="312" y="108"/>
                    </a:cxn>
                    <a:cxn ang="0">
                      <a:pos x="336" y="132"/>
                    </a:cxn>
                  </a:cxnLst>
                  <a:rect l="0" t="0" r="r" b="b"/>
                  <a:pathLst>
                    <a:path w="342" h="402">
                      <a:moveTo>
                        <a:pt x="336" y="132"/>
                      </a:moveTo>
                      <a:lnTo>
                        <a:pt x="342" y="138"/>
                      </a:lnTo>
                      <a:lnTo>
                        <a:pt x="342" y="144"/>
                      </a:lnTo>
                      <a:lnTo>
                        <a:pt x="342" y="150"/>
                      </a:lnTo>
                      <a:lnTo>
                        <a:pt x="330" y="156"/>
                      </a:lnTo>
                      <a:lnTo>
                        <a:pt x="324" y="156"/>
                      </a:lnTo>
                      <a:lnTo>
                        <a:pt x="318" y="150"/>
                      </a:lnTo>
                      <a:lnTo>
                        <a:pt x="312" y="144"/>
                      </a:lnTo>
                      <a:lnTo>
                        <a:pt x="300" y="138"/>
                      </a:lnTo>
                      <a:lnTo>
                        <a:pt x="294" y="138"/>
                      </a:lnTo>
                      <a:lnTo>
                        <a:pt x="288" y="144"/>
                      </a:lnTo>
                      <a:lnTo>
                        <a:pt x="288" y="150"/>
                      </a:lnTo>
                      <a:lnTo>
                        <a:pt x="294" y="150"/>
                      </a:lnTo>
                      <a:lnTo>
                        <a:pt x="300" y="180"/>
                      </a:lnTo>
                      <a:lnTo>
                        <a:pt x="324" y="264"/>
                      </a:lnTo>
                      <a:lnTo>
                        <a:pt x="306" y="276"/>
                      </a:lnTo>
                      <a:lnTo>
                        <a:pt x="294" y="288"/>
                      </a:lnTo>
                      <a:lnTo>
                        <a:pt x="282" y="312"/>
                      </a:lnTo>
                      <a:lnTo>
                        <a:pt x="270" y="324"/>
                      </a:lnTo>
                      <a:lnTo>
                        <a:pt x="258" y="330"/>
                      </a:lnTo>
                      <a:lnTo>
                        <a:pt x="246" y="336"/>
                      </a:lnTo>
                      <a:lnTo>
                        <a:pt x="234" y="330"/>
                      </a:lnTo>
                      <a:lnTo>
                        <a:pt x="228" y="330"/>
                      </a:lnTo>
                      <a:lnTo>
                        <a:pt x="222" y="324"/>
                      </a:lnTo>
                      <a:lnTo>
                        <a:pt x="222" y="318"/>
                      </a:lnTo>
                      <a:lnTo>
                        <a:pt x="216" y="312"/>
                      </a:lnTo>
                      <a:lnTo>
                        <a:pt x="210" y="312"/>
                      </a:lnTo>
                      <a:lnTo>
                        <a:pt x="198" y="312"/>
                      </a:lnTo>
                      <a:lnTo>
                        <a:pt x="198" y="318"/>
                      </a:lnTo>
                      <a:lnTo>
                        <a:pt x="198" y="324"/>
                      </a:lnTo>
                      <a:lnTo>
                        <a:pt x="198" y="330"/>
                      </a:lnTo>
                      <a:lnTo>
                        <a:pt x="204" y="336"/>
                      </a:lnTo>
                      <a:lnTo>
                        <a:pt x="204" y="342"/>
                      </a:lnTo>
                      <a:lnTo>
                        <a:pt x="198" y="348"/>
                      </a:lnTo>
                      <a:lnTo>
                        <a:pt x="192" y="348"/>
                      </a:lnTo>
                      <a:lnTo>
                        <a:pt x="180" y="366"/>
                      </a:lnTo>
                      <a:lnTo>
                        <a:pt x="174" y="372"/>
                      </a:lnTo>
                      <a:lnTo>
                        <a:pt x="162" y="378"/>
                      </a:lnTo>
                      <a:lnTo>
                        <a:pt x="156" y="390"/>
                      </a:lnTo>
                      <a:lnTo>
                        <a:pt x="156" y="396"/>
                      </a:lnTo>
                      <a:lnTo>
                        <a:pt x="150" y="402"/>
                      </a:lnTo>
                      <a:lnTo>
                        <a:pt x="144" y="402"/>
                      </a:lnTo>
                      <a:lnTo>
                        <a:pt x="138" y="396"/>
                      </a:lnTo>
                      <a:lnTo>
                        <a:pt x="138" y="390"/>
                      </a:lnTo>
                      <a:lnTo>
                        <a:pt x="132" y="384"/>
                      </a:lnTo>
                      <a:lnTo>
                        <a:pt x="126" y="372"/>
                      </a:lnTo>
                      <a:lnTo>
                        <a:pt x="114" y="366"/>
                      </a:lnTo>
                      <a:lnTo>
                        <a:pt x="108" y="372"/>
                      </a:lnTo>
                      <a:lnTo>
                        <a:pt x="102" y="366"/>
                      </a:lnTo>
                      <a:lnTo>
                        <a:pt x="96" y="360"/>
                      </a:lnTo>
                      <a:lnTo>
                        <a:pt x="96" y="354"/>
                      </a:lnTo>
                      <a:lnTo>
                        <a:pt x="96" y="348"/>
                      </a:lnTo>
                      <a:lnTo>
                        <a:pt x="96" y="342"/>
                      </a:lnTo>
                      <a:lnTo>
                        <a:pt x="96" y="330"/>
                      </a:lnTo>
                      <a:lnTo>
                        <a:pt x="96" y="324"/>
                      </a:lnTo>
                      <a:lnTo>
                        <a:pt x="96" y="318"/>
                      </a:lnTo>
                      <a:lnTo>
                        <a:pt x="84" y="312"/>
                      </a:lnTo>
                      <a:lnTo>
                        <a:pt x="78" y="300"/>
                      </a:lnTo>
                      <a:lnTo>
                        <a:pt x="66" y="288"/>
                      </a:lnTo>
                      <a:lnTo>
                        <a:pt x="54" y="282"/>
                      </a:lnTo>
                      <a:lnTo>
                        <a:pt x="42" y="282"/>
                      </a:lnTo>
                      <a:lnTo>
                        <a:pt x="36" y="288"/>
                      </a:lnTo>
                      <a:lnTo>
                        <a:pt x="30" y="288"/>
                      </a:lnTo>
                      <a:lnTo>
                        <a:pt x="30" y="300"/>
                      </a:lnTo>
                      <a:lnTo>
                        <a:pt x="30" y="306"/>
                      </a:lnTo>
                      <a:lnTo>
                        <a:pt x="30" y="312"/>
                      </a:lnTo>
                      <a:lnTo>
                        <a:pt x="24" y="312"/>
                      </a:lnTo>
                      <a:lnTo>
                        <a:pt x="18" y="318"/>
                      </a:lnTo>
                      <a:lnTo>
                        <a:pt x="12" y="318"/>
                      </a:lnTo>
                      <a:lnTo>
                        <a:pt x="6" y="312"/>
                      </a:lnTo>
                      <a:lnTo>
                        <a:pt x="6" y="306"/>
                      </a:lnTo>
                      <a:lnTo>
                        <a:pt x="6" y="294"/>
                      </a:lnTo>
                      <a:lnTo>
                        <a:pt x="12" y="288"/>
                      </a:lnTo>
                      <a:lnTo>
                        <a:pt x="18" y="282"/>
                      </a:lnTo>
                      <a:lnTo>
                        <a:pt x="24" y="270"/>
                      </a:lnTo>
                      <a:lnTo>
                        <a:pt x="30" y="258"/>
                      </a:lnTo>
                      <a:lnTo>
                        <a:pt x="24" y="246"/>
                      </a:lnTo>
                      <a:lnTo>
                        <a:pt x="12" y="252"/>
                      </a:lnTo>
                      <a:lnTo>
                        <a:pt x="24" y="246"/>
                      </a:lnTo>
                      <a:lnTo>
                        <a:pt x="12" y="234"/>
                      </a:lnTo>
                      <a:lnTo>
                        <a:pt x="6" y="222"/>
                      </a:lnTo>
                      <a:lnTo>
                        <a:pt x="0" y="210"/>
                      </a:lnTo>
                      <a:lnTo>
                        <a:pt x="6" y="198"/>
                      </a:lnTo>
                      <a:lnTo>
                        <a:pt x="6" y="192"/>
                      </a:lnTo>
                      <a:lnTo>
                        <a:pt x="12" y="192"/>
                      </a:lnTo>
                      <a:lnTo>
                        <a:pt x="18" y="198"/>
                      </a:lnTo>
                      <a:lnTo>
                        <a:pt x="24" y="198"/>
                      </a:lnTo>
                      <a:lnTo>
                        <a:pt x="30" y="192"/>
                      </a:lnTo>
                      <a:lnTo>
                        <a:pt x="30" y="186"/>
                      </a:lnTo>
                      <a:lnTo>
                        <a:pt x="66" y="138"/>
                      </a:lnTo>
                      <a:lnTo>
                        <a:pt x="84" y="114"/>
                      </a:lnTo>
                      <a:lnTo>
                        <a:pt x="114" y="84"/>
                      </a:lnTo>
                      <a:lnTo>
                        <a:pt x="126" y="90"/>
                      </a:lnTo>
                      <a:lnTo>
                        <a:pt x="138" y="90"/>
                      </a:lnTo>
                      <a:lnTo>
                        <a:pt x="144" y="84"/>
                      </a:lnTo>
                      <a:lnTo>
                        <a:pt x="162" y="72"/>
                      </a:lnTo>
                      <a:lnTo>
                        <a:pt x="180" y="54"/>
                      </a:lnTo>
                      <a:lnTo>
                        <a:pt x="198" y="48"/>
                      </a:lnTo>
                      <a:lnTo>
                        <a:pt x="168" y="24"/>
                      </a:lnTo>
                      <a:lnTo>
                        <a:pt x="192" y="0"/>
                      </a:lnTo>
                      <a:lnTo>
                        <a:pt x="306" y="60"/>
                      </a:lnTo>
                      <a:lnTo>
                        <a:pt x="306" y="72"/>
                      </a:lnTo>
                      <a:lnTo>
                        <a:pt x="306" y="90"/>
                      </a:lnTo>
                      <a:lnTo>
                        <a:pt x="312" y="108"/>
                      </a:lnTo>
                      <a:lnTo>
                        <a:pt x="318" y="120"/>
                      </a:lnTo>
                      <a:lnTo>
                        <a:pt x="336" y="132"/>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91" name="Freeform 863">
                  <a:extLst>
                    <a:ext uri="{FF2B5EF4-FFF2-40B4-BE49-F238E27FC236}">
                      <a16:creationId xmlns:a16="http://schemas.microsoft.com/office/drawing/2014/main" xmlns="" id="{0410D1E0-B09C-B349-89B9-960E60B6B160}"/>
                    </a:ext>
                  </a:extLst>
                </p:cNvPr>
                <p:cNvSpPr>
                  <a:spLocks/>
                </p:cNvSpPr>
                <p:nvPr/>
              </p:nvSpPr>
              <p:spPr bwMode="auto">
                <a:xfrm>
                  <a:off x="1937267" y="5504971"/>
                  <a:ext cx="582349" cy="468411"/>
                </a:xfrm>
                <a:custGeom>
                  <a:avLst/>
                  <a:gdLst/>
                  <a:ahLst/>
                  <a:cxnLst>
                    <a:cxn ang="0">
                      <a:pos x="0" y="0"/>
                    </a:cxn>
                    <a:cxn ang="0">
                      <a:pos x="36" y="12"/>
                    </a:cxn>
                    <a:cxn ang="0">
                      <a:pos x="60" y="18"/>
                    </a:cxn>
                    <a:cxn ang="0">
                      <a:pos x="84" y="30"/>
                    </a:cxn>
                    <a:cxn ang="0">
                      <a:pos x="96" y="42"/>
                    </a:cxn>
                    <a:cxn ang="0">
                      <a:pos x="114" y="54"/>
                    </a:cxn>
                    <a:cxn ang="0">
                      <a:pos x="126" y="66"/>
                    </a:cxn>
                    <a:cxn ang="0">
                      <a:pos x="150" y="72"/>
                    </a:cxn>
                    <a:cxn ang="0">
                      <a:pos x="174" y="78"/>
                    </a:cxn>
                    <a:cxn ang="0">
                      <a:pos x="192" y="84"/>
                    </a:cxn>
                    <a:cxn ang="0">
                      <a:pos x="204" y="90"/>
                    </a:cxn>
                    <a:cxn ang="0">
                      <a:pos x="216" y="102"/>
                    </a:cxn>
                    <a:cxn ang="0">
                      <a:pos x="222" y="108"/>
                    </a:cxn>
                    <a:cxn ang="0">
                      <a:pos x="228" y="120"/>
                    </a:cxn>
                    <a:cxn ang="0">
                      <a:pos x="252" y="156"/>
                    </a:cxn>
                    <a:cxn ang="0">
                      <a:pos x="276" y="156"/>
                    </a:cxn>
                    <a:cxn ang="0">
                      <a:pos x="276" y="174"/>
                    </a:cxn>
                    <a:cxn ang="0">
                      <a:pos x="276" y="222"/>
                    </a:cxn>
                    <a:cxn ang="0">
                      <a:pos x="264" y="222"/>
                    </a:cxn>
                    <a:cxn ang="0">
                      <a:pos x="114" y="216"/>
                    </a:cxn>
                    <a:cxn ang="0">
                      <a:pos x="72" y="216"/>
                    </a:cxn>
                    <a:cxn ang="0">
                      <a:pos x="72" y="204"/>
                    </a:cxn>
                    <a:cxn ang="0">
                      <a:pos x="60" y="174"/>
                    </a:cxn>
                    <a:cxn ang="0">
                      <a:pos x="0" y="0"/>
                    </a:cxn>
                  </a:cxnLst>
                  <a:rect l="0" t="0" r="r" b="b"/>
                  <a:pathLst>
                    <a:path w="276" h="222">
                      <a:moveTo>
                        <a:pt x="0" y="0"/>
                      </a:moveTo>
                      <a:lnTo>
                        <a:pt x="36" y="12"/>
                      </a:lnTo>
                      <a:lnTo>
                        <a:pt x="60" y="18"/>
                      </a:lnTo>
                      <a:lnTo>
                        <a:pt x="84" y="30"/>
                      </a:lnTo>
                      <a:lnTo>
                        <a:pt x="96" y="42"/>
                      </a:lnTo>
                      <a:lnTo>
                        <a:pt x="114" y="54"/>
                      </a:lnTo>
                      <a:lnTo>
                        <a:pt x="126" y="66"/>
                      </a:lnTo>
                      <a:lnTo>
                        <a:pt x="150" y="72"/>
                      </a:lnTo>
                      <a:lnTo>
                        <a:pt x="174" y="78"/>
                      </a:lnTo>
                      <a:lnTo>
                        <a:pt x="192" y="84"/>
                      </a:lnTo>
                      <a:lnTo>
                        <a:pt x="204" y="90"/>
                      </a:lnTo>
                      <a:lnTo>
                        <a:pt x="216" y="102"/>
                      </a:lnTo>
                      <a:lnTo>
                        <a:pt x="222" y="108"/>
                      </a:lnTo>
                      <a:lnTo>
                        <a:pt x="228" y="120"/>
                      </a:lnTo>
                      <a:lnTo>
                        <a:pt x="252" y="156"/>
                      </a:lnTo>
                      <a:lnTo>
                        <a:pt x="276" y="156"/>
                      </a:lnTo>
                      <a:lnTo>
                        <a:pt x="276" y="174"/>
                      </a:lnTo>
                      <a:lnTo>
                        <a:pt x="276" y="222"/>
                      </a:lnTo>
                      <a:lnTo>
                        <a:pt x="264" y="222"/>
                      </a:lnTo>
                      <a:lnTo>
                        <a:pt x="114" y="216"/>
                      </a:lnTo>
                      <a:lnTo>
                        <a:pt x="72" y="216"/>
                      </a:lnTo>
                      <a:lnTo>
                        <a:pt x="72" y="204"/>
                      </a:lnTo>
                      <a:lnTo>
                        <a:pt x="60" y="174"/>
                      </a:lnTo>
                      <a:lnTo>
                        <a:pt x="0" y="0"/>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92" name="Freeform 866">
                  <a:extLst>
                    <a:ext uri="{FF2B5EF4-FFF2-40B4-BE49-F238E27FC236}">
                      <a16:creationId xmlns:a16="http://schemas.microsoft.com/office/drawing/2014/main" xmlns="" id="{459FEF71-472E-B64B-86EF-B7AC6F91D140}"/>
                    </a:ext>
                  </a:extLst>
                </p:cNvPr>
                <p:cNvSpPr>
                  <a:spLocks/>
                </p:cNvSpPr>
                <p:nvPr/>
              </p:nvSpPr>
              <p:spPr bwMode="auto">
                <a:xfrm>
                  <a:off x="3937511" y="5213796"/>
                  <a:ext cx="645648" cy="607669"/>
                </a:xfrm>
                <a:custGeom>
                  <a:avLst/>
                  <a:gdLst/>
                  <a:ahLst/>
                  <a:cxnLst>
                    <a:cxn ang="0">
                      <a:pos x="300" y="168"/>
                    </a:cxn>
                    <a:cxn ang="0">
                      <a:pos x="306" y="174"/>
                    </a:cxn>
                    <a:cxn ang="0">
                      <a:pos x="300" y="186"/>
                    </a:cxn>
                    <a:cxn ang="0">
                      <a:pos x="288" y="180"/>
                    </a:cxn>
                    <a:cxn ang="0">
                      <a:pos x="282" y="186"/>
                    </a:cxn>
                    <a:cxn ang="0">
                      <a:pos x="282" y="210"/>
                    </a:cxn>
                    <a:cxn ang="0">
                      <a:pos x="288" y="222"/>
                    </a:cxn>
                    <a:cxn ang="0">
                      <a:pos x="300" y="228"/>
                    </a:cxn>
                    <a:cxn ang="0">
                      <a:pos x="306" y="246"/>
                    </a:cxn>
                    <a:cxn ang="0">
                      <a:pos x="294" y="258"/>
                    </a:cxn>
                    <a:cxn ang="0">
                      <a:pos x="270" y="270"/>
                    </a:cxn>
                    <a:cxn ang="0">
                      <a:pos x="234" y="270"/>
                    </a:cxn>
                    <a:cxn ang="0">
                      <a:pos x="162" y="288"/>
                    </a:cxn>
                    <a:cxn ang="0">
                      <a:pos x="72" y="264"/>
                    </a:cxn>
                    <a:cxn ang="0">
                      <a:pos x="60" y="264"/>
                    </a:cxn>
                    <a:cxn ang="0">
                      <a:pos x="66" y="252"/>
                    </a:cxn>
                    <a:cxn ang="0">
                      <a:pos x="60" y="240"/>
                    </a:cxn>
                    <a:cxn ang="0">
                      <a:pos x="54" y="234"/>
                    </a:cxn>
                    <a:cxn ang="0">
                      <a:pos x="42" y="228"/>
                    </a:cxn>
                    <a:cxn ang="0">
                      <a:pos x="36" y="210"/>
                    </a:cxn>
                    <a:cxn ang="0">
                      <a:pos x="36" y="192"/>
                    </a:cxn>
                    <a:cxn ang="0">
                      <a:pos x="48" y="174"/>
                    </a:cxn>
                    <a:cxn ang="0">
                      <a:pos x="42" y="168"/>
                    </a:cxn>
                    <a:cxn ang="0">
                      <a:pos x="24" y="150"/>
                    </a:cxn>
                    <a:cxn ang="0">
                      <a:pos x="12" y="132"/>
                    </a:cxn>
                    <a:cxn ang="0">
                      <a:pos x="0" y="120"/>
                    </a:cxn>
                    <a:cxn ang="0">
                      <a:pos x="0" y="108"/>
                    </a:cxn>
                    <a:cxn ang="0">
                      <a:pos x="6" y="78"/>
                    </a:cxn>
                    <a:cxn ang="0">
                      <a:pos x="30" y="60"/>
                    </a:cxn>
                    <a:cxn ang="0">
                      <a:pos x="36" y="54"/>
                    </a:cxn>
                    <a:cxn ang="0">
                      <a:pos x="54" y="36"/>
                    </a:cxn>
                    <a:cxn ang="0">
                      <a:pos x="54" y="24"/>
                    </a:cxn>
                    <a:cxn ang="0">
                      <a:pos x="54" y="24"/>
                    </a:cxn>
                    <a:cxn ang="0">
                      <a:pos x="108" y="30"/>
                    </a:cxn>
                    <a:cxn ang="0">
                      <a:pos x="162" y="6"/>
                    </a:cxn>
                    <a:cxn ang="0">
                      <a:pos x="162" y="6"/>
                    </a:cxn>
                    <a:cxn ang="0">
                      <a:pos x="180" y="12"/>
                    </a:cxn>
                    <a:cxn ang="0">
                      <a:pos x="168" y="36"/>
                    </a:cxn>
                    <a:cxn ang="0">
                      <a:pos x="156" y="48"/>
                    </a:cxn>
                    <a:cxn ang="0">
                      <a:pos x="156" y="66"/>
                    </a:cxn>
                    <a:cxn ang="0">
                      <a:pos x="168" y="72"/>
                    </a:cxn>
                    <a:cxn ang="0">
                      <a:pos x="180" y="66"/>
                    </a:cxn>
                    <a:cxn ang="0">
                      <a:pos x="180" y="54"/>
                    </a:cxn>
                    <a:cxn ang="0">
                      <a:pos x="186" y="42"/>
                    </a:cxn>
                    <a:cxn ang="0">
                      <a:pos x="204" y="36"/>
                    </a:cxn>
                    <a:cxn ang="0">
                      <a:pos x="222" y="48"/>
                    </a:cxn>
                    <a:cxn ang="0">
                      <a:pos x="234" y="66"/>
                    </a:cxn>
                    <a:cxn ang="0">
                      <a:pos x="246" y="84"/>
                    </a:cxn>
                    <a:cxn ang="0">
                      <a:pos x="246" y="102"/>
                    </a:cxn>
                    <a:cxn ang="0">
                      <a:pos x="252" y="120"/>
                    </a:cxn>
                    <a:cxn ang="0">
                      <a:pos x="264" y="120"/>
                    </a:cxn>
                    <a:cxn ang="0">
                      <a:pos x="282" y="138"/>
                    </a:cxn>
                    <a:cxn ang="0">
                      <a:pos x="288" y="150"/>
                    </a:cxn>
                    <a:cxn ang="0">
                      <a:pos x="300" y="156"/>
                    </a:cxn>
                  </a:cxnLst>
                  <a:rect l="0" t="0" r="r" b="b"/>
                  <a:pathLst>
                    <a:path w="306" h="288">
                      <a:moveTo>
                        <a:pt x="294" y="162"/>
                      </a:moveTo>
                      <a:lnTo>
                        <a:pt x="300" y="168"/>
                      </a:lnTo>
                      <a:lnTo>
                        <a:pt x="300" y="174"/>
                      </a:lnTo>
                      <a:lnTo>
                        <a:pt x="306" y="174"/>
                      </a:lnTo>
                      <a:lnTo>
                        <a:pt x="300" y="180"/>
                      </a:lnTo>
                      <a:lnTo>
                        <a:pt x="300" y="186"/>
                      </a:lnTo>
                      <a:lnTo>
                        <a:pt x="294" y="186"/>
                      </a:lnTo>
                      <a:lnTo>
                        <a:pt x="288" y="180"/>
                      </a:lnTo>
                      <a:lnTo>
                        <a:pt x="282" y="180"/>
                      </a:lnTo>
                      <a:lnTo>
                        <a:pt x="282" y="186"/>
                      </a:lnTo>
                      <a:lnTo>
                        <a:pt x="282" y="198"/>
                      </a:lnTo>
                      <a:lnTo>
                        <a:pt x="282" y="210"/>
                      </a:lnTo>
                      <a:lnTo>
                        <a:pt x="282" y="216"/>
                      </a:lnTo>
                      <a:lnTo>
                        <a:pt x="288" y="222"/>
                      </a:lnTo>
                      <a:lnTo>
                        <a:pt x="294" y="222"/>
                      </a:lnTo>
                      <a:lnTo>
                        <a:pt x="300" y="228"/>
                      </a:lnTo>
                      <a:lnTo>
                        <a:pt x="306" y="240"/>
                      </a:lnTo>
                      <a:lnTo>
                        <a:pt x="306" y="246"/>
                      </a:lnTo>
                      <a:lnTo>
                        <a:pt x="300" y="252"/>
                      </a:lnTo>
                      <a:lnTo>
                        <a:pt x="294" y="258"/>
                      </a:lnTo>
                      <a:lnTo>
                        <a:pt x="288" y="258"/>
                      </a:lnTo>
                      <a:lnTo>
                        <a:pt x="270" y="270"/>
                      </a:lnTo>
                      <a:lnTo>
                        <a:pt x="252" y="264"/>
                      </a:lnTo>
                      <a:lnTo>
                        <a:pt x="234" y="270"/>
                      </a:lnTo>
                      <a:lnTo>
                        <a:pt x="204" y="276"/>
                      </a:lnTo>
                      <a:lnTo>
                        <a:pt x="162" y="288"/>
                      </a:lnTo>
                      <a:lnTo>
                        <a:pt x="84" y="270"/>
                      </a:lnTo>
                      <a:lnTo>
                        <a:pt x="72" y="264"/>
                      </a:lnTo>
                      <a:lnTo>
                        <a:pt x="66" y="264"/>
                      </a:lnTo>
                      <a:lnTo>
                        <a:pt x="60" y="264"/>
                      </a:lnTo>
                      <a:lnTo>
                        <a:pt x="60" y="252"/>
                      </a:lnTo>
                      <a:lnTo>
                        <a:pt x="66" y="252"/>
                      </a:lnTo>
                      <a:lnTo>
                        <a:pt x="66" y="246"/>
                      </a:lnTo>
                      <a:lnTo>
                        <a:pt x="60" y="240"/>
                      </a:lnTo>
                      <a:lnTo>
                        <a:pt x="60" y="234"/>
                      </a:lnTo>
                      <a:lnTo>
                        <a:pt x="54" y="234"/>
                      </a:lnTo>
                      <a:lnTo>
                        <a:pt x="42" y="234"/>
                      </a:lnTo>
                      <a:lnTo>
                        <a:pt x="42" y="228"/>
                      </a:lnTo>
                      <a:lnTo>
                        <a:pt x="36" y="222"/>
                      </a:lnTo>
                      <a:lnTo>
                        <a:pt x="36" y="210"/>
                      </a:lnTo>
                      <a:lnTo>
                        <a:pt x="30" y="198"/>
                      </a:lnTo>
                      <a:lnTo>
                        <a:pt x="36" y="192"/>
                      </a:lnTo>
                      <a:lnTo>
                        <a:pt x="48" y="180"/>
                      </a:lnTo>
                      <a:lnTo>
                        <a:pt x="48" y="174"/>
                      </a:lnTo>
                      <a:lnTo>
                        <a:pt x="48" y="168"/>
                      </a:lnTo>
                      <a:lnTo>
                        <a:pt x="42" y="168"/>
                      </a:lnTo>
                      <a:lnTo>
                        <a:pt x="30" y="156"/>
                      </a:lnTo>
                      <a:lnTo>
                        <a:pt x="24" y="150"/>
                      </a:lnTo>
                      <a:lnTo>
                        <a:pt x="18" y="138"/>
                      </a:lnTo>
                      <a:lnTo>
                        <a:pt x="12" y="132"/>
                      </a:lnTo>
                      <a:lnTo>
                        <a:pt x="0" y="126"/>
                      </a:lnTo>
                      <a:lnTo>
                        <a:pt x="0" y="120"/>
                      </a:lnTo>
                      <a:lnTo>
                        <a:pt x="0" y="114"/>
                      </a:lnTo>
                      <a:lnTo>
                        <a:pt x="0" y="108"/>
                      </a:lnTo>
                      <a:lnTo>
                        <a:pt x="6" y="84"/>
                      </a:lnTo>
                      <a:lnTo>
                        <a:pt x="6" y="78"/>
                      </a:lnTo>
                      <a:lnTo>
                        <a:pt x="12" y="78"/>
                      </a:lnTo>
                      <a:lnTo>
                        <a:pt x="30" y="60"/>
                      </a:lnTo>
                      <a:lnTo>
                        <a:pt x="36" y="60"/>
                      </a:lnTo>
                      <a:lnTo>
                        <a:pt x="36" y="54"/>
                      </a:lnTo>
                      <a:lnTo>
                        <a:pt x="48" y="42"/>
                      </a:lnTo>
                      <a:lnTo>
                        <a:pt x="54" y="36"/>
                      </a:lnTo>
                      <a:lnTo>
                        <a:pt x="54" y="30"/>
                      </a:lnTo>
                      <a:lnTo>
                        <a:pt x="54" y="24"/>
                      </a:lnTo>
                      <a:lnTo>
                        <a:pt x="54" y="18"/>
                      </a:lnTo>
                      <a:lnTo>
                        <a:pt x="54" y="24"/>
                      </a:lnTo>
                      <a:lnTo>
                        <a:pt x="54" y="18"/>
                      </a:lnTo>
                      <a:lnTo>
                        <a:pt x="108" y="30"/>
                      </a:lnTo>
                      <a:lnTo>
                        <a:pt x="132" y="6"/>
                      </a:lnTo>
                      <a:lnTo>
                        <a:pt x="162" y="6"/>
                      </a:lnTo>
                      <a:lnTo>
                        <a:pt x="174" y="0"/>
                      </a:lnTo>
                      <a:lnTo>
                        <a:pt x="162" y="6"/>
                      </a:lnTo>
                      <a:lnTo>
                        <a:pt x="174" y="0"/>
                      </a:lnTo>
                      <a:lnTo>
                        <a:pt x="180" y="12"/>
                      </a:lnTo>
                      <a:lnTo>
                        <a:pt x="174" y="24"/>
                      </a:lnTo>
                      <a:lnTo>
                        <a:pt x="168" y="36"/>
                      </a:lnTo>
                      <a:lnTo>
                        <a:pt x="162" y="42"/>
                      </a:lnTo>
                      <a:lnTo>
                        <a:pt x="156" y="48"/>
                      </a:lnTo>
                      <a:lnTo>
                        <a:pt x="156" y="60"/>
                      </a:lnTo>
                      <a:lnTo>
                        <a:pt x="156" y="66"/>
                      </a:lnTo>
                      <a:lnTo>
                        <a:pt x="162" y="72"/>
                      </a:lnTo>
                      <a:lnTo>
                        <a:pt x="168" y="72"/>
                      </a:lnTo>
                      <a:lnTo>
                        <a:pt x="174" y="66"/>
                      </a:lnTo>
                      <a:lnTo>
                        <a:pt x="180" y="66"/>
                      </a:lnTo>
                      <a:lnTo>
                        <a:pt x="180" y="60"/>
                      </a:lnTo>
                      <a:lnTo>
                        <a:pt x="180" y="54"/>
                      </a:lnTo>
                      <a:lnTo>
                        <a:pt x="180" y="42"/>
                      </a:lnTo>
                      <a:lnTo>
                        <a:pt x="186" y="42"/>
                      </a:lnTo>
                      <a:lnTo>
                        <a:pt x="192" y="36"/>
                      </a:lnTo>
                      <a:lnTo>
                        <a:pt x="204" y="36"/>
                      </a:lnTo>
                      <a:lnTo>
                        <a:pt x="216" y="42"/>
                      </a:lnTo>
                      <a:lnTo>
                        <a:pt x="222" y="48"/>
                      </a:lnTo>
                      <a:lnTo>
                        <a:pt x="228" y="54"/>
                      </a:lnTo>
                      <a:lnTo>
                        <a:pt x="234" y="66"/>
                      </a:lnTo>
                      <a:lnTo>
                        <a:pt x="246" y="72"/>
                      </a:lnTo>
                      <a:lnTo>
                        <a:pt x="246" y="84"/>
                      </a:lnTo>
                      <a:lnTo>
                        <a:pt x="246" y="96"/>
                      </a:lnTo>
                      <a:lnTo>
                        <a:pt x="246" y="102"/>
                      </a:lnTo>
                      <a:lnTo>
                        <a:pt x="246" y="114"/>
                      </a:lnTo>
                      <a:lnTo>
                        <a:pt x="252" y="120"/>
                      </a:lnTo>
                      <a:lnTo>
                        <a:pt x="258" y="126"/>
                      </a:lnTo>
                      <a:lnTo>
                        <a:pt x="264" y="120"/>
                      </a:lnTo>
                      <a:lnTo>
                        <a:pt x="276" y="126"/>
                      </a:lnTo>
                      <a:lnTo>
                        <a:pt x="282" y="138"/>
                      </a:lnTo>
                      <a:lnTo>
                        <a:pt x="288" y="144"/>
                      </a:lnTo>
                      <a:lnTo>
                        <a:pt x="288" y="150"/>
                      </a:lnTo>
                      <a:lnTo>
                        <a:pt x="294" y="156"/>
                      </a:lnTo>
                      <a:lnTo>
                        <a:pt x="300" y="156"/>
                      </a:lnTo>
                      <a:lnTo>
                        <a:pt x="294" y="162"/>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93" name="Freeform 871">
                  <a:extLst>
                    <a:ext uri="{FF2B5EF4-FFF2-40B4-BE49-F238E27FC236}">
                      <a16:creationId xmlns:a16="http://schemas.microsoft.com/office/drawing/2014/main" xmlns="" id="{6E87927D-06E0-0D49-95FD-DE2489533075}"/>
                    </a:ext>
                  </a:extLst>
                </p:cNvPr>
                <p:cNvSpPr>
                  <a:spLocks/>
                </p:cNvSpPr>
                <p:nvPr/>
              </p:nvSpPr>
              <p:spPr bwMode="auto">
                <a:xfrm>
                  <a:off x="2937389" y="5884764"/>
                  <a:ext cx="645648" cy="595009"/>
                </a:xfrm>
                <a:custGeom>
                  <a:avLst/>
                  <a:gdLst/>
                  <a:ahLst/>
                  <a:cxnLst>
                    <a:cxn ang="0">
                      <a:pos x="258" y="0"/>
                    </a:cxn>
                    <a:cxn ang="0">
                      <a:pos x="264" y="0"/>
                    </a:cxn>
                    <a:cxn ang="0">
                      <a:pos x="306" y="24"/>
                    </a:cxn>
                    <a:cxn ang="0">
                      <a:pos x="300" y="96"/>
                    </a:cxn>
                    <a:cxn ang="0">
                      <a:pos x="294" y="186"/>
                    </a:cxn>
                    <a:cxn ang="0">
                      <a:pos x="282" y="276"/>
                    </a:cxn>
                    <a:cxn ang="0">
                      <a:pos x="186" y="282"/>
                    </a:cxn>
                    <a:cxn ang="0">
                      <a:pos x="186" y="258"/>
                    </a:cxn>
                    <a:cxn ang="0">
                      <a:pos x="96" y="246"/>
                    </a:cxn>
                    <a:cxn ang="0">
                      <a:pos x="48" y="246"/>
                    </a:cxn>
                    <a:cxn ang="0">
                      <a:pos x="48" y="222"/>
                    </a:cxn>
                    <a:cxn ang="0">
                      <a:pos x="24" y="192"/>
                    </a:cxn>
                    <a:cxn ang="0">
                      <a:pos x="18" y="162"/>
                    </a:cxn>
                    <a:cxn ang="0">
                      <a:pos x="18" y="144"/>
                    </a:cxn>
                    <a:cxn ang="0">
                      <a:pos x="0" y="102"/>
                    </a:cxn>
                    <a:cxn ang="0">
                      <a:pos x="18" y="96"/>
                    </a:cxn>
                    <a:cxn ang="0">
                      <a:pos x="18" y="90"/>
                    </a:cxn>
                    <a:cxn ang="0">
                      <a:pos x="96" y="66"/>
                    </a:cxn>
                    <a:cxn ang="0">
                      <a:pos x="162" y="30"/>
                    </a:cxn>
                    <a:cxn ang="0">
                      <a:pos x="174" y="30"/>
                    </a:cxn>
                    <a:cxn ang="0">
                      <a:pos x="186" y="36"/>
                    </a:cxn>
                    <a:cxn ang="0">
                      <a:pos x="240" y="18"/>
                    </a:cxn>
                    <a:cxn ang="0">
                      <a:pos x="258" y="0"/>
                    </a:cxn>
                  </a:cxnLst>
                  <a:rect l="0" t="0" r="r" b="b"/>
                  <a:pathLst>
                    <a:path w="306" h="282">
                      <a:moveTo>
                        <a:pt x="258" y="0"/>
                      </a:moveTo>
                      <a:lnTo>
                        <a:pt x="264" y="0"/>
                      </a:lnTo>
                      <a:lnTo>
                        <a:pt x="306" y="24"/>
                      </a:lnTo>
                      <a:lnTo>
                        <a:pt x="300" y="96"/>
                      </a:lnTo>
                      <a:lnTo>
                        <a:pt x="294" y="186"/>
                      </a:lnTo>
                      <a:lnTo>
                        <a:pt x="282" y="276"/>
                      </a:lnTo>
                      <a:lnTo>
                        <a:pt x="186" y="282"/>
                      </a:lnTo>
                      <a:lnTo>
                        <a:pt x="186" y="258"/>
                      </a:lnTo>
                      <a:lnTo>
                        <a:pt x="96" y="246"/>
                      </a:lnTo>
                      <a:lnTo>
                        <a:pt x="48" y="246"/>
                      </a:lnTo>
                      <a:lnTo>
                        <a:pt x="48" y="222"/>
                      </a:lnTo>
                      <a:lnTo>
                        <a:pt x="24" y="192"/>
                      </a:lnTo>
                      <a:lnTo>
                        <a:pt x="18" y="162"/>
                      </a:lnTo>
                      <a:lnTo>
                        <a:pt x="18" y="144"/>
                      </a:lnTo>
                      <a:lnTo>
                        <a:pt x="0" y="102"/>
                      </a:lnTo>
                      <a:lnTo>
                        <a:pt x="18" y="96"/>
                      </a:lnTo>
                      <a:lnTo>
                        <a:pt x="18" y="90"/>
                      </a:lnTo>
                      <a:lnTo>
                        <a:pt x="96" y="66"/>
                      </a:lnTo>
                      <a:lnTo>
                        <a:pt x="162" y="30"/>
                      </a:lnTo>
                      <a:lnTo>
                        <a:pt x="174" y="30"/>
                      </a:lnTo>
                      <a:lnTo>
                        <a:pt x="186" y="36"/>
                      </a:lnTo>
                      <a:lnTo>
                        <a:pt x="240" y="18"/>
                      </a:lnTo>
                      <a:lnTo>
                        <a:pt x="258" y="0"/>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94" name="Freeform 874">
                  <a:extLst>
                    <a:ext uri="{FF2B5EF4-FFF2-40B4-BE49-F238E27FC236}">
                      <a16:creationId xmlns:a16="http://schemas.microsoft.com/office/drawing/2014/main" xmlns="" id="{7441ABEA-A70C-C942-BE91-8D8DDE8AE499}"/>
                    </a:ext>
                  </a:extLst>
                </p:cNvPr>
                <p:cNvSpPr>
                  <a:spLocks/>
                </p:cNvSpPr>
                <p:nvPr/>
              </p:nvSpPr>
              <p:spPr bwMode="auto">
                <a:xfrm>
                  <a:off x="1608113" y="5935403"/>
                  <a:ext cx="481071" cy="303834"/>
                </a:xfrm>
                <a:custGeom>
                  <a:avLst/>
                  <a:gdLst/>
                  <a:ahLst/>
                  <a:cxnLst>
                    <a:cxn ang="0">
                      <a:pos x="54" y="6"/>
                    </a:cxn>
                    <a:cxn ang="0">
                      <a:pos x="60" y="6"/>
                    </a:cxn>
                    <a:cxn ang="0">
                      <a:pos x="60" y="12"/>
                    </a:cxn>
                    <a:cxn ang="0">
                      <a:pos x="66" y="18"/>
                    </a:cxn>
                    <a:cxn ang="0">
                      <a:pos x="72" y="18"/>
                    </a:cxn>
                    <a:cxn ang="0">
                      <a:pos x="90" y="18"/>
                    </a:cxn>
                    <a:cxn ang="0">
                      <a:pos x="102" y="18"/>
                    </a:cxn>
                    <a:cxn ang="0">
                      <a:pos x="120" y="18"/>
                    </a:cxn>
                    <a:cxn ang="0">
                      <a:pos x="126" y="18"/>
                    </a:cxn>
                    <a:cxn ang="0">
                      <a:pos x="138" y="18"/>
                    </a:cxn>
                    <a:cxn ang="0">
                      <a:pos x="150" y="18"/>
                    </a:cxn>
                    <a:cxn ang="0">
                      <a:pos x="156" y="12"/>
                    </a:cxn>
                    <a:cxn ang="0">
                      <a:pos x="162" y="12"/>
                    </a:cxn>
                    <a:cxn ang="0">
                      <a:pos x="168" y="12"/>
                    </a:cxn>
                    <a:cxn ang="0">
                      <a:pos x="174" y="12"/>
                    </a:cxn>
                    <a:cxn ang="0">
                      <a:pos x="186" y="12"/>
                    </a:cxn>
                    <a:cxn ang="0">
                      <a:pos x="192" y="12"/>
                    </a:cxn>
                    <a:cxn ang="0">
                      <a:pos x="204" y="12"/>
                    </a:cxn>
                    <a:cxn ang="0">
                      <a:pos x="216" y="12"/>
                    </a:cxn>
                    <a:cxn ang="0">
                      <a:pos x="222" y="12"/>
                    </a:cxn>
                    <a:cxn ang="0">
                      <a:pos x="228" y="6"/>
                    </a:cxn>
                    <a:cxn ang="0">
                      <a:pos x="228" y="0"/>
                    </a:cxn>
                    <a:cxn ang="0">
                      <a:pos x="228" y="12"/>
                    </a:cxn>
                    <a:cxn ang="0">
                      <a:pos x="228" y="66"/>
                    </a:cxn>
                    <a:cxn ang="0">
                      <a:pos x="228" y="144"/>
                    </a:cxn>
                    <a:cxn ang="0">
                      <a:pos x="186" y="144"/>
                    </a:cxn>
                    <a:cxn ang="0">
                      <a:pos x="72" y="138"/>
                    </a:cxn>
                    <a:cxn ang="0">
                      <a:pos x="48" y="120"/>
                    </a:cxn>
                    <a:cxn ang="0">
                      <a:pos x="36" y="126"/>
                    </a:cxn>
                    <a:cxn ang="0">
                      <a:pos x="30" y="126"/>
                    </a:cxn>
                    <a:cxn ang="0">
                      <a:pos x="24" y="126"/>
                    </a:cxn>
                    <a:cxn ang="0">
                      <a:pos x="12" y="126"/>
                    </a:cxn>
                    <a:cxn ang="0">
                      <a:pos x="6" y="120"/>
                    </a:cxn>
                    <a:cxn ang="0">
                      <a:pos x="0" y="108"/>
                    </a:cxn>
                    <a:cxn ang="0">
                      <a:pos x="0" y="96"/>
                    </a:cxn>
                    <a:cxn ang="0">
                      <a:pos x="6" y="84"/>
                    </a:cxn>
                    <a:cxn ang="0">
                      <a:pos x="18" y="78"/>
                    </a:cxn>
                    <a:cxn ang="0">
                      <a:pos x="24" y="84"/>
                    </a:cxn>
                    <a:cxn ang="0">
                      <a:pos x="36" y="60"/>
                    </a:cxn>
                    <a:cxn ang="0">
                      <a:pos x="54" y="6"/>
                    </a:cxn>
                  </a:cxnLst>
                  <a:rect l="0" t="0" r="r" b="b"/>
                  <a:pathLst>
                    <a:path w="228" h="144">
                      <a:moveTo>
                        <a:pt x="54" y="6"/>
                      </a:moveTo>
                      <a:lnTo>
                        <a:pt x="60" y="6"/>
                      </a:lnTo>
                      <a:lnTo>
                        <a:pt x="60" y="12"/>
                      </a:lnTo>
                      <a:lnTo>
                        <a:pt x="66" y="18"/>
                      </a:lnTo>
                      <a:lnTo>
                        <a:pt x="72" y="18"/>
                      </a:lnTo>
                      <a:lnTo>
                        <a:pt x="90" y="18"/>
                      </a:lnTo>
                      <a:lnTo>
                        <a:pt x="102" y="18"/>
                      </a:lnTo>
                      <a:lnTo>
                        <a:pt x="120" y="18"/>
                      </a:lnTo>
                      <a:lnTo>
                        <a:pt x="126" y="18"/>
                      </a:lnTo>
                      <a:lnTo>
                        <a:pt x="138" y="18"/>
                      </a:lnTo>
                      <a:lnTo>
                        <a:pt x="150" y="18"/>
                      </a:lnTo>
                      <a:lnTo>
                        <a:pt x="156" y="12"/>
                      </a:lnTo>
                      <a:lnTo>
                        <a:pt x="162" y="12"/>
                      </a:lnTo>
                      <a:lnTo>
                        <a:pt x="168" y="12"/>
                      </a:lnTo>
                      <a:lnTo>
                        <a:pt x="174" y="12"/>
                      </a:lnTo>
                      <a:lnTo>
                        <a:pt x="186" y="12"/>
                      </a:lnTo>
                      <a:lnTo>
                        <a:pt x="192" y="12"/>
                      </a:lnTo>
                      <a:lnTo>
                        <a:pt x="204" y="12"/>
                      </a:lnTo>
                      <a:lnTo>
                        <a:pt x="216" y="12"/>
                      </a:lnTo>
                      <a:lnTo>
                        <a:pt x="222" y="12"/>
                      </a:lnTo>
                      <a:lnTo>
                        <a:pt x="228" y="6"/>
                      </a:lnTo>
                      <a:lnTo>
                        <a:pt x="228" y="0"/>
                      </a:lnTo>
                      <a:lnTo>
                        <a:pt x="228" y="12"/>
                      </a:lnTo>
                      <a:lnTo>
                        <a:pt x="228" y="66"/>
                      </a:lnTo>
                      <a:lnTo>
                        <a:pt x="228" y="144"/>
                      </a:lnTo>
                      <a:lnTo>
                        <a:pt x="186" y="144"/>
                      </a:lnTo>
                      <a:lnTo>
                        <a:pt x="72" y="138"/>
                      </a:lnTo>
                      <a:lnTo>
                        <a:pt x="48" y="120"/>
                      </a:lnTo>
                      <a:lnTo>
                        <a:pt x="36" y="126"/>
                      </a:lnTo>
                      <a:lnTo>
                        <a:pt x="30" y="126"/>
                      </a:lnTo>
                      <a:lnTo>
                        <a:pt x="24" y="126"/>
                      </a:lnTo>
                      <a:lnTo>
                        <a:pt x="12" y="126"/>
                      </a:lnTo>
                      <a:lnTo>
                        <a:pt x="6" y="120"/>
                      </a:lnTo>
                      <a:lnTo>
                        <a:pt x="0" y="108"/>
                      </a:lnTo>
                      <a:lnTo>
                        <a:pt x="0" y="96"/>
                      </a:lnTo>
                      <a:lnTo>
                        <a:pt x="6" y="84"/>
                      </a:lnTo>
                      <a:lnTo>
                        <a:pt x="18" y="78"/>
                      </a:lnTo>
                      <a:lnTo>
                        <a:pt x="24" y="84"/>
                      </a:lnTo>
                      <a:lnTo>
                        <a:pt x="36" y="60"/>
                      </a:lnTo>
                      <a:lnTo>
                        <a:pt x="54" y="6"/>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95" name="Freeform 757">
                  <a:extLst>
                    <a:ext uri="{FF2B5EF4-FFF2-40B4-BE49-F238E27FC236}">
                      <a16:creationId xmlns:a16="http://schemas.microsoft.com/office/drawing/2014/main" xmlns="" id="{441B7DAC-EC99-7442-BB3A-A07E06C212B4}"/>
                    </a:ext>
                  </a:extLst>
                </p:cNvPr>
                <p:cNvSpPr>
                  <a:spLocks/>
                </p:cNvSpPr>
                <p:nvPr/>
              </p:nvSpPr>
              <p:spPr bwMode="auto">
                <a:xfrm>
                  <a:off x="6874576" y="3061636"/>
                  <a:ext cx="632988" cy="632988"/>
                </a:xfrm>
                <a:custGeom>
                  <a:avLst/>
                  <a:gdLst/>
                  <a:ahLst/>
                  <a:cxnLst>
                    <a:cxn ang="0">
                      <a:pos x="6" y="96"/>
                    </a:cxn>
                    <a:cxn ang="0">
                      <a:pos x="18" y="90"/>
                    </a:cxn>
                    <a:cxn ang="0">
                      <a:pos x="30" y="90"/>
                    </a:cxn>
                    <a:cxn ang="0">
                      <a:pos x="36" y="78"/>
                    </a:cxn>
                    <a:cxn ang="0">
                      <a:pos x="54" y="72"/>
                    </a:cxn>
                    <a:cxn ang="0">
                      <a:pos x="78" y="60"/>
                    </a:cxn>
                    <a:cxn ang="0">
                      <a:pos x="84" y="54"/>
                    </a:cxn>
                    <a:cxn ang="0">
                      <a:pos x="96" y="42"/>
                    </a:cxn>
                    <a:cxn ang="0">
                      <a:pos x="108" y="42"/>
                    </a:cxn>
                    <a:cxn ang="0">
                      <a:pos x="120" y="30"/>
                    </a:cxn>
                    <a:cxn ang="0">
                      <a:pos x="126" y="18"/>
                    </a:cxn>
                    <a:cxn ang="0">
                      <a:pos x="144" y="12"/>
                    </a:cxn>
                    <a:cxn ang="0">
                      <a:pos x="162" y="0"/>
                    </a:cxn>
                    <a:cxn ang="0">
                      <a:pos x="174" y="6"/>
                    </a:cxn>
                    <a:cxn ang="0">
                      <a:pos x="240" y="126"/>
                    </a:cxn>
                    <a:cxn ang="0">
                      <a:pos x="258" y="156"/>
                    </a:cxn>
                    <a:cxn ang="0">
                      <a:pos x="264" y="174"/>
                    </a:cxn>
                    <a:cxn ang="0">
                      <a:pos x="300" y="192"/>
                    </a:cxn>
                    <a:cxn ang="0">
                      <a:pos x="258" y="234"/>
                    </a:cxn>
                    <a:cxn ang="0">
                      <a:pos x="204" y="288"/>
                    </a:cxn>
                    <a:cxn ang="0">
                      <a:pos x="168" y="288"/>
                    </a:cxn>
                    <a:cxn ang="0">
                      <a:pos x="126" y="288"/>
                    </a:cxn>
                    <a:cxn ang="0">
                      <a:pos x="126" y="270"/>
                    </a:cxn>
                    <a:cxn ang="0">
                      <a:pos x="114" y="264"/>
                    </a:cxn>
                    <a:cxn ang="0">
                      <a:pos x="114" y="252"/>
                    </a:cxn>
                    <a:cxn ang="0">
                      <a:pos x="120" y="246"/>
                    </a:cxn>
                    <a:cxn ang="0">
                      <a:pos x="120" y="228"/>
                    </a:cxn>
                    <a:cxn ang="0">
                      <a:pos x="108" y="216"/>
                    </a:cxn>
                    <a:cxn ang="0">
                      <a:pos x="96" y="216"/>
                    </a:cxn>
                    <a:cxn ang="0">
                      <a:pos x="90" y="228"/>
                    </a:cxn>
                    <a:cxn ang="0">
                      <a:pos x="72" y="228"/>
                    </a:cxn>
                    <a:cxn ang="0">
                      <a:pos x="66" y="216"/>
                    </a:cxn>
                    <a:cxn ang="0">
                      <a:pos x="66" y="198"/>
                    </a:cxn>
                    <a:cxn ang="0">
                      <a:pos x="66" y="180"/>
                    </a:cxn>
                    <a:cxn ang="0">
                      <a:pos x="54" y="162"/>
                    </a:cxn>
                    <a:cxn ang="0">
                      <a:pos x="42" y="168"/>
                    </a:cxn>
                    <a:cxn ang="0">
                      <a:pos x="30" y="174"/>
                    </a:cxn>
                    <a:cxn ang="0">
                      <a:pos x="30" y="156"/>
                    </a:cxn>
                    <a:cxn ang="0">
                      <a:pos x="36" y="138"/>
                    </a:cxn>
                    <a:cxn ang="0">
                      <a:pos x="36" y="126"/>
                    </a:cxn>
                    <a:cxn ang="0">
                      <a:pos x="18" y="120"/>
                    </a:cxn>
                    <a:cxn ang="0">
                      <a:pos x="6" y="126"/>
                    </a:cxn>
                    <a:cxn ang="0">
                      <a:pos x="0" y="120"/>
                    </a:cxn>
                    <a:cxn ang="0">
                      <a:pos x="0" y="102"/>
                    </a:cxn>
                  </a:cxnLst>
                  <a:rect l="0" t="0" r="r" b="b"/>
                  <a:pathLst>
                    <a:path w="300" h="300">
                      <a:moveTo>
                        <a:pt x="0" y="102"/>
                      </a:moveTo>
                      <a:lnTo>
                        <a:pt x="6" y="96"/>
                      </a:lnTo>
                      <a:lnTo>
                        <a:pt x="12" y="90"/>
                      </a:lnTo>
                      <a:lnTo>
                        <a:pt x="18" y="90"/>
                      </a:lnTo>
                      <a:lnTo>
                        <a:pt x="24" y="90"/>
                      </a:lnTo>
                      <a:lnTo>
                        <a:pt x="30" y="90"/>
                      </a:lnTo>
                      <a:lnTo>
                        <a:pt x="36" y="84"/>
                      </a:lnTo>
                      <a:lnTo>
                        <a:pt x="36" y="78"/>
                      </a:lnTo>
                      <a:lnTo>
                        <a:pt x="42" y="78"/>
                      </a:lnTo>
                      <a:lnTo>
                        <a:pt x="54" y="72"/>
                      </a:lnTo>
                      <a:lnTo>
                        <a:pt x="72" y="60"/>
                      </a:lnTo>
                      <a:lnTo>
                        <a:pt x="78" y="60"/>
                      </a:lnTo>
                      <a:lnTo>
                        <a:pt x="84" y="60"/>
                      </a:lnTo>
                      <a:lnTo>
                        <a:pt x="84" y="54"/>
                      </a:lnTo>
                      <a:lnTo>
                        <a:pt x="90" y="42"/>
                      </a:lnTo>
                      <a:lnTo>
                        <a:pt x="96" y="42"/>
                      </a:lnTo>
                      <a:lnTo>
                        <a:pt x="102" y="42"/>
                      </a:lnTo>
                      <a:lnTo>
                        <a:pt x="108" y="42"/>
                      </a:lnTo>
                      <a:lnTo>
                        <a:pt x="114" y="36"/>
                      </a:lnTo>
                      <a:lnTo>
                        <a:pt x="120" y="30"/>
                      </a:lnTo>
                      <a:lnTo>
                        <a:pt x="120" y="24"/>
                      </a:lnTo>
                      <a:lnTo>
                        <a:pt x="126" y="18"/>
                      </a:lnTo>
                      <a:lnTo>
                        <a:pt x="132" y="18"/>
                      </a:lnTo>
                      <a:lnTo>
                        <a:pt x="144" y="12"/>
                      </a:lnTo>
                      <a:lnTo>
                        <a:pt x="156" y="6"/>
                      </a:lnTo>
                      <a:lnTo>
                        <a:pt x="162" y="0"/>
                      </a:lnTo>
                      <a:lnTo>
                        <a:pt x="168" y="0"/>
                      </a:lnTo>
                      <a:lnTo>
                        <a:pt x="174" y="6"/>
                      </a:lnTo>
                      <a:lnTo>
                        <a:pt x="180" y="84"/>
                      </a:lnTo>
                      <a:lnTo>
                        <a:pt x="240" y="126"/>
                      </a:lnTo>
                      <a:lnTo>
                        <a:pt x="246" y="138"/>
                      </a:lnTo>
                      <a:lnTo>
                        <a:pt x="258" y="156"/>
                      </a:lnTo>
                      <a:lnTo>
                        <a:pt x="264" y="162"/>
                      </a:lnTo>
                      <a:lnTo>
                        <a:pt x="264" y="174"/>
                      </a:lnTo>
                      <a:lnTo>
                        <a:pt x="276" y="186"/>
                      </a:lnTo>
                      <a:lnTo>
                        <a:pt x="300" y="192"/>
                      </a:lnTo>
                      <a:lnTo>
                        <a:pt x="276" y="222"/>
                      </a:lnTo>
                      <a:lnTo>
                        <a:pt x="258" y="234"/>
                      </a:lnTo>
                      <a:lnTo>
                        <a:pt x="228" y="270"/>
                      </a:lnTo>
                      <a:lnTo>
                        <a:pt x="204" y="288"/>
                      </a:lnTo>
                      <a:lnTo>
                        <a:pt x="174" y="300"/>
                      </a:lnTo>
                      <a:lnTo>
                        <a:pt x="168" y="288"/>
                      </a:lnTo>
                      <a:lnTo>
                        <a:pt x="156" y="288"/>
                      </a:lnTo>
                      <a:lnTo>
                        <a:pt x="126" y="288"/>
                      </a:lnTo>
                      <a:lnTo>
                        <a:pt x="126" y="276"/>
                      </a:lnTo>
                      <a:lnTo>
                        <a:pt x="126" y="270"/>
                      </a:lnTo>
                      <a:lnTo>
                        <a:pt x="120" y="264"/>
                      </a:lnTo>
                      <a:lnTo>
                        <a:pt x="114" y="264"/>
                      </a:lnTo>
                      <a:lnTo>
                        <a:pt x="108" y="258"/>
                      </a:lnTo>
                      <a:lnTo>
                        <a:pt x="114" y="252"/>
                      </a:lnTo>
                      <a:lnTo>
                        <a:pt x="114" y="246"/>
                      </a:lnTo>
                      <a:lnTo>
                        <a:pt x="120" y="246"/>
                      </a:lnTo>
                      <a:lnTo>
                        <a:pt x="120" y="240"/>
                      </a:lnTo>
                      <a:lnTo>
                        <a:pt x="120" y="228"/>
                      </a:lnTo>
                      <a:lnTo>
                        <a:pt x="114" y="222"/>
                      </a:lnTo>
                      <a:lnTo>
                        <a:pt x="108" y="216"/>
                      </a:lnTo>
                      <a:lnTo>
                        <a:pt x="102" y="216"/>
                      </a:lnTo>
                      <a:lnTo>
                        <a:pt x="96" y="216"/>
                      </a:lnTo>
                      <a:lnTo>
                        <a:pt x="90" y="222"/>
                      </a:lnTo>
                      <a:lnTo>
                        <a:pt x="90" y="228"/>
                      </a:lnTo>
                      <a:lnTo>
                        <a:pt x="84" y="234"/>
                      </a:lnTo>
                      <a:lnTo>
                        <a:pt x="72" y="228"/>
                      </a:lnTo>
                      <a:lnTo>
                        <a:pt x="66" y="222"/>
                      </a:lnTo>
                      <a:lnTo>
                        <a:pt x="66" y="216"/>
                      </a:lnTo>
                      <a:lnTo>
                        <a:pt x="60" y="204"/>
                      </a:lnTo>
                      <a:lnTo>
                        <a:pt x="66" y="198"/>
                      </a:lnTo>
                      <a:lnTo>
                        <a:pt x="66" y="192"/>
                      </a:lnTo>
                      <a:lnTo>
                        <a:pt x="66" y="180"/>
                      </a:lnTo>
                      <a:lnTo>
                        <a:pt x="60" y="168"/>
                      </a:lnTo>
                      <a:lnTo>
                        <a:pt x="54" y="162"/>
                      </a:lnTo>
                      <a:lnTo>
                        <a:pt x="48" y="162"/>
                      </a:lnTo>
                      <a:lnTo>
                        <a:pt x="42" y="168"/>
                      </a:lnTo>
                      <a:lnTo>
                        <a:pt x="36" y="174"/>
                      </a:lnTo>
                      <a:lnTo>
                        <a:pt x="30" y="174"/>
                      </a:lnTo>
                      <a:lnTo>
                        <a:pt x="24" y="168"/>
                      </a:lnTo>
                      <a:lnTo>
                        <a:pt x="30" y="156"/>
                      </a:lnTo>
                      <a:lnTo>
                        <a:pt x="36" y="150"/>
                      </a:lnTo>
                      <a:lnTo>
                        <a:pt x="36" y="138"/>
                      </a:lnTo>
                      <a:lnTo>
                        <a:pt x="42" y="132"/>
                      </a:lnTo>
                      <a:lnTo>
                        <a:pt x="36" y="126"/>
                      </a:lnTo>
                      <a:lnTo>
                        <a:pt x="30" y="120"/>
                      </a:lnTo>
                      <a:lnTo>
                        <a:pt x="18" y="120"/>
                      </a:lnTo>
                      <a:lnTo>
                        <a:pt x="12" y="126"/>
                      </a:lnTo>
                      <a:lnTo>
                        <a:pt x="6" y="126"/>
                      </a:lnTo>
                      <a:lnTo>
                        <a:pt x="0" y="126"/>
                      </a:lnTo>
                      <a:lnTo>
                        <a:pt x="0" y="120"/>
                      </a:lnTo>
                      <a:lnTo>
                        <a:pt x="0" y="108"/>
                      </a:lnTo>
                      <a:lnTo>
                        <a:pt x="0" y="102"/>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96" name="Freeform 790">
                  <a:extLst>
                    <a:ext uri="{FF2B5EF4-FFF2-40B4-BE49-F238E27FC236}">
                      <a16:creationId xmlns:a16="http://schemas.microsoft.com/office/drawing/2014/main" xmlns="" id="{C397C0C7-11CD-D445-9DD2-5EC5BB2B052E}"/>
                    </a:ext>
                  </a:extLst>
                </p:cNvPr>
                <p:cNvSpPr>
                  <a:spLocks/>
                </p:cNvSpPr>
                <p:nvPr/>
              </p:nvSpPr>
              <p:spPr bwMode="auto">
                <a:xfrm>
                  <a:off x="6393504" y="3061636"/>
                  <a:ext cx="367133" cy="392453"/>
                </a:xfrm>
                <a:custGeom>
                  <a:avLst/>
                  <a:gdLst/>
                  <a:ahLst/>
                  <a:cxnLst>
                    <a:cxn ang="0">
                      <a:pos x="84" y="186"/>
                    </a:cxn>
                    <a:cxn ang="0">
                      <a:pos x="84" y="180"/>
                    </a:cxn>
                    <a:cxn ang="0">
                      <a:pos x="72" y="174"/>
                    </a:cxn>
                    <a:cxn ang="0">
                      <a:pos x="66" y="174"/>
                    </a:cxn>
                    <a:cxn ang="0">
                      <a:pos x="60" y="174"/>
                    </a:cxn>
                    <a:cxn ang="0">
                      <a:pos x="54" y="174"/>
                    </a:cxn>
                    <a:cxn ang="0">
                      <a:pos x="48" y="168"/>
                    </a:cxn>
                    <a:cxn ang="0">
                      <a:pos x="42" y="168"/>
                    </a:cxn>
                    <a:cxn ang="0">
                      <a:pos x="30" y="168"/>
                    </a:cxn>
                    <a:cxn ang="0">
                      <a:pos x="24" y="168"/>
                    </a:cxn>
                    <a:cxn ang="0">
                      <a:pos x="18" y="168"/>
                    </a:cxn>
                    <a:cxn ang="0">
                      <a:pos x="12" y="162"/>
                    </a:cxn>
                    <a:cxn ang="0">
                      <a:pos x="18" y="162"/>
                    </a:cxn>
                    <a:cxn ang="0">
                      <a:pos x="24" y="150"/>
                    </a:cxn>
                    <a:cxn ang="0">
                      <a:pos x="24" y="144"/>
                    </a:cxn>
                    <a:cxn ang="0">
                      <a:pos x="24" y="126"/>
                    </a:cxn>
                    <a:cxn ang="0">
                      <a:pos x="18" y="114"/>
                    </a:cxn>
                    <a:cxn ang="0">
                      <a:pos x="12" y="102"/>
                    </a:cxn>
                    <a:cxn ang="0">
                      <a:pos x="12" y="84"/>
                    </a:cxn>
                    <a:cxn ang="0">
                      <a:pos x="12" y="66"/>
                    </a:cxn>
                    <a:cxn ang="0">
                      <a:pos x="0" y="54"/>
                    </a:cxn>
                    <a:cxn ang="0">
                      <a:pos x="0" y="48"/>
                    </a:cxn>
                    <a:cxn ang="0">
                      <a:pos x="0" y="42"/>
                    </a:cxn>
                    <a:cxn ang="0">
                      <a:pos x="0" y="30"/>
                    </a:cxn>
                    <a:cxn ang="0">
                      <a:pos x="0" y="24"/>
                    </a:cxn>
                    <a:cxn ang="0">
                      <a:pos x="12" y="6"/>
                    </a:cxn>
                    <a:cxn ang="0">
                      <a:pos x="18" y="0"/>
                    </a:cxn>
                    <a:cxn ang="0">
                      <a:pos x="36" y="0"/>
                    </a:cxn>
                    <a:cxn ang="0">
                      <a:pos x="48" y="6"/>
                    </a:cxn>
                    <a:cxn ang="0">
                      <a:pos x="72" y="0"/>
                    </a:cxn>
                    <a:cxn ang="0">
                      <a:pos x="120" y="66"/>
                    </a:cxn>
                    <a:cxn ang="0">
                      <a:pos x="132" y="84"/>
                    </a:cxn>
                    <a:cxn ang="0">
                      <a:pos x="132" y="90"/>
                    </a:cxn>
                    <a:cxn ang="0">
                      <a:pos x="144" y="102"/>
                    </a:cxn>
                    <a:cxn ang="0">
                      <a:pos x="144" y="120"/>
                    </a:cxn>
                    <a:cxn ang="0">
                      <a:pos x="174" y="114"/>
                    </a:cxn>
                    <a:cxn ang="0">
                      <a:pos x="126" y="162"/>
                    </a:cxn>
                    <a:cxn ang="0">
                      <a:pos x="108" y="180"/>
                    </a:cxn>
                    <a:cxn ang="0">
                      <a:pos x="90" y="180"/>
                    </a:cxn>
                    <a:cxn ang="0">
                      <a:pos x="84" y="186"/>
                    </a:cxn>
                  </a:cxnLst>
                  <a:rect l="0" t="0" r="r" b="b"/>
                  <a:pathLst>
                    <a:path w="174" h="186">
                      <a:moveTo>
                        <a:pt x="84" y="186"/>
                      </a:moveTo>
                      <a:lnTo>
                        <a:pt x="84" y="180"/>
                      </a:lnTo>
                      <a:lnTo>
                        <a:pt x="72" y="174"/>
                      </a:lnTo>
                      <a:lnTo>
                        <a:pt x="66" y="174"/>
                      </a:lnTo>
                      <a:lnTo>
                        <a:pt x="60" y="174"/>
                      </a:lnTo>
                      <a:lnTo>
                        <a:pt x="54" y="174"/>
                      </a:lnTo>
                      <a:lnTo>
                        <a:pt x="48" y="168"/>
                      </a:lnTo>
                      <a:lnTo>
                        <a:pt x="42" y="168"/>
                      </a:lnTo>
                      <a:lnTo>
                        <a:pt x="30" y="168"/>
                      </a:lnTo>
                      <a:lnTo>
                        <a:pt x="24" y="168"/>
                      </a:lnTo>
                      <a:lnTo>
                        <a:pt x="18" y="168"/>
                      </a:lnTo>
                      <a:lnTo>
                        <a:pt x="12" y="162"/>
                      </a:lnTo>
                      <a:lnTo>
                        <a:pt x="18" y="162"/>
                      </a:lnTo>
                      <a:lnTo>
                        <a:pt x="24" y="150"/>
                      </a:lnTo>
                      <a:lnTo>
                        <a:pt x="24" y="144"/>
                      </a:lnTo>
                      <a:lnTo>
                        <a:pt x="24" y="126"/>
                      </a:lnTo>
                      <a:lnTo>
                        <a:pt x="18" y="114"/>
                      </a:lnTo>
                      <a:lnTo>
                        <a:pt x="12" y="102"/>
                      </a:lnTo>
                      <a:lnTo>
                        <a:pt x="12" y="84"/>
                      </a:lnTo>
                      <a:lnTo>
                        <a:pt x="12" y="66"/>
                      </a:lnTo>
                      <a:lnTo>
                        <a:pt x="0" y="54"/>
                      </a:lnTo>
                      <a:lnTo>
                        <a:pt x="0" y="48"/>
                      </a:lnTo>
                      <a:lnTo>
                        <a:pt x="0" y="42"/>
                      </a:lnTo>
                      <a:lnTo>
                        <a:pt x="0" y="30"/>
                      </a:lnTo>
                      <a:lnTo>
                        <a:pt x="0" y="24"/>
                      </a:lnTo>
                      <a:lnTo>
                        <a:pt x="12" y="6"/>
                      </a:lnTo>
                      <a:lnTo>
                        <a:pt x="18" y="0"/>
                      </a:lnTo>
                      <a:lnTo>
                        <a:pt x="36" y="0"/>
                      </a:lnTo>
                      <a:lnTo>
                        <a:pt x="48" y="6"/>
                      </a:lnTo>
                      <a:lnTo>
                        <a:pt x="72" y="0"/>
                      </a:lnTo>
                      <a:lnTo>
                        <a:pt x="120" y="66"/>
                      </a:lnTo>
                      <a:lnTo>
                        <a:pt x="132" y="84"/>
                      </a:lnTo>
                      <a:lnTo>
                        <a:pt x="132" y="90"/>
                      </a:lnTo>
                      <a:lnTo>
                        <a:pt x="144" y="102"/>
                      </a:lnTo>
                      <a:lnTo>
                        <a:pt x="144" y="120"/>
                      </a:lnTo>
                      <a:lnTo>
                        <a:pt x="174" y="114"/>
                      </a:lnTo>
                      <a:lnTo>
                        <a:pt x="126" y="162"/>
                      </a:lnTo>
                      <a:lnTo>
                        <a:pt x="108" y="180"/>
                      </a:lnTo>
                      <a:lnTo>
                        <a:pt x="90" y="180"/>
                      </a:lnTo>
                      <a:lnTo>
                        <a:pt x="84" y="186"/>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97" name="Freeform 798">
                  <a:extLst>
                    <a:ext uri="{FF2B5EF4-FFF2-40B4-BE49-F238E27FC236}">
                      <a16:creationId xmlns:a16="http://schemas.microsoft.com/office/drawing/2014/main" xmlns="" id="{74999958-A434-AC4A-889C-20C08CC81ADD}"/>
                    </a:ext>
                  </a:extLst>
                </p:cNvPr>
                <p:cNvSpPr>
                  <a:spLocks/>
                </p:cNvSpPr>
                <p:nvPr/>
              </p:nvSpPr>
              <p:spPr bwMode="auto">
                <a:xfrm>
                  <a:off x="6380845" y="3669305"/>
                  <a:ext cx="658308" cy="519050"/>
                </a:xfrm>
                <a:custGeom>
                  <a:avLst/>
                  <a:gdLst/>
                  <a:ahLst/>
                  <a:cxnLst>
                    <a:cxn ang="0">
                      <a:pos x="270" y="174"/>
                    </a:cxn>
                    <a:cxn ang="0">
                      <a:pos x="276" y="162"/>
                    </a:cxn>
                    <a:cxn ang="0">
                      <a:pos x="282" y="144"/>
                    </a:cxn>
                    <a:cxn ang="0">
                      <a:pos x="288" y="78"/>
                    </a:cxn>
                    <a:cxn ang="0">
                      <a:pos x="288" y="60"/>
                    </a:cxn>
                    <a:cxn ang="0">
                      <a:pos x="312" y="18"/>
                    </a:cxn>
                    <a:cxn ang="0">
                      <a:pos x="288" y="12"/>
                    </a:cxn>
                    <a:cxn ang="0">
                      <a:pos x="282" y="12"/>
                    </a:cxn>
                    <a:cxn ang="0">
                      <a:pos x="114" y="0"/>
                    </a:cxn>
                    <a:cxn ang="0">
                      <a:pos x="66" y="42"/>
                    </a:cxn>
                    <a:cxn ang="0">
                      <a:pos x="54" y="42"/>
                    </a:cxn>
                    <a:cxn ang="0">
                      <a:pos x="24" y="42"/>
                    </a:cxn>
                    <a:cxn ang="0">
                      <a:pos x="12" y="42"/>
                    </a:cxn>
                    <a:cxn ang="0">
                      <a:pos x="6" y="48"/>
                    </a:cxn>
                    <a:cxn ang="0">
                      <a:pos x="6" y="54"/>
                    </a:cxn>
                    <a:cxn ang="0">
                      <a:pos x="0" y="60"/>
                    </a:cxn>
                    <a:cxn ang="0">
                      <a:pos x="42" y="72"/>
                    </a:cxn>
                    <a:cxn ang="0">
                      <a:pos x="30" y="162"/>
                    </a:cxn>
                    <a:cxn ang="0">
                      <a:pos x="138" y="204"/>
                    </a:cxn>
                    <a:cxn ang="0">
                      <a:pos x="210" y="240"/>
                    </a:cxn>
                    <a:cxn ang="0">
                      <a:pos x="228" y="246"/>
                    </a:cxn>
                    <a:cxn ang="0">
                      <a:pos x="240" y="240"/>
                    </a:cxn>
                    <a:cxn ang="0">
                      <a:pos x="246" y="234"/>
                    </a:cxn>
                    <a:cxn ang="0">
                      <a:pos x="258" y="228"/>
                    </a:cxn>
                    <a:cxn ang="0">
                      <a:pos x="258" y="216"/>
                    </a:cxn>
                    <a:cxn ang="0">
                      <a:pos x="252" y="210"/>
                    </a:cxn>
                    <a:cxn ang="0">
                      <a:pos x="258" y="186"/>
                    </a:cxn>
                    <a:cxn ang="0">
                      <a:pos x="264" y="180"/>
                    </a:cxn>
                    <a:cxn ang="0">
                      <a:pos x="270" y="174"/>
                    </a:cxn>
                  </a:cxnLst>
                  <a:rect l="0" t="0" r="r" b="b"/>
                  <a:pathLst>
                    <a:path w="312" h="246">
                      <a:moveTo>
                        <a:pt x="270" y="174"/>
                      </a:moveTo>
                      <a:lnTo>
                        <a:pt x="276" y="162"/>
                      </a:lnTo>
                      <a:lnTo>
                        <a:pt x="282" y="144"/>
                      </a:lnTo>
                      <a:lnTo>
                        <a:pt x="288" y="78"/>
                      </a:lnTo>
                      <a:lnTo>
                        <a:pt x="288" y="60"/>
                      </a:lnTo>
                      <a:lnTo>
                        <a:pt x="312" y="18"/>
                      </a:lnTo>
                      <a:lnTo>
                        <a:pt x="288" y="12"/>
                      </a:lnTo>
                      <a:lnTo>
                        <a:pt x="282" y="12"/>
                      </a:lnTo>
                      <a:lnTo>
                        <a:pt x="114" y="0"/>
                      </a:lnTo>
                      <a:lnTo>
                        <a:pt x="66" y="42"/>
                      </a:lnTo>
                      <a:lnTo>
                        <a:pt x="54" y="42"/>
                      </a:lnTo>
                      <a:lnTo>
                        <a:pt x="24" y="42"/>
                      </a:lnTo>
                      <a:lnTo>
                        <a:pt x="12" y="42"/>
                      </a:lnTo>
                      <a:lnTo>
                        <a:pt x="6" y="48"/>
                      </a:lnTo>
                      <a:lnTo>
                        <a:pt x="6" y="54"/>
                      </a:lnTo>
                      <a:lnTo>
                        <a:pt x="0" y="60"/>
                      </a:lnTo>
                      <a:lnTo>
                        <a:pt x="42" y="72"/>
                      </a:lnTo>
                      <a:lnTo>
                        <a:pt x="30" y="162"/>
                      </a:lnTo>
                      <a:lnTo>
                        <a:pt x="138" y="204"/>
                      </a:lnTo>
                      <a:lnTo>
                        <a:pt x="210" y="240"/>
                      </a:lnTo>
                      <a:lnTo>
                        <a:pt x="228" y="246"/>
                      </a:lnTo>
                      <a:lnTo>
                        <a:pt x="240" y="240"/>
                      </a:lnTo>
                      <a:lnTo>
                        <a:pt x="246" y="234"/>
                      </a:lnTo>
                      <a:lnTo>
                        <a:pt x="258" y="228"/>
                      </a:lnTo>
                      <a:lnTo>
                        <a:pt x="258" y="216"/>
                      </a:lnTo>
                      <a:lnTo>
                        <a:pt x="252" y="210"/>
                      </a:lnTo>
                      <a:lnTo>
                        <a:pt x="258" y="186"/>
                      </a:lnTo>
                      <a:lnTo>
                        <a:pt x="264" y="180"/>
                      </a:lnTo>
                      <a:lnTo>
                        <a:pt x="270" y="174"/>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98" name="Freeform 828">
                  <a:extLst>
                    <a:ext uri="{FF2B5EF4-FFF2-40B4-BE49-F238E27FC236}">
                      <a16:creationId xmlns:a16="http://schemas.microsoft.com/office/drawing/2014/main" xmlns="" id="{2BE8FA9C-9B87-DE4A-8B0B-B93F58B679D6}"/>
                    </a:ext>
                  </a:extLst>
                </p:cNvPr>
                <p:cNvSpPr>
                  <a:spLocks/>
                </p:cNvSpPr>
                <p:nvPr/>
              </p:nvSpPr>
              <p:spPr bwMode="auto">
                <a:xfrm>
                  <a:off x="5785835" y="3643985"/>
                  <a:ext cx="683627" cy="620328"/>
                </a:xfrm>
                <a:custGeom>
                  <a:avLst/>
                  <a:gdLst/>
                  <a:ahLst/>
                  <a:cxnLst>
                    <a:cxn ang="0">
                      <a:pos x="0" y="294"/>
                    </a:cxn>
                    <a:cxn ang="0">
                      <a:pos x="0" y="288"/>
                    </a:cxn>
                    <a:cxn ang="0">
                      <a:pos x="6" y="288"/>
                    </a:cxn>
                    <a:cxn ang="0">
                      <a:pos x="12" y="276"/>
                    </a:cxn>
                    <a:cxn ang="0">
                      <a:pos x="12" y="264"/>
                    </a:cxn>
                    <a:cxn ang="0">
                      <a:pos x="18" y="258"/>
                    </a:cxn>
                    <a:cxn ang="0">
                      <a:pos x="18" y="240"/>
                    </a:cxn>
                    <a:cxn ang="0">
                      <a:pos x="24" y="228"/>
                    </a:cxn>
                    <a:cxn ang="0">
                      <a:pos x="24" y="204"/>
                    </a:cxn>
                    <a:cxn ang="0">
                      <a:pos x="18" y="186"/>
                    </a:cxn>
                    <a:cxn ang="0">
                      <a:pos x="18" y="174"/>
                    </a:cxn>
                    <a:cxn ang="0">
                      <a:pos x="24" y="162"/>
                    </a:cxn>
                    <a:cxn ang="0">
                      <a:pos x="30" y="150"/>
                    </a:cxn>
                    <a:cxn ang="0">
                      <a:pos x="36" y="138"/>
                    </a:cxn>
                    <a:cxn ang="0">
                      <a:pos x="48" y="126"/>
                    </a:cxn>
                    <a:cxn ang="0">
                      <a:pos x="60" y="114"/>
                    </a:cxn>
                    <a:cxn ang="0">
                      <a:pos x="60" y="108"/>
                    </a:cxn>
                    <a:cxn ang="0">
                      <a:pos x="60" y="96"/>
                    </a:cxn>
                    <a:cxn ang="0">
                      <a:pos x="60" y="90"/>
                    </a:cxn>
                    <a:cxn ang="0">
                      <a:pos x="66" y="84"/>
                    </a:cxn>
                    <a:cxn ang="0">
                      <a:pos x="78" y="72"/>
                    </a:cxn>
                    <a:cxn ang="0">
                      <a:pos x="96" y="72"/>
                    </a:cxn>
                    <a:cxn ang="0">
                      <a:pos x="102" y="72"/>
                    </a:cxn>
                    <a:cxn ang="0">
                      <a:pos x="108" y="84"/>
                    </a:cxn>
                    <a:cxn ang="0">
                      <a:pos x="114" y="84"/>
                    </a:cxn>
                    <a:cxn ang="0">
                      <a:pos x="120" y="90"/>
                    </a:cxn>
                    <a:cxn ang="0">
                      <a:pos x="132" y="84"/>
                    </a:cxn>
                    <a:cxn ang="0">
                      <a:pos x="138" y="78"/>
                    </a:cxn>
                    <a:cxn ang="0">
                      <a:pos x="156" y="66"/>
                    </a:cxn>
                    <a:cxn ang="0">
                      <a:pos x="168" y="54"/>
                    </a:cxn>
                    <a:cxn ang="0">
                      <a:pos x="174" y="42"/>
                    </a:cxn>
                    <a:cxn ang="0">
                      <a:pos x="180" y="30"/>
                    </a:cxn>
                    <a:cxn ang="0">
                      <a:pos x="180" y="12"/>
                    </a:cxn>
                    <a:cxn ang="0">
                      <a:pos x="180" y="0"/>
                    </a:cxn>
                    <a:cxn ang="0">
                      <a:pos x="186" y="6"/>
                    </a:cxn>
                    <a:cxn ang="0">
                      <a:pos x="222" y="30"/>
                    </a:cxn>
                    <a:cxn ang="0">
                      <a:pos x="228" y="30"/>
                    </a:cxn>
                    <a:cxn ang="0">
                      <a:pos x="282" y="72"/>
                    </a:cxn>
                    <a:cxn ang="0">
                      <a:pos x="324" y="84"/>
                    </a:cxn>
                    <a:cxn ang="0">
                      <a:pos x="312" y="174"/>
                    </a:cxn>
                    <a:cxn ang="0">
                      <a:pos x="312" y="198"/>
                    </a:cxn>
                    <a:cxn ang="0">
                      <a:pos x="234" y="234"/>
                    </a:cxn>
                    <a:cxn ang="0">
                      <a:pos x="138" y="228"/>
                    </a:cxn>
                    <a:cxn ang="0">
                      <a:pos x="114" y="234"/>
                    </a:cxn>
                    <a:cxn ang="0">
                      <a:pos x="36" y="264"/>
                    </a:cxn>
                    <a:cxn ang="0">
                      <a:pos x="24" y="270"/>
                    </a:cxn>
                    <a:cxn ang="0">
                      <a:pos x="0" y="294"/>
                    </a:cxn>
                  </a:cxnLst>
                  <a:rect l="0" t="0" r="r" b="b"/>
                  <a:pathLst>
                    <a:path w="324" h="294">
                      <a:moveTo>
                        <a:pt x="0" y="294"/>
                      </a:moveTo>
                      <a:lnTo>
                        <a:pt x="0" y="288"/>
                      </a:lnTo>
                      <a:lnTo>
                        <a:pt x="6" y="288"/>
                      </a:lnTo>
                      <a:lnTo>
                        <a:pt x="12" y="276"/>
                      </a:lnTo>
                      <a:lnTo>
                        <a:pt x="12" y="264"/>
                      </a:lnTo>
                      <a:lnTo>
                        <a:pt x="18" y="258"/>
                      </a:lnTo>
                      <a:lnTo>
                        <a:pt x="18" y="240"/>
                      </a:lnTo>
                      <a:lnTo>
                        <a:pt x="24" y="228"/>
                      </a:lnTo>
                      <a:lnTo>
                        <a:pt x="24" y="204"/>
                      </a:lnTo>
                      <a:lnTo>
                        <a:pt x="18" y="186"/>
                      </a:lnTo>
                      <a:lnTo>
                        <a:pt x="18" y="174"/>
                      </a:lnTo>
                      <a:lnTo>
                        <a:pt x="24" y="162"/>
                      </a:lnTo>
                      <a:lnTo>
                        <a:pt x="30" y="150"/>
                      </a:lnTo>
                      <a:lnTo>
                        <a:pt x="36" y="138"/>
                      </a:lnTo>
                      <a:lnTo>
                        <a:pt x="48" y="126"/>
                      </a:lnTo>
                      <a:lnTo>
                        <a:pt x="60" y="114"/>
                      </a:lnTo>
                      <a:lnTo>
                        <a:pt x="60" y="108"/>
                      </a:lnTo>
                      <a:lnTo>
                        <a:pt x="60" y="96"/>
                      </a:lnTo>
                      <a:lnTo>
                        <a:pt x="60" y="90"/>
                      </a:lnTo>
                      <a:lnTo>
                        <a:pt x="66" y="84"/>
                      </a:lnTo>
                      <a:lnTo>
                        <a:pt x="78" y="72"/>
                      </a:lnTo>
                      <a:lnTo>
                        <a:pt x="96" y="72"/>
                      </a:lnTo>
                      <a:lnTo>
                        <a:pt x="102" y="72"/>
                      </a:lnTo>
                      <a:lnTo>
                        <a:pt x="108" y="84"/>
                      </a:lnTo>
                      <a:lnTo>
                        <a:pt x="114" y="84"/>
                      </a:lnTo>
                      <a:lnTo>
                        <a:pt x="120" y="90"/>
                      </a:lnTo>
                      <a:lnTo>
                        <a:pt x="132" y="84"/>
                      </a:lnTo>
                      <a:lnTo>
                        <a:pt x="138" y="78"/>
                      </a:lnTo>
                      <a:lnTo>
                        <a:pt x="156" y="66"/>
                      </a:lnTo>
                      <a:lnTo>
                        <a:pt x="168" y="54"/>
                      </a:lnTo>
                      <a:lnTo>
                        <a:pt x="174" y="42"/>
                      </a:lnTo>
                      <a:lnTo>
                        <a:pt x="180" y="30"/>
                      </a:lnTo>
                      <a:lnTo>
                        <a:pt x="180" y="12"/>
                      </a:lnTo>
                      <a:lnTo>
                        <a:pt x="180" y="0"/>
                      </a:lnTo>
                      <a:lnTo>
                        <a:pt x="186" y="6"/>
                      </a:lnTo>
                      <a:lnTo>
                        <a:pt x="222" y="30"/>
                      </a:lnTo>
                      <a:lnTo>
                        <a:pt x="228" y="30"/>
                      </a:lnTo>
                      <a:lnTo>
                        <a:pt x="282" y="72"/>
                      </a:lnTo>
                      <a:lnTo>
                        <a:pt x="324" y="84"/>
                      </a:lnTo>
                      <a:lnTo>
                        <a:pt x="312" y="174"/>
                      </a:lnTo>
                      <a:lnTo>
                        <a:pt x="312" y="198"/>
                      </a:lnTo>
                      <a:lnTo>
                        <a:pt x="234" y="234"/>
                      </a:lnTo>
                      <a:lnTo>
                        <a:pt x="138" y="228"/>
                      </a:lnTo>
                      <a:lnTo>
                        <a:pt x="114" y="234"/>
                      </a:lnTo>
                      <a:lnTo>
                        <a:pt x="36" y="264"/>
                      </a:lnTo>
                      <a:lnTo>
                        <a:pt x="24" y="270"/>
                      </a:lnTo>
                      <a:lnTo>
                        <a:pt x="0" y="294"/>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dirty="0">
                    <a:latin typeface="Avenir Next Medium" panose="020B0503020202020204" pitchFamily="34" charset="0"/>
                  </a:endParaRPr>
                </a:p>
              </p:txBody>
            </p:sp>
            <p:sp>
              <p:nvSpPr>
                <p:cNvPr id="99" name="Freeform 831">
                  <a:extLst>
                    <a:ext uri="{FF2B5EF4-FFF2-40B4-BE49-F238E27FC236}">
                      <a16:creationId xmlns:a16="http://schemas.microsoft.com/office/drawing/2014/main" xmlns="" id="{63F30BA2-3BA9-AB49-AA05-1B05960C5B9F}"/>
                    </a:ext>
                  </a:extLst>
                </p:cNvPr>
                <p:cNvSpPr>
                  <a:spLocks/>
                </p:cNvSpPr>
                <p:nvPr/>
              </p:nvSpPr>
              <p:spPr bwMode="auto">
                <a:xfrm>
                  <a:off x="5785835" y="4061758"/>
                  <a:ext cx="658308" cy="506391"/>
                </a:xfrm>
                <a:custGeom>
                  <a:avLst/>
                  <a:gdLst/>
                  <a:ahLst/>
                  <a:cxnLst>
                    <a:cxn ang="0">
                      <a:pos x="0" y="96"/>
                    </a:cxn>
                    <a:cxn ang="0">
                      <a:pos x="24" y="72"/>
                    </a:cxn>
                    <a:cxn ang="0">
                      <a:pos x="36" y="66"/>
                    </a:cxn>
                    <a:cxn ang="0">
                      <a:pos x="114" y="36"/>
                    </a:cxn>
                    <a:cxn ang="0">
                      <a:pos x="138" y="30"/>
                    </a:cxn>
                    <a:cxn ang="0">
                      <a:pos x="234" y="36"/>
                    </a:cxn>
                    <a:cxn ang="0">
                      <a:pos x="312" y="0"/>
                    </a:cxn>
                    <a:cxn ang="0">
                      <a:pos x="306" y="12"/>
                    </a:cxn>
                    <a:cxn ang="0">
                      <a:pos x="288" y="18"/>
                    </a:cxn>
                    <a:cxn ang="0">
                      <a:pos x="264" y="84"/>
                    </a:cxn>
                    <a:cxn ang="0">
                      <a:pos x="270" y="90"/>
                    </a:cxn>
                    <a:cxn ang="0">
                      <a:pos x="276" y="102"/>
                    </a:cxn>
                    <a:cxn ang="0">
                      <a:pos x="246" y="120"/>
                    </a:cxn>
                    <a:cxn ang="0">
                      <a:pos x="246" y="138"/>
                    </a:cxn>
                    <a:cxn ang="0">
                      <a:pos x="240" y="144"/>
                    </a:cxn>
                    <a:cxn ang="0">
                      <a:pos x="240" y="150"/>
                    </a:cxn>
                    <a:cxn ang="0">
                      <a:pos x="228" y="150"/>
                    </a:cxn>
                    <a:cxn ang="0">
                      <a:pos x="222" y="156"/>
                    </a:cxn>
                    <a:cxn ang="0">
                      <a:pos x="216" y="162"/>
                    </a:cxn>
                    <a:cxn ang="0">
                      <a:pos x="216" y="168"/>
                    </a:cxn>
                    <a:cxn ang="0">
                      <a:pos x="222" y="174"/>
                    </a:cxn>
                    <a:cxn ang="0">
                      <a:pos x="222" y="180"/>
                    </a:cxn>
                    <a:cxn ang="0">
                      <a:pos x="222" y="186"/>
                    </a:cxn>
                    <a:cxn ang="0">
                      <a:pos x="216" y="186"/>
                    </a:cxn>
                    <a:cxn ang="0">
                      <a:pos x="204" y="192"/>
                    </a:cxn>
                    <a:cxn ang="0">
                      <a:pos x="192" y="210"/>
                    </a:cxn>
                    <a:cxn ang="0">
                      <a:pos x="186" y="222"/>
                    </a:cxn>
                    <a:cxn ang="0">
                      <a:pos x="162" y="228"/>
                    </a:cxn>
                    <a:cxn ang="0">
                      <a:pos x="156" y="234"/>
                    </a:cxn>
                    <a:cxn ang="0">
                      <a:pos x="144" y="234"/>
                    </a:cxn>
                    <a:cxn ang="0">
                      <a:pos x="126" y="240"/>
                    </a:cxn>
                    <a:cxn ang="0">
                      <a:pos x="126" y="228"/>
                    </a:cxn>
                    <a:cxn ang="0">
                      <a:pos x="120" y="222"/>
                    </a:cxn>
                    <a:cxn ang="0">
                      <a:pos x="114" y="222"/>
                    </a:cxn>
                    <a:cxn ang="0">
                      <a:pos x="96" y="216"/>
                    </a:cxn>
                    <a:cxn ang="0">
                      <a:pos x="84" y="210"/>
                    </a:cxn>
                    <a:cxn ang="0">
                      <a:pos x="78" y="204"/>
                    </a:cxn>
                    <a:cxn ang="0">
                      <a:pos x="72" y="192"/>
                    </a:cxn>
                    <a:cxn ang="0">
                      <a:pos x="66" y="186"/>
                    </a:cxn>
                    <a:cxn ang="0">
                      <a:pos x="72" y="180"/>
                    </a:cxn>
                    <a:cxn ang="0">
                      <a:pos x="78" y="180"/>
                    </a:cxn>
                    <a:cxn ang="0">
                      <a:pos x="78" y="174"/>
                    </a:cxn>
                    <a:cxn ang="0">
                      <a:pos x="78" y="168"/>
                    </a:cxn>
                    <a:cxn ang="0">
                      <a:pos x="72" y="156"/>
                    </a:cxn>
                    <a:cxn ang="0">
                      <a:pos x="54" y="144"/>
                    </a:cxn>
                    <a:cxn ang="0">
                      <a:pos x="54" y="138"/>
                    </a:cxn>
                    <a:cxn ang="0">
                      <a:pos x="48" y="138"/>
                    </a:cxn>
                    <a:cxn ang="0">
                      <a:pos x="42" y="138"/>
                    </a:cxn>
                    <a:cxn ang="0">
                      <a:pos x="36" y="138"/>
                    </a:cxn>
                    <a:cxn ang="0">
                      <a:pos x="30" y="144"/>
                    </a:cxn>
                    <a:cxn ang="0">
                      <a:pos x="24" y="138"/>
                    </a:cxn>
                    <a:cxn ang="0">
                      <a:pos x="24" y="132"/>
                    </a:cxn>
                    <a:cxn ang="0">
                      <a:pos x="24" y="120"/>
                    </a:cxn>
                    <a:cxn ang="0">
                      <a:pos x="18" y="108"/>
                    </a:cxn>
                    <a:cxn ang="0">
                      <a:pos x="12" y="102"/>
                    </a:cxn>
                    <a:cxn ang="0">
                      <a:pos x="0" y="96"/>
                    </a:cxn>
                  </a:cxnLst>
                  <a:rect l="0" t="0" r="r" b="b"/>
                  <a:pathLst>
                    <a:path w="312" h="240">
                      <a:moveTo>
                        <a:pt x="0" y="96"/>
                      </a:moveTo>
                      <a:lnTo>
                        <a:pt x="24" y="72"/>
                      </a:lnTo>
                      <a:lnTo>
                        <a:pt x="36" y="66"/>
                      </a:lnTo>
                      <a:lnTo>
                        <a:pt x="114" y="36"/>
                      </a:lnTo>
                      <a:lnTo>
                        <a:pt x="138" y="30"/>
                      </a:lnTo>
                      <a:lnTo>
                        <a:pt x="234" y="36"/>
                      </a:lnTo>
                      <a:lnTo>
                        <a:pt x="312" y="0"/>
                      </a:lnTo>
                      <a:lnTo>
                        <a:pt x="306" y="12"/>
                      </a:lnTo>
                      <a:lnTo>
                        <a:pt x="288" y="18"/>
                      </a:lnTo>
                      <a:lnTo>
                        <a:pt x="264" y="84"/>
                      </a:lnTo>
                      <a:lnTo>
                        <a:pt x="270" y="90"/>
                      </a:lnTo>
                      <a:lnTo>
                        <a:pt x="276" y="102"/>
                      </a:lnTo>
                      <a:lnTo>
                        <a:pt x="246" y="120"/>
                      </a:lnTo>
                      <a:lnTo>
                        <a:pt x="246" y="138"/>
                      </a:lnTo>
                      <a:lnTo>
                        <a:pt x="240" y="144"/>
                      </a:lnTo>
                      <a:lnTo>
                        <a:pt x="240" y="150"/>
                      </a:lnTo>
                      <a:lnTo>
                        <a:pt x="228" y="150"/>
                      </a:lnTo>
                      <a:lnTo>
                        <a:pt x="222" y="156"/>
                      </a:lnTo>
                      <a:lnTo>
                        <a:pt x="216" y="162"/>
                      </a:lnTo>
                      <a:lnTo>
                        <a:pt x="216" y="168"/>
                      </a:lnTo>
                      <a:lnTo>
                        <a:pt x="222" y="174"/>
                      </a:lnTo>
                      <a:lnTo>
                        <a:pt x="222" y="180"/>
                      </a:lnTo>
                      <a:lnTo>
                        <a:pt x="222" y="186"/>
                      </a:lnTo>
                      <a:lnTo>
                        <a:pt x="216" y="186"/>
                      </a:lnTo>
                      <a:lnTo>
                        <a:pt x="204" y="192"/>
                      </a:lnTo>
                      <a:lnTo>
                        <a:pt x="192" y="210"/>
                      </a:lnTo>
                      <a:lnTo>
                        <a:pt x="186" y="222"/>
                      </a:lnTo>
                      <a:lnTo>
                        <a:pt x="162" y="228"/>
                      </a:lnTo>
                      <a:lnTo>
                        <a:pt x="156" y="234"/>
                      </a:lnTo>
                      <a:lnTo>
                        <a:pt x="144" y="234"/>
                      </a:lnTo>
                      <a:lnTo>
                        <a:pt x="126" y="240"/>
                      </a:lnTo>
                      <a:lnTo>
                        <a:pt x="126" y="228"/>
                      </a:lnTo>
                      <a:lnTo>
                        <a:pt x="120" y="222"/>
                      </a:lnTo>
                      <a:lnTo>
                        <a:pt x="114" y="222"/>
                      </a:lnTo>
                      <a:lnTo>
                        <a:pt x="96" y="216"/>
                      </a:lnTo>
                      <a:lnTo>
                        <a:pt x="84" y="210"/>
                      </a:lnTo>
                      <a:lnTo>
                        <a:pt x="78" y="204"/>
                      </a:lnTo>
                      <a:lnTo>
                        <a:pt x="72" y="192"/>
                      </a:lnTo>
                      <a:lnTo>
                        <a:pt x="66" y="186"/>
                      </a:lnTo>
                      <a:lnTo>
                        <a:pt x="72" y="180"/>
                      </a:lnTo>
                      <a:lnTo>
                        <a:pt x="78" y="180"/>
                      </a:lnTo>
                      <a:lnTo>
                        <a:pt x="78" y="174"/>
                      </a:lnTo>
                      <a:lnTo>
                        <a:pt x="78" y="168"/>
                      </a:lnTo>
                      <a:lnTo>
                        <a:pt x="72" y="156"/>
                      </a:lnTo>
                      <a:lnTo>
                        <a:pt x="54" y="144"/>
                      </a:lnTo>
                      <a:lnTo>
                        <a:pt x="54" y="138"/>
                      </a:lnTo>
                      <a:lnTo>
                        <a:pt x="48" y="138"/>
                      </a:lnTo>
                      <a:lnTo>
                        <a:pt x="42" y="138"/>
                      </a:lnTo>
                      <a:lnTo>
                        <a:pt x="36" y="138"/>
                      </a:lnTo>
                      <a:lnTo>
                        <a:pt x="30" y="144"/>
                      </a:lnTo>
                      <a:lnTo>
                        <a:pt x="24" y="138"/>
                      </a:lnTo>
                      <a:lnTo>
                        <a:pt x="24" y="132"/>
                      </a:lnTo>
                      <a:lnTo>
                        <a:pt x="24" y="120"/>
                      </a:lnTo>
                      <a:lnTo>
                        <a:pt x="18" y="108"/>
                      </a:lnTo>
                      <a:lnTo>
                        <a:pt x="12" y="102"/>
                      </a:lnTo>
                      <a:lnTo>
                        <a:pt x="0" y="96"/>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00" name="Freeform 844">
                  <a:extLst>
                    <a:ext uri="{FF2B5EF4-FFF2-40B4-BE49-F238E27FC236}">
                      <a16:creationId xmlns:a16="http://schemas.microsoft.com/office/drawing/2014/main" xmlns="" id="{76975052-3FD8-A445-8661-1B9FDE43CE96}"/>
                    </a:ext>
                  </a:extLst>
                </p:cNvPr>
                <p:cNvSpPr>
                  <a:spLocks/>
                </p:cNvSpPr>
                <p:nvPr/>
              </p:nvSpPr>
              <p:spPr bwMode="auto">
                <a:xfrm>
                  <a:off x="5519980" y="5606249"/>
                  <a:ext cx="557030" cy="721607"/>
                </a:xfrm>
                <a:custGeom>
                  <a:avLst/>
                  <a:gdLst/>
                  <a:ahLst/>
                  <a:cxnLst>
                    <a:cxn ang="0">
                      <a:pos x="0" y="180"/>
                    </a:cxn>
                    <a:cxn ang="0">
                      <a:pos x="12" y="132"/>
                    </a:cxn>
                    <a:cxn ang="0">
                      <a:pos x="30" y="84"/>
                    </a:cxn>
                    <a:cxn ang="0">
                      <a:pos x="54" y="90"/>
                    </a:cxn>
                    <a:cxn ang="0">
                      <a:pos x="66" y="6"/>
                    </a:cxn>
                    <a:cxn ang="0">
                      <a:pos x="96" y="12"/>
                    </a:cxn>
                    <a:cxn ang="0">
                      <a:pos x="156" y="18"/>
                    </a:cxn>
                    <a:cxn ang="0">
                      <a:pos x="174" y="18"/>
                    </a:cxn>
                    <a:cxn ang="0">
                      <a:pos x="252" y="0"/>
                    </a:cxn>
                    <a:cxn ang="0">
                      <a:pos x="246" y="12"/>
                    </a:cxn>
                    <a:cxn ang="0">
                      <a:pos x="234" y="24"/>
                    </a:cxn>
                    <a:cxn ang="0">
                      <a:pos x="240" y="48"/>
                    </a:cxn>
                    <a:cxn ang="0">
                      <a:pos x="246" y="42"/>
                    </a:cxn>
                    <a:cxn ang="0">
                      <a:pos x="252" y="108"/>
                    </a:cxn>
                    <a:cxn ang="0">
                      <a:pos x="252" y="132"/>
                    </a:cxn>
                    <a:cxn ang="0">
                      <a:pos x="264" y="252"/>
                    </a:cxn>
                    <a:cxn ang="0">
                      <a:pos x="240" y="258"/>
                    </a:cxn>
                    <a:cxn ang="0">
                      <a:pos x="222" y="264"/>
                    </a:cxn>
                    <a:cxn ang="0">
                      <a:pos x="114" y="342"/>
                    </a:cxn>
                    <a:cxn ang="0">
                      <a:pos x="114" y="336"/>
                    </a:cxn>
                    <a:cxn ang="0">
                      <a:pos x="114" y="330"/>
                    </a:cxn>
                    <a:cxn ang="0">
                      <a:pos x="102" y="318"/>
                    </a:cxn>
                    <a:cxn ang="0">
                      <a:pos x="90" y="312"/>
                    </a:cxn>
                    <a:cxn ang="0">
                      <a:pos x="78" y="312"/>
                    </a:cxn>
                    <a:cxn ang="0">
                      <a:pos x="78" y="294"/>
                    </a:cxn>
                    <a:cxn ang="0">
                      <a:pos x="72" y="288"/>
                    </a:cxn>
                    <a:cxn ang="0">
                      <a:pos x="66" y="276"/>
                    </a:cxn>
                    <a:cxn ang="0">
                      <a:pos x="72" y="270"/>
                    </a:cxn>
                    <a:cxn ang="0">
                      <a:pos x="72" y="264"/>
                    </a:cxn>
                    <a:cxn ang="0">
                      <a:pos x="66" y="252"/>
                    </a:cxn>
                    <a:cxn ang="0">
                      <a:pos x="60" y="240"/>
                    </a:cxn>
                    <a:cxn ang="0">
                      <a:pos x="60" y="234"/>
                    </a:cxn>
                    <a:cxn ang="0">
                      <a:pos x="60" y="228"/>
                    </a:cxn>
                    <a:cxn ang="0">
                      <a:pos x="66" y="222"/>
                    </a:cxn>
                    <a:cxn ang="0">
                      <a:pos x="66" y="216"/>
                    </a:cxn>
                    <a:cxn ang="0">
                      <a:pos x="66" y="210"/>
                    </a:cxn>
                    <a:cxn ang="0">
                      <a:pos x="60" y="204"/>
                    </a:cxn>
                    <a:cxn ang="0">
                      <a:pos x="48" y="204"/>
                    </a:cxn>
                    <a:cxn ang="0">
                      <a:pos x="42" y="210"/>
                    </a:cxn>
                    <a:cxn ang="0">
                      <a:pos x="42" y="216"/>
                    </a:cxn>
                    <a:cxn ang="0">
                      <a:pos x="42" y="222"/>
                    </a:cxn>
                    <a:cxn ang="0">
                      <a:pos x="42" y="228"/>
                    </a:cxn>
                    <a:cxn ang="0">
                      <a:pos x="24" y="222"/>
                    </a:cxn>
                    <a:cxn ang="0">
                      <a:pos x="18" y="222"/>
                    </a:cxn>
                    <a:cxn ang="0">
                      <a:pos x="12" y="216"/>
                    </a:cxn>
                    <a:cxn ang="0">
                      <a:pos x="6" y="210"/>
                    </a:cxn>
                    <a:cxn ang="0">
                      <a:pos x="0" y="204"/>
                    </a:cxn>
                    <a:cxn ang="0">
                      <a:pos x="0" y="192"/>
                    </a:cxn>
                    <a:cxn ang="0">
                      <a:pos x="0" y="180"/>
                    </a:cxn>
                  </a:cxnLst>
                  <a:rect l="0" t="0" r="r" b="b"/>
                  <a:pathLst>
                    <a:path w="264" h="342">
                      <a:moveTo>
                        <a:pt x="0" y="180"/>
                      </a:moveTo>
                      <a:lnTo>
                        <a:pt x="12" y="132"/>
                      </a:lnTo>
                      <a:lnTo>
                        <a:pt x="30" y="84"/>
                      </a:lnTo>
                      <a:lnTo>
                        <a:pt x="54" y="90"/>
                      </a:lnTo>
                      <a:lnTo>
                        <a:pt x="66" y="6"/>
                      </a:lnTo>
                      <a:lnTo>
                        <a:pt x="96" y="12"/>
                      </a:lnTo>
                      <a:lnTo>
                        <a:pt x="156" y="18"/>
                      </a:lnTo>
                      <a:lnTo>
                        <a:pt x="174" y="18"/>
                      </a:lnTo>
                      <a:lnTo>
                        <a:pt x="252" y="0"/>
                      </a:lnTo>
                      <a:lnTo>
                        <a:pt x="246" y="12"/>
                      </a:lnTo>
                      <a:lnTo>
                        <a:pt x="234" y="24"/>
                      </a:lnTo>
                      <a:lnTo>
                        <a:pt x="240" y="48"/>
                      </a:lnTo>
                      <a:lnTo>
                        <a:pt x="246" y="42"/>
                      </a:lnTo>
                      <a:lnTo>
                        <a:pt x="252" y="108"/>
                      </a:lnTo>
                      <a:lnTo>
                        <a:pt x="252" y="132"/>
                      </a:lnTo>
                      <a:lnTo>
                        <a:pt x="264" y="252"/>
                      </a:lnTo>
                      <a:lnTo>
                        <a:pt x="240" y="258"/>
                      </a:lnTo>
                      <a:lnTo>
                        <a:pt x="222" y="264"/>
                      </a:lnTo>
                      <a:lnTo>
                        <a:pt x="114" y="342"/>
                      </a:lnTo>
                      <a:lnTo>
                        <a:pt x="114" y="336"/>
                      </a:lnTo>
                      <a:lnTo>
                        <a:pt x="114" y="330"/>
                      </a:lnTo>
                      <a:lnTo>
                        <a:pt x="102" y="318"/>
                      </a:lnTo>
                      <a:lnTo>
                        <a:pt x="90" y="312"/>
                      </a:lnTo>
                      <a:lnTo>
                        <a:pt x="78" y="312"/>
                      </a:lnTo>
                      <a:lnTo>
                        <a:pt x="78" y="294"/>
                      </a:lnTo>
                      <a:lnTo>
                        <a:pt x="72" y="288"/>
                      </a:lnTo>
                      <a:lnTo>
                        <a:pt x="66" y="276"/>
                      </a:lnTo>
                      <a:lnTo>
                        <a:pt x="72" y="270"/>
                      </a:lnTo>
                      <a:lnTo>
                        <a:pt x="72" y="264"/>
                      </a:lnTo>
                      <a:lnTo>
                        <a:pt x="66" y="252"/>
                      </a:lnTo>
                      <a:lnTo>
                        <a:pt x="60" y="240"/>
                      </a:lnTo>
                      <a:lnTo>
                        <a:pt x="60" y="234"/>
                      </a:lnTo>
                      <a:lnTo>
                        <a:pt x="60" y="228"/>
                      </a:lnTo>
                      <a:lnTo>
                        <a:pt x="66" y="222"/>
                      </a:lnTo>
                      <a:lnTo>
                        <a:pt x="66" y="216"/>
                      </a:lnTo>
                      <a:lnTo>
                        <a:pt x="66" y="210"/>
                      </a:lnTo>
                      <a:lnTo>
                        <a:pt x="60" y="204"/>
                      </a:lnTo>
                      <a:lnTo>
                        <a:pt x="48" y="204"/>
                      </a:lnTo>
                      <a:lnTo>
                        <a:pt x="42" y="210"/>
                      </a:lnTo>
                      <a:lnTo>
                        <a:pt x="42" y="216"/>
                      </a:lnTo>
                      <a:lnTo>
                        <a:pt x="42" y="222"/>
                      </a:lnTo>
                      <a:lnTo>
                        <a:pt x="42" y="228"/>
                      </a:lnTo>
                      <a:lnTo>
                        <a:pt x="24" y="222"/>
                      </a:lnTo>
                      <a:lnTo>
                        <a:pt x="18" y="222"/>
                      </a:lnTo>
                      <a:lnTo>
                        <a:pt x="12" y="216"/>
                      </a:lnTo>
                      <a:lnTo>
                        <a:pt x="6" y="210"/>
                      </a:lnTo>
                      <a:lnTo>
                        <a:pt x="0" y="204"/>
                      </a:lnTo>
                      <a:lnTo>
                        <a:pt x="0" y="192"/>
                      </a:lnTo>
                      <a:lnTo>
                        <a:pt x="0" y="180"/>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01" name="Freeform 848">
                  <a:extLst>
                    <a:ext uri="{FF2B5EF4-FFF2-40B4-BE49-F238E27FC236}">
                      <a16:creationId xmlns:a16="http://schemas.microsoft.com/office/drawing/2014/main" xmlns="" id="{AAC3C59E-4F7A-5D46-9F72-53396F83F8CC}"/>
                    </a:ext>
                  </a:extLst>
                </p:cNvPr>
                <p:cNvSpPr>
                  <a:spLocks/>
                </p:cNvSpPr>
                <p:nvPr/>
              </p:nvSpPr>
              <p:spPr bwMode="auto">
                <a:xfrm>
                  <a:off x="3228564" y="4846663"/>
                  <a:ext cx="721607" cy="493731"/>
                </a:xfrm>
                <a:custGeom>
                  <a:avLst/>
                  <a:gdLst/>
                  <a:ahLst/>
                  <a:cxnLst>
                    <a:cxn ang="0">
                      <a:pos x="342" y="54"/>
                    </a:cxn>
                    <a:cxn ang="0">
                      <a:pos x="282" y="108"/>
                    </a:cxn>
                    <a:cxn ang="0">
                      <a:pos x="270" y="120"/>
                    </a:cxn>
                    <a:cxn ang="0">
                      <a:pos x="210" y="138"/>
                    </a:cxn>
                    <a:cxn ang="0">
                      <a:pos x="144" y="186"/>
                    </a:cxn>
                    <a:cxn ang="0">
                      <a:pos x="90" y="222"/>
                    </a:cxn>
                    <a:cxn ang="0">
                      <a:pos x="60" y="234"/>
                    </a:cxn>
                    <a:cxn ang="0">
                      <a:pos x="78" y="210"/>
                    </a:cxn>
                    <a:cxn ang="0">
                      <a:pos x="84" y="204"/>
                    </a:cxn>
                    <a:cxn ang="0">
                      <a:pos x="78" y="192"/>
                    </a:cxn>
                    <a:cxn ang="0">
                      <a:pos x="72" y="174"/>
                    </a:cxn>
                    <a:cxn ang="0">
                      <a:pos x="66" y="168"/>
                    </a:cxn>
                    <a:cxn ang="0">
                      <a:pos x="60" y="168"/>
                    </a:cxn>
                    <a:cxn ang="0">
                      <a:pos x="48" y="174"/>
                    </a:cxn>
                    <a:cxn ang="0">
                      <a:pos x="48" y="180"/>
                    </a:cxn>
                    <a:cxn ang="0">
                      <a:pos x="42" y="180"/>
                    </a:cxn>
                    <a:cxn ang="0">
                      <a:pos x="36" y="186"/>
                    </a:cxn>
                    <a:cxn ang="0">
                      <a:pos x="24" y="186"/>
                    </a:cxn>
                    <a:cxn ang="0">
                      <a:pos x="12" y="186"/>
                    </a:cxn>
                    <a:cxn ang="0">
                      <a:pos x="6" y="180"/>
                    </a:cxn>
                    <a:cxn ang="0">
                      <a:pos x="0" y="168"/>
                    </a:cxn>
                    <a:cxn ang="0">
                      <a:pos x="0" y="156"/>
                    </a:cxn>
                    <a:cxn ang="0">
                      <a:pos x="0" y="144"/>
                    </a:cxn>
                    <a:cxn ang="0">
                      <a:pos x="0" y="138"/>
                    </a:cxn>
                    <a:cxn ang="0">
                      <a:pos x="6" y="126"/>
                    </a:cxn>
                    <a:cxn ang="0">
                      <a:pos x="18" y="108"/>
                    </a:cxn>
                    <a:cxn ang="0">
                      <a:pos x="114" y="12"/>
                    </a:cxn>
                    <a:cxn ang="0">
                      <a:pos x="126" y="6"/>
                    </a:cxn>
                    <a:cxn ang="0">
                      <a:pos x="192" y="0"/>
                    </a:cxn>
                    <a:cxn ang="0">
                      <a:pos x="270" y="0"/>
                    </a:cxn>
                    <a:cxn ang="0">
                      <a:pos x="270" y="12"/>
                    </a:cxn>
                    <a:cxn ang="0">
                      <a:pos x="270" y="24"/>
                    </a:cxn>
                    <a:cxn ang="0">
                      <a:pos x="282" y="30"/>
                    </a:cxn>
                    <a:cxn ang="0">
                      <a:pos x="288" y="36"/>
                    </a:cxn>
                    <a:cxn ang="0">
                      <a:pos x="294" y="42"/>
                    </a:cxn>
                    <a:cxn ang="0">
                      <a:pos x="306" y="42"/>
                    </a:cxn>
                    <a:cxn ang="0">
                      <a:pos x="312" y="42"/>
                    </a:cxn>
                    <a:cxn ang="0">
                      <a:pos x="324" y="42"/>
                    </a:cxn>
                    <a:cxn ang="0">
                      <a:pos x="330" y="42"/>
                    </a:cxn>
                    <a:cxn ang="0">
                      <a:pos x="342" y="54"/>
                    </a:cxn>
                  </a:cxnLst>
                  <a:rect l="0" t="0" r="r" b="b"/>
                  <a:pathLst>
                    <a:path w="342" h="234">
                      <a:moveTo>
                        <a:pt x="342" y="54"/>
                      </a:moveTo>
                      <a:lnTo>
                        <a:pt x="282" y="108"/>
                      </a:lnTo>
                      <a:lnTo>
                        <a:pt x="270" y="120"/>
                      </a:lnTo>
                      <a:lnTo>
                        <a:pt x="210" y="138"/>
                      </a:lnTo>
                      <a:lnTo>
                        <a:pt x="144" y="186"/>
                      </a:lnTo>
                      <a:lnTo>
                        <a:pt x="90" y="222"/>
                      </a:lnTo>
                      <a:lnTo>
                        <a:pt x="60" y="234"/>
                      </a:lnTo>
                      <a:lnTo>
                        <a:pt x="78" y="210"/>
                      </a:lnTo>
                      <a:lnTo>
                        <a:pt x="84" y="204"/>
                      </a:lnTo>
                      <a:lnTo>
                        <a:pt x="78" y="192"/>
                      </a:lnTo>
                      <a:lnTo>
                        <a:pt x="72" y="174"/>
                      </a:lnTo>
                      <a:lnTo>
                        <a:pt x="66" y="168"/>
                      </a:lnTo>
                      <a:lnTo>
                        <a:pt x="60" y="168"/>
                      </a:lnTo>
                      <a:lnTo>
                        <a:pt x="48" y="174"/>
                      </a:lnTo>
                      <a:lnTo>
                        <a:pt x="48" y="180"/>
                      </a:lnTo>
                      <a:lnTo>
                        <a:pt x="42" y="180"/>
                      </a:lnTo>
                      <a:lnTo>
                        <a:pt x="36" y="186"/>
                      </a:lnTo>
                      <a:lnTo>
                        <a:pt x="24" y="186"/>
                      </a:lnTo>
                      <a:lnTo>
                        <a:pt x="12" y="186"/>
                      </a:lnTo>
                      <a:lnTo>
                        <a:pt x="6" y="180"/>
                      </a:lnTo>
                      <a:lnTo>
                        <a:pt x="0" y="168"/>
                      </a:lnTo>
                      <a:lnTo>
                        <a:pt x="0" y="156"/>
                      </a:lnTo>
                      <a:lnTo>
                        <a:pt x="0" y="144"/>
                      </a:lnTo>
                      <a:lnTo>
                        <a:pt x="0" y="138"/>
                      </a:lnTo>
                      <a:lnTo>
                        <a:pt x="6" y="126"/>
                      </a:lnTo>
                      <a:lnTo>
                        <a:pt x="18" y="108"/>
                      </a:lnTo>
                      <a:lnTo>
                        <a:pt x="114" y="12"/>
                      </a:lnTo>
                      <a:lnTo>
                        <a:pt x="126" y="6"/>
                      </a:lnTo>
                      <a:lnTo>
                        <a:pt x="192" y="0"/>
                      </a:lnTo>
                      <a:lnTo>
                        <a:pt x="270" y="0"/>
                      </a:lnTo>
                      <a:lnTo>
                        <a:pt x="270" y="12"/>
                      </a:lnTo>
                      <a:lnTo>
                        <a:pt x="270" y="24"/>
                      </a:lnTo>
                      <a:lnTo>
                        <a:pt x="282" y="30"/>
                      </a:lnTo>
                      <a:lnTo>
                        <a:pt x="288" y="36"/>
                      </a:lnTo>
                      <a:lnTo>
                        <a:pt x="294" y="42"/>
                      </a:lnTo>
                      <a:lnTo>
                        <a:pt x="306" y="42"/>
                      </a:lnTo>
                      <a:lnTo>
                        <a:pt x="312" y="42"/>
                      </a:lnTo>
                      <a:lnTo>
                        <a:pt x="324" y="42"/>
                      </a:lnTo>
                      <a:lnTo>
                        <a:pt x="330" y="42"/>
                      </a:lnTo>
                      <a:lnTo>
                        <a:pt x="342" y="54"/>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02" name="Freeform 851">
                  <a:extLst>
                    <a:ext uri="{FF2B5EF4-FFF2-40B4-BE49-F238E27FC236}">
                      <a16:creationId xmlns:a16="http://schemas.microsoft.com/office/drawing/2014/main" xmlns="" id="{776C6C4E-D4AC-4C4B-BFE7-AA162513C1C0}"/>
                    </a:ext>
                  </a:extLst>
                </p:cNvPr>
                <p:cNvSpPr>
                  <a:spLocks/>
                </p:cNvSpPr>
                <p:nvPr/>
              </p:nvSpPr>
              <p:spPr bwMode="auto">
                <a:xfrm>
                  <a:off x="4000809" y="5770826"/>
                  <a:ext cx="367133" cy="696287"/>
                </a:xfrm>
                <a:custGeom>
                  <a:avLst/>
                  <a:gdLst/>
                  <a:ahLst/>
                  <a:cxnLst>
                    <a:cxn ang="0">
                      <a:pos x="42" y="54"/>
                    </a:cxn>
                    <a:cxn ang="0">
                      <a:pos x="24" y="150"/>
                    </a:cxn>
                    <a:cxn ang="0">
                      <a:pos x="12" y="246"/>
                    </a:cxn>
                    <a:cxn ang="0">
                      <a:pos x="0" y="330"/>
                    </a:cxn>
                    <a:cxn ang="0">
                      <a:pos x="168" y="330"/>
                    </a:cxn>
                    <a:cxn ang="0">
                      <a:pos x="168" y="252"/>
                    </a:cxn>
                    <a:cxn ang="0">
                      <a:pos x="174" y="234"/>
                    </a:cxn>
                    <a:cxn ang="0">
                      <a:pos x="168" y="204"/>
                    </a:cxn>
                    <a:cxn ang="0">
                      <a:pos x="174" y="54"/>
                    </a:cxn>
                    <a:cxn ang="0">
                      <a:pos x="174" y="6"/>
                    </a:cxn>
                    <a:cxn ang="0">
                      <a:pos x="132" y="24"/>
                    </a:cxn>
                    <a:cxn ang="0">
                      <a:pos x="54" y="6"/>
                    </a:cxn>
                    <a:cxn ang="0">
                      <a:pos x="48" y="0"/>
                    </a:cxn>
                    <a:cxn ang="0">
                      <a:pos x="48" y="18"/>
                    </a:cxn>
                    <a:cxn ang="0">
                      <a:pos x="48" y="0"/>
                    </a:cxn>
                    <a:cxn ang="0">
                      <a:pos x="42" y="54"/>
                    </a:cxn>
                  </a:cxnLst>
                  <a:rect l="0" t="0" r="r" b="b"/>
                  <a:pathLst>
                    <a:path w="174" h="330">
                      <a:moveTo>
                        <a:pt x="42" y="54"/>
                      </a:moveTo>
                      <a:lnTo>
                        <a:pt x="24" y="150"/>
                      </a:lnTo>
                      <a:lnTo>
                        <a:pt x="12" y="246"/>
                      </a:lnTo>
                      <a:lnTo>
                        <a:pt x="0" y="330"/>
                      </a:lnTo>
                      <a:lnTo>
                        <a:pt x="168" y="330"/>
                      </a:lnTo>
                      <a:lnTo>
                        <a:pt x="168" y="252"/>
                      </a:lnTo>
                      <a:lnTo>
                        <a:pt x="174" y="234"/>
                      </a:lnTo>
                      <a:lnTo>
                        <a:pt x="168" y="204"/>
                      </a:lnTo>
                      <a:lnTo>
                        <a:pt x="174" y="54"/>
                      </a:lnTo>
                      <a:lnTo>
                        <a:pt x="174" y="6"/>
                      </a:lnTo>
                      <a:lnTo>
                        <a:pt x="132" y="24"/>
                      </a:lnTo>
                      <a:lnTo>
                        <a:pt x="54" y="6"/>
                      </a:lnTo>
                      <a:lnTo>
                        <a:pt x="48" y="0"/>
                      </a:lnTo>
                      <a:lnTo>
                        <a:pt x="48" y="18"/>
                      </a:lnTo>
                      <a:lnTo>
                        <a:pt x="48" y="0"/>
                      </a:lnTo>
                      <a:lnTo>
                        <a:pt x="42" y="54"/>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03" name="Freeform 854">
                  <a:extLst>
                    <a:ext uri="{FF2B5EF4-FFF2-40B4-BE49-F238E27FC236}">
                      <a16:creationId xmlns:a16="http://schemas.microsoft.com/office/drawing/2014/main" xmlns="" id="{13E1F04D-8213-2B4F-934E-A1BCCED70430}"/>
                    </a:ext>
                  </a:extLst>
                </p:cNvPr>
                <p:cNvSpPr>
                  <a:spLocks/>
                </p:cNvSpPr>
                <p:nvPr/>
              </p:nvSpPr>
              <p:spPr bwMode="auto">
                <a:xfrm>
                  <a:off x="4747734" y="6074660"/>
                  <a:ext cx="468411" cy="405112"/>
                </a:xfrm>
                <a:custGeom>
                  <a:avLst/>
                  <a:gdLst/>
                  <a:ahLst/>
                  <a:cxnLst>
                    <a:cxn ang="0">
                      <a:pos x="216" y="180"/>
                    </a:cxn>
                    <a:cxn ang="0">
                      <a:pos x="156" y="180"/>
                    </a:cxn>
                    <a:cxn ang="0">
                      <a:pos x="132" y="186"/>
                    </a:cxn>
                    <a:cxn ang="0">
                      <a:pos x="126" y="186"/>
                    </a:cxn>
                    <a:cxn ang="0">
                      <a:pos x="120" y="192"/>
                    </a:cxn>
                    <a:cxn ang="0">
                      <a:pos x="102" y="180"/>
                    </a:cxn>
                    <a:cxn ang="0">
                      <a:pos x="0" y="180"/>
                    </a:cxn>
                    <a:cxn ang="0">
                      <a:pos x="6" y="120"/>
                    </a:cxn>
                    <a:cxn ang="0">
                      <a:pos x="12" y="102"/>
                    </a:cxn>
                    <a:cxn ang="0">
                      <a:pos x="36" y="60"/>
                    </a:cxn>
                    <a:cxn ang="0">
                      <a:pos x="42" y="30"/>
                    </a:cxn>
                    <a:cxn ang="0">
                      <a:pos x="60" y="6"/>
                    </a:cxn>
                    <a:cxn ang="0">
                      <a:pos x="78" y="0"/>
                    </a:cxn>
                    <a:cxn ang="0">
                      <a:pos x="90" y="0"/>
                    </a:cxn>
                    <a:cxn ang="0">
                      <a:pos x="108" y="42"/>
                    </a:cxn>
                    <a:cxn ang="0">
                      <a:pos x="222" y="60"/>
                    </a:cxn>
                    <a:cxn ang="0">
                      <a:pos x="216" y="84"/>
                    </a:cxn>
                    <a:cxn ang="0">
                      <a:pos x="216" y="180"/>
                    </a:cxn>
                  </a:cxnLst>
                  <a:rect l="0" t="0" r="r" b="b"/>
                  <a:pathLst>
                    <a:path w="222" h="192">
                      <a:moveTo>
                        <a:pt x="216" y="180"/>
                      </a:moveTo>
                      <a:lnTo>
                        <a:pt x="156" y="180"/>
                      </a:lnTo>
                      <a:lnTo>
                        <a:pt x="132" y="186"/>
                      </a:lnTo>
                      <a:lnTo>
                        <a:pt x="126" y="186"/>
                      </a:lnTo>
                      <a:lnTo>
                        <a:pt x="120" y="192"/>
                      </a:lnTo>
                      <a:lnTo>
                        <a:pt x="102" y="180"/>
                      </a:lnTo>
                      <a:lnTo>
                        <a:pt x="0" y="180"/>
                      </a:lnTo>
                      <a:lnTo>
                        <a:pt x="6" y="120"/>
                      </a:lnTo>
                      <a:lnTo>
                        <a:pt x="12" y="102"/>
                      </a:lnTo>
                      <a:lnTo>
                        <a:pt x="36" y="60"/>
                      </a:lnTo>
                      <a:lnTo>
                        <a:pt x="42" y="30"/>
                      </a:lnTo>
                      <a:lnTo>
                        <a:pt x="60" y="6"/>
                      </a:lnTo>
                      <a:lnTo>
                        <a:pt x="78" y="0"/>
                      </a:lnTo>
                      <a:lnTo>
                        <a:pt x="90" y="0"/>
                      </a:lnTo>
                      <a:lnTo>
                        <a:pt x="108" y="42"/>
                      </a:lnTo>
                      <a:lnTo>
                        <a:pt x="222" y="60"/>
                      </a:lnTo>
                      <a:lnTo>
                        <a:pt x="216" y="84"/>
                      </a:lnTo>
                      <a:lnTo>
                        <a:pt x="216" y="180"/>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04" name="Freeform 857">
                  <a:extLst>
                    <a:ext uri="{FF2B5EF4-FFF2-40B4-BE49-F238E27FC236}">
                      <a16:creationId xmlns:a16="http://schemas.microsoft.com/office/drawing/2014/main" xmlns="" id="{2EFC9FE3-71B8-2E45-B02E-E34D3A4D78AC}"/>
                    </a:ext>
                  </a:extLst>
                </p:cNvPr>
                <p:cNvSpPr>
                  <a:spLocks/>
                </p:cNvSpPr>
                <p:nvPr/>
              </p:nvSpPr>
              <p:spPr bwMode="auto">
                <a:xfrm>
                  <a:off x="4861672" y="4884642"/>
                  <a:ext cx="848204" cy="481071"/>
                </a:xfrm>
                <a:custGeom>
                  <a:avLst/>
                  <a:gdLst/>
                  <a:ahLst/>
                  <a:cxnLst>
                    <a:cxn ang="0">
                      <a:pos x="372" y="132"/>
                    </a:cxn>
                    <a:cxn ang="0">
                      <a:pos x="372" y="120"/>
                    </a:cxn>
                    <a:cxn ang="0">
                      <a:pos x="378" y="96"/>
                    </a:cxn>
                    <a:cxn ang="0">
                      <a:pos x="330" y="36"/>
                    </a:cxn>
                    <a:cxn ang="0">
                      <a:pos x="306" y="36"/>
                    </a:cxn>
                    <a:cxn ang="0">
                      <a:pos x="294" y="48"/>
                    </a:cxn>
                    <a:cxn ang="0">
                      <a:pos x="282" y="36"/>
                    </a:cxn>
                    <a:cxn ang="0">
                      <a:pos x="264" y="24"/>
                    </a:cxn>
                    <a:cxn ang="0">
                      <a:pos x="246" y="18"/>
                    </a:cxn>
                    <a:cxn ang="0">
                      <a:pos x="234" y="24"/>
                    </a:cxn>
                    <a:cxn ang="0">
                      <a:pos x="216" y="24"/>
                    </a:cxn>
                    <a:cxn ang="0">
                      <a:pos x="204" y="36"/>
                    </a:cxn>
                    <a:cxn ang="0">
                      <a:pos x="186" y="48"/>
                    </a:cxn>
                    <a:cxn ang="0">
                      <a:pos x="174" y="42"/>
                    </a:cxn>
                    <a:cxn ang="0">
                      <a:pos x="168" y="30"/>
                    </a:cxn>
                    <a:cxn ang="0">
                      <a:pos x="144" y="30"/>
                    </a:cxn>
                    <a:cxn ang="0">
                      <a:pos x="114" y="12"/>
                    </a:cxn>
                    <a:cxn ang="0">
                      <a:pos x="102" y="0"/>
                    </a:cxn>
                    <a:cxn ang="0">
                      <a:pos x="90" y="0"/>
                    </a:cxn>
                    <a:cxn ang="0">
                      <a:pos x="84" y="12"/>
                    </a:cxn>
                    <a:cxn ang="0">
                      <a:pos x="78" y="24"/>
                    </a:cxn>
                    <a:cxn ang="0">
                      <a:pos x="60" y="30"/>
                    </a:cxn>
                    <a:cxn ang="0">
                      <a:pos x="54" y="48"/>
                    </a:cxn>
                    <a:cxn ang="0">
                      <a:pos x="54" y="60"/>
                    </a:cxn>
                    <a:cxn ang="0">
                      <a:pos x="36" y="66"/>
                    </a:cxn>
                    <a:cxn ang="0">
                      <a:pos x="24" y="54"/>
                    </a:cxn>
                    <a:cxn ang="0">
                      <a:pos x="6" y="48"/>
                    </a:cxn>
                    <a:cxn ang="0">
                      <a:pos x="0" y="60"/>
                    </a:cxn>
                    <a:cxn ang="0">
                      <a:pos x="12" y="90"/>
                    </a:cxn>
                    <a:cxn ang="0">
                      <a:pos x="84" y="186"/>
                    </a:cxn>
                    <a:cxn ang="0">
                      <a:pos x="114" y="198"/>
                    </a:cxn>
                    <a:cxn ang="0">
                      <a:pos x="282" y="222"/>
                    </a:cxn>
                    <a:cxn ang="0">
                      <a:pos x="300" y="222"/>
                    </a:cxn>
                    <a:cxn ang="0">
                      <a:pos x="318" y="216"/>
                    </a:cxn>
                    <a:cxn ang="0">
                      <a:pos x="330" y="204"/>
                    </a:cxn>
                    <a:cxn ang="0">
                      <a:pos x="354" y="204"/>
                    </a:cxn>
                    <a:cxn ang="0">
                      <a:pos x="360" y="216"/>
                    </a:cxn>
                    <a:cxn ang="0">
                      <a:pos x="384" y="222"/>
                    </a:cxn>
                    <a:cxn ang="0">
                      <a:pos x="396" y="210"/>
                    </a:cxn>
                    <a:cxn ang="0">
                      <a:pos x="390" y="198"/>
                    </a:cxn>
                    <a:cxn ang="0">
                      <a:pos x="396" y="192"/>
                    </a:cxn>
                    <a:cxn ang="0">
                      <a:pos x="402" y="186"/>
                    </a:cxn>
                    <a:cxn ang="0">
                      <a:pos x="396" y="162"/>
                    </a:cxn>
                    <a:cxn ang="0">
                      <a:pos x="396" y="150"/>
                    </a:cxn>
                    <a:cxn ang="0">
                      <a:pos x="390" y="144"/>
                    </a:cxn>
                    <a:cxn ang="0">
                      <a:pos x="378" y="126"/>
                    </a:cxn>
                  </a:cxnLst>
                  <a:rect l="0" t="0" r="r" b="b"/>
                  <a:pathLst>
                    <a:path w="402" h="228">
                      <a:moveTo>
                        <a:pt x="378" y="126"/>
                      </a:moveTo>
                      <a:lnTo>
                        <a:pt x="372" y="132"/>
                      </a:lnTo>
                      <a:lnTo>
                        <a:pt x="372" y="126"/>
                      </a:lnTo>
                      <a:lnTo>
                        <a:pt x="372" y="120"/>
                      </a:lnTo>
                      <a:lnTo>
                        <a:pt x="372" y="114"/>
                      </a:lnTo>
                      <a:lnTo>
                        <a:pt x="378" y="96"/>
                      </a:lnTo>
                      <a:lnTo>
                        <a:pt x="336" y="36"/>
                      </a:lnTo>
                      <a:lnTo>
                        <a:pt x="330" y="36"/>
                      </a:lnTo>
                      <a:lnTo>
                        <a:pt x="324" y="36"/>
                      </a:lnTo>
                      <a:lnTo>
                        <a:pt x="306" y="36"/>
                      </a:lnTo>
                      <a:lnTo>
                        <a:pt x="300" y="42"/>
                      </a:lnTo>
                      <a:lnTo>
                        <a:pt x="294" y="48"/>
                      </a:lnTo>
                      <a:lnTo>
                        <a:pt x="288" y="42"/>
                      </a:lnTo>
                      <a:lnTo>
                        <a:pt x="282" y="36"/>
                      </a:lnTo>
                      <a:lnTo>
                        <a:pt x="270" y="30"/>
                      </a:lnTo>
                      <a:lnTo>
                        <a:pt x="264" y="24"/>
                      </a:lnTo>
                      <a:lnTo>
                        <a:pt x="258" y="18"/>
                      </a:lnTo>
                      <a:lnTo>
                        <a:pt x="246" y="18"/>
                      </a:lnTo>
                      <a:lnTo>
                        <a:pt x="240" y="18"/>
                      </a:lnTo>
                      <a:lnTo>
                        <a:pt x="234" y="24"/>
                      </a:lnTo>
                      <a:lnTo>
                        <a:pt x="222" y="24"/>
                      </a:lnTo>
                      <a:lnTo>
                        <a:pt x="216" y="24"/>
                      </a:lnTo>
                      <a:lnTo>
                        <a:pt x="210" y="30"/>
                      </a:lnTo>
                      <a:lnTo>
                        <a:pt x="204" y="36"/>
                      </a:lnTo>
                      <a:lnTo>
                        <a:pt x="198" y="42"/>
                      </a:lnTo>
                      <a:lnTo>
                        <a:pt x="186" y="48"/>
                      </a:lnTo>
                      <a:lnTo>
                        <a:pt x="180" y="48"/>
                      </a:lnTo>
                      <a:lnTo>
                        <a:pt x="174" y="42"/>
                      </a:lnTo>
                      <a:lnTo>
                        <a:pt x="174" y="36"/>
                      </a:lnTo>
                      <a:lnTo>
                        <a:pt x="168" y="30"/>
                      </a:lnTo>
                      <a:lnTo>
                        <a:pt x="162" y="30"/>
                      </a:lnTo>
                      <a:lnTo>
                        <a:pt x="144" y="30"/>
                      </a:lnTo>
                      <a:lnTo>
                        <a:pt x="120" y="18"/>
                      </a:lnTo>
                      <a:lnTo>
                        <a:pt x="114" y="12"/>
                      </a:lnTo>
                      <a:lnTo>
                        <a:pt x="108" y="6"/>
                      </a:lnTo>
                      <a:lnTo>
                        <a:pt x="102" y="0"/>
                      </a:lnTo>
                      <a:lnTo>
                        <a:pt x="96" y="0"/>
                      </a:lnTo>
                      <a:lnTo>
                        <a:pt x="90" y="0"/>
                      </a:lnTo>
                      <a:lnTo>
                        <a:pt x="84" y="6"/>
                      </a:lnTo>
                      <a:lnTo>
                        <a:pt x="84" y="12"/>
                      </a:lnTo>
                      <a:lnTo>
                        <a:pt x="84" y="18"/>
                      </a:lnTo>
                      <a:lnTo>
                        <a:pt x="78" y="24"/>
                      </a:lnTo>
                      <a:lnTo>
                        <a:pt x="72" y="24"/>
                      </a:lnTo>
                      <a:lnTo>
                        <a:pt x="60" y="30"/>
                      </a:lnTo>
                      <a:lnTo>
                        <a:pt x="48" y="42"/>
                      </a:lnTo>
                      <a:lnTo>
                        <a:pt x="54" y="48"/>
                      </a:lnTo>
                      <a:lnTo>
                        <a:pt x="54" y="54"/>
                      </a:lnTo>
                      <a:lnTo>
                        <a:pt x="54" y="60"/>
                      </a:lnTo>
                      <a:lnTo>
                        <a:pt x="42" y="66"/>
                      </a:lnTo>
                      <a:lnTo>
                        <a:pt x="36" y="66"/>
                      </a:lnTo>
                      <a:lnTo>
                        <a:pt x="30" y="60"/>
                      </a:lnTo>
                      <a:lnTo>
                        <a:pt x="24" y="54"/>
                      </a:lnTo>
                      <a:lnTo>
                        <a:pt x="12" y="48"/>
                      </a:lnTo>
                      <a:lnTo>
                        <a:pt x="6" y="48"/>
                      </a:lnTo>
                      <a:lnTo>
                        <a:pt x="0" y="54"/>
                      </a:lnTo>
                      <a:lnTo>
                        <a:pt x="0" y="60"/>
                      </a:lnTo>
                      <a:lnTo>
                        <a:pt x="6" y="60"/>
                      </a:lnTo>
                      <a:lnTo>
                        <a:pt x="12" y="90"/>
                      </a:lnTo>
                      <a:lnTo>
                        <a:pt x="36" y="174"/>
                      </a:lnTo>
                      <a:lnTo>
                        <a:pt x="84" y="186"/>
                      </a:lnTo>
                      <a:lnTo>
                        <a:pt x="102" y="192"/>
                      </a:lnTo>
                      <a:lnTo>
                        <a:pt x="114" y="198"/>
                      </a:lnTo>
                      <a:lnTo>
                        <a:pt x="126" y="228"/>
                      </a:lnTo>
                      <a:lnTo>
                        <a:pt x="282" y="222"/>
                      </a:lnTo>
                      <a:lnTo>
                        <a:pt x="288" y="222"/>
                      </a:lnTo>
                      <a:lnTo>
                        <a:pt x="300" y="222"/>
                      </a:lnTo>
                      <a:lnTo>
                        <a:pt x="312" y="216"/>
                      </a:lnTo>
                      <a:lnTo>
                        <a:pt x="318" y="216"/>
                      </a:lnTo>
                      <a:lnTo>
                        <a:pt x="324" y="210"/>
                      </a:lnTo>
                      <a:lnTo>
                        <a:pt x="330" y="204"/>
                      </a:lnTo>
                      <a:lnTo>
                        <a:pt x="348" y="204"/>
                      </a:lnTo>
                      <a:lnTo>
                        <a:pt x="354" y="204"/>
                      </a:lnTo>
                      <a:lnTo>
                        <a:pt x="360" y="210"/>
                      </a:lnTo>
                      <a:lnTo>
                        <a:pt x="360" y="216"/>
                      </a:lnTo>
                      <a:lnTo>
                        <a:pt x="372" y="222"/>
                      </a:lnTo>
                      <a:lnTo>
                        <a:pt x="384" y="222"/>
                      </a:lnTo>
                      <a:lnTo>
                        <a:pt x="396" y="216"/>
                      </a:lnTo>
                      <a:lnTo>
                        <a:pt x="396" y="210"/>
                      </a:lnTo>
                      <a:lnTo>
                        <a:pt x="390" y="204"/>
                      </a:lnTo>
                      <a:lnTo>
                        <a:pt x="390" y="198"/>
                      </a:lnTo>
                      <a:lnTo>
                        <a:pt x="390" y="192"/>
                      </a:lnTo>
                      <a:lnTo>
                        <a:pt x="396" y="192"/>
                      </a:lnTo>
                      <a:lnTo>
                        <a:pt x="402" y="192"/>
                      </a:lnTo>
                      <a:lnTo>
                        <a:pt x="402" y="186"/>
                      </a:lnTo>
                      <a:lnTo>
                        <a:pt x="396" y="180"/>
                      </a:lnTo>
                      <a:lnTo>
                        <a:pt x="396" y="162"/>
                      </a:lnTo>
                      <a:lnTo>
                        <a:pt x="396" y="156"/>
                      </a:lnTo>
                      <a:lnTo>
                        <a:pt x="396" y="150"/>
                      </a:lnTo>
                      <a:lnTo>
                        <a:pt x="390" y="150"/>
                      </a:lnTo>
                      <a:lnTo>
                        <a:pt x="390" y="144"/>
                      </a:lnTo>
                      <a:lnTo>
                        <a:pt x="384" y="132"/>
                      </a:lnTo>
                      <a:lnTo>
                        <a:pt x="378" y="126"/>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05" name="Freeform 858">
                  <a:extLst>
                    <a:ext uri="{FF2B5EF4-FFF2-40B4-BE49-F238E27FC236}">
                      <a16:creationId xmlns:a16="http://schemas.microsoft.com/office/drawing/2014/main" xmlns="" id="{8E66B995-3194-EE41-81EF-3C8F522259AE}"/>
                    </a:ext>
                  </a:extLst>
                </p:cNvPr>
                <p:cNvSpPr>
                  <a:spLocks/>
                </p:cNvSpPr>
                <p:nvPr/>
              </p:nvSpPr>
              <p:spPr bwMode="auto">
                <a:xfrm>
                  <a:off x="5203487" y="5986042"/>
                  <a:ext cx="595009" cy="493731"/>
                </a:xfrm>
                <a:custGeom>
                  <a:avLst/>
                  <a:gdLst/>
                  <a:ahLst/>
                  <a:cxnLst>
                    <a:cxn ang="0">
                      <a:pos x="264" y="162"/>
                    </a:cxn>
                    <a:cxn ang="0">
                      <a:pos x="264" y="156"/>
                    </a:cxn>
                    <a:cxn ang="0">
                      <a:pos x="264" y="150"/>
                    </a:cxn>
                    <a:cxn ang="0">
                      <a:pos x="252" y="138"/>
                    </a:cxn>
                    <a:cxn ang="0">
                      <a:pos x="240" y="132"/>
                    </a:cxn>
                    <a:cxn ang="0">
                      <a:pos x="228" y="132"/>
                    </a:cxn>
                    <a:cxn ang="0">
                      <a:pos x="228" y="114"/>
                    </a:cxn>
                    <a:cxn ang="0">
                      <a:pos x="222" y="108"/>
                    </a:cxn>
                    <a:cxn ang="0">
                      <a:pos x="216" y="96"/>
                    </a:cxn>
                    <a:cxn ang="0">
                      <a:pos x="222" y="90"/>
                    </a:cxn>
                    <a:cxn ang="0">
                      <a:pos x="222" y="84"/>
                    </a:cxn>
                    <a:cxn ang="0">
                      <a:pos x="216" y="72"/>
                    </a:cxn>
                    <a:cxn ang="0">
                      <a:pos x="210" y="60"/>
                    </a:cxn>
                    <a:cxn ang="0">
                      <a:pos x="210" y="54"/>
                    </a:cxn>
                    <a:cxn ang="0">
                      <a:pos x="210" y="48"/>
                    </a:cxn>
                    <a:cxn ang="0">
                      <a:pos x="216" y="42"/>
                    </a:cxn>
                    <a:cxn ang="0">
                      <a:pos x="216" y="36"/>
                    </a:cxn>
                    <a:cxn ang="0">
                      <a:pos x="216" y="30"/>
                    </a:cxn>
                    <a:cxn ang="0">
                      <a:pos x="210" y="24"/>
                    </a:cxn>
                    <a:cxn ang="0">
                      <a:pos x="198" y="24"/>
                    </a:cxn>
                    <a:cxn ang="0">
                      <a:pos x="192" y="30"/>
                    </a:cxn>
                    <a:cxn ang="0">
                      <a:pos x="192" y="36"/>
                    </a:cxn>
                    <a:cxn ang="0">
                      <a:pos x="192" y="42"/>
                    </a:cxn>
                    <a:cxn ang="0">
                      <a:pos x="192" y="48"/>
                    </a:cxn>
                    <a:cxn ang="0">
                      <a:pos x="174" y="42"/>
                    </a:cxn>
                    <a:cxn ang="0">
                      <a:pos x="168" y="42"/>
                    </a:cxn>
                    <a:cxn ang="0">
                      <a:pos x="162" y="36"/>
                    </a:cxn>
                    <a:cxn ang="0">
                      <a:pos x="156" y="30"/>
                    </a:cxn>
                    <a:cxn ang="0">
                      <a:pos x="150" y="24"/>
                    </a:cxn>
                    <a:cxn ang="0">
                      <a:pos x="150" y="12"/>
                    </a:cxn>
                    <a:cxn ang="0">
                      <a:pos x="150" y="0"/>
                    </a:cxn>
                    <a:cxn ang="0">
                      <a:pos x="138" y="0"/>
                    </a:cxn>
                    <a:cxn ang="0">
                      <a:pos x="132" y="0"/>
                    </a:cxn>
                    <a:cxn ang="0">
                      <a:pos x="126" y="0"/>
                    </a:cxn>
                    <a:cxn ang="0">
                      <a:pos x="120" y="6"/>
                    </a:cxn>
                    <a:cxn ang="0">
                      <a:pos x="126" y="12"/>
                    </a:cxn>
                    <a:cxn ang="0">
                      <a:pos x="126" y="18"/>
                    </a:cxn>
                    <a:cxn ang="0">
                      <a:pos x="126" y="24"/>
                    </a:cxn>
                    <a:cxn ang="0">
                      <a:pos x="120" y="24"/>
                    </a:cxn>
                    <a:cxn ang="0">
                      <a:pos x="108" y="30"/>
                    </a:cxn>
                    <a:cxn ang="0">
                      <a:pos x="96" y="36"/>
                    </a:cxn>
                    <a:cxn ang="0">
                      <a:pos x="90" y="36"/>
                    </a:cxn>
                    <a:cxn ang="0">
                      <a:pos x="84" y="36"/>
                    </a:cxn>
                    <a:cxn ang="0">
                      <a:pos x="84" y="42"/>
                    </a:cxn>
                    <a:cxn ang="0">
                      <a:pos x="90" y="48"/>
                    </a:cxn>
                    <a:cxn ang="0">
                      <a:pos x="0" y="126"/>
                    </a:cxn>
                    <a:cxn ang="0">
                      <a:pos x="0" y="222"/>
                    </a:cxn>
                    <a:cxn ang="0">
                      <a:pos x="270" y="234"/>
                    </a:cxn>
                    <a:cxn ang="0">
                      <a:pos x="282" y="222"/>
                    </a:cxn>
                    <a:cxn ang="0">
                      <a:pos x="282" y="210"/>
                    </a:cxn>
                    <a:cxn ang="0">
                      <a:pos x="264" y="162"/>
                    </a:cxn>
                  </a:cxnLst>
                  <a:rect l="0" t="0" r="r" b="b"/>
                  <a:pathLst>
                    <a:path w="282" h="234">
                      <a:moveTo>
                        <a:pt x="264" y="162"/>
                      </a:moveTo>
                      <a:lnTo>
                        <a:pt x="264" y="156"/>
                      </a:lnTo>
                      <a:lnTo>
                        <a:pt x="264" y="150"/>
                      </a:lnTo>
                      <a:lnTo>
                        <a:pt x="252" y="138"/>
                      </a:lnTo>
                      <a:lnTo>
                        <a:pt x="240" y="132"/>
                      </a:lnTo>
                      <a:lnTo>
                        <a:pt x="228" y="132"/>
                      </a:lnTo>
                      <a:lnTo>
                        <a:pt x="228" y="114"/>
                      </a:lnTo>
                      <a:lnTo>
                        <a:pt x="222" y="108"/>
                      </a:lnTo>
                      <a:lnTo>
                        <a:pt x="216" y="96"/>
                      </a:lnTo>
                      <a:lnTo>
                        <a:pt x="222" y="90"/>
                      </a:lnTo>
                      <a:lnTo>
                        <a:pt x="222" y="84"/>
                      </a:lnTo>
                      <a:lnTo>
                        <a:pt x="216" y="72"/>
                      </a:lnTo>
                      <a:lnTo>
                        <a:pt x="210" y="60"/>
                      </a:lnTo>
                      <a:lnTo>
                        <a:pt x="210" y="54"/>
                      </a:lnTo>
                      <a:lnTo>
                        <a:pt x="210" y="48"/>
                      </a:lnTo>
                      <a:lnTo>
                        <a:pt x="216" y="42"/>
                      </a:lnTo>
                      <a:lnTo>
                        <a:pt x="216" y="36"/>
                      </a:lnTo>
                      <a:lnTo>
                        <a:pt x="216" y="30"/>
                      </a:lnTo>
                      <a:lnTo>
                        <a:pt x="210" y="24"/>
                      </a:lnTo>
                      <a:lnTo>
                        <a:pt x="198" y="24"/>
                      </a:lnTo>
                      <a:lnTo>
                        <a:pt x="192" y="30"/>
                      </a:lnTo>
                      <a:lnTo>
                        <a:pt x="192" y="36"/>
                      </a:lnTo>
                      <a:lnTo>
                        <a:pt x="192" y="42"/>
                      </a:lnTo>
                      <a:lnTo>
                        <a:pt x="192" y="48"/>
                      </a:lnTo>
                      <a:lnTo>
                        <a:pt x="174" y="42"/>
                      </a:lnTo>
                      <a:lnTo>
                        <a:pt x="168" y="42"/>
                      </a:lnTo>
                      <a:lnTo>
                        <a:pt x="162" y="36"/>
                      </a:lnTo>
                      <a:lnTo>
                        <a:pt x="156" y="30"/>
                      </a:lnTo>
                      <a:lnTo>
                        <a:pt x="150" y="24"/>
                      </a:lnTo>
                      <a:lnTo>
                        <a:pt x="150" y="12"/>
                      </a:lnTo>
                      <a:lnTo>
                        <a:pt x="150" y="0"/>
                      </a:lnTo>
                      <a:lnTo>
                        <a:pt x="138" y="0"/>
                      </a:lnTo>
                      <a:lnTo>
                        <a:pt x="132" y="0"/>
                      </a:lnTo>
                      <a:lnTo>
                        <a:pt x="126" y="0"/>
                      </a:lnTo>
                      <a:lnTo>
                        <a:pt x="120" y="6"/>
                      </a:lnTo>
                      <a:lnTo>
                        <a:pt x="126" y="12"/>
                      </a:lnTo>
                      <a:lnTo>
                        <a:pt x="126" y="18"/>
                      </a:lnTo>
                      <a:lnTo>
                        <a:pt x="126" y="24"/>
                      </a:lnTo>
                      <a:lnTo>
                        <a:pt x="120" y="24"/>
                      </a:lnTo>
                      <a:lnTo>
                        <a:pt x="108" y="30"/>
                      </a:lnTo>
                      <a:lnTo>
                        <a:pt x="96" y="36"/>
                      </a:lnTo>
                      <a:lnTo>
                        <a:pt x="90" y="36"/>
                      </a:lnTo>
                      <a:lnTo>
                        <a:pt x="84" y="36"/>
                      </a:lnTo>
                      <a:lnTo>
                        <a:pt x="84" y="42"/>
                      </a:lnTo>
                      <a:lnTo>
                        <a:pt x="90" y="48"/>
                      </a:lnTo>
                      <a:lnTo>
                        <a:pt x="0" y="126"/>
                      </a:lnTo>
                      <a:lnTo>
                        <a:pt x="0" y="222"/>
                      </a:lnTo>
                      <a:lnTo>
                        <a:pt x="270" y="234"/>
                      </a:lnTo>
                      <a:lnTo>
                        <a:pt x="282" y="222"/>
                      </a:lnTo>
                      <a:lnTo>
                        <a:pt x="282" y="210"/>
                      </a:lnTo>
                      <a:lnTo>
                        <a:pt x="264" y="162"/>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06" name="Freeform 861">
                  <a:extLst>
                    <a:ext uri="{FF2B5EF4-FFF2-40B4-BE49-F238E27FC236}">
                      <a16:creationId xmlns:a16="http://schemas.microsoft.com/office/drawing/2014/main" xmlns="" id="{A5F8D2F6-873E-0A42-BC6F-EB7E6C09E59C}"/>
                    </a:ext>
                  </a:extLst>
                </p:cNvPr>
                <p:cNvSpPr>
                  <a:spLocks/>
                </p:cNvSpPr>
                <p:nvPr/>
              </p:nvSpPr>
              <p:spPr bwMode="auto">
                <a:xfrm>
                  <a:off x="2684194" y="4998580"/>
                  <a:ext cx="721607" cy="658308"/>
                </a:xfrm>
                <a:custGeom>
                  <a:avLst/>
                  <a:gdLst/>
                  <a:ahLst/>
                  <a:cxnLst>
                    <a:cxn ang="0">
                      <a:pos x="12" y="96"/>
                    </a:cxn>
                    <a:cxn ang="0">
                      <a:pos x="48" y="72"/>
                    </a:cxn>
                    <a:cxn ang="0">
                      <a:pos x="108" y="60"/>
                    </a:cxn>
                    <a:cxn ang="0">
                      <a:pos x="156" y="60"/>
                    </a:cxn>
                    <a:cxn ang="0">
                      <a:pos x="174" y="54"/>
                    </a:cxn>
                    <a:cxn ang="0">
                      <a:pos x="186" y="36"/>
                    </a:cxn>
                    <a:cxn ang="0">
                      <a:pos x="186" y="24"/>
                    </a:cxn>
                    <a:cxn ang="0">
                      <a:pos x="198" y="24"/>
                    </a:cxn>
                    <a:cxn ang="0">
                      <a:pos x="204" y="18"/>
                    </a:cxn>
                    <a:cxn ang="0">
                      <a:pos x="210" y="0"/>
                    </a:cxn>
                    <a:cxn ang="0">
                      <a:pos x="222" y="0"/>
                    </a:cxn>
                    <a:cxn ang="0">
                      <a:pos x="228" y="24"/>
                    </a:cxn>
                    <a:cxn ang="0">
                      <a:pos x="240" y="36"/>
                    </a:cxn>
                    <a:cxn ang="0">
                      <a:pos x="240" y="48"/>
                    </a:cxn>
                    <a:cxn ang="0">
                      <a:pos x="246" y="60"/>
                    </a:cxn>
                    <a:cxn ang="0">
                      <a:pos x="264" y="54"/>
                    </a:cxn>
                    <a:cxn ang="0">
                      <a:pos x="258" y="72"/>
                    </a:cxn>
                    <a:cxn ang="0">
                      <a:pos x="258" y="96"/>
                    </a:cxn>
                    <a:cxn ang="0">
                      <a:pos x="264" y="108"/>
                    </a:cxn>
                    <a:cxn ang="0">
                      <a:pos x="282" y="114"/>
                    </a:cxn>
                    <a:cxn ang="0">
                      <a:pos x="300" y="108"/>
                    </a:cxn>
                    <a:cxn ang="0">
                      <a:pos x="306" y="102"/>
                    </a:cxn>
                    <a:cxn ang="0">
                      <a:pos x="324" y="96"/>
                    </a:cxn>
                    <a:cxn ang="0">
                      <a:pos x="336" y="120"/>
                    </a:cxn>
                    <a:cxn ang="0">
                      <a:pos x="222" y="216"/>
                    </a:cxn>
                    <a:cxn ang="0">
                      <a:pos x="180" y="246"/>
                    </a:cxn>
                    <a:cxn ang="0">
                      <a:pos x="168" y="258"/>
                    </a:cxn>
                    <a:cxn ang="0">
                      <a:pos x="162" y="264"/>
                    </a:cxn>
                    <a:cxn ang="0">
                      <a:pos x="162" y="276"/>
                    </a:cxn>
                    <a:cxn ang="0">
                      <a:pos x="156" y="282"/>
                    </a:cxn>
                    <a:cxn ang="0">
                      <a:pos x="150" y="288"/>
                    </a:cxn>
                    <a:cxn ang="0">
                      <a:pos x="126" y="306"/>
                    </a:cxn>
                    <a:cxn ang="0">
                      <a:pos x="114" y="312"/>
                    </a:cxn>
                    <a:cxn ang="0">
                      <a:pos x="102" y="306"/>
                    </a:cxn>
                    <a:cxn ang="0">
                      <a:pos x="102" y="294"/>
                    </a:cxn>
                    <a:cxn ang="0">
                      <a:pos x="96" y="282"/>
                    </a:cxn>
                    <a:cxn ang="0">
                      <a:pos x="90" y="270"/>
                    </a:cxn>
                    <a:cxn ang="0">
                      <a:pos x="96" y="258"/>
                    </a:cxn>
                    <a:cxn ang="0">
                      <a:pos x="102" y="252"/>
                    </a:cxn>
                    <a:cxn ang="0">
                      <a:pos x="90" y="228"/>
                    </a:cxn>
                    <a:cxn ang="0">
                      <a:pos x="78" y="192"/>
                    </a:cxn>
                    <a:cxn ang="0">
                      <a:pos x="48" y="174"/>
                    </a:cxn>
                    <a:cxn ang="0">
                      <a:pos x="42" y="156"/>
                    </a:cxn>
                    <a:cxn ang="0">
                      <a:pos x="36" y="138"/>
                    </a:cxn>
                    <a:cxn ang="0">
                      <a:pos x="36" y="126"/>
                    </a:cxn>
                    <a:cxn ang="0">
                      <a:pos x="18" y="108"/>
                    </a:cxn>
                    <a:cxn ang="0">
                      <a:pos x="6" y="114"/>
                    </a:cxn>
                  </a:cxnLst>
                  <a:rect l="0" t="0" r="r" b="b"/>
                  <a:pathLst>
                    <a:path w="342" h="312">
                      <a:moveTo>
                        <a:pt x="0" y="108"/>
                      </a:moveTo>
                      <a:lnTo>
                        <a:pt x="12" y="96"/>
                      </a:lnTo>
                      <a:lnTo>
                        <a:pt x="30" y="78"/>
                      </a:lnTo>
                      <a:lnTo>
                        <a:pt x="48" y="72"/>
                      </a:lnTo>
                      <a:lnTo>
                        <a:pt x="66" y="66"/>
                      </a:lnTo>
                      <a:lnTo>
                        <a:pt x="108" y="60"/>
                      </a:lnTo>
                      <a:lnTo>
                        <a:pt x="144" y="60"/>
                      </a:lnTo>
                      <a:lnTo>
                        <a:pt x="156" y="60"/>
                      </a:lnTo>
                      <a:lnTo>
                        <a:pt x="168" y="60"/>
                      </a:lnTo>
                      <a:lnTo>
                        <a:pt x="174" y="54"/>
                      </a:lnTo>
                      <a:lnTo>
                        <a:pt x="180" y="42"/>
                      </a:lnTo>
                      <a:lnTo>
                        <a:pt x="186" y="36"/>
                      </a:lnTo>
                      <a:lnTo>
                        <a:pt x="186" y="30"/>
                      </a:lnTo>
                      <a:lnTo>
                        <a:pt x="186" y="24"/>
                      </a:lnTo>
                      <a:lnTo>
                        <a:pt x="192" y="24"/>
                      </a:lnTo>
                      <a:lnTo>
                        <a:pt x="198" y="24"/>
                      </a:lnTo>
                      <a:lnTo>
                        <a:pt x="204" y="24"/>
                      </a:lnTo>
                      <a:lnTo>
                        <a:pt x="204" y="18"/>
                      </a:lnTo>
                      <a:lnTo>
                        <a:pt x="210" y="6"/>
                      </a:lnTo>
                      <a:lnTo>
                        <a:pt x="210" y="0"/>
                      </a:lnTo>
                      <a:lnTo>
                        <a:pt x="216" y="0"/>
                      </a:lnTo>
                      <a:lnTo>
                        <a:pt x="222" y="0"/>
                      </a:lnTo>
                      <a:lnTo>
                        <a:pt x="222" y="12"/>
                      </a:lnTo>
                      <a:lnTo>
                        <a:pt x="228" y="24"/>
                      </a:lnTo>
                      <a:lnTo>
                        <a:pt x="234" y="36"/>
                      </a:lnTo>
                      <a:lnTo>
                        <a:pt x="240" y="36"/>
                      </a:lnTo>
                      <a:lnTo>
                        <a:pt x="240" y="42"/>
                      </a:lnTo>
                      <a:lnTo>
                        <a:pt x="240" y="48"/>
                      </a:lnTo>
                      <a:lnTo>
                        <a:pt x="240" y="54"/>
                      </a:lnTo>
                      <a:lnTo>
                        <a:pt x="246" y="60"/>
                      </a:lnTo>
                      <a:lnTo>
                        <a:pt x="252" y="60"/>
                      </a:lnTo>
                      <a:lnTo>
                        <a:pt x="264" y="54"/>
                      </a:lnTo>
                      <a:lnTo>
                        <a:pt x="258" y="66"/>
                      </a:lnTo>
                      <a:lnTo>
                        <a:pt x="258" y="72"/>
                      </a:lnTo>
                      <a:lnTo>
                        <a:pt x="258" y="84"/>
                      </a:lnTo>
                      <a:lnTo>
                        <a:pt x="258" y="96"/>
                      </a:lnTo>
                      <a:lnTo>
                        <a:pt x="258" y="102"/>
                      </a:lnTo>
                      <a:lnTo>
                        <a:pt x="264" y="108"/>
                      </a:lnTo>
                      <a:lnTo>
                        <a:pt x="270" y="114"/>
                      </a:lnTo>
                      <a:lnTo>
                        <a:pt x="282" y="114"/>
                      </a:lnTo>
                      <a:lnTo>
                        <a:pt x="294" y="114"/>
                      </a:lnTo>
                      <a:lnTo>
                        <a:pt x="300" y="108"/>
                      </a:lnTo>
                      <a:lnTo>
                        <a:pt x="306" y="108"/>
                      </a:lnTo>
                      <a:lnTo>
                        <a:pt x="306" y="102"/>
                      </a:lnTo>
                      <a:lnTo>
                        <a:pt x="318" y="96"/>
                      </a:lnTo>
                      <a:lnTo>
                        <a:pt x="324" y="96"/>
                      </a:lnTo>
                      <a:lnTo>
                        <a:pt x="330" y="102"/>
                      </a:lnTo>
                      <a:lnTo>
                        <a:pt x="336" y="120"/>
                      </a:lnTo>
                      <a:lnTo>
                        <a:pt x="342" y="132"/>
                      </a:lnTo>
                      <a:lnTo>
                        <a:pt x="222" y="216"/>
                      </a:lnTo>
                      <a:lnTo>
                        <a:pt x="186" y="234"/>
                      </a:lnTo>
                      <a:lnTo>
                        <a:pt x="180" y="246"/>
                      </a:lnTo>
                      <a:lnTo>
                        <a:pt x="180" y="252"/>
                      </a:lnTo>
                      <a:lnTo>
                        <a:pt x="168" y="258"/>
                      </a:lnTo>
                      <a:lnTo>
                        <a:pt x="162" y="258"/>
                      </a:lnTo>
                      <a:lnTo>
                        <a:pt x="162" y="264"/>
                      </a:lnTo>
                      <a:lnTo>
                        <a:pt x="162" y="270"/>
                      </a:lnTo>
                      <a:lnTo>
                        <a:pt x="162" y="276"/>
                      </a:lnTo>
                      <a:lnTo>
                        <a:pt x="162" y="282"/>
                      </a:lnTo>
                      <a:lnTo>
                        <a:pt x="156" y="282"/>
                      </a:lnTo>
                      <a:lnTo>
                        <a:pt x="156" y="288"/>
                      </a:lnTo>
                      <a:lnTo>
                        <a:pt x="150" y="288"/>
                      </a:lnTo>
                      <a:lnTo>
                        <a:pt x="144" y="294"/>
                      </a:lnTo>
                      <a:lnTo>
                        <a:pt x="126" y="306"/>
                      </a:lnTo>
                      <a:lnTo>
                        <a:pt x="120" y="306"/>
                      </a:lnTo>
                      <a:lnTo>
                        <a:pt x="114" y="312"/>
                      </a:lnTo>
                      <a:lnTo>
                        <a:pt x="102" y="312"/>
                      </a:lnTo>
                      <a:lnTo>
                        <a:pt x="102" y="306"/>
                      </a:lnTo>
                      <a:lnTo>
                        <a:pt x="102" y="300"/>
                      </a:lnTo>
                      <a:lnTo>
                        <a:pt x="102" y="294"/>
                      </a:lnTo>
                      <a:lnTo>
                        <a:pt x="102" y="288"/>
                      </a:lnTo>
                      <a:lnTo>
                        <a:pt x="96" y="282"/>
                      </a:lnTo>
                      <a:lnTo>
                        <a:pt x="90" y="276"/>
                      </a:lnTo>
                      <a:lnTo>
                        <a:pt x="90" y="270"/>
                      </a:lnTo>
                      <a:lnTo>
                        <a:pt x="90" y="264"/>
                      </a:lnTo>
                      <a:lnTo>
                        <a:pt x="96" y="258"/>
                      </a:lnTo>
                      <a:lnTo>
                        <a:pt x="96" y="252"/>
                      </a:lnTo>
                      <a:lnTo>
                        <a:pt x="102" y="252"/>
                      </a:lnTo>
                      <a:lnTo>
                        <a:pt x="96" y="240"/>
                      </a:lnTo>
                      <a:lnTo>
                        <a:pt x="90" y="228"/>
                      </a:lnTo>
                      <a:lnTo>
                        <a:pt x="84" y="210"/>
                      </a:lnTo>
                      <a:lnTo>
                        <a:pt x="78" y="192"/>
                      </a:lnTo>
                      <a:lnTo>
                        <a:pt x="60" y="186"/>
                      </a:lnTo>
                      <a:lnTo>
                        <a:pt x="48" y="174"/>
                      </a:lnTo>
                      <a:lnTo>
                        <a:pt x="42" y="168"/>
                      </a:lnTo>
                      <a:lnTo>
                        <a:pt x="42" y="156"/>
                      </a:lnTo>
                      <a:lnTo>
                        <a:pt x="36" y="150"/>
                      </a:lnTo>
                      <a:lnTo>
                        <a:pt x="36" y="138"/>
                      </a:lnTo>
                      <a:lnTo>
                        <a:pt x="42" y="132"/>
                      </a:lnTo>
                      <a:lnTo>
                        <a:pt x="36" y="126"/>
                      </a:lnTo>
                      <a:lnTo>
                        <a:pt x="30" y="114"/>
                      </a:lnTo>
                      <a:lnTo>
                        <a:pt x="18" y="108"/>
                      </a:lnTo>
                      <a:lnTo>
                        <a:pt x="12" y="114"/>
                      </a:lnTo>
                      <a:lnTo>
                        <a:pt x="6" y="114"/>
                      </a:lnTo>
                      <a:lnTo>
                        <a:pt x="0" y="108"/>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07" name="Freeform 862">
                  <a:extLst>
                    <a:ext uri="{FF2B5EF4-FFF2-40B4-BE49-F238E27FC236}">
                      <a16:creationId xmlns:a16="http://schemas.microsoft.com/office/drawing/2014/main" xmlns="" id="{63CE40DB-90D4-EE43-9E9D-9945A17EB01D}"/>
                    </a:ext>
                  </a:extLst>
                </p:cNvPr>
                <p:cNvSpPr>
                  <a:spLocks/>
                </p:cNvSpPr>
                <p:nvPr/>
              </p:nvSpPr>
              <p:spPr bwMode="auto">
                <a:xfrm>
                  <a:off x="2063865" y="5948063"/>
                  <a:ext cx="455752" cy="734266"/>
                </a:xfrm>
                <a:custGeom>
                  <a:avLst/>
                  <a:gdLst/>
                  <a:ahLst/>
                  <a:cxnLst>
                    <a:cxn ang="0">
                      <a:pos x="12" y="0"/>
                    </a:cxn>
                    <a:cxn ang="0">
                      <a:pos x="48" y="6"/>
                    </a:cxn>
                    <a:cxn ang="0">
                      <a:pos x="204" y="6"/>
                    </a:cxn>
                    <a:cxn ang="0">
                      <a:pos x="216" y="12"/>
                    </a:cxn>
                    <a:cxn ang="0">
                      <a:pos x="210" y="60"/>
                    </a:cxn>
                    <a:cxn ang="0">
                      <a:pos x="210" y="156"/>
                    </a:cxn>
                    <a:cxn ang="0">
                      <a:pos x="210" y="252"/>
                    </a:cxn>
                    <a:cxn ang="0">
                      <a:pos x="204" y="348"/>
                    </a:cxn>
                    <a:cxn ang="0">
                      <a:pos x="120" y="348"/>
                    </a:cxn>
                    <a:cxn ang="0">
                      <a:pos x="42" y="342"/>
                    </a:cxn>
                    <a:cxn ang="0">
                      <a:pos x="0" y="342"/>
                    </a:cxn>
                    <a:cxn ang="0">
                      <a:pos x="6" y="246"/>
                    </a:cxn>
                    <a:cxn ang="0">
                      <a:pos x="6" y="150"/>
                    </a:cxn>
                    <a:cxn ang="0">
                      <a:pos x="6" y="138"/>
                    </a:cxn>
                    <a:cxn ang="0">
                      <a:pos x="12" y="60"/>
                    </a:cxn>
                    <a:cxn ang="0">
                      <a:pos x="12" y="0"/>
                    </a:cxn>
                  </a:cxnLst>
                  <a:rect l="0" t="0" r="r" b="b"/>
                  <a:pathLst>
                    <a:path w="216" h="348">
                      <a:moveTo>
                        <a:pt x="12" y="0"/>
                      </a:moveTo>
                      <a:lnTo>
                        <a:pt x="48" y="6"/>
                      </a:lnTo>
                      <a:lnTo>
                        <a:pt x="204" y="6"/>
                      </a:lnTo>
                      <a:lnTo>
                        <a:pt x="216" y="12"/>
                      </a:lnTo>
                      <a:lnTo>
                        <a:pt x="210" y="60"/>
                      </a:lnTo>
                      <a:lnTo>
                        <a:pt x="210" y="156"/>
                      </a:lnTo>
                      <a:lnTo>
                        <a:pt x="210" y="252"/>
                      </a:lnTo>
                      <a:lnTo>
                        <a:pt x="204" y="348"/>
                      </a:lnTo>
                      <a:lnTo>
                        <a:pt x="120" y="348"/>
                      </a:lnTo>
                      <a:lnTo>
                        <a:pt x="42" y="342"/>
                      </a:lnTo>
                      <a:lnTo>
                        <a:pt x="0" y="342"/>
                      </a:lnTo>
                      <a:lnTo>
                        <a:pt x="6" y="246"/>
                      </a:lnTo>
                      <a:lnTo>
                        <a:pt x="6" y="150"/>
                      </a:lnTo>
                      <a:lnTo>
                        <a:pt x="6" y="138"/>
                      </a:lnTo>
                      <a:lnTo>
                        <a:pt x="12" y="60"/>
                      </a:lnTo>
                      <a:lnTo>
                        <a:pt x="12" y="0"/>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08" name="Freeform 864">
                  <a:extLst>
                    <a:ext uri="{FF2B5EF4-FFF2-40B4-BE49-F238E27FC236}">
                      <a16:creationId xmlns:a16="http://schemas.microsoft.com/office/drawing/2014/main" xmlns="" id="{10D0D80E-3635-D74A-8724-8CF98EF18678}"/>
                    </a:ext>
                  </a:extLst>
                </p:cNvPr>
                <p:cNvSpPr>
                  <a:spLocks/>
                </p:cNvSpPr>
                <p:nvPr/>
              </p:nvSpPr>
              <p:spPr bwMode="auto">
                <a:xfrm>
                  <a:off x="2506957" y="5783486"/>
                  <a:ext cx="493731" cy="506391"/>
                </a:xfrm>
                <a:custGeom>
                  <a:avLst/>
                  <a:gdLst/>
                  <a:ahLst/>
                  <a:cxnLst>
                    <a:cxn ang="0">
                      <a:pos x="156" y="60"/>
                    </a:cxn>
                    <a:cxn ang="0">
                      <a:pos x="150" y="54"/>
                    </a:cxn>
                    <a:cxn ang="0">
                      <a:pos x="144" y="48"/>
                    </a:cxn>
                    <a:cxn ang="0">
                      <a:pos x="132" y="30"/>
                    </a:cxn>
                    <a:cxn ang="0">
                      <a:pos x="120" y="18"/>
                    </a:cxn>
                    <a:cxn ang="0">
                      <a:pos x="108" y="6"/>
                    </a:cxn>
                    <a:cxn ang="0">
                      <a:pos x="102" y="0"/>
                    </a:cxn>
                    <a:cxn ang="0">
                      <a:pos x="96" y="0"/>
                    </a:cxn>
                    <a:cxn ang="0">
                      <a:pos x="72" y="0"/>
                    </a:cxn>
                    <a:cxn ang="0">
                      <a:pos x="54" y="0"/>
                    </a:cxn>
                    <a:cxn ang="0">
                      <a:pos x="36" y="6"/>
                    </a:cxn>
                    <a:cxn ang="0">
                      <a:pos x="30" y="12"/>
                    </a:cxn>
                    <a:cxn ang="0">
                      <a:pos x="24" y="18"/>
                    </a:cxn>
                    <a:cxn ang="0">
                      <a:pos x="12" y="24"/>
                    </a:cxn>
                    <a:cxn ang="0">
                      <a:pos x="6" y="24"/>
                    </a:cxn>
                    <a:cxn ang="0">
                      <a:pos x="6" y="42"/>
                    </a:cxn>
                    <a:cxn ang="0">
                      <a:pos x="6" y="90"/>
                    </a:cxn>
                    <a:cxn ang="0">
                      <a:pos x="6" y="138"/>
                    </a:cxn>
                    <a:cxn ang="0">
                      <a:pos x="0" y="234"/>
                    </a:cxn>
                    <a:cxn ang="0">
                      <a:pos x="30" y="234"/>
                    </a:cxn>
                    <a:cxn ang="0">
                      <a:pos x="36" y="234"/>
                    </a:cxn>
                    <a:cxn ang="0">
                      <a:pos x="60" y="234"/>
                    </a:cxn>
                    <a:cxn ang="0">
                      <a:pos x="66" y="234"/>
                    </a:cxn>
                    <a:cxn ang="0">
                      <a:pos x="72" y="234"/>
                    </a:cxn>
                    <a:cxn ang="0">
                      <a:pos x="78" y="234"/>
                    </a:cxn>
                    <a:cxn ang="0">
                      <a:pos x="84" y="234"/>
                    </a:cxn>
                    <a:cxn ang="0">
                      <a:pos x="120" y="234"/>
                    </a:cxn>
                    <a:cxn ang="0">
                      <a:pos x="138" y="234"/>
                    </a:cxn>
                    <a:cxn ang="0">
                      <a:pos x="144" y="234"/>
                    </a:cxn>
                    <a:cxn ang="0">
                      <a:pos x="144" y="240"/>
                    </a:cxn>
                    <a:cxn ang="0">
                      <a:pos x="150" y="240"/>
                    </a:cxn>
                    <a:cxn ang="0">
                      <a:pos x="156" y="240"/>
                    </a:cxn>
                    <a:cxn ang="0">
                      <a:pos x="162" y="240"/>
                    </a:cxn>
                    <a:cxn ang="0">
                      <a:pos x="168" y="240"/>
                    </a:cxn>
                    <a:cxn ang="0">
                      <a:pos x="222" y="240"/>
                    </a:cxn>
                    <a:cxn ang="0">
                      <a:pos x="234" y="240"/>
                    </a:cxn>
                    <a:cxn ang="0">
                      <a:pos x="228" y="240"/>
                    </a:cxn>
                    <a:cxn ang="0">
                      <a:pos x="222" y="210"/>
                    </a:cxn>
                    <a:cxn ang="0">
                      <a:pos x="222" y="198"/>
                    </a:cxn>
                    <a:cxn ang="0">
                      <a:pos x="204" y="150"/>
                    </a:cxn>
                    <a:cxn ang="0">
                      <a:pos x="198" y="144"/>
                    </a:cxn>
                    <a:cxn ang="0">
                      <a:pos x="192" y="120"/>
                    </a:cxn>
                    <a:cxn ang="0">
                      <a:pos x="186" y="96"/>
                    </a:cxn>
                    <a:cxn ang="0">
                      <a:pos x="156" y="60"/>
                    </a:cxn>
                  </a:cxnLst>
                  <a:rect l="0" t="0" r="r" b="b"/>
                  <a:pathLst>
                    <a:path w="234" h="240">
                      <a:moveTo>
                        <a:pt x="156" y="60"/>
                      </a:moveTo>
                      <a:lnTo>
                        <a:pt x="150" y="54"/>
                      </a:lnTo>
                      <a:lnTo>
                        <a:pt x="144" y="48"/>
                      </a:lnTo>
                      <a:lnTo>
                        <a:pt x="132" y="30"/>
                      </a:lnTo>
                      <a:lnTo>
                        <a:pt x="120" y="18"/>
                      </a:lnTo>
                      <a:lnTo>
                        <a:pt x="108" y="6"/>
                      </a:lnTo>
                      <a:lnTo>
                        <a:pt x="102" y="0"/>
                      </a:lnTo>
                      <a:lnTo>
                        <a:pt x="96" y="0"/>
                      </a:lnTo>
                      <a:lnTo>
                        <a:pt x="72" y="0"/>
                      </a:lnTo>
                      <a:lnTo>
                        <a:pt x="54" y="0"/>
                      </a:lnTo>
                      <a:lnTo>
                        <a:pt x="36" y="6"/>
                      </a:lnTo>
                      <a:lnTo>
                        <a:pt x="30" y="12"/>
                      </a:lnTo>
                      <a:lnTo>
                        <a:pt x="24" y="18"/>
                      </a:lnTo>
                      <a:lnTo>
                        <a:pt x="12" y="24"/>
                      </a:lnTo>
                      <a:lnTo>
                        <a:pt x="6" y="24"/>
                      </a:lnTo>
                      <a:lnTo>
                        <a:pt x="6" y="42"/>
                      </a:lnTo>
                      <a:lnTo>
                        <a:pt x="6" y="90"/>
                      </a:lnTo>
                      <a:lnTo>
                        <a:pt x="6" y="138"/>
                      </a:lnTo>
                      <a:lnTo>
                        <a:pt x="0" y="234"/>
                      </a:lnTo>
                      <a:lnTo>
                        <a:pt x="30" y="234"/>
                      </a:lnTo>
                      <a:lnTo>
                        <a:pt x="36" y="234"/>
                      </a:lnTo>
                      <a:lnTo>
                        <a:pt x="60" y="234"/>
                      </a:lnTo>
                      <a:lnTo>
                        <a:pt x="66" y="234"/>
                      </a:lnTo>
                      <a:lnTo>
                        <a:pt x="72" y="234"/>
                      </a:lnTo>
                      <a:lnTo>
                        <a:pt x="78" y="234"/>
                      </a:lnTo>
                      <a:lnTo>
                        <a:pt x="84" y="234"/>
                      </a:lnTo>
                      <a:lnTo>
                        <a:pt x="120" y="234"/>
                      </a:lnTo>
                      <a:lnTo>
                        <a:pt x="138" y="234"/>
                      </a:lnTo>
                      <a:lnTo>
                        <a:pt x="144" y="234"/>
                      </a:lnTo>
                      <a:lnTo>
                        <a:pt x="144" y="240"/>
                      </a:lnTo>
                      <a:lnTo>
                        <a:pt x="150" y="240"/>
                      </a:lnTo>
                      <a:lnTo>
                        <a:pt x="156" y="240"/>
                      </a:lnTo>
                      <a:lnTo>
                        <a:pt x="162" y="240"/>
                      </a:lnTo>
                      <a:lnTo>
                        <a:pt x="168" y="240"/>
                      </a:lnTo>
                      <a:lnTo>
                        <a:pt x="222" y="240"/>
                      </a:lnTo>
                      <a:lnTo>
                        <a:pt x="234" y="240"/>
                      </a:lnTo>
                      <a:lnTo>
                        <a:pt x="228" y="240"/>
                      </a:lnTo>
                      <a:lnTo>
                        <a:pt x="222" y="210"/>
                      </a:lnTo>
                      <a:lnTo>
                        <a:pt x="222" y="198"/>
                      </a:lnTo>
                      <a:lnTo>
                        <a:pt x="204" y="150"/>
                      </a:lnTo>
                      <a:lnTo>
                        <a:pt x="198" y="144"/>
                      </a:lnTo>
                      <a:lnTo>
                        <a:pt x="192" y="120"/>
                      </a:lnTo>
                      <a:lnTo>
                        <a:pt x="186" y="96"/>
                      </a:lnTo>
                      <a:lnTo>
                        <a:pt x="156" y="60"/>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09" name="Freeform 865">
                  <a:extLst>
                    <a:ext uri="{FF2B5EF4-FFF2-40B4-BE49-F238E27FC236}">
                      <a16:creationId xmlns:a16="http://schemas.microsoft.com/office/drawing/2014/main" xmlns="" id="{A481FCAB-3A0A-B545-86D3-04067837EC86}"/>
                    </a:ext>
                  </a:extLst>
                </p:cNvPr>
                <p:cNvSpPr>
                  <a:spLocks/>
                </p:cNvSpPr>
                <p:nvPr/>
              </p:nvSpPr>
              <p:spPr bwMode="auto">
                <a:xfrm>
                  <a:off x="3912191" y="4378252"/>
                  <a:ext cx="759586" cy="607669"/>
                </a:xfrm>
                <a:custGeom>
                  <a:avLst/>
                  <a:gdLst/>
                  <a:ahLst/>
                  <a:cxnLst>
                    <a:cxn ang="0">
                      <a:pos x="330" y="174"/>
                    </a:cxn>
                    <a:cxn ang="0">
                      <a:pos x="342" y="204"/>
                    </a:cxn>
                    <a:cxn ang="0">
                      <a:pos x="306" y="234"/>
                    </a:cxn>
                    <a:cxn ang="0">
                      <a:pos x="288" y="240"/>
                    </a:cxn>
                    <a:cxn ang="0">
                      <a:pos x="246" y="264"/>
                    </a:cxn>
                    <a:cxn ang="0">
                      <a:pos x="210" y="276"/>
                    </a:cxn>
                    <a:cxn ang="0">
                      <a:pos x="192" y="282"/>
                    </a:cxn>
                    <a:cxn ang="0">
                      <a:pos x="0" y="192"/>
                    </a:cxn>
                    <a:cxn ang="0">
                      <a:pos x="6" y="180"/>
                    </a:cxn>
                    <a:cxn ang="0">
                      <a:pos x="12" y="162"/>
                    </a:cxn>
                    <a:cxn ang="0">
                      <a:pos x="24" y="150"/>
                    </a:cxn>
                    <a:cxn ang="0">
                      <a:pos x="36" y="150"/>
                    </a:cxn>
                    <a:cxn ang="0">
                      <a:pos x="66" y="138"/>
                    </a:cxn>
                    <a:cxn ang="0">
                      <a:pos x="78" y="126"/>
                    </a:cxn>
                    <a:cxn ang="0">
                      <a:pos x="84" y="120"/>
                    </a:cxn>
                    <a:cxn ang="0">
                      <a:pos x="78" y="108"/>
                    </a:cxn>
                    <a:cxn ang="0">
                      <a:pos x="60" y="102"/>
                    </a:cxn>
                    <a:cxn ang="0">
                      <a:pos x="54" y="66"/>
                    </a:cxn>
                    <a:cxn ang="0">
                      <a:pos x="66" y="30"/>
                    </a:cxn>
                    <a:cxn ang="0">
                      <a:pos x="96" y="54"/>
                    </a:cxn>
                    <a:cxn ang="0">
                      <a:pos x="126" y="66"/>
                    </a:cxn>
                    <a:cxn ang="0">
                      <a:pos x="144" y="72"/>
                    </a:cxn>
                    <a:cxn ang="0">
                      <a:pos x="156" y="84"/>
                    </a:cxn>
                    <a:cxn ang="0">
                      <a:pos x="168" y="102"/>
                    </a:cxn>
                    <a:cxn ang="0">
                      <a:pos x="168" y="114"/>
                    </a:cxn>
                    <a:cxn ang="0">
                      <a:pos x="180" y="114"/>
                    </a:cxn>
                    <a:cxn ang="0">
                      <a:pos x="204" y="102"/>
                    </a:cxn>
                    <a:cxn ang="0">
                      <a:pos x="216" y="78"/>
                    </a:cxn>
                    <a:cxn ang="0">
                      <a:pos x="222" y="42"/>
                    </a:cxn>
                    <a:cxn ang="0">
                      <a:pos x="228" y="18"/>
                    </a:cxn>
                    <a:cxn ang="0">
                      <a:pos x="246" y="6"/>
                    </a:cxn>
                    <a:cxn ang="0">
                      <a:pos x="264" y="6"/>
                    </a:cxn>
                    <a:cxn ang="0">
                      <a:pos x="258" y="18"/>
                    </a:cxn>
                    <a:cxn ang="0">
                      <a:pos x="258" y="30"/>
                    </a:cxn>
                    <a:cxn ang="0">
                      <a:pos x="264" y="30"/>
                    </a:cxn>
                    <a:cxn ang="0">
                      <a:pos x="282" y="24"/>
                    </a:cxn>
                    <a:cxn ang="0">
                      <a:pos x="300" y="18"/>
                    </a:cxn>
                    <a:cxn ang="0">
                      <a:pos x="306" y="30"/>
                    </a:cxn>
                    <a:cxn ang="0">
                      <a:pos x="306" y="48"/>
                    </a:cxn>
                    <a:cxn ang="0">
                      <a:pos x="300" y="66"/>
                    </a:cxn>
                    <a:cxn ang="0">
                      <a:pos x="306" y="78"/>
                    </a:cxn>
                    <a:cxn ang="0">
                      <a:pos x="318" y="78"/>
                    </a:cxn>
                    <a:cxn ang="0">
                      <a:pos x="336" y="72"/>
                    </a:cxn>
                    <a:cxn ang="0">
                      <a:pos x="354" y="84"/>
                    </a:cxn>
                    <a:cxn ang="0">
                      <a:pos x="360" y="132"/>
                    </a:cxn>
                    <a:cxn ang="0">
                      <a:pos x="354" y="150"/>
                    </a:cxn>
                  </a:cxnLst>
                  <a:rect l="0" t="0" r="r" b="b"/>
                  <a:pathLst>
                    <a:path w="360" h="288">
                      <a:moveTo>
                        <a:pt x="354" y="150"/>
                      </a:moveTo>
                      <a:lnTo>
                        <a:pt x="330" y="174"/>
                      </a:lnTo>
                      <a:lnTo>
                        <a:pt x="360" y="198"/>
                      </a:lnTo>
                      <a:lnTo>
                        <a:pt x="342" y="204"/>
                      </a:lnTo>
                      <a:lnTo>
                        <a:pt x="324" y="222"/>
                      </a:lnTo>
                      <a:lnTo>
                        <a:pt x="306" y="234"/>
                      </a:lnTo>
                      <a:lnTo>
                        <a:pt x="300" y="240"/>
                      </a:lnTo>
                      <a:lnTo>
                        <a:pt x="288" y="240"/>
                      </a:lnTo>
                      <a:lnTo>
                        <a:pt x="276" y="234"/>
                      </a:lnTo>
                      <a:lnTo>
                        <a:pt x="246" y="264"/>
                      </a:lnTo>
                      <a:lnTo>
                        <a:pt x="228" y="288"/>
                      </a:lnTo>
                      <a:lnTo>
                        <a:pt x="210" y="276"/>
                      </a:lnTo>
                      <a:lnTo>
                        <a:pt x="204" y="282"/>
                      </a:lnTo>
                      <a:lnTo>
                        <a:pt x="192" y="282"/>
                      </a:lnTo>
                      <a:lnTo>
                        <a:pt x="162" y="276"/>
                      </a:lnTo>
                      <a:lnTo>
                        <a:pt x="0" y="192"/>
                      </a:lnTo>
                      <a:lnTo>
                        <a:pt x="6" y="186"/>
                      </a:lnTo>
                      <a:lnTo>
                        <a:pt x="6" y="180"/>
                      </a:lnTo>
                      <a:lnTo>
                        <a:pt x="6" y="168"/>
                      </a:lnTo>
                      <a:lnTo>
                        <a:pt x="12" y="162"/>
                      </a:lnTo>
                      <a:lnTo>
                        <a:pt x="12" y="156"/>
                      </a:lnTo>
                      <a:lnTo>
                        <a:pt x="24" y="150"/>
                      </a:lnTo>
                      <a:lnTo>
                        <a:pt x="30" y="150"/>
                      </a:lnTo>
                      <a:lnTo>
                        <a:pt x="36" y="150"/>
                      </a:lnTo>
                      <a:lnTo>
                        <a:pt x="54" y="144"/>
                      </a:lnTo>
                      <a:lnTo>
                        <a:pt x="66" y="138"/>
                      </a:lnTo>
                      <a:lnTo>
                        <a:pt x="72" y="132"/>
                      </a:lnTo>
                      <a:lnTo>
                        <a:pt x="78" y="126"/>
                      </a:lnTo>
                      <a:lnTo>
                        <a:pt x="84" y="126"/>
                      </a:lnTo>
                      <a:lnTo>
                        <a:pt x="84" y="120"/>
                      </a:lnTo>
                      <a:lnTo>
                        <a:pt x="84" y="114"/>
                      </a:lnTo>
                      <a:lnTo>
                        <a:pt x="78" y="108"/>
                      </a:lnTo>
                      <a:lnTo>
                        <a:pt x="72" y="108"/>
                      </a:lnTo>
                      <a:lnTo>
                        <a:pt x="60" y="102"/>
                      </a:lnTo>
                      <a:lnTo>
                        <a:pt x="54" y="90"/>
                      </a:lnTo>
                      <a:lnTo>
                        <a:pt x="54" y="66"/>
                      </a:lnTo>
                      <a:lnTo>
                        <a:pt x="54" y="48"/>
                      </a:lnTo>
                      <a:lnTo>
                        <a:pt x="66" y="30"/>
                      </a:lnTo>
                      <a:lnTo>
                        <a:pt x="84" y="42"/>
                      </a:lnTo>
                      <a:lnTo>
                        <a:pt x="96" y="54"/>
                      </a:lnTo>
                      <a:lnTo>
                        <a:pt x="114" y="66"/>
                      </a:lnTo>
                      <a:lnTo>
                        <a:pt x="126" y="66"/>
                      </a:lnTo>
                      <a:lnTo>
                        <a:pt x="132" y="66"/>
                      </a:lnTo>
                      <a:lnTo>
                        <a:pt x="144" y="72"/>
                      </a:lnTo>
                      <a:lnTo>
                        <a:pt x="150" y="72"/>
                      </a:lnTo>
                      <a:lnTo>
                        <a:pt x="156" y="84"/>
                      </a:lnTo>
                      <a:lnTo>
                        <a:pt x="162" y="90"/>
                      </a:lnTo>
                      <a:lnTo>
                        <a:pt x="168" y="102"/>
                      </a:lnTo>
                      <a:lnTo>
                        <a:pt x="168" y="108"/>
                      </a:lnTo>
                      <a:lnTo>
                        <a:pt x="168" y="114"/>
                      </a:lnTo>
                      <a:lnTo>
                        <a:pt x="174" y="114"/>
                      </a:lnTo>
                      <a:lnTo>
                        <a:pt x="180" y="114"/>
                      </a:lnTo>
                      <a:lnTo>
                        <a:pt x="192" y="114"/>
                      </a:lnTo>
                      <a:lnTo>
                        <a:pt x="204" y="102"/>
                      </a:lnTo>
                      <a:lnTo>
                        <a:pt x="216" y="90"/>
                      </a:lnTo>
                      <a:lnTo>
                        <a:pt x="216" y="78"/>
                      </a:lnTo>
                      <a:lnTo>
                        <a:pt x="222" y="54"/>
                      </a:lnTo>
                      <a:lnTo>
                        <a:pt x="222" y="42"/>
                      </a:lnTo>
                      <a:lnTo>
                        <a:pt x="222" y="30"/>
                      </a:lnTo>
                      <a:lnTo>
                        <a:pt x="228" y="18"/>
                      </a:lnTo>
                      <a:lnTo>
                        <a:pt x="240" y="12"/>
                      </a:lnTo>
                      <a:lnTo>
                        <a:pt x="246" y="6"/>
                      </a:lnTo>
                      <a:lnTo>
                        <a:pt x="264" y="0"/>
                      </a:lnTo>
                      <a:lnTo>
                        <a:pt x="264" y="6"/>
                      </a:lnTo>
                      <a:lnTo>
                        <a:pt x="264" y="12"/>
                      </a:lnTo>
                      <a:lnTo>
                        <a:pt x="258" y="18"/>
                      </a:lnTo>
                      <a:lnTo>
                        <a:pt x="258" y="24"/>
                      </a:lnTo>
                      <a:lnTo>
                        <a:pt x="258" y="30"/>
                      </a:lnTo>
                      <a:lnTo>
                        <a:pt x="264" y="36"/>
                      </a:lnTo>
                      <a:lnTo>
                        <a:pt x="264" y="30"/>
                      </a:lnTo>
                      <a:lnTo>
                        <a:pt x="276" y="30"/>
                      </a:lnTo>
                      <a:lnTo>
                        <a:pt x="282" y="24"/>
                      </a:lnTo>
                      <a:lnTo>
                        <a:pt x="288" y="18"/>
                      </a:lnTo>
                      <a:lnTo>
                        <a:pt x="300" y="18"/>
                      </a:lnTo>
                      <a:lnTo>
                        <a:pt x="300" y="24"/>
                      </a:lnTo>
                      <a:lnTo>
                        <a:pt x="306" y="30"/>
                      </a:lnTo>
                      <a:lnTo>
                        <a:pt x="306" y="36"/>
                      </a:lnTo>
                      <a:lnTo>
                        <a:pt x="306" y="48"/>
                      </a:lnTo>
                      <a:lnTo>
                        <a:pt x="306" y="60"/>
                      </a:lnTo>
                      <a:lnTo>
                        <a:pt x="300" y="66"/>
                      </a:lnTo>
                      <a:lnTo>
                        <a:pt x="300" y="72"/>
                      </a:lnTo>
                      <a:lnTo>
                        <a:pt x="306" y="78"/>
                      </a:lnTo>
                      <a:lnTo>
                        <a:pt x="312" y="78"/>
                      </a:lnTo>
                      <a:lnTo>
                        <a:pt x="318" y="78"/>
                      </a:lnTo>
                      <a:lnTo>
                        <a:pt x="324" y="72"/>
                      </a:lnTo>
                      <a:lnTo>
                        <a:pt x="336" y="72"/>
                      </a:lnTo>
                      <a:lnTo>
                        <a:pt x="348" y="78"/>
                      </a:lnTo>
                      <a:lnTo>
                        <a:pt x="354" y="84"/>
                      </a:lnTo>
                      <a:lnTo>
                        <a:pt x="360" y="108"/>
                      </a:lnTo>
                      <a:lnTo>
                        <a:pt x="360" y="132"/>
                      </a:lnTo>
                      <a:lnTo>
                        <a:pt x="354" y="138"/>
                      </a:lnTo>
                      <a:lnTo>
                        <a:pt x="354" y="150"/>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10" name="Freeform 867">
                  <a:extLst>
                    <a:ext uri="{FF2B5EF4-FFF2-40B4-BE49-F238E27FC236}">
                      <a16:creationId xmlns:a16="http://schemas.microsoft.com/office/drawing/2014/main" xmlns="" id="{86C7461C-4E19-014A-9A1C-C558EE2DBE66}"/>
                    </a:ext>
                  </a:extLst>
                </p:cNvPr>
                <p:cNvSpPr>
                  <a:spLocks/>
                </p:cNvSpPr>
                <p:nvPr/>
              </p:nvSpPr>
              <p:spPr bwMode="auto">
                <a:xfrm>
                  <a:off x="3798253" y="4783364"/>
                  <a:ext cx="595009" cy="493731"/>
                </a:xfrm>
                <a:custGeom>
                  <a:avLst/>
                  <a:gdLst/>
                  <a:ahLst/>
                  <a:cxnLst>
                    <a:cxn ang="0">
                      <a:pos x="240" y="204"/>
                    </a:cxn>
                    <a:cxn ang="0">
                      <a:pos x="228" y="210"/>
                    </a:cxn>
                    <a:cxn ang="0">
                      <a:pos x="198" y="210"/>
                    </a:cxn>
                    <a:cxn ang="0">
                      <a:pos x="174" y="234"/>
                    </a:cxn>
                    <a:cxn ang="0">
                      <a:pos x="120" y="222"/>
                    </a:cxn>
                    <a:cxn ang="0">
                      <a:pos x="114" y="222"/>
                    </a:cxn>
                    <a:cxn ang="0">
                      <a:pos x="114" y="216"/>
                    </a:cxn>
                    <a:cxn ang="0">
                      <a:pos x="102" y="210"/>
                    </a:cxn>
                    <a:cxn ang="0">
                      <a:pos x="96" y="204"/>
                    </a:cxn>
                    <a:cxn ang="0">
                      <a:pos x="90" y="198"/>
                    </a:cxn>
                    <a:cxn ang="0">
                      <a:pos x="84" y="192"/>
                    </a:cxn>
                    <a:cxn ang="0">
                      <a:pos x="84" y="180"/>
                    </a:cxn>
                    <a:cxn ang="0">
                      <a:pos x="84" y="168"/>
                    </a:cxn>
                    <a:cxn ang="0">
                      <a:pos x="84" y="156"/>
                    </a:cxn>
                    <a:cxn ang="0">
                      <a:pos x="84" y="138"/>
                    </a:cxn>
                    <a:cxn ang="0">
                      <a:pos x="90" y="132"/>
                    </a:cxn>
                    <a:cxn ang="0">
                      <a:pos x="90" y="126"/>
                    </a:cxn>
                    <a:cxn ang="0">
                      <a:pos x="90" y="120"/>
                    </a:cxn>
                    <a:cxn ang="0">
                      <a:pos x="84" y="120"/>
                    </a:cxn>
                    <a:cxn ang="0">
                      <a:pos x="78" y="114"/>
                    </a:cxn>
                    <a:cxn ang="0">
                      <a:pos x="78" y="108"/>
                    </a:cxn>
                    <a:cxn ang="0">
                      <a:pos x="72" y="96"/>
                    </a:cxn>
                    <a:cxn ang="0">
                      <a:pos x="72" y="84"/>
                    </a:cxn>
                    <a:cxn ang="0">
                      <a:pos x="60" y="72"/>
                    </a:cxn>
                    <a:cxn ang="0">
                      <a:pos x="54" y="72"/>
                    </a:cxn>
                    <a:cxn ang="0">
                      <a:pos x="42" y="72"/>
                    </a:cxn>
                    <a:cxn ang="0">
                      <a:pos x="24" y="72"/>
                    </a:cxn>
                    <a:cxn ang="0">
                      <a:pos x="12" y="60"/>
                    </a:cxn>
                    <a:cxn ang="0">
                      <a:pos x="0" y="54"/>
                    </a:cxn>
                    <a:cxn ang="0">
                      <a:pos x="0" y="42"/>
                    </a:cxn>
                    <a:cxn ang="0">
                      <a:pos x="0" y="30"/>
                    </a:cxn>
                    <a:cxn ang="0">
                      <a:pos x="6" y="24"/>
                    </a:cxn>
                    <a:cxn ang="0">
                      <a:pos x="18" y="12"/>
                    </a:cxn>
                    <a:cxn ang="0">
                      <a:pos x="24" y="12"/>
                    </a:cxn>
                    <a:cxn ang="0">
                      <a:pos x="36" y="12"/>
                    </a:cxn>
                    <a:cxn ang="0">
                      <a:pos x="42" y="12"/>
                    </a:cxn>
                    <a:cxn ang="0">
                      <a:pos x="48" y="12"/>
                    </a:cxn>
                    <a:cxn ang="0">
                      <a:pos x="54" y="0"/>
                    </a:cxn>
                    <a:cxn ang="0">
                      <a:pos x="216" y="84"/>
                    </a:cxn>
                    <a:cxn ang="0">
                      <a:pos x="246" y="90"/>
                    </a:cxn>
                    <a:cxn ang="0">
                      <a:pos x="258" y="90"/>
                    </a:cxn>
                    <a:cxn ang="0">
                      <a:pos x="264" y="84"/>
                    </a:cxn>
                    <a:cxn ang="0">
                      <a:pos x="282" y="96"/>
                    </a:cxn>
                    <a:cxn ang="0">
                      <a:pos x="246" y="144"/>
                    </a:cxn>
                    <a:cxn ang="0">
                      <a:pos x="246" y="150"/>
                    </a:cxn>
                    <a:cxn ang="0">
                      <a:pos x="240" y="156"/>
                    </a:cxn>
                    <a:cxn ang="0">
                      <a:pos x="234" y="156"/>
                    </a:cxn>
                    <a:cxn ang="0">
                      <a:pos x="228" y="150"/>
                    </a:cxn>
                    <a:cxn ang="0">
                      <a:pos x="222" y="150"/>
                    </a:cxn>
                    <a:cxn ang="0">
                      <a:pos x="222" y="156"/>
                    </a:cxn>
                    <a:cxn ang="0">
                      <a:pos x="216" y="168"/>
                    </a:cxn>
                    <a:cxn ang="0">
                      <a:pos x="216" y="174"/>
                    </a:cxn>
                    <a:cxn ang="0">
                      <a:pos x="222" y="180"/>
                    </a:cxn>
                    <a:cxn ang="0">
                      <a:pos x="222" y="186"/>
                    </a:cxn>
                    <a:cxn ang="0">
                      <a:pos x="228" y="192"/>
                    </a:cxn>
                    <a:cxn ang="0">
                      <a:pos x="240" y="204"/>
                    </a:cxn>
                  </a:cxnLst>
                  <a:rect l="0" t="0" r="r" b="b"/>
                  <a:pathLst>
                    <a:path w="282" h="234">
                      <a:moveTo>
                        <a:pt x="240" y="204"/>
                      </a:moveTo>
                      <a:lnTo>
                        <a:pt x="228" y="210"/>
                      </a:lnTo>
                      <a:lnTo>
                        <a:pt x="198" y="210"/>
                      </a:lnTo>
                      <a:lnTo>
                        <a:pt x="174" y="234"/>
                      </a:lnTo>
                      <a:lnTo>
                        <a:pt x="120" y="222"/>
                      </a:lnTo>
                      <a:lnTo>
                        <a:pt x="114" y="222"/>
                      </a:lnTo>
                      <a:lnTo>
                        <a:pt x="114" y="216"/>
                      </a:lnTo>
                      <a:lnTo>
                        <a:pt x="102" y="210"/>
                      </a:lnTo>
                      <a:lnTo>
                        <a:pt x="96" y="204"/>
                      </a:lnTo>
                      <a:lnTo>
                        <a:pt x="90" y="198"/>
                      </a:lnTo>
                      <a:lnTo>
                        <a:pt x="84" y="192"/>
                      </a:lnTo>
                      <a:lnTo>
                        <a:pt x="84" y="180"/>
                      </a:lnTo>
                      <a:lnTo>
                        <a:pt x="84" y="168"/>
                      </a:lnTo>
                      <a:lnTo>
                        <a:pt x="84" y="156"/>
                      </a:lnTo>
                      <a:lnTo>
                        <a:pt x="84" y="138"/>
                      </a:lnTo>
                      <a:lnTo>
                        <a:pt x="90" y="132"/>
                      </a:lnTo>
                      <a:lnTo>
                        <a:pt x="90" y="126"/>
                      </a:lnTo>
                      <a:lnTo>
                        <a:pt x="90" y="120"/>
                      </a:lnTo>
                      <a:lnTo>
                        <a:pt x="84" y="120"/>
                      </a:lnTo>
                      <a:lnTo>
                        <a:pt x="78" y="114"/>
                      </a:lnTo>
                      <a:lnTo>
                        <a:pt x="78" y="108"/>
                      </a:lnTo>
                      <a:lnTo>
                        <a:pt x="72" y="96"/>
                      </a:lnTo>
                      <a:lnTo>
                        <a:pt x="72" y="84"/>
                      </a:lnTo>
                      <a:lnTo>
                        <a:pt x="60" y="72"/>
                      </a:lnTo>
                      <a:lnTo>
                        <a:pt x="54" y="72"/>
                      </a:lnTo>
                      <a:lnTo>
                        <a:pt x="42" y="72"/>
                      </a:lnTo>
                      <a:lnTo>
                        <a:pt x="24" y="72"/>
                      </a:lnTo>
                      <a:lnTo>
                        <a:pt x="12" y="60"/>
                      </a:lnTo>
                      <a:lnTo>
                        <a:pt x="0" y="54"/>
                      </a:lnTo>
                      <a:lnTo>
                        <a:pt x="0" y="42"/>
                      </a:lnTo>
                      <a:lnTo>
                        <a:pt x="0" y="30"/>
                      </a:lnTo>
                      <a:lnTo>
                        <a:pt x="6" y="24"/>
                      </a:lnTo>
                      <a:lnTo>
                        <a:pt x="18" y="12"/>
                      </a:lnTo>
                      <a:lnTo>
                        <a:pt x="24" y="12"/>
                      </a:lnTo>
                      <a:lnTo>
                        <a:pt x="36" y="12"/>
                      </a:lnTo>
                      <a:lnTo>
                        <a:pt x="42" y="12"/>
                      </a:lnTo>
                      <a:lnTo>
                        <a:pt x="48" y="12"/>
                      </a:lnTo>
                      <a:lnTo>
                        <a:pt x="54" y="0"/>
                      </a:lnTo>
                      <a:lnTo>
                        <a:pt x="216" y="84"/>
                      </a:lnTo>
                      <a:lnTo>
                        <a:pt x="246" y="90"/>
                      </a:lnTo>
                      <a:lnTo>
                        <a:pt x="258" y="90"/>
                      </a:lnTo>
                      <a:lnTo>
                        <a:pt x="264" y="84"/>
                      </a:lnTo>
                      <a:lnTo>
                        <a:pt x="282" y="96"/>
                      </a:lnTo>
                      <a:lnTo>
                        <a:pt x="246" y="144"/>
                      </a:lnTo>
                      <a:lnTo>
                        <a:pt x="246" y="150"/>
                      </a:lnTo>
                      <a:lnTo>
                        <a:pt x="240" y="156"/>
                      </a:lnTo>
                      <a:lnTo>
                        <a:pt x="234" y="156"/>
                      </a:lnTo>
                      <a:lnTo>
                        <a:pt x="228" y="150"/>
                      </a:lnTo>
                      <a:lnTo>
                        <a:pt x="222" y="150"/>
                      </a:lnTo>
                      <a:lnTo>
                        <a:pt x="222" y="156"/>
                      </a:lnTo>
                      <a:lnTo>
                        <a:pt x="216" y="168"/>
                      </a:lnTo>
                      <a:lnTo>
                        <a:pt x="216" y="174"/>
                      </a:lnTo>
                      <a:lnTo>
                        <a:pt x="222" y="180"/>
                      </a:lnTo>
                      <a:lnTo>
                        <a:pt x="222" y="186"/>
                      </a:lnTo>
                      <a:lnTo>
                        <a:pt x="228" y="192"/>
                      </a:lnTo>
                      <a:lnTo>
                        <a:pt x="240" y="204"/>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11" name="Freeform 868">
                  <a:extLst>
                    <a:ext uri="{FF2B5EF4-FFF2-40B4-BE49-F238E27FC236}">
                      <a16:creationId xmlns:a16="http://schemas.microsoft.com/office/drawing/2014/main" xmlns="" id="{125035A4-788C-C741-9EEC-EAC4773A7CCC}"/>
                    </a:ext>
                  </a:extLst>
                </p:cNvPr>
                <p:cNvSpPr>
                  <a:spLocks/>
                </p:cNvSpPr>
                <p:nvPr/>
              </p:nvSpPr>
              <p:spPr bwMode="auto">
                <a:xfrm>
                  <a:off x="1620773" y="5492311"/>
                  <a:ext cx="468411" cy="481071"/>
                </a:xfrm>
                <a:custGeom>
                  <a:avLst/>
                  <a:gdLst/>
                  <a:ahLst/>
                  <a:cxnLst>
                    <a:cxn ang="0">
                      <a:pos x="222" y="216"/>
                    </a:cxn>
                    <a:cxn ang="0">
                      <a:pos x="222" y="210"/>
                    </a:cxn>
                    <a:cxn ang="0">
                      <a:pos x="210" y="180"/>
                    </a:cxn>
                    <a:cxn ang="0">
                      <a:pos x="150" y="6"/>
                    </a:cxn>
                    <a:cxn ang="0">
                      <a:pos x="138" y="0"/>
                    </a:cxn>
                    <a:cxn ang="0">
                      <a:pos x="126" y="0"/>
                    </a:cxn>
                    <a:cxn ang="0">
                      <a:pos x="114" y="0"/>
                    </a:cxn>
                    <a:cxn ang="0">
                      <a:pos x="90" y="12"/>
                    </a:cxn>
                    <a:cxn ang="0">
                      <a:pos x="72" y="30"/>
                    </a:cxn>
                    <a:cxn ang="0">
                      <a:pos x="66" y="36"/>
                    </a:cxn>
                    <a:cxn ang="0">
                      <a:pos x="60" y="48"/>
                    </a:cxn>
                    <a:cxn ang="0">
                      <a:pos x="48" y="66"/>
                    </a:cxn>
                    <a:cxn ang="0">
                      <a:pos x="48" y="78"/>
                    </a:cxn>
                    <a:cxn ang="0">
                      <a:pos x="42" y="84"/>
                    </a:cxn>
                    <a:cxn ang="0">
                      <a:pos x="36" y="90"/>
                    </a:cxn>
                    <a:cxn ang="0">
                      <a:pos x="24" y="96"/>
                    </a:cxn>
                    <a:cxn ang="0">
                      <a:pos x="12" y="108"/>
                    </a:cxn>
                    <a:cxn ang="0">
                      <a:pos x="6" y="120"/>
                    </a:cxn>
                    <a:cxn ang="0">
                      <a:pos x="0" y="126"/>
                    </a:cxn>
                    <a:cxn ang="0">
                      <a:pos x="0" y="132"/>
                    </a:cxn>
                    <a:cxn ang="0">
                      <a:pos x="0" y="156"/>
                    </a:cxn>
                    <a:cxn ang="0">
                      <a:pos x="0" y="168"/>
                    </a:cxn>
                    <a:cxn ang="0">
                      <a:pos x="12" y="174"/>
                    </a:cxn>
                    <a:cxn ang="0">
                      <a:pos x="18" y="180"/>
                    </a:cxn>
                    <a:cxn ang="0">
                      <a:pos x="18" y="186"/>
                    </a:cxn>
                    <a:cxn ang="0">
                      <a:pos x="24" y="186"/>
                    </a:cxn>
                    <a:cxn ang="0">
                      <a:pos x="36" y="186"/>
                    </a:cxn>
                    <a:cxn ang="0">
                      <a:pos x="42" y="192"/>
                    </a:cxn>
                    <a:cxn ang="0">
                      <a:pos x="48" y="204"/>
                    </a:cxn>
                    <a:cxn ang="0">
                      <a:pos x="48" y="210"/>
                    </a:cxn>
                    <a:cxn ang="0">
                      <a:pos x="48" y="216"/>
                    </a:cxn>
                    <a:cxn ang="0">
                      <a:pos x="54" y="216"/>
                    </a:cxn>
                    <a:cxn ang="0">
                      <a:pos x="54" y="222"/>
                    </a:cxn>
                    <a:cxn ang="0">
                      <a:pos x="60" y="228"/>
                    </a:cxn>
                    <a:cxn ang="0">
                      <a:pos x="66" y="228"/>
                    </a:cxn>
                    <a:cxn ang="0">
                      <a:pos x="84" y="228"/>
                    </a:cxn>
                    <a:cxn ang="0">
                      <a:pos x="96" y="228"/>
                    </a:cxn>
                    <a:cxn ang="0">
                      <a:pos x="114" y="228"/>
                    </a:cxn>
                    <a:cxn ang="0">
                      <a:pos x="132" y="228"/>
                    </a:cxn>
                    <a:cxn ang="0">
                      <a:pos x="144" y="228"/>
                    </a:cxn>
                    <a:cxn ang="0">
                      <a:pos x="150" y="222"/>
                    </a:cxn>
                    <a:cxn ang="0">
                      <a:pos x="156" y="222"/>
                    </a:cxn>
                    <a:cxn ang="0">
                      <a:pos x="162" y="222"/>
                    </a:cxn>
                    <a:cxn ang="0">
                      <a:pos x="168" y="222"/>
                    </a:cxn>
                    <a:cxn ang="0">
                      <a:pos x="180" y="222"/>
                    </a:cxn>
                    <a:cxn ang="0">
                      <a:pos x="186" y="222"/>
                    </a:cxn>
                    <a:cxn ang="0">
                      <a:pos x="198" y="222"/>
                    </a:cxn>
                    <a:cxn ang="0">
                      <a:pos x="210" y="222"/>
                    </a:cxn>
                    <a:cxn ang="0">
                      <a:pos x="216" y="222"/>
                    </a:cxn>
                    <a:cxn ang="0">
                      <a:pos x="222" y="216"/>
                    </a:cxn>
                    <a:cxn ang="0">
                      <a:pos x="222" y="210"/>
                    </a:cxn>
                    <a:cxn ang="0">
                      <a:pos x="222" y="222"/>
                    </a:cxn>
                    <a:cxn ang="0">
                      <a:pos x="222" y="216"/>
                    </a:cxn>
                  </a:cxnLst>
                  <a:rect l="0" t="0" r="r" b="b"/>
                  <a:pathLst>
                    <a:path w="222" h="228">
                      <a:moveTo>
                        <a:pt x="222" y="216"/>
                      </a:moveTo>
                      <a:lnTo>
                        <a:pt x="222" y="210"/>
                      </a:lnTo>
                      <a:lnTo>
                        <a:pt x="210" y="180"/>
                      </a:lnTo>
                      <a:lnTo>
                        <a:pt x="150" y="6"/>
                      </a:lnTo>
                      <a:lnTo>
                        <a:pt x="138" y="0"/>
                      </a:lnTo>
                      <a:lnTo>
                        <a:pt x="126" y="0"/>
                      </a:lnTo>
                      <a:lnTo>
                        <a:pt x="114" y="0"/>
                      </a:lnTo>
                      <a:lnTo>
                        <a:pt x="90" y="12"/>
                      </a:lnTo>
                      <a:lnTo>
                        <a:pt x="72" y="30"/>
                      </a:lnTo>
                      <a:lnTo>
                        <a:pt x="66" y="36"/>
                      </a:lnTo>
                      <a:lnTo>
                        <a:pt x="60" y="48"/>
                      </a:lnTo>
                      <a:lnTo>
                        <a:pt x="48" y="66"/>
                      </a:lnTo>
                      <a:lnTo>
                        <a:pt x="48" y="78"/>
                      </a:lnTo>
                      <a:lnTo>
                        <a:pt x="42" y="84"/>
                      </a:lnTo>
                      <a:lnTo>
                        <a:pt x="36" y="90"/>
                      </a:lnTo>
                      <a:lnTo>
                        <a:pt x="24" y="96"/>
                      </a:lnTo>
                      <a:lnTo>
                        <a:pt x="12" y="108"/>
                      </a:lnTo>
                      <a:lnTo>
                        <a:pt x="6" y="120"/>
                      </a:lnTo>
                      <a:lnTo>
                        <a:pt x="0" y="126"/>
                      </a:lnTo>
                      <a:lnTo>
                        <a:pt x="0" y="132"/>
                      </a:lnTo>
                      <a:lnTo>
                        <a:pt x="0" y="156"/>
                      </a:lnTo>
                      <a:lnTo>
                        <a:pt x="0" y="168"/>
                      </a:lnTo>
                      <a:lnTo>
                        <a:pt x="12" y="174"/>
                      </a:lnTo>
                      <a:lnTo>
                        <a:pt x="18" y="180"/>
                      </a:lnTo>
                      <a:lnTo>
                        <a:pt x="18" y="186"/>
                      </a:lnTo>
                      <a:lnTo>
                        <a:pt x="24" y="186"/>
                      </a:lnTo>
                      <a:lnTo>
                        <a:pt x="36" y="186"/>
                      </a:lnTo>
                      <a:lnTo>
                        <a:pt x="42" y="192"/>
                      </a:lnTo>
                      <a:lnTo>
                        <a:pt x="48" y="204"/>
                      </a:lnTo>
                      <a:lnTo>
                        <a:pt x="48" y="210"/>
                      </a:lnTo>
                      <a:lnTo>
                        <a:pt x="48" y="216"/>
                      </a:lnTo>
                      <a:lnTo>
                        <a:pt x="54" y="216"/>
                      </a:lnTo>
                      <a:lnTo>
                        <a:pt x="54" y="222"/>
                      </a:lnTo>
                      <a:lnTo>
                        <a:pt x="60" y="228"/>
                      </a:lnTo>
                      <a:lnTo>
                        <a:pt x="66" y="228"/>
                      </a:lnTo>
                      <a:lnTo>
                        <a:pt x="84" y="228"/>
                      </a:lnTo>
                      <a:lnTo>
                        <a:pt x="96" y="228"/>
                      </a:lnTo>
                      <a:lnTo>
                        <a:pt x="114" y="228"/>
                      </a:lnTo>
                      <a:lnTo>
                        <a:pt x="132" y="228"/>
                      </a:lnTo>
                      <a:lnTo>
                        <a:pt x="144" y="228"/>
                      </a:lnTo>
                      <a:lnTo>
                        <a:pt x="150" y="222"/>
                      </a:lnTo>
                      <a:lnTo>
                        <a:pt x="156" y="222"/>
                      </a:lnTo>
                      <a:lnTo>
                        <a:pt x="162" y="222"/>
                      </a:lnTo>
                      <a:lnTo>
                        <a:pt x="168" y="222"/>
                      </a:lnTo>
                      <a:lnTo>
                        <a:pt x="180" y="222"/>
                      </a:lnTo>
                      <a:lnTo>
                        <a:pt x="186" y="222"/>
                      </a:lnTo>
                      <a:lnTo>
                        <a:pt x="198" y="222"/>
                      </a:lnTo>
                      <a:lnTo>
                        <a:pt x="210" y="222"/>
                      </a:lnTo>
                      <a:lnTo>
                        <a:pt x="216" y="222"/>
                      </a:lnTo>
                      <a:lnTo>
                        <a:pt x="222" y="216"/>
                      </a:lnTo>
                      <a:lnTo>
                        <a:pt x="222" y="210"/>
                      </a:lnTo>
                      <a:lnTo>
                        <a:pt x="222" y="222"/>
                      </a:lnTo>
                      <a:lnTo>
                        <a:pt x="222" y="216"/>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12" name="Freeform 875">
                  <a:extLst>
                    <a:ext uri="{FF2B5EF4-FFF2-40B4-BE49-F238E27FC236}">
                      <a16:creationId xmlns:a16="http://schemas.microsoft.com/office/drawing/2014/main" xmlns="" id="{8417D2AF-F441-0540-8ADE-C6D3A09CB166}"/>
                    </a:ext>
                  </a:extLst>
                </p:cNvPr>
                <p:cNvSpPr>
                  <a:spLocks/>
                </p:cNvSpPr>
                <p:nvPr/>
              </p:nvSpPr>
              <p:spPr bwMode="auto">
                <a:xfrm>
                  <a:off x="2836109" y="5593589"/>
                  <a:ext cx="468411" cy="506391"/>
                </a:xfrm>
                <a:custGeom>
                  <a:avLst/>
                  <a:gdLst/>
                  <a:ahLst/>
                  <a:cxnLst>
                    <a:cxn ang="0">
                      <a:pos x="84" y="0"/>
                    </a:cxn>
                    <a:cxn ang="0">
                      <a:pos x="84" y="6"/>
                    </a:cxn>
                    <a:cxn ang="0">
                      <a:pos x="78" y="6"/>
                    </a:cxn>
                    <a:cxn ang="0">
                      <a:pos x="72" y="12"/>
                    </a:cxn>
                    <a:cxn ang="0">
                      <a:pos x="54" y="24"/>
                    </a:cxn>
                    <a:cxn ang="0">
                      <a:pos x="48" y="24"/>
                    </a:cxn>
                    <a:cxn ang="0">
                      <a:pos x="42" y="30"/>
                    </a:cxn>
                    <a:cxn ang="0">
                      <a:pos x="30" y="30"/>
                    </a:cxn>
                    <a:cxn ang="0">
                      <a:pos x="30" y="24"/>
                    </a:cxn>
                    <a:cxn ang="0">
                      <a:pos x="24" y="30"/>
                    </a:cxn>
                    <a:cxn ang="0">
                      <a:pos x="18" y="42"/>
                    </a:cxn>
                    <a:cxn ang="0">
                      <a:pos x="12" y="54"/>
                    </a:cxn>
                    <a:cxn ang="0">
                      <a:pos x="12" y="60"/>
                    </a:cxn>
                    <a:cxn ang="0">
                      <a:pos x="18" y="78"/>
                    </a:cxn>
                    <a:cxn ang="0">
                      <a:pos x="18" y="84"/>
                    </a:cxn>
                    <a:cxn ang="0">
                      <a:pos x="12" y="90"/>
                    </a:cxn>
                    <a:cxn ang="0">
                      <a:pos x="6" y="102"/>
                    </a:cxn>
                    <a:cxn ang="0">
                      <a:pos x="6" y="114"/>
                    </a:cxn>
                    <a:cxn ang="0">
                      <a:pos x="12" y="120"/>
                    </a:cxn>
                    <a:cxn ang="0">
                      <a:pos x="12" y="126"/>
                    </a:cxn>
                    <a:cxn ang="0">
                      <a:pos x="18" y="138"/>
                    </a:cxn>
                    <a:cxn ang="0">
                      <a:pos x="0" y="150"/>
                    </a:cxn>
                    <a:cxn ang="0">
                      <a:pos x="30" y="186"/>
                    </a:cxn>
                    <a:cxn ang="0">
                      <a:pos x="36" y="210"/>
                    </a:cxn>
                    <a:cxn ang="0">
                      <a:pos x="42" y="234"/>
                    </a:cxn>
                    <a:cxn ang="0">
                      <a:pos x="48" y="240"/>
                    </a:cxn>
                    <a:cxn ang="0">
                      <a:pos x="66" y="234"/>
                    </a:cxn>
                    <a:cxn ang="0">
                      <a:pos x="144" y="204"/>
                    </a:cxn>
                    <a:cxn ang="0">
                      <a:pos x="210" y="168"/>
                    </a:cxn>
                    <a:cxn ang="0">
                      <a:pos x="222" y="168"/>
                    </a:cxn>
                    <a:cxn ang="0">
                      <a:pos x="198" y="138"/>
                    </a:cxn>
                    <a:cxn ang="0">
                      <a:pos x="162" y="84"/>
                    </a:cxn>
                    <a:cxn ang="0">
                      <a:pos x="144" y="54"/>
                    </a:cxn>
                    <a:cxn ang="0">
                      <a:pos x="138" y="42"/>
                    </a:cxn>
                    <a:cxn ang="0">
                      <a:pos x="120" y="0"/>
                    </a:cxn>
                    <a:cxn ang="0">
                      <a:pos x="90" y="0"/>
                    </a:cxn>
                    <a:cxn ang="0">
                      <a:pos x="84" y="0"/>
                    </a:cxn>
                  </a:cxnLst>
                  <a:rect l="0" t="0" r="r" b="b"/>
                  <a:pathLst>
                    <a:path w="222" h="240">
                      <a:moveTo>
                        <a:pt x="84" y="0"/>
                      </a:moveTo>
                      <a:lnTo>
                        <a:pt x="84" y="6"/>
                      </a:lnTo>
                      <a:lnTo>
                        <a:pt x="78" y="6"/>
                      </a:lnTo>
                      <a:lnTo>
                        <a:pt x="72" y="12"/>
                      </a:lnTo>
                      <a:lnTo>
                        <a:pt x="54" y="24"/>
                      </a:lnTo>
                      <a:lnTo>
                        <a:pt x="48" y="24"/>
                      </a:lnTo>
                      <a:lnTo>
                        <a:pt x="42" y="30"/>
                      </a:lnTo>
                      <a:lnTo>
                        <a:pt x="30" y="30"/>
                      </a:lnTo>
                      <a:lnTo>
                        <a:pt x="30" y="24"/>
                      </a:lnTo>
                      <a:lnTo>
                        <a:pt x="24" y="30"/>
                      </a:lnTo>
                      <a:lnTo>
                        <a:pt x="18" y="42"/>
                      </a:lnTo>
                      <a:lnTo>
                        <a:pt x="12" y="54"/>
                      </a:lnTo>
                      <a:lnTo>
                        <a:pt x="12" y="60"/>
                      </a:lnTo>
                      <a:lnTo>
                        <a:pt x="18" y="78"/>
                      </a:lnTo>
                      <a:lnTo>
                        <a:pt x="18" y="84"/>
                      </a:lnTo>
                      <a:lnTo>
                        <a:pt x="12" y="90"/>
                      </a:lnTo>
                      <a:lnTo>
                        <a:pt x="6" y="102"/>
                      </a:lnTo>
                      <a:lnTo>
                        <a:pt x="6" y="114"/>
                      </a:lnTo>
                      <a:lnTo>
                        <a:pt x="12" y="120"/>
                      </a:lnTo>
                      <a:lnTo>
                        <a:pt x="12" y="126"/>
                      </a:lnTo>
                      <a:lnTo>
                        <a:pt x="18" y="138"/>
                      </a:lnTo>
                      <a:lnTo>
                        <a:pt x="0" y="150"/>
                      </a:lnTo>
                      <a:lnTo>
                        <a:pt x="30" y="186"/>
                      </a:lnTo>
                      <a:lnTo>
                        <a:pt x="36" y="210"/>
                      </a:lnTo>
                      <a:lnTo>
                        <a:pt x="42" y="234"/>
                      </a:lnTo>
                      <a:lnTo>
                        <a:pt x="48" y="240"/>
                      </a:lnTo>
                      <a:lnTo>
                        <a:pt x="66" y="234"/>
                      </a:lnTo>
                      <a:lnTo>
                        <a:pt x="144" y="204"/>
                      </a:lnTo>
                      <a:lnTo>
                        <a:pt x="210" y="168"/>
                      </a:lnTo>
                      <a:lnTo>
                        <a:pt x="222" y="168"/>
                      </a:lnTo>
                      <a:lnTo>
                        <a:pt x="198" y="138"/>
                      </a:lnTo>
                      <a:lnTo>
                        <a:pt x="162" y="84"/>
                      </a:lnTo>
                      <a:lnTo>
                        <a:pt x="144" y="54"/>
                      </a:lnTo>
                      <a:lnTo>
                        <a:pt x="138" y="42"/>
                      </a:lnTo>
                      <a:lnTo>
                        <a:pt x="120" y="0"/>
                      </a:lnTo>
                      <a:lnTo>
                        <a:pt x="90" y="0"/>
                      </a:lnTo>
                      <a:lnTo>
                        <a:pt x="84" y="0"/>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13" name="Freeform 876">
                  <a:extLst>
                    <a:ext uri="{FF2B5EF4-FFF2-40B4-BE49-F238E27FC236}">
                      <a16:creationId xmlns:a16="http://schemas.microsoft.com/office/drawing/2014/main" xmlns="" id="{C0334767-A281-C34B-8D5F-6FE89815F92B}"/>
                    </a:ext>
                  </a:extLst>
                </p:cNvPr>
                <p:cNvSpPr>
                  <a:spLocks/>
                </p:cNvSpPr>
                <p:nvPr/>
              </p:nvSpPr>
              <p:spPr bwMode="auto">
                <a:xfrm>
                  <a:off x="3026007" y="5277095"/>
                  <a:ext cx="531710" cy="683627"/>
                </a:xfrm>
                <a:custGeom>
                  <a:avLst/>
                  <a:gdLst/>
                  <a:ahLst/>
                  <a:cxnLst>
                    <a:cxn ang="0">
                      <a:pos x="252" y="174"/>
                    </a:cxn>
                    <a:cxn ang="0">
                      <a:pos x="252" y="168"/>
                    </a:cxn>
                    <a:cxn ang="0">
                      <a:pos x="234" y="156"/>
                    </a:cxn>
                    <a:cxn ang="0">
                      <a:pos x="216" y="138"/>
                    </a:cxn>
                    <a:cxn ang="0">
                      <a:pos x="204" y="138"/>
                    </a:cxn>
                    <a:cxn ang="0">
                      <a:pos x="198" y="132"/>
                    </a:cxn>
                    <a:cxn ang="0">
                      <a:pos x="198" y="126"/>
                    </a:cxn>
                    <a:cxn ang="0">
                      <a:pos x="198" y="120"/>
                    </a:cxn>
                    <a:cxn ang="0">
                      <a:pos x="192" y="114"/>
                    </a:cxn>
                    <a:cxn ang="0">
                      <a:pos x="180" y="108"/>
                    </a:cxn>
                    <a:cxn ang="0">
                      <a:pos x="174" y="102"/>
                    </a:cxn>
                    <a:cxn ang="0">
                      <a:pos x="180" y="96"/>
                    </a:cxn>
                    <a:cxn ang="0">
                      <a:pos x="180" y="90"/>
                    </a:cxn>
                    <a:cxn ang="0">
                      <a:pos x="186" y="78"/>
                    </a:cxn>
                    <a:cxn ang="0">
                      <a:pos x="186" y="66"/>
                    </a:cxn>
                    <a:cxn ang="0">
                      <a:pos x="186" y="54"/>
                    </a:cxn>
                    <a:cxn ang="0">
                      <a:pos x="186" y="48"/>
                    </a:cxn>
                    <a:cxn ang="0">
                      <a:pos x="180" y="42"/>
                    </a:cxn>
                    <a:cxn ang="0">
                      <a:pos x="174" y="42"/>
                    </a:cxn>
                    <a:cxn ang="0">
                      <a:pos x="168" y="48"/>
                    </a:cxn>
                    <a:cxn ang="0">
                      <a:pos x="168" y="54"/>
                    </a:cxn>
                    <a:cxn ang="0">
                      <a:pos x="162" y="60"/>
                    </a:cxn>
                    <a:cxn ang="0">
                      <a:pos x="156" y="54"/>
                    </a:cxn>
                    <a:cxn ang="0">
                      <a:pos x="150" y="48"/>
                    </a:cxn>
                    <a:cxn ang="0">
                      <a:pos x="150" y="42"/>
                    </a:cxn>
                    <a:cxn ang="0">
                      <a:pos x="156" y="36"/>
                    </a:cxn>
                    <a:cxn ang="0">
                      <a:pos x="156" y="30"/>
                    </a:cxn>
                    <a:cxn ang="0">
                      <a:pos x="174" y="6"/>
                    </a:cxn>
                    <a:cxn ang="0">
                      <a:pos x="180" y="0"/>
                    </a:cxn>
                    <a:cxn ang="0">
                      <a:pos x="60" y="84"/>
                    </a:cxn>
                    <a:cxn ang="0">
                      <a:pos x="24" y="102"/>
                    </a:cxn>
                    <a:cxn ang="0">
                      <a:pos x="18" y="114"/>
                    </a:cxn>
                    <a:cxn ang="0">
                      <a:pos x="18" y="120"/>
                    </a:cxn>
                    <a:cxn ang="0">
                      <a:pos x="6" y="126"/>
                    </a:cxn>
                    <a:cxn ang="0">
                      <a:pos x="0" y="126"/>
                    </a:cxn>
                    <a:cxn ang="0">
                      <a:pos x="0" y="150"/>
                    </a:cxn>
                    <a:cxn ang="0">
                      <a:pos x="30" y="150"/>
                    </a:cxn>
                    <a:cxn ang="0">
                      <a:pos x="48" y="192"/>
                    </a:cxn>
                    <a:cxn ang="0">
                      <a:pos x="54" y="204"/>
                    </a:cxn>
                    <a:cxn ang="0">
                      <a:pos x="72" y="234"/>
                    </a:cxn>
                    <a:cxn ang="0">
                      <a:pos x="108" y="288"/>
                    </a:cxn>
                    <a:cxn ang="0">
                      <a:pos x="132" y="318"/>
                    </a:cxn>
                    <a:cxn ang="0">
                      <a:pos x="144" y="324"/>
                    </a:cxn>
                    <a:cxn ang="0">
                      <a:pos x="198" y="306"/>
                    </a:cxn>
                    <a:cxn ang="0">
                      <a:pos x="216" y="288"/>
                    </a:cxn>
                    <a:cxn ang="0">
                      <a:pos x="234" y="270"/>
                    </a:cxn>
                    <a:cxn ang="0">
                      <a:pos x="252" y="174"/>
                    </a:cxn>
                    <a:cxn ang="0">
                      <a:pos x="252" y="168"/>
                    </a:cxn>
                    <a:cxn ang="0">
                      <a:pos x="252" y="174"/>
                    </a:cxn>
                  </a:cxnLst>
                  <a:rect l="0" t="0" r="r" b="b"/>
                  <a:pathLst>
                    <a:path w="252" h="324">
                      <a:moveTo>
                        <a:pt x="252" y="174"/>
                      </a:moveTo>
                      <a:lnTo>
                        <a:pt x="252" y="168"/>
                      </a:lnTo>
                      <a:lnTo>
                        <a:pt x="234" y="156"/>
                      </a:lnTo>
                      <a:lnTo>
                        <a:pt x="216" y="138"/>
                      </a:lnTo>
                      <a:lnTo>
                        <a:pt x="204" y="138"/>
                      </a:lnTo>
                      <a:lnTo>
                        <a:pt x="198" y="132"/>
                      </a:lnTo>
                      <a:lnTo>
                        <a:pt x="198" y="126"/>
                      </a:lnTo>
                      <a:lnTo>
                        <a:pt x="198" y="120"/>
                      </a:lnTo>
                      <a:lnTo>
                        <a:pt x="192" y="114"/>
                      </a:lnTo>
                      <a:lnTo>
                        <a:pt x="180" y="108"/>
                      </a:lnTo>
                      <a:lnTo>
                        <a:pt x="174" y="102"/>
                      </a:lnTo>
                      <a:lnTo>
                        <a:pt x="180" y="96"/>
                      </a:lnTo>
                      <a:lnTo>
                        <a:pt x="180" y="90"/>
                      </a:lnTo>
                      <a:lnTo>
                        <a:pt x="186" y="78"/>
                      </a:lnTo>
                      <a:lnTo>
                        <a:pt x="186" y="66"/>
                      </a:lnTo>
                      <a:lnTo>
                        <a:pt x="186" y="54"/>
                      </a:lnTo>
                      <a:lnTo>
                        <a:pt x="186" y="48"/>
                      </a:lnTo>
                      <a:lnTo>
                        <a:pt x="180" y="42"/>
                      </a:lnTo>
                      <a:lnTo>
                        <a:pt x="174" y="42"/>
                      </a:lnTo>
                      <a:lnTo>
                        <a:pt x="168" y="48"/>
                      </a:lnTo>
                      <a:lnTo>
                        <a:pt x="168" y="54"/>
                      </a:lnTo>
                      <a:lnTo>
                        <a:pt x="162" y="60"/>
                      </a:lnTo>
                      <a:lnTo>
                        <a:pt x="156" y="54"/>
                      </a:lnTo>
                      <a:lnTo>
                        <a:pt x="150" y="48"/>
                      </a:lnTo>
                      <a:lnTo>
                        <a:pt x="150" y="42"/>
                      </a:lnTo>
                      <a:lnTo>
                        <a:pt x="156" y="36"/>
                      </a:lnTo>
                      <a:lnTo>
                        <a:pt x="156" y="30"/>
                      </a:lnTo>
                      <a:lnTo>
                        <a:pt x="174" y="6"/>
                      </a:lnTo>
                      <a:lnTo>
                        <a:pt x="180" y="0"/>
                      </a:lnTo>
                      <a:lnTo>
                        <a:pt x="60" y="84"/>
                      </a:lnTo>
                      <a:lnTo>
                        <a:pt x="24" y="102"/>
                      </a:lnTo>
                      <a:lnTo>
                        <a:pt x="18" y="114"/>
                      </a:lnTo>
                      <a:lnTo>
                        <a:pt x="18" y="120"/>
                      </a:lnTo>
                      <a:lnTo>
                        <a:pt x="6" y="126"/>
                      </a:lnTo>
                      <a:lnTo>
                        <a:pt x="0" y="126"/>
                      </a:lnTo>
                      <a:lnTo>
                        <a:pt x="0" y="150"/>
                      </a:lnTo>
                      <a:lnTo>
                        <a:pt x="30" y="150"/>
                      </a:lnTo>
                      <a:lnTo>
                        <a:pt x="48" y="192"/>
                      </a:lnTo>
                      <a:lnTo>
                        <a:pt x="54" y="204"/>
                      </a:lnTo>
                      <a:lnTo>
                        <a:pt x="72" y="234"/>
                      </a:lnTo>
                      <a:lnTo>
                        <a:pt x="108" y="288"/>
                      </a:lnTo>
                      <a:lnTo>
                        <a:pt x="132" y="318"/>
                      </a:lnTo>
                      <a:lnTo>
                        <a:pt x="144" y="324"/>
                      </a:lnTo>
                      <a:lnTo>
                        <a:pt x="198" y="306"/>
                      </a:lnTo>
                      <a:lnTo>
                        <a:pt x="216" y="288"/>
                      </a:lnTo>
                      <a:lnTo>
                        <a:pt x="234" y="270"/>
                      </a:lnTo>
                      <a:lnTo>
                        <a:pt x="252" y="174"/>
                      </a:lnTo>
                      <a:lnTo>
                        <a:pt x="252" y="168"/>
                      </a:lnTo>
                      <a:lnTo>
                        <a:pt x="252" y="174"/>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14" name="Freeform 761">
                  <a:extLst>
                    <a:ext uri="{FF2B5EF4-FFF2-40B4-BE49-F238E27FC236}">
                      <a16:creationId xmlns:a16="http://schemas.microsoft.com/office/drawing/2014/main" xmlns="" id="{A1A4D78B-81A0-B549-9FF3-2637FFF01A23}"/>
                    </a:ext>
                  </a:extLst>
                </p:cNvPr>
                <p:cNvSpPr>
                  <a:spLocks/>
                </p:cNvSpPr>
                <p:nvPr/>
              </p:nvSpPr>
              <p:spPr bwMode="auto">
                <a:xfrm>
                  <a:off x="7077132" y="2378009"/>
                  <a:ext cx="392453" cy="595009"/>
                </a:xfrm>
                <a:custGeom>
                  <a:avLst/>
                  <a:gdLst/>
                  <a:ahLst/>
                  <a:cxnLst>
                    <a:cxn ang="0">
                      <a:pos x="168" y="54"/>
                    </a:cxn>
                    <a:cxn ang="0">
                      <a:pos x="174" y="114"/>
                    </a:cxn>
                    <a:cxn ang="0">
                      <a:pos x="186" y="204"/>
                    </a:cxn>
                    <a:cxn ang="0">
                      <a:pos x="174" y="264"/>
                    </a:cxn>
                    <a:cxn ang="0">
                      <a:pos x="168" y="264"/>
                    </a:cxn>
                    <a:cxn ang="0">
                      <a:pos x="162" y="270"/>
                    </a:cxn>
                    <a:cxn ang="0">
                      <a:pos x="150" y="276"/>
                    </a:cxn>
                    <a:cxn ang="0">
                      <a:pos x="150" y="282"/>
                    </a:cxn>
                    <a:cxn ang="0">
                      <a:pos x="96" y="246"/>
                    </a:cxn>
                    <a:cxn ang="0">
                      <a:pos x="90" y="228"/>
                    </a:cxn>
                    <a:cxn ang="0">
                      <a:pos x="78" y="228"/>
                    </a:cxn>
                    <a:cxn ang="0">
                      <a:pos x="66" y="222"/>
                    </a:cxn>
                    <a:cxn ang="0">
                      <a:pos x="72" y="222"/>
                    </a:cxn>
                    <a:cxn ang="0">
                      <a:pos x="72" y="210"/>
                    </a:cxn>
                    <a:cxn ang="0">
                      <a:pos x="72" y="204"/>
                    </a:cxn>
                    <a:cxn ang="0">
                      <a:pos x="66" y="198"/>
                    </a:cxn>
                    <a:cxn ang="0">
                      <a:pos x="60" y="198"/>
                    </a:cxn>
                    <a:cxn ang="0">
                      <a:pos x="54" y="192"/>
                    </a:cxn>
                    <a:cxn ang="0">
                      <a:pos x="36" y="192"/>
                    </a:cxn>
                    <a:cxn ang="0">
                      <a:pos x="30" y="198"/>
                    </a:cxn>
                    <a:cxn ang="0">
                      <a:pos x="24" y="192"/>
                    </a:cxn>
                    <a:cxn ang="0">
                      <a:pos x="18" y="180"/>
                    </a:cxn>
                    <a:cxn ang="0">
                      <a:pos x="18" y="168"/>
                    </a:cxn>
                    <a:cxn ang="0">
                      <a:pos x="24" y="162"/>
                    </a:cxn>
                    <a:cxn ang="0">
                      <a:pos x="36" y="156"/>
                    </a:cxn>
                    <a:cxn ang="0">
                      <a:pos x="42" y="150"/>
                    </a:cxn>
                    <a:cxn ang="0">
                      <a:pos x="42" y="144"/>
                    </a:cxn>
                    <a:cxn ang="0">
                      <a:pos x="42" y="132"/>
                    </a:cxn>
                    <a:cxn ang="0">
                      <a:pos x="36" y="120"/>
                    </a:cxn>
                    <a:cxn ang="0">
                      <a:pos x="30" y="114"/>
                    </a:cxn>
                    <a:cxn ang="0">
                      <a:pos x="12" y="84"/>
                    </a:cxn>
                    <a:cxn ang="0">
                      <a:pos x="0" y="72"/>
                    </a:cxn>
                    <a:cxn ang="0">
                      <a:pos x="6" y="66"/>
                    </a:cxn>
                    <a:cxn ang="0">
                      <a:pos x="6" y="60"/>
                    </a:cxn>
                    <a:cxn ang="0">
                      <a:pos x="12" y="54"/>
                    </a:cxn>
                    <a:cxn ang="0">
                      <a:pos x="42" y="36"/>
                    </a:cxn>
                    <a:cxn ang="0">
                      <a:pos x="54" y="30"/>
                    </a:cxn>
                    <a:cxn ang="0">
                      <a:pos x="66" y="24"/>
                    </a:cxn>
                    <a:cxn ang="0">
                      <a:pos x="72" y="18"/>
                    </a:cxn>
                    <a:cxn ang="0">
                      <a:pos x="78" y="12"/>
                    </a:cxn>
                    <a:cxn ang="0">
                      <a:pos x="78" y="6"/>
                    </a:cxn>
                    <a:cxn ang="0">
                      <a:pos x="84" y="0"/>
                    </a:cxn>
                    <a:cxn ang="0">
                      <a:pos x="96" y="0"/>
                    </a:cxn>
                    <a:cxn ang="0">
                      <a:pos x="102" y="6"/>
                    </a:cxn>
                    <a:cxn ang="0">
                      <a:pos x="108" y="12"/>
                    </a:cxn>
                    <a:cxn ang="0">
                      <a:pos x="114" y="18"/>
                    </a:cxn>
                    <a:cxn ang="0">
                      <a:pos x="120" y="30"/>
                    </a:cxn>
                    <a:cxn ang="0">
                      <a:pos x="126" y="36"/>
                    </a:cxn>
                    <a:cxn ang="0">
                      <a:pos x="138" y="36"/>
                    </a:cxn>
                    <a:cxn ang="0">
                      <a:pos x="144" y="36"/>
                    </a:cxn>
                    <a:cxn ang="0">
                      <a:pos x="156" y="48"/>
                    </a:cxn>
                    <a:cxn ang="0">
                      <a:pos x="168" y="54"/>
                    </a:cxn>
                  </a:cxnLst>
                  <a:rect l="0" t="0" r="r" b="b"/>
                  <a:pathLst>
                    <a:path w="186" h="282">
                      <a:moveTo>
                        <a:pt x="168" y="54"/>
                      </a:moveTo>
                      <a:lnTo>
                        <a:pt x="174" y="114"/>
                      </a:lnTo>
                      <a:lnTo>
                        <a:pt x="186" y="204"/>
                      </a:lnTo>
                      <a:lnTo>
                        <a:pt x="174" y="264"/>
                      </a:lnTo>
                      <a:lnTo>
                        <a:pt x="168" y="264"/>
                      </a:lnTo>
                      <a:lnTo>
                        <a:pt x="162" y="270"/>
                      </a:lnTo>
                      <a:lnTo>
                        <a:pt x="150" y="276"/>
                      </a:lnTo>
                      <a:lnTo>
                        <a:pt x="150" y="282"/>
                      </a:lnTo>
                      <a:lnTo>
                        <a:pt x="96" y="246"/>
                      </a:lnTo>
                      <a:lnTo>
                        <a:pt x="90" y="228"/>
                      </a:lnTo>
                      <a:lnTo>
                        <a:pt x="78" y="228"/>
                      </a:lnTo>
                      <a:lnTo>
                        <a:pt x="66" y="222"/>
                      </a:lnTo>
                      <a:lnTo>
                        <a:pt x="72" y="222"/>
                      </a:lnTo>
                      <a:lnTo>
                        <a:pt x="72" y="210"/>
                      </a:lnTo>
                      <a:lnTo>
                        <a:pt x="72" y="204"/>
                      </a:lnTo>
                      <a:lnTo>
                        <a:pt x="66" y="198"/>
                      </a:lnTo>
                      <a:lnTo>
                        <a:pt x="60" y="198"/>
                      </a:lnTo>
                      <a:lnTo>
                        <a:pt x="54" y="192"/>
                      </a:lnTo>
                      <a:lnTo>
                        <a:pt x="36" y="192"/>
                      </a:lnTo>
                      <a:lnTo>
                        <a:pt x="30" y="198"/>
                      </a:lnTo>
                      <a:lnTo>
                        <a:pt x="24" y="192"/>
                      </a:lnTo>
                      <a:lnTo>
                        <a:pt x="18" y="180"/>
                      </a:lnTo>
                      <a:lnTo>
                        <a:pt x="18" y="168"/>
                      </a:lnTo>
                      <a:lnTo>
                        <a:pt x="24" y="162"/>
                      </a:lnTo>
                      <a:lnTo>
                        <a:pt x="36" y="156"/>
                      </a:lnTo>
                      <a:lnTo>
                        <a:pt x="42" y="150"/>
                      </a:lnTo>
                      <a:lnTo>
                        <a:pt x="42" y="144"/>
                      </a:lnTo>
                      <a:lnTo>
                        <a:pt x="42" y="132"/>
                      </a:lnTo>
                      <a:lnTo>
                        <a:pt x="36" y="120"/>
                      </a:lnTo>
                      <a:lnTo>
                        <a:pt x="30" y="114"/>
                      </a:lnTo>
                      <a:lnTo>
                        <a:pt x="12" y="84"/>
                      </a:lnTo>
                      <a:lnTo>
                        <a:pt x="0" y="72"/>
                      </a:lnTo>
                      <a:lnTo>
                        <a:pt x="6" y="66"/>
                      </a:lnTo>
                      <a:lnTo>
                        <a:pt x="6" y="60"/>
                      </a:lnTo>
                      <a:lnTo>
                        <a:pt x="12" y="54"/>
                      </a:lnTo>
                      <a:lnTo>
                        <a:pt x="42" y="36"/>
                      </a:lnTo>
                      <a:lnTo>
                        <a:pt x="54" y="30"/>
                      </a:lnTo>
                      <a:lnTo>
                        <a:pt x="66" y="24"/>
                      </a:lnTo>
                      <a:lnTo>
                        <a:pt x="72" y="18"/>
                      </a:lnTo>
                      <a:lnTo>
                        <a:pt x="78" y="12"/>
                      </a:lnTo>
                      <a:lnTo>
                        <a:pt x="78" y="6"/>
                      </a:lnTo>
                      <a:lnTo>
                        <a:pt x="84" y="0"/>
                      </a:lnTo>
                      <a:lnTo>
                        <a:pt x="96" y="0"/>
                      </a:lnTo>
                      <a:lnTo>
                        <a:pt x="102" y="6"/>
                      </a:lnTo>
                      <a:lnTo>
                        <a:pt x="108" y="12"/>
                      </a:lnTo>
                      <a:lnTo>
                        <a:pt x="114" y="18"/>
                      </a:lnTo>
                      <a:lnTo>
                        <a:pt x="120" y="30"/>
                      </a:lnTo>
                      <a:lnTo>
                        <a:pt x="126" y="36"/>
                      </a:lnTo>
                      <a:lnTo>
                        <a:pt x="138" y="36"/>
                      </a:lnTo>
                      <a:lnTo>
                        <a:pt x="144" y="36"/>
                      </a:lnTo>
                      <a:lnTo>
                        <a:pt x="156" y="48"/>
                      </a:lnTo>
                      <a:lnTo>
                        <a:pt x="168" y="54"/>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15" name="Freeform 767">
                  <a:extLst>
                    <a:ext uri="{FF2B5EF4-FFF2-40B4-BE49-F238E27FC236}">
                      <a16:creationId xmlns:a16="http://schemas.microsoft.com/office/drawing/2014/main" xmlns="" id="{2D70B254-1DD4-AF47-B720-813272D8A476}"/>
                    </a:ext>
                  </a:extLst>
                </p:cNvPr>
                <p:cNvSpPr>
                  <a:spLocks/>
                </p:cNvSpPr>
                <p:nvPr/>
              </p:nvSpPr>
              <p:spPr bwMode="auto">
                <a:xfrm>
                  <a:off x="8241831" y="2960358"/>
                  <a:ext cx="468411" cy="506391"/>
                </a:xfrm>
                <a:custGeom>
                  <a:avLst/>
                  <a:gdLst/>
                  <a:ahLst/>
                  <a:cxnLst>
                    <a:cxn ang="0">
                      <a:pos x="42" y="210"/>
                    </a:cxn>
                    <a:cxn ang="0">
                      <a:pos x="84" y="240"/>
                    </a:cxn>
                    <a:cxn ang="0">
                      <a:pos x="162" y="204"/>
                    </a:cxn>
                    <a:cxn ang="0">
                      <a:pos x="216" y="180"/>
                    </a:cxn>
                    <a:cxn ang="0">
                      <a:pos x="222" y="114"/>
                    </a:cxn>
                    <a:cxn ang="0">
                      <a:pos x="210" y="96"/>
                    </a:cxn>
                    <a:cxn ang="0">
                      <a:pos x="204" y="102"/>
                    </a:cxn>
                    <a:cxn ang="0">
                      <a:pos x="198" y="102"/>
                    </a:cxn>
                    <a:cxn ang="0">
                      <a:pos x="192" y="102"/>
                    </a:cxn>
                    <a:cxn ang="0">
                      <a:pos x="186" y="102"/>
                    </a:cxn>
                    <a:cxn ang="0">
                      <a:pos x="180" y="96"/>
                    </a:cxn>
                    <a:cxn ang="0">
                      <a:pos x="174" y="96"/>
                    </a:cxn>
                    <a:cxn ang="0">
                      <a:pos x="162" y="90"/>
                    </a:cxn>
                    <a:cxn ang="0">
                      <a:pos x="150" y="90"/>
                    </a:cxn>
                    <a:cxn ang="0">
                      <a:pos x="144" y="90"/>
                    </a:cxn>
                    <a:cxn ang="0">
                      <a:pos x="132" y="84"/>
                    </a:cxn>
                    <a:cxn ang="0">
                      <a:pos x="132" y="78"/>
                    </a:cxn>
                    <a:cxn ang="0">
                      <a:pos x="126" y="72"/>
                    </a:cxn>
                    <a:cxn ang="0">
                      <a:pos x="126" y="60"/>
                    </a:cxn>
                    <a:cxn ang="0">
                      <a:pos x="120" y="48"/>
                    </a:cxn>
                    <a:cxn ang="0">
                      <a:pos x="114" y="48"/>
                    </a:cxn>
                    <a:cxn ang="0">
                      <a:pos x="108" y="42"/>
                    </a:cxn>
                    <a:cxn ang="0">
                      <a:pos x="96" y="42"/>
                    </a:cxn>
                    <a:cxn ang="0">
                      <a:pos x="90" y="36"/>
                    </a:cxn>
                    <a:cxn ang="0">
                      <a:pos x="90" y="30"/>
                    </a:cxn>
                    <a:cxn ang="0">
                      <a:pos x="84" y="18"/>
                    </a:cxn>
                    <a:cxn ang="0">
                      <a:pos x="78" y="6"/>
                    </a:cxn>
                    <a:cxn ang="0">
                      <a:pos x="72" y="6"/>
                    </a:cxn>
                    <a:cxn ang="0">
                      <a:pos x="60" y="0"/>
                    </a:cxn>
                    <a:cxn ang="0">
                      <a:pos x="48" y="0"/>
                    </a:cxn>
                    <a:cxn ang="0">
                      <a:pos x="48" y="12"/>
                    </a:cxn>
                    <a:cxn ang="0">
                      <a:pos x="0" y="138"/>
                    </a:cxn>
                    <a:cxn ang="0">
                      <a:pos x="18" y="144"/>
                    </a:cxn>
                    <a:cxn ang="0">
                      <a:pos x="24" y="180"/>
                    </a:cxn>
                    <a:cxn ang="0">
                      <a:pos x="36" y="204"/>
                    </a:cxn>
                    <a:cxn ang="0">
                      <a:pos x="42" y="210"/>
                    </a:cxn>
                  </a:cxnLst>
                  <a:rect l="0" t="0" r="r" b="b"/>
                  <a:pathLst>
                    <a:path w="222" h="240">
                      <a:moveTo>
                        <a:pt x="42" y="210"/>
                      </a:moveTo>
                      <a:lnTo>
                        <a:pt x="84" y="240"/>
                      </a:lnTo>
                      <a:lnTo>
                        <a:pt x="162" y="204"/>
                      </a:lnTo>
                      <a:lnTo>
                        <a:pt x="216" y="180"/>
                      </a:lnTo>
                      <a:lnTo>
                        <a:pt x="222" y="114"/>
                      </a:lnTo>
                      <a:lnTo>
                        <a:pt x="210" y="96"/>
                      </a:lnTo>
                      <a:lnTo>
                        <a:pt x="204" y="102"/>
                      </a:lnTo>
                      <a:lnTo>
                        <a:pt x="198" y="102"/>
                      </a:lnTo>
                      <a:lnTo>
                        <a:pt x="192" y="102"/>
                      </a:lnTo>
                      <a:lnTo>
                        <a:pt x="186" y="102"/>
                      </a:lnTo>
                      <a:lnTo>
                        <a:pt x="180" y="96"/>
                      </a:lnTo>
                      <a:lnTo>
                        <a:pt x="174" y="96"/>
                      </a:lnTo>
                      <a:lnTo>
                        <a:pt x="162" y="90"/>
                      </a:lnTo>
                      <a:lnTo>
                        <a:pt x="150" y="90"/>
                      </a:lnTo>
                      <a:lnTo>
                        <a:pt x="144" y="90"/>
                      </a:lnTo>
                      <a:lnTo>
                        <a:pt x="132" y="84"/>
                      </a:lnTo>
                      <a:lnTo>
                        <a:pt x="132" y="78"/>
                      </a:lnTo>
                      <a:lnTo>
                        <a:pt x="126" y="72"/>
                      </a:lnTo>
                      <a:lnTo>
                        <a:pt x="126" y="60"/>
                      </a:lnTo>
                      <a:lnTo>
                        <a:pt x="120" y="48"/>
                      </a:lnTo>
                      <a:lnTo>
                        <a:pt x="114" y="48"/>
                      </a:lnTo>
                      <a:lnTo>
                        <a:pt x="108" y="42"/>
                      </a:lnTo>
                      <a:lnTo>
                        <a:pt x="96" y="42"/>
                      </a:lnTo>
                      <a:lnTo>
                        <a:pt x="90" y="36"/>
                      </a:lnTo>
                      <a:lnTo>
                        <a:pt x="90" y="30"/>
                      </a:lnTo>
                      <a:lnTo>
                        <a:pt x="84" y="18"/>
                      </a:lnTo>
                      <a:lnTo>
                        <a:pt x="78" y="6"/>
                      </a:lnTo>
                      <a:lnTo>
                        <a:pt x="72" y="6"/>
                      </a:lnTo>
                      <a:lnTo>
                        <a:pt x="60" y="0"/>
                      </a:lnTo>
                      <a:lnTo>
                        <a:pt x="48" y="0"/>
                      </a:lnTo>
                      <a:lnTo>
                        <a:pt x="48" y="12"/>
                      </a:lnTo>
                      <a:lnTo>
                        <a:pt x="0" y="138"/>
                      </a:lnTo>
                      <a:lnTo>
                        <a:pt x="18" y="144"/>
                      </a:lnTo>
                      <a:lnTo>
                        <a:pt x="24" y="180"/>
                      </a:lnTo>
                      <a:lnTo>
                        <a:pt x="36" y="204"/>
                      </a:lnTo>
                      <a:lnTo>
                        <a:pt x="42" y="210"/>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16" name="Freeform 825">
                  <a:extLst>
                    <a:ext uri="{FF2B5EF4-FFF2-40B4-BE49-F238E27FC236}">
                      <a16:creationId xmlns:a16="http://schemas.microsoft.com/office/drawing/2014/main" xmlns="" id="{40CE8A3D-58F5-1E47-969A-3967F5F73229}"/>
                    </a:ext>
                  </a:extLst>
                </p:cNvPr>
                <p:cNvSpPr>
                  <a:spLocks/>
                </p:cNvSpPr>
                <p:nvPr/>
              </p:nvSpPr>
              <p:spPr bwMode="auto">
                <a:xfrm>
                  <a:off x="6342867" y="4694746"/>
                  <a:ext cx="620329" cy="506391"/>
                </a:xfrm>
                <a:custGeom>
                  <a:avLst/>
                  <a:gdLst/>
                  <a:ahLst/>
                  <a:cxnLst>
                    <a:cxn ang="0">
                      <a:pos x="30" y="204"/>
                    </a:cxn>
                    <a:cxn ang="0">
                      <a:pos x="30" y="192"/>
                    </a:cxn>
                    <a:cxn ang="0">
                      <a:pos x="24" y="180"/>
                    </a:cxn>
                    <a:cxn ang="0">
                      <a:pos x="18" y="174"/>
                    </a:cxn>
                    <a:cxn ang="0">
                      <a:pos x="18" y="168"/>
                    </a:cxn>
                    <a:cxn ang="0">
                      <a:pos x="18" y="156"/>
                    </a:cxn>
                    <a:cxn ang="0">
                      <a:pos x="12" y="144"/>
                    </a:cxn>
                    <a:cxn ang="0">
                      <a:pos x="6" y="138"/>
                    </a:cxn>
                    <a:cxn ang="0">
                      <a:pos x="0" y="132"/>
                    </a:cxn>
                    <a:cxn ang="0">
                      <a:pos x="18" y="78"/>
                    </a:cxn>
                    <a:cxn ang="0">
                      <a:pos x="36" y="36"/>
                    </a:cxn>
                    <a:cxn ang="0">
                      <a:pos x="66" y="0"/>
                    </a:cxn>
                    <a:cxn ang="0">
                      <a:pos x="72" y="12"/>
                    </a:cxn>
                    <a:cxn ang="0">
                      <a:pos x="84" y="18"/>
                    </a:cxn>
                    <a:cxn ang="0">
                      <a:pos x="90" y="30"/>
                    </a:cxn>
                    <a:cxn ang="0">
                      <a:pos x="84" y="42"/>
                    </a:cxn>
                    <a:cxn ang="0">
                      <a:pos x="96" y="48"/>
                    </a:cxn>
                    <a:cxn ang="0">
                      <a:pos x="108" y="60"/>
                    </a:cxn>
                    <a:cxn ang="0">
                      <a:pos x="120" y="60"/>
                    </a:cxn>
                    <a:cxn ang="0">
                      <a:pos x="156" y="72"/>
                    </a:cxn>
                    <a:cxn ang="0">
                      <a:pos x="294" y="72"/>
                    </a:cxn>
                    <a:cxn ang="0">
                      <a:pos x="288" y="138"/>
                    </a:cxn>
                    <a:cxn ang="0">
                      <a:pos x="288" y="168"/>
                    </a:cxn>
                    <a:cxn ang="0">
                      <a:pos x="288" y="240"/>
                    </a:cxn>
                    <a:cxn ang="0">
                      <a:pos x="282" y="234"/>
                    </a:cxn>
                    <a:cxn ang="0">
                      <a:pos x="270" y="240"/>
                    </a:cxn>
                    <a:cxn ang="0">
                      <a:pos x="264" y="234"/>
                    </a:cxn>
                    <a:cxn ang="0">
                      <a:pos x="258" y="228"/>
                    </a:cxn>
                    <a:cxn ang="0">
                      <a:pos x="258" y="222"/>
                    </a:cxn>
                    <a:cxn ang="0">
                      <a:pos x="252" y="222"/>
                    </a:cxn>
                    <a:cxn ang="0">
                      <a:pos x="246" y="222"/>
                    </a:cxn>
                    <a:cxn ang="0">
                      <a:pos x="240" y="216"/>
                    </a:cxn>
                    <a:cxn ang="0">
                      <a:pos x="240" y="210"/>
                    </a:cxn>
                    <a:cxn ang="0">
                      <a:pos x="222" y="198"/>
                    </a:cxn>
                    <a:cxn ang="0">
                      <a:pos x="210" y="198"/>
                    </a:cxn>
                    <a:cxn ang="0">
                      <a:pos x="210" y="204"/>
                    </a:cxn>
                    <a:cxn ang="0">
                      <a:pos x="204" y="210"/>
                    </a:cxn>
                    <a:cxn ang="0">
                      <a:pos x="192" y="216"/>
                    </a:cxn>
                    <a:cxn ang="0">
                      <a:pos x="180" y="222"/>
                    </a:cxn>
                    <a:cxn ang="0">
                      <a:pos x="174" y="228"/>
                    </a:cxn>
                    <a:cxn ang="0">
                      <a:pos x="168" y="234"/>
                    </a:cxn>
                    <a:cxn ang="0">
                      <a:pos x="156" y="228"/>
                    </a:cxn>
                    <a:cxn ang="0">
                      <a:pos x="144" y="222"/>
                    </a:cxn>
                    <a:cxn ang="0">
                      <a:pos x="126" y="210"/>
                    </a:cxn>
                    <a:cxn ang="0">
                      <a:pos x="114" y="204"/>
                    </a:cxn>
                    <a:cxn ang="0">
                      <a:pos x="108" y="198"/>
                    </a:cxn>
                    <a:cxn ang="0">
                      <a:pos x="96" y="198"/>
                    </a:cxn>
                    <a:cxn ang="0">
                      <a:pos x="90" y="198"/>
                    </a:cxn>
                    <a:cxn ang="0">
                      <a:pos x="72" y="192"/>
                    </a:cxn>
                    <a:cxn ang="0">
                      <a:pos x="54" y="192"/>
                    </a:cxn>
                    <a:cxn ang="0">
                      <a:pos x="48" y="192"/>
                    </a:cxn>
                    <a:cxn ang="0">
                      <a:pos x="42" y="192"/>
                    </a:cxn>
                    <a:cxn ang="0">
                      <a:pos x="36" y="198"/>
                    </a:cxn>
                    <a:cxn ang="0">
                      <a:pos x="30" y="204"/>
                    </a:cxn>
                  </a:cxnLst>
                  <a:rect l="0" t="0" r="r" b="b"/>
                  <a:pathLst>
                    <a:path w="294" h="240">
                      <a:moveTo>
                        <a:pt x="30" y="204"/>
                      </a:moveTo>
                      <a:lnTo>
                        <a:pt x="30" y="192"/>
                      </a:lnTo>
                      <a:lnTo>
                        <a:pt x="24" y="180"/>
                      </a:lnTo>
                      <a:lnTo>
                        <a:pt x="18" y="174"/>
                      </a:lnTo>
                      <a:lnTo>
                        <a:pt x="18" y="168"/>
                      </a:lnTo>
                      <a:lnTo>
                        <a:pt x="18" y="156"/>
                      </a:lnTo>
                      <a:lnTo>
                        <a:pt x="12" y="144"/>
                      </a:lnTo>
                      <a:lnTo>
                        <a:pt x="6" y="138"/>
                      </a:lnTo>
                      <a:lnTo>
                        <a:pt x="0" y="132"/>
                      </a:lnTo>
                      <a:lnTo>
                        <a:pt x="18" y="78"/>
                      </a:lnTo>
                      <a:lnTo>
                        <a:pt x="36" y="36"/>
                      </a:lnTo>
                      <a:lnTo>
                        <a:pt x="66" y="0"/>
                      </a:lnTo>
                      <a:lnTo>
                        <a:pt x="72" y="12"/>
                      </a:lnTo>
                      <a:lnTo>
                        <a:pt x="84" y="18"/>
                      </a:lnTo>
                      <a:lnTo>
                        <a:pt x="90" y="30"/>
                      </a:lnTo>
                      <a:lnTo>
                        <a:pt x="84" y="42"/>
                      </a:lnTo>
                      <a:lnTo>
                        <a:pt x="96" y="48"/>
                      </a:lnTo>
                      <a:lnTo>
                        <a:pt x="108" y="60"/>
                      </a:lnTo>
                      <a:lnTo>
                        <a:pt x="120" y="60"/>
                      </a:lnTo>
                      <a:lnTo>
                        <a:pt x="156" y="72"/>
                      </a:lnTo>
                      <a:lnTo>
                        <a:pt x="294" y="72"/>
                      </a:lnTo>
                      <a:lnTo>
                        <a:pt x="288" y="138"/>
                      </a:lnTo>
                      <a:lnTo>
                        <a:pt x="288" y="168"/>
                      </a:lnTo>
                      <a:lnTo>
                        <a:pt x="288" y="240"/>
                      </a:lnTo>
                      <a:lnTo>
                        <a:pt x="282" y="234"/>
                      </a:lnTo>
                      <a:lnTo>
                        <a:pt x="270" y="240"/>
                      </a:lnTo>
                      <a:lnTo>
                        <a:pt x="264" y="234"/>
                      </a:lnTo>
                      <a:lnTo>
                        <a:pt x="258" y="228"/>
                      </a:lnTo>
                      <a:lnTo>
                        <a:pt x="258" y="222"/>
                      </a:lnTo>
                      <a:lnTo>
                        <a:pt x="252" y="222"/>
                      </a:lnTo>
                      <a:lnTo>
                        <a:pt x="246" y="222"/>
                      </a:lnTo>
                      <a:lnTo>
                        <a:pt x="240" y="216"/>
                      </a:lnTo>
                      <a:lnTo>
                        <a:pt x="240" y="210"/>
                      </a:lnTo>
                      <a:lnTo>
                        <a:pt x="222" y="198"/>
                      </a:lnTo>
                      <a:lnTo>
                        <a:pt x="210" y="198"/>
                      </a:lnTo>
                      <a:lnTo>
                        <a:pt x="210" y="204"/>
                      </a:lnTo>
                      <a:lnTo>
                        <a:pt x="204" y="210"/>
                      </a:lnTo>
                      <a:lnTo>
                        <a:pt x="192" y="216"/>
                      </a:lnTo>
                      <a:lnTo>
                        <a:pt x="180" y="222"/>
                      </a:lnTo>
                      <a:lnTo>
                        <a:pt x="174" y="228"/>
                      </a:lnTo>
                      <a:lnTo>
                        <a:pt x="168" y="234"/>
                      </a:lnTo>
                      <a:lnTo>
                        <a:pt x="156" y="228"/>
                      </a:lnTo>
                      <a:lnTo>
                        <a:pt x="144" y="222"/>
                      </a:lnTo>
                      <a:lnTo>
                        <a:pt x="126" y="210"/>
                      </a:lnTo>
                      <a:lnTo>
                        <a:pt x="114" y="204"/>
                      </a:lnTo>
                      <a:lnTo>
                        <a:pt x="108" y="198"/>
                      </a:lnTo>
                      <a:lnTo>
                        <a:pt x="96" y="198"/>
                      </a:lnTo>
                      <a:lnTo>
                        <a:pt x="90" y="198"/>
                      </a:lnTo>
                      <a:lnTo>
                        <a:pt x="72" y="192"/>
                      </a:lnTo>
                      <a:lnTo>
                        <a:pt x="54" y="192"/>
                      </a:lnTo>
                      <a:lnTo>
                        <a:pt x="48" y="192"/>
                      </a:lnTo>
                      <a:lnTo>
                        <a:pt x="42" y="192"/>
                      </a:lnTo>
                      <a:lnTo>
                        <a:pt x="36" y="198"/>
                      </a:lnTo>
                      <a:lnTo>
                        <a:pt x="30" y="204"/>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17" name="Freeform 826">
                  <a:extLst>
                    <a:ext uri="{FF2B5EF4-FFF2-40B4-BE49-F238E27FC236}">
                      <a16:creationId xmlns:a16="http://schemas.microsoft.com/office/drawing/2014/main" xmlns="" id="{66052A1C-2A54-404D-98B5-68018F4BA622}"/>
                    </a:ext>
                  </a:extLst>
                </p:cNvPr>
                <p:cNvSpPr>
                  <a:spLocks/>
                </p:cNvSpPr>
                <p:nvPr/>
              </p:nvSpPr>
              <p:spPr bwMode="auto">
                <a:xfrm>
                  <a:off x="6051691" y="4276974"/>
                  <a:ext cx="746926" cy="759586"/>
                </a:xfrm>
                <a:custGeom>
                  <a:avLst/>
                  <a:gdLst/>
                  <a:ahLst/>
                  <a:cxnLst>
                    <a:cxn ang="0">
                      <a:pos x="174" y="234"/>
                    </a:cxn>
                    <a:cxn ang="0">
                      <a:pos x="138" y="330"/>
                    </a:cxn>
                    <a:cxn ang="0">
                      <a:pos x="126" y="324"/>
                    </a:cxn>
                    <a:cxn ang="0">
                      <a:pos x="120" y="330"/>
                    </a:cxn>
                    <a:cxn ang="0">
                      <a:pos x="114" y="342"/>
                    </a:cxn>
                    <a:cxn ang="0">
                      <a:pos x="120" y="354"/>
                    </a:cxn>
                    <a:cxn ang="0">
                      <a:pos x="108" y="360"/>
                    </a:cxn>
                    <a:cxn ang="0">
                      <a:pos x="90" y="348"/>
                    </a:cxn>
                    <a:cxn ang="0">
                      <a:pos x="78" y="324"/>
                    </a:cxn>
                    <a:cxn ang="0">
                      <a:pos x="78" y="300"/>
                    </a:cxn>
                    <a:cxn ang="0">
                      <a:pos x="84" y="288"/>
                    </a:cxn>
                    <a:cxn ang="0">
                      <a:pos x="96" y="282"/>
                    </a:cxn>
                    <a:cxn ang="0">
                      <a:pos x="108" y="276"/>
                    </a:cxn>
                    <a:cxn ang="0">
                      <a:pos x="96" y="258"/>
                    </a:cxn>
                    <a:cxn ang="0">
                      <a:pos x="90" y="246"/>
                    </a:cxn>
                    <a:cxn ang="0">
                      <a:pos x="90" y="228"/>
                    </a:cxn>
                    <a:cxn ang="0">
                      <a:pos x="78" y="216"/>
                    </a:cxn>
                    <a:cxn ang="0">
                      <a:pos x="60" y="210"/>
                    </a:cxn>
                    <a:cxn ang="0">
                      <a:pos x="48" y="198"/>
                    </a:cxn>
                    <a:cxn ang="0">
                      <a:pos x="36" y="198"/>
                    </a:cxn>
                    <a:cxn ang="0">
                      <a:pos x="36" y="180"/>
                    </a:cxn>
                    <a:cxn ang="0">
                      <a:pos x="24" y="168"/>
                    </a:cxn>
                    <a:cxn ang="0">
                      <a:pos x="6" y="168"/>
                    </a:cxn>
                    <a:cxn ang="0">
                      <a:pos x="0" y="150"/>
                    </a:cxn>
                    <a:cxn ang="0">
                      <a:pos x="0" y="138"/>
                    </a:cxn>
                    <a:cxn ang="0">
                      <a:pos x="30" y="132"/>
                    </a:cxn>
                    <a:cxn ang="0">
                      <a:pos x="60" y="120"/>
                    </a:cxn>
                    <a:cxn ang="0">
                      <a:pos x="72" y="96"/>
                    </a:cxn>
                    <a:cxn ang="0">
                      <a:pos x="90" y="84"/>
                    </a:cxn>
                    <a:cxn ang="0">
                      <a:pos x="96" y="78"/>
                    </a:cxn>
                    <a:cxn ang="0">
                      <a:pos x="90" y="66"/>
                    </a:cxn>
                    <a:cxn ang="0">
                      <a:pos x="96" y="54"/>
                    </a:cxn>
                    <a:cxn ang="0">
                      <a:pos x="108" y="48"/>
                    </a:cxn>
                    <a:cxn ang="0">
                      <a:pos x="114" y="42"/>
                    </a:cxn>
                    <a:cxn ang="0">
                      <a:pos x="120" y="18"/>
                    </a:cxn>
                    <a:cxn ang="0">
                      <a:pos x="168" y="12"/>
                    </a:cxn>
                    <a:cxn ang="0">
                      <a:pos x="342" y="6"/>
                    </a:cxn>
                    <a:cxn ang="0">
                      <a:pos x="342" y="60"/>
                    </a:cxn>
                    <a:cxn ang="0">
                      <a:pos x="330" y="54"/>
                    </a:cxn>
                    <a:cxn ang="0">
                      <a:pos x="330" y="66"/>
                    </a:cxn>
                    <a:cxn ang="0">
                      <a:pos x="336" y="78"/>
                    </a:cxn>
                    <a:cxn ang="0">
                      <a:pos x="324" y="90"/>
                    </a:cxn>
                    <a:cxn ang="0">
                      <a:pos x="312" y="84"/>
                    </a:cxn>
                    <a:cxn ang="0">
                      <a:pos x="282" y="102"/>
                    </a:cxn>
                    <a:cxn ang="0">
                      <a:pos x="270" y="120"/>
                    </a:cxn>
                    <a:cxn ang="0">
                      <a:pos x="264" y="138"/>
                    </a:cxn>
                    <a:cxn ang="0">
                      <a:pos x="252" y="150"/>
                    </a:cxn>
                    <a:cxn ang="0">
                      <a:pos x="228" y="156"/>
                    </a:cxn>
                    <a:cxn ang="0">
                      <a:pos x="222" y="168"/>
                    </a:cxn>
                    <a:cxn ang="0">
                      <a:pos x="222" y="186"/>
                    </a:cxn>
                    <a:cxn ang="0">
                      <a:pos x="204" y="198"/>
                    </a:cxn>
                  </a:cxnLst>
                  <a:rect l="0" t="0" r="r" b="b"/>
                  <a:pathLst>
                    <a:path w="354" h="360">
                      <a:moveTo>
                        <a:pt x="204" y="198"/>
                      </a:moveTo>
                      <a:lnTo>
                        <a:pt x="174" y="234"/>
                      </a:lnTo>
                      <a:lnTo>
                        <a:pt x="156" y="276"/>
                      </a:lnTo>
                      <a:lnTo>
                        <a:pt x="138" y="330"/>
                      </a:lnTo>
                      <a:lnTo>
                        <a:pt x="132" y="324"/>
                      </a:lnTo>
                      <a:lnTo>
                        <a:pt x="126" y="324"/>
                      </a:lnTo>
                      <a:lnTo>
                        <a:pt x="120" y="324"/>
                      </a:lnTo>
                      <a:lnTo>
                        <a:pt x="120" y="330"/>
                      </a:lnTo>
                      <a:lnTo>
                        <a:pt x="114" y="336"/>
                      </a:lnTo>
                      <a:lnTo>
                        <a:pt x="114" y="342"/>
                      </a:lnTo>
                      <a:lnTo>
                        <a:pt x="120" y="348"/>
                      </a:lnTo>
                      <a:lnTo>
                        <a:pt x="120" y="354"/>
                      </a:lnTo>
                      <a:lnTo>
                        <a:pt x="114" y="354"/>
                      </a:lnTo>
                      <a:lnTo>
                        <a:pt x="108" y="360"/>
                      </a:lnTo>
                      <a:lnTo>
                        <a:pt x="96" y="354"/>
                      </a:lnTo>
                      <a:lnTo>
                        <a:pt x="90" y="348"/>
                      </a:lnTo>
                      <a:lnTo>
                        <a:pt x="84" y="336"/>
                      </a:lnTo>
                      <a:lnTo>
                        <a:pt x="78" y="324"/>
                      </a:lnTo>
                      <a:lnTo>
                        <a:pt x="78" y="306"/>
                      </a:lnTo>
                      <a:lnTo>
                        <a:pt x="78" y="300"/>
                      </a:lnTo>
                      <a:lnTo>
                        <a:pt x="78" y="294"/>
                      </a:lnTo>
                      <a:lnTo>
                        <a:pt x="84" y="288"/>
                      </a:lnTo>
                      <a:lnTo>
                        <a:pt x="90" y="282"/>
                      </a:lnTo>
                      <a:lnTo>
                        <a:pt x="96" y="282"/>
                      </a:lnTo>
                      <a:lnTo>
                        <a:pt x="108" y="282"/>
                      </a:lnTo>
                      <a:lnTo>
                        <a:pt x="108" y="276"/>
                      </a:lnTo>
                      <a:lnTo>
                        <a:pt x="102" y="270"/>
                      </a:lnTo>
                      <a:lnTo>
                        <a:pt x="96" y="258"/>
                      </a:lnTo>
                      <a:lnTo>
                        <a:pt x="90" y="252"/>
                      </a:lnTo>
                      <a:lnTo>
                        <a:pt x="90" y="246"/>
                      </a:lnTo>
                      <a:lnTo>
                        <a:pt x="90" y="234"/>
                      </a:lnTo>
                      <a:lnTo>
                        <a:pt x="90" y="228"/>
                      </a:lnTo>
                      <a:lnTo>
                        <a:pt x="84" y="222"/>
                      </a:lnTo>
                      <a:lnTo>
                        <a:pt x="78" y="216"/>
                      </a:lnTo>
                      <a:lnTo>
                        <a:pt x="72" y="216"/>
                      </a:lnTo>
                      <a:lnTo>
                        <a:pt x="60" y="210"/>
                      </a:lnTo>
                      <a:lnTo>
                        <a:pt x="54" y="204"/>
                      </a:lnTo>
                      <a:lnTo>
                        <a:pt x="48" y="198"/>
                      </a:lnTo>
                      <a:lnTo>
                        <a:pt x="42" y="198"/>
                      </a:lnTo>
                      <a:lnTo>
                        <a:pt x="36" y="198"/>
                      </a:lnTo>
                      <a:lnTo>
                        <a:pt x="36" y="192"/>
                      </a:lnTo>
                      <a:lnTo>
                        <a:pt x="36" y="180"/>
                      </a:lnTo>
                      <a:lnTo>
                        <a:pt x="30" y="174"/>
                      </a:lnTo>
                      <a:lnTo>
                        <a:pt x="24" y="168"/>
                      </a:lnTo>
                      <a:lnTo>
                        <a:pt x="18" y="162"/>
                      </a:lnTo>
                      <a:lnTo>
                        <a:pt x="6" y="168"/>
                      </a:lnTo>
                      <a:lnTo>
                        <a:pt x="0" y="162"/>
                      </a:lnTo>
                      <a:lnTo>
                        <a:pt x="0" y="150"/>
                      </a:lnTo>
                      <a:lnTo>
                        <a:pt x="0" y="144"/>
                      </a:lnTo>
                      <a:lnTo>
                        <a:pt x="0" y="138"/>
                      </a:lnTo>
                      <a:lnTo>
                        <a:pt x="18" y="132"/>
                      </a:lnTo>
                      <a:lnTo>
                        <a:pt x="30" y="132"/>
                      </a:lnTo>
                      <a:lnTo>
                        <a:pt x="36" y="126"/>
                      </a:lnTo>
                      <a:lnTo>
                        <a:pt x="60" y="120"/>
                      </a:lnTo>
                      <a:lnTo>
                        <a:pt x="66" y="108"/>
                      </a:lnTo>
                      <a:lnTo>
                        <a:pt x="72" y="96"/>
                      </a:lnTo>
                      <a:lnTo>
                        <a:pt x="78" y="90"/>
                      </a:lnTo>
                      <a:lnTo>
                        <a:pt x="90" y="84"/>
                      </a:lnTo>
                      <a:lnTo>
                        <a:pt x="96" y="84"/>
                      </a:lnTo>
                      <a:lnTo>
                        <a:pt x="96" y="78"/>
                      </a:lnTo>
                      <a:lnTo>
                        <a:pt x="96" y="72"/>
                      </a:lnTo>
                      <a:lnTo>
                        <a:pt x="90" y="66"/>
                      </a:lnTo>
                      <a:lnTo>
                        <a:pt x="90" y="60"/>
                      </a:lnTo>
                      <a:lnTo>
                        <a:pt x="96" y="54"/>
                      </a:lnTo>
                      <a:lnTo>
                        <a:pt x="102" y="48"/>
                      </a:lnTo>
                      <a:lnTo>
                        <a:pt x="108" y="48"/>
                      </a:lnTo>
                      <a:lnTo>
                        <a:pt x="114" y="48"/>
                      </a:lnTo>
                      <a:lnTo>
                        <a:pt x="114" y="42"/>
                      </a:lnTo>
                      <a:lnTo>
                        <a:pt x="120" y="36"/>
                      </a:lnTo>
                      <a:lnTo>
                        <a:pt x="120" y="18"/>
                      </a:lnTo>
                      <a:lnTo>
                        <a:pt x="150" y="0"/>
                      </a:lnTo>
                      <a:lnTo>
                        <a:pt x="168" y="12"/>
                      </a:lnTo>
                      <a:lnTo>
                        <a:pt x="204" y="36"/>
                      </a:lnTo>
                      <a:lnTo>
                        <a:pt x="342" y="6"/>
                      </a:lnTo>
                      <a:lnTo>
                        <a:pt x="354" y="66"/>
                      </a:lnTo>
                      <a:lnTo>
                        <a:pt x="342" y="60"/>
                      </a:lnTo>
                      <a:lnTo>
                        <a:pt x="336" y="54"/>
                      </a:lnTo>
                      <a:lnTo>
                        <a:pt x="330" y="54"/>
                      </a:lnTo>
                      <a:lnTo>
                        <a:pt x="330" y="60"/>
                      </a:lnTo>
                      <a:lnTo>
                        <a:pt x="330" y="66"/>
                      </a:lnTo>
                      <a:lnTo>
                        <a:pt x="330" y="72"/>
                      </a:lnTo>
                      <a:lnTo>
                        <a:pt x="336" y="78"/>
                      </a:lnTo>
                      <a:lnTo>
                        <a:pt x="330" y="90"/>
                      </a:lnTo>
                      <a:lnTo>
                        <a:pt x="324" y="90"/>
                      </a:lnTo>
                      <a:lnTo>
                        <a:pt x="318" y="90"/>
                      </a:lnTo>
                      <a:lnTo>
                        <a:pt x="312" y="84"/>
                      </a:lnTo>
                      <a:lnTo>
                        <a:pt x="288" y="96"/>
                      </a:lnTo>
                      <a:lnTo>
                        <a:pt x="282" y="102"/>
                      </a:lnTo>
                      <a:lnTo>
                        <a:pt x="276" y="108"/>
                      </a:lnTo>
                      <a:lnTo>
                        <a:pt x="270" y="120"/>
                      </a:lnTo>
                      <a:lnTo>
                        <a:pt x="270" y="126"/>
                      </a:lnTo>
                      <a:lnTo>
                        <a:pt x="264" y="138"/>
                      </a:lnTo>
                      <a:lnTo>
                        <a:pt x="258" y="144"/>
                      </a:lnTo>
                      <a:lnTo>
                        <a:pt x="252" y="150"/>
                      </a:lnTo>
                      <a:lnTo>
                        <a:pt x="246" y="156"/>
                      </a:lnTo>
                      <a:lnTo>
                        <a:pt x="228" y="156"/>
                      </a:lnTo>
                      <a:lnTo>
                        <a:pt x="228" y="162"/>
                      </a:lnTo>
                      <a:lnTo>
                        <a:pt x="222" y="168"/>
                      </a:lnTo>
                      <a:lnTo>
                        <a:pt x="222" y="180"/>
                      </a:lnTo>
                      <a:lnTo>
                        <a:pt x="222" y="186"/>
                      </a:lnTo>
                      <a:lnTo>
                        <a:pt x="216" y="186"/>
                      </a:lnTo>
                      <a:lnTo>
                        <a:pt x="204" y="198"/>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18" name="Freeform 827">
                  <a:extLst>
                    <a:ext uri="{FF2B5EF4-FFF2-40B4-BE49-F238E27FC236}">
                      <a16:creationId xmlns:a16="http://schemas.microsoft.com/office/drawing/2014/main" xmlns="" id="{8275BADA-520C-C84C-A43F-CE10CE5AF24B}"/>
                    </a:ext>
                  </a:extLst>
                </p:cNvPr>
                <p:cNvSpPr>
                  <a:spLocks/>
                </p:cNvSpPr>
                <p:nvPr/>
              </p:nvSpPr>
              <p:spPr bwMode="auto">
                <a:xfrm>
                  <a:off x="6330206" y="4011119"/>
                  <a:ext cx="531710" cy="341814"/>
                </a:xfrm>
                <a:custGeom>
                  <a:avLst/>
                  <a:gdLst/>
                  <a:ahLst/>
                  <a:cxnLst>
                    <a:cxn ang="0">
                      <a:pos x="252" y="84"/>
                    </a:cxn>
                    <a:cxn ang="0">
                      <a:pos x="246" y="90"/>
                    </a:cxn>
                    <a:cxn ang="0">
                      <a:pos x="234" y="108"/>
                    </a:cxn>
                    <a:cxn ang="0">
                      <a:pos x="228" y="114"/>
                    </a:cxn>
                    <a:cxn ang="0">
                      <a:pos x="222" y="114"/>
                    </a:cxn>
                    <a:cxn ang="0">
                      <a:pos x="216" y="114"/>
                    </a:cxn>
                    <a:cxn ang="0">
                      <a:pos x="210" y="114"/>
                    </a:cxn>
                    <a:cxn ang="0">
                      <a:pos x="210" y="132"/>
                    </a:cxn>
                    <a:cxn ang="0">
                      <a:pos x="72" y="162"/>
                    </a:cxn>
                    <a:cxn ang="0">
                      <a:pos x="36" y="138"/>
                    </a:cxn>
                    <a:cxn ang="0">
                      <a:pos x="18" y="120"/>
                    </a:cxn>
                    <a:cxn ang="0">
                      <a:pos x="6" y="114"/>
                    </a:cxn>
                    <a:cxn ang="0">
                      <a:pos x="0" y="108"/>
                    </a:cxn>
                    <a:cxn ang="0">
                      <a:pos x="30" y="42"/>
                    </a:cxn>
                    <a:cxn ang="0">
                      <a:pos x="48" y="36"/>
                    </a:cxn>
                    <a:cxn ang="0">
                      <a:pos x="48" y="30"/>
                    </a:cxn>
                    <a:cxn ang="0">
                      <a:pos x="54" y="24"/>
                    </a:cxn>
                    <a:cxn ang="0">
                      <a:pos x="54" y="0"/>
                    </a:cxn>
                    <a:cxn ang="0">
                      <a:pos x="162" y="42"/>
                    </a:cxn>
                    <a:cxn ang="0">
                      <a:pos x="234" y="78"/>
                    </a:cxn>
                    <a:cxn ang="0">
                      <a:pos x="252" y="84"/>
                    </a:cxn>
                  </a:cxnLst>
                  <a:rect l="0" t="0" r="r" b="b"/>
                  <a:pathLst>
                    <a:path w="252" h="162">
                      <a:moveTo>
                        <a:pt x="252" y="84"/>
                      </a:moveTo>
                      <a:lnTo>
                        <a:pt x="246" y="90"/>
                      </a:lnTo>
                      <a:lnTo>
                        <a:pt x="234" y="108"/>
                      </a:lnTo>
                      <a:lnTo>
                        <a:pt x="228" y="114"/>
                      </a:lnTo>
                      <a:lnTo>
                        <a:pt x="222" y="114"/>
                      </a:lnTo>
                      <a:lnTo>
                        <a:pt x="216" y="114"/>
                      </a:lnTo>
                      <a:lnTo>
                        <a:pt x="210" y="114"/>
                      </a:lnTo>
                      <a:lnTo>
                        <a:pt x="210" y="132"/>
                      </a:lnTo>
                      <a:lnTo>
                        <a:pt x="72" y="162"/>
                      </a:lnTo>
                      <a:lnTo>
                        <a:pt x="36" y="138"/>
                      </a:lnTo>
                      <a:lnTo>
                        <a:pt x="18" y="120"/>
                      </a:lnTo>
                      <a:lnTo>
                        <a:pt x="6" y="114"/>
                      </a:lnTo>
                      <a:lnTo>
                        <a:pt x="0" y="108"/>
                      </a:lnTo>
                      <a:lnTo>
                        <a:pt x="30" y="42"/>
                      </a:lnTo>
                      <a:lnTo>
                        <a:pt x="48" y="36"/>
                      </a:lnTo>
                      <a:lnTo>
                        <a:pt x="48" y="30"/>
                      </a:lnTo>
                      <a:lnTo>
                        <a:pt x="54" y="24"/>
                      </a:lnTo>
                      <a:lnTo>
                        <a:pt x="54" y="0"/>
                      </a:lnTo>
                      <a:lnTo>
                        <a:pt x="162" y="42"/>
                      </a:lnTo>
                      <a:lnTo>
                        <a:pt x="234" y="78"/>
                      </a:lnTo>
                      <a:lnTo>
                        <a:pt x="252" y="84"/>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19" name="Freeform 832">
                  <a:extLst>
                    <a:ext uri="{FF2B5EF4-FFF2-40B4-BE49-F238E27FC236}">
                      <a16:creationId xmlns:a16="http://schemas.microsoft.com/office/drawing/2014/main" xmlns="" id="{EB15B53F-01E7-734C-AE61-6D67A3567F79}"/>
                    </a:ext>
                  </a:extLst>
                </p:cNvPr>
                <p:cNvSpPr>
                  <a:spLocks/>
                </p:cNvSpPr>
                <p:nvPr/>
              </p:nvSpPr>
              <p:spPr bwMode="auto">
                <a:xfrm>
                  <a:off x="6482123" y="4378252"/>
                  <a:ext cx="519051" cy="468411"/>
                </a:xfrm>
                <a:custGeom>
                  <a:avLst/>
                  <a:gdLst/>
                  <a:ahLst/>
                  <a:cxnLst>
                    <a:cxn ang="0">
                      <a:pos x="150" y="18"/>
                    </a:cxn>
                    <a:cxn ang="0">
                      <a:pos x="162" y="6"/>
                    </a:cxn>
                    <a:cxn ang="0">
                      <a:pos x="174" y="0"/>
                    </a:cxn>
                    <a:cxn ang="0">
                      <a:pos x="180" y="0"/>
                    </a:cxn>
                    <a:cxn ang="0">
                      <a:pos x="180" y="6"/>
                    </a:cxn>
                    <a:cxn ang="0">
                      <a:pos x="180" y="12"/>
                    </a:cxn>
                    <a:cxn ang="0">
                      <a:pos x="180" y="18"/>
                    </a:cxn>
                    <a:cxn ang="0">
                      <a:pos x="180" y="24"/>
                    </a:cxn>
                    <a:cxn ang="0">
                      <a:pos x="186" y="30"/>
                    </a:cxn>
                    <a:cxn ang="0">
                      <a:pos x="192" y="24"/>
                    </a:cxn>
                    <a:cxn ang="0">
                      <a:pos x="204" y="18"/>
                    </a:cxn>
                    <a:cxn ang="0">
                      <a:pos x="210" y="18"/>
                    </a:cxn>
                    <a:cxn ang="0">
                      <a:pos x="222" y="24"/>
                    </a:cxn>
                    <a:cxn ang="0">
                      <a:pos x="222" y="30"/>
                    </a:cxn>
                    <a:cxn ang="0">
                      <a:pos x="246" y="48"/>
                    </a:cxn>
                    <a:cxn ang="0">
                      <a:pos x="240" y="66"/>
                    </a:cxn>
                    <a:cxn ang="0">
                      <a:pos x="240" y="78"/>
                    </a:cxn>
                    <a:cxn ang="0">
                      <a:pos x="228" y="180"/>
                    </a:cxn>
                    <a:cxn ang="0">
                      <a:pos x="228" y="222"/>
                    </a:cxn>
                    <a:cxn ang="0">
                      <a:pos x="90" y="222"/>
                    </a:cxn>
                    <a:cxn ang="0">
                      <a:pos x="54" y="210"/>
                    </a:cxn>
                    <a:cxn ang="0">
                      <a:pos x="42" y="210"/>
                    </a:cxn>
                    <a:cxn ang="0">
                      <a:pos x="30" y="198"/>
                    </a:cxn>
                    <a:cxn ang="0">
                      <a:pos x="18" y="192"/>
                    </a:cxn>
                    <a:cxn ang="0">
                      <a:pos x="24" y="180"/>
                    </a:cxn>
                    <a:cxn ang="0">
                      <a:pos x="18" y="168"/>
                    </a:cxn>
                    <a:cxn ang="0">
                      <a:pos x="6" y="162"/>
                    </a:cxn>
                    <a:cxn ang="0">
                      <a:pos x="0" y="150"/>
                    </a:cxn>
                    <a:cxn ang="0">
                      <a:pos x="12" y="138"/>
                    </a:cxn>
                    <a:cxn ang="0">
                      <a:pos x="18" y="138"/>
                    </a:cxn>
                    <a:cxn ang="0">
                      <a:pos x="18" y="132"/>
                    </a:cxn>
                    <a:cxn ang="0">
                      <a:pos x="18" y="120"/>
                    </a:cxn>
                    <a:cxn ang="0">
                      <a:pos x="24" y="114"/>
                    </a:cxn>
                    <a:cxn ang="0">
                      <a:pos x="24" y="108"/>
                    </a:cxn>
                    <a:cxn ang="0">
                      <a:pos x="42" y="108"/>
                    </a:cxn>
                    <a:cxn ang="0">
                      <a:pos x="48" y="102"/>
                    </a:cxn>
                    <a:cxn ang="0">
                      <a:pos x="54" y="96"/>
                    </a:cxn>
                    <a:cxn ang="0">
                      <a:pos x="60" y="90"/>
                    </a:cxn>
                    <a:cxn ang="0">
                      <a:pos x="66" y="78"/>
                    </a:cxn>
                    <a:cxn ang="0">
                      <a:pos x="66" y="72"/>
                    </a:cxn>
                    <a:cxn ang="0">
                      <a:pos x="72" y="60"/>
                    </a:cxn>
                    <a:cxn ang="0">
                      <a:pos x="78" y="54"/>
                    </a:cxn>
                    <a:cxn ang="0">
                      <a:pos x="84" y="48"/>
                    </a:cxn>
                    <a:cxn ang="0">
                      <a:pos x="108" y="36"/>
                    </a:cxn>
                    <a:cxn ang="0">
                      <a:pos x="114" y="42"/>
                    </a:cxn>
                    <a:cxn ang="0">
                      <a:pos x="120" y="42"/>
                    </a:cxn>
                    <a:cxn ang="0">
                      <a:pos x="126" y="42"/>
                    </a:cxn>
                    <a:cxn ang="0">
                      <a:pos x="132" y="30"/>
                    </a:cxn>
                    <a:cxn ang="0">
                      <a:pos x="126" y="24"/>
                    </a:cxn>
                    <a:cxn ang="0">
                      <a:pos x="126" y="18"/>
                    </a:cxn>
                    <a:cxn ang="0">
                      <a:pos x="126" y="12"/>
                    </a:cxn>
                    <a:cxn ang="0">
                      <a:pos x="132" y="6"/>
                    </a:cxn>
                    <a:cxn ang="0">
                      <a:pos x="138" y="12"/>
                    </a:cxn>
                    <a:cxn ang="0">
                      <a:pos x="150" y="18"/>
                    </a:cxn>
                  </a:cxnLst>
                  <a:rect l="0" t="0" r="r" b="b"/>
                  <a:pathLst>
                    <a:path w="246" h="222">
                      <a:moveTo>
                        <a:pt x="150" y="18"/>
                      </a:moveTo>
                      <a:lnTo>
                        <a:pt x="162" y="6"/>
                      </a:lnTo>
                      <a:lnTo>
                        <a:pt x="174" y="0"/>
                      </a:lnTo>
                      <a:lnTo>
                        <a:pt x="180" y="0"/>
                      </a:lnTo>
                      <a:lnTo>
                        <a:pt x="180" y="6"/>
                      </a:lnTo>
                      <a:lnTo>
                        <a:pt x="180" y="12"/>
                      </a:lnTo>
                      <a:lnTo>
                        <a:pt x="180" y="18"/>
                      </a:lnTo>
                      <a:lnTo>
                        <a:pt x="180" y="24"/>
                      </a:lnTo>
                      <a:lnTo>
                        <a:pt x="186" y="30"/>
                      </a:lnTo>
                      <a:lnTo>
                        <a:pt x="192" y="24"/>
                      </a:lnTo>
                      <a:lnTo>
                        <a:pt x="204" y="18"/>
                      </a:lnTo>
                      <a:lnTo>
                        <a:pt x="210" y="18"/>
                      </a:lnTo>
                      <a:lnTo>
                        <a:pt x="222" y="24"/>
                      </a:lnTo>
                      <a:lnTo>
                        <a:pt x="222" y="30"/>
                      </a:lnTo>
                      <a:lnTo>
                        <a:pt x="246" y="48"/>
                      </a:lnTo>
                      <a:lnTo>
                        <a:pt x="240" y="66"/>
                      </a:lnTo>
                      <a:lnTo>
                        <a:pt x="240" y="78"/>
                      </a:lnTo>
                      <a:lnTo>
                        <a:pt x="228" y="180"/>
                      </a:lnTo>
                      <a:lnTo>
                        <a:pt x="228" y="222"/>
                      </a:lnTo>
                      <a:lnTo>
                        <a:pt x="90" y="222"/>
                      </a:lnTo>
                      <a:lnTo>
                        <a:pt x="54" y="210"/>
                      </a:lnTo>
                      <a:lnTo>
                        <a:pt x="42" y="210"/>
                      </a:lnTo>
                      <a:lnTo>
                        <a:pt x="30" y="198"/>
                      </a:lnTo>
                      <a:lnTo>
                        <a:pt x="18" y="192"/>
                      </a:lnTo>
                      <a:lnTo>
                        <a:pt x="24" y="180"/>
                      </a:lnTo>
                      <a:lnTo>
                        <a:pt x="18" y="168"/>
                      </a:lnTo>
                      <a:lnTo>
                        <a:pt x="6" y="162"/>
                      </a:lnTo>
                      <a:lnTo>
                        <a:pt x="0" y="150"/>
                      </a:lnTo>
                      <a:lnTo>
                        <a:pt x="12" y="138"/>
                      </a:lnTo>
                      <a:lnTo>
                        <a:pt x="18" y="138"/>
                      </a:lnTo>
                      <a:lnTo>
                        <a:pt x="18" y="132"/>
                      </a:lnTo>
                      <a:lnTo>
                        <a:pt x="18" y="120"/>
                      </a:lnTo>
                      <a:lnTo>
                        <a:pt x="24" y="114"/>
                      </a:lnTo>
                      <a:lnTo>
                        <a:pt x="24" y="108"/>
                      </a:lnTo>
                      <a:lnTo>
                        <a:pt x="42" y="108"/>
                      </a:lnTo>
                      <a:lnTo>
                        <a:pt x="48" y="102"/>
                      </a:lnTo>
                      <a:lnTo>
                        <a:pt x="54" y="96"/>
                      </a:lnTo>
                      <a:lnTo>
                        <a:pt x="60" y="90"/>
                      </a:lnTo>
                      <a:lnTo>
                        <a:pt x="66" y="78"/>
                      </a:lnTo>
                      <a:lnTo>
                        <a:pt x="66" y="72"/>
                      </a:lnTo>
                      <a:lnTo>
                        <a:pt x="72" y="60"/>
                      </a:lnTo>
                      <a:lnTo>
                        <a:pt x="78" y="54"/>
                      </a:lnTo>
                      <a:lnTo>
                        <a:pt x="84" y="48"/>
                      </a:lnTo>
                      <a:lnTo>
                        <a:pt x="108" y="36"/>
                      </a:lnTo>
                      <a:lnTo>
                        <a:pt x="114" y="42"/>
                      </a:lnTo>
                      <a:lnTo>
                        <a:pt x="120" y="42"/>
                      </a:lnTo>
                      <a:lnTo>
                        <a:pt x="126" y="42"/>
                      </a:lnTo>
                      <a:lnTo>
                        <a:pt x="132" y="30"/>
                      </a:lnTo>
                      <a:lnTo>
                        <a:pt x="126" y="24"/>
                      </a:lnTo>
                      <a:lnTo>
                        <a:pt x="126" y="18"/>
                      </a:lnTo>
                      <a:lnTo>
                        <a:pt x="126" y="12"/>
                      </a:lnTo>
                      <a:lnTo>
                        <a:pt x="132" y="6"/>
                      </a:lnTo>
                      <a:lnTo>
                        <a:pt x="138" y="12"/>
                      </a:lnTo>
                      <a:lnTo>
                        <a:pt x="150" y="18"/>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20" name="Freeform 839">
                  <a:extLst>
                    <a:ext uri="{FF2B5EF4-FFF2-40B4-BE49-F238E27FC236}">
                      <a16:creationId xmlns:a16="http://schemas.microsoft.com/office/drawing/2014/main" xmlns="" id="{35F2D4A7-4B1E-4648-AC7A-319947856D52}"/>
                    </a:ext>
                  </a:extLst>
                </p:cNvPr>
                <p:cNvSpPr>
                  <a:spLocks/>
                </p:cNvSpPr>
                <p:nvPr/>
              </p:nvSpPr>
              <p:spPr bwMode="auto">
                <a:xfrm>
                  <a:off x="4849013" y="4201015"/>
                  <a:ext cx="670968" cy="784905"/>
                </a:xfrm>
                <a:custGeom>
                  <a:avLst/>
                  <a:gdLst/>
                  <a:ahLst/>
                  <a:cxnLst>
                    <a:cxn ang="0">
                      <a:pos x="36" y="300"/>
                    </a:cxn>
                    <a:cxn ang="0">
                      <a:pos x="6" y="162"/>
                    </a:cxn>
                    <a:cxn ang="0">
                      <a:pos x="30" y="150"/>
                    </a:cxn>
                    <a:cxn ang="0">
                      <a:pos x="42" y="144"/>
                    </a:cxn>
                    <a:cxn ang="0">
                      <a:pos x="48" y="126"/>
                    </a:cxn>
                    <a:cxn ang="0">
                      <a:pos x="48" y="108"/>
                    </a:cxn>
                    <a:cxn ang="0">
                      <a:pos x="54" y="96"/>
                    </a:cxn>
                    <a:cxn ang="0">
                      <a:pos x="72" y="96"/>
                    </a:cxn>
                    <a:cxn ang="0">
                      <a:pos x="84" y="96"/>
                    </a:cxn>
                    <a:cxn ang="0">
                      <a:pos x="102" y="90"/>
                    </a:cxn>
                    <a:cxn ang="0">
                      <a:pos x="102" y="78"/>
                    </a:cxn>
                    <a:cxn ang="0">
                      <a:pos x="90" y="60"/>
                    </a:cxn>
                    <a:cxn ang="0">
                      <a:pos x="90" y="12"/>
                    </a:cxn>
                    <a:cxn ang="0">
                      <a:pos x="96" y="0"/>
                    </a:cxn>
                    <a:cxn ang="0">
                      <a:pos x="108" y="0"/>
                    </a:cxn>
                    <a:cxn ang="0">
                      <a:pos x="150" y="30"/>
                    </a:cxn>
                    <a:cxn ang="0">
                      <a:pos x="258" y="120"/>
                    </a:cxn>
                    <a:cxn ang="0">
                      <a:pos x="300" y="222"/>
                    </a:cxn>
                    <a:cxn ang="0">
                      <a:pos x="258" y="318"/>
                    </a:cxn>
                    <a:cxn ang="0">
                      <a:pos x="240" y="348"/>
                    </a:cxn>
                    <a:cxn ang="0">
                      <a:pos x="222" y="348"/>
                    </a:cxn>
                    <a:cxn ang="0">
                      <a:pos x="210" y="360"/>
                    </a:cxn>
                    <a:cxn ang="0">
                      <a:pos x="192" y="372"/>
                    </a:cxn>
                    <a:cxn ang="0">
                      <a:pos x="180" y="366"/>
                    </a:cxn>
                    <a:cxn ang="0">
                      <a:pos x="174" y="354"/>
                    </a:cxn>
                    <a:cxn ang="0">
                      <a:pos x="150" y="354"/>
                    </a:cxn>
                    <a:cxn ang="0">
                      <a:pos x="120" y="336"/>
                    </a:cxn>
                    <a:cxn ang="0">
                      <a:pos x="108" y="324"/>
                    </a:cxn>
                    <a:cxn ang="0">
                      <a:pos x="96" y="324"/>
                    </a:cxn>
                    <a:cxn ang="0">
                      <a:pos x="90" y="336"/>
                    </a:cxn>
                    <a:cxn ang="0">
                      <a:pos x="84" y="348"/>
                    </a:cxn>
                    <a:cxn ang="0">
                      <a:pos x="66" y="354"/>
                    </a:cxn>
                    <a:cxn ang="0">
                      <a:pos x="36" y="354"/>
                    </a:cxn>
                    <a:cxn ang="0">
                      <a:pos x="24" y="330"/>
                    </a:cxn>
                    <a:cxn ang="0">
                      <a:pos x="24" y="306"/>
                    </a:cxn>
                  </a:cxnLst>
                  <a:rect l="0" t="0" r="r" b="b"/>
                  <a:pathLst>
                    <a:path w="318" h="372">
                      <a:moveTo>
                        <a:pt x="24" y="294"/>
                      </a:moveTo>
                      <a:lnTo>
                        <a:pt x="36" y="300"/>
                      </a:lnTo>
                      <a:lnTo>
                        <a:pt x="0" y="192"/>
                      </a:lnTo>
                      <a:lnTo>
                        <a:pt x="6" y="162"/>
                      </a:lnTo>
                      <a:lnTo>
                        <a:pt x="12" y="156"/>
                      </a:lnTo>
                      <a:lnTo>
                        <a:pt x="30" y="150"/>
                      </a:lnTo>
                      <a:lnTo>
                        <a:pt x="36" y="150"/>
                      </a:lnTo>
                      <a:lnTo>
                        <a:pt x="42" y="144"/>
                      </a:lnTo>
                      <a:lnTo>
                        <a:pt x="48" y="132"/>
                      </a:lnTo>
                      <a:lnTo>
                        <a:pt x="48" y="126"/>
                      </a:lnTo>
                      <a:lnTo>
                        <a:pt x="48" y="120"/>
                      </a:lnTo>
                      <a:lnTo>
                        <a:pt x="48" y="108"/>
                      </a:lnTo>
                      <a:lnTo>
                        <a:pt x="48" y="102"/>
                      </a:lnTo>
                      <a:lnTo>
                        <a:pt x="54" y="96"/>
                      </a:lnTo>
                      <a:lnTo>
                        <a:pt x="60" y="90"/>
                      </a:lnTo>
                      <a:lnTo>
                        <a:pt x="72" y="96"/>
                      </a:lnTo>
                      <a:lnTo>
                        <a:pt x="78" y="96"/>
                      </a:lnTo>
                      <a:lnTo>
                        <a:pt x="84" y="96"/>
                      </a:lnTo>
                      <a:lnTo>
                        <a:pt x="96" y="96"/>
                      </a:lnTo>
                      <a:lnTo>
                        <a:pt x="102" y="90"/>
                      </a:lnTo>
                      <a:lnTo>
                        <a:pt x="102" y="84"/>
                      </a:lnTo>
                      <a:lnTo>
                        <a:pt x="102" y="78"/>
                      </a:lnTo>
                      <a:lnTo>
                        <a:pt x="96" y="66"/>
                      </a:lnTo>
                      <a:lnTo>
                        <a:pt x="90" y="60"/>
                      </a:lnTo>
                      <a:lnTo>
                        <a:pt x="90" y="36"/>
                      </a:lnTo>
                      <a:lnTo>
                        <a:pt x="90" y="12"/>
                      </a:lnTo>
                      <a:lnTo>
                        <a:pt x="90" y="6"/>
                      </a:lnTo>
                      <a:lnTo>
                        <a:pt x="96" y="0"/>
                      </a:lnTo>
                      <a:lnTo>
                        <a:pt x="102" y="0"/>
                      </a:lnTo>
                      <a:lnTo>
                        <a:pt x="108" y="0"/>
                      </a:lnTo>
                      <a:lnTo>
                        <a:pt x="114" y="0"/>
                      </a:lnTo>
                      <a:lnTo>
                        <a:pt x="150" y="30"/>
                      </a:lnTo>
                      <a:lnTo>
                        <a:pt x="186" y="60"/>
                      </a:lnTo>
                      <a:lnTo>
                        <a:pt x="258" y="120"/>
                      </a:lnTo>
                      <a:lnTo>
                        <a:pt x="318" y="186"/>
                      </a:lnTo>
                      <a:lnTo>
                        <a:pt x="300" y="222"/>
                      </a:lnTo>
                      <a:lnTo>
                        <a:pt x="258" y="312"/>
                      </a:lnTo>
                      <a:lnTo>
                        <a:pt x="258" y="318"/>
                      </a:lnTo>
                      <a:lnTo>
                        <a:pt x="246" y="342"/>
                      </a:lnTo>
                      <a:lnTo>
                        <a:pt x="240" y="348"/>
                      </a:lnTo>
                      <a:lnTo>
                        <a:pt x="228" y="348"/>
                      </a:lnTo>
                      <a:lnTo>
                        <a:pt x="222" y="348"/>
                      </a:lnTo>
                      <a:lnTo>
                        <a:pt x="216" y="354"/>
                      </a:lnTo>
                      <a:lnTo>
                        <a:pt x="210" y="360"/>
                      </a:lnTo>
                      <a:lnTo>
                        <a:pt x="204" y="366"/>
                      </a:lnTo>
                      <a:lnTo>
                        <a:pt x="192" y="372"/>
                      </a:lnTo>
                      <a:lnTo>
                        <a:pt x="186" y="372"/>
                      </a:lnTo>
                      <a:lnTo>
                        <a:pt x="180" y="366"/>
                      </a:lnTo>
                      <a:lnTo>
                        <a:pt x="180" y="360"/>
                      </a:lnTo>
                      <a:lnTo>
                        <a:pt x="174" y="354"/>
                      </a:lnTo>
                      <a:lnTo>
                        <a:pt x="168" y="354"/>
                      </a:lnTo>
                      <a:lnTo>
                        <a:pt x="150" y="354"/>
                      </a:lnTo>
                      <a:lnTo>
                        <a:pt x="126" y="342"/>
                      </a:lnTo>
                      <a:lnTo>
                        <a:pt x="120" y="336"/>
                      </a:lnTo>
                      <a:lnTo>
                        <a:pt x="114" y="330"/>
                      </a:lnTo>
                      <a:lnTo>
                        <a:pt x="108" y="324"/>
                      </a:lnTo>
                      <a:lnTo>
                        <a:pt x="102" y="324"/>
                      </a:lnTo>
                      <a:lnTo>
                        <a:pt x="96" y="324"/>
                      </a:lnTo>
                      <a:lnTo>
                        <a:pt x="90" y="330"/>
                      </a:lnTo>
                      <a:lnTo>
                        <a:pt x="90" y="336"/>
                      </a:lnTo>
                      <a:lnTo>
                        <a:pt x="90" y="342"/>
                      </a:lnTo>
                      <a:lnTo>
                        <a:pt x="84" y="348"/>
                      </a:lnTo>
                      <a:lnTo>
                        <a:pt x="78" y="348"/>
                      </a:lnTo>
                      <a:lnTo>
                        <a:pt x="66" y="354"/>
                      </a:lnTo>
                      <a:lnTo>
                        <a:pt x="54" y="366"/>
                      </a:lnTo>
                      <a:lnTo>
                        <a:pt x="36" y="354"/>
                      </a:lnTo>
                      <a:lnTo>
                        <a:pt x="30" y="342"/>
                      </a:lnTo>
                      <a:lnTo>
                        <a:pt x="24" y="330"/>
                      </a:lnTo>
                      <a:lnTo>
                        <a:pt x="24" y="324"/>
                      </a:lnTo>
                      <a:lnTo>
                        <a:pt x="24" y="306"/>
                      </a:lnTo>
                      <a:lnTo>
                        <a:pt x="24" y="294"/>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21" name="Freeform 845">
                  <a:extLst>
                    <a:ext uri="{FF2B5EF4-FFF2-40B4-BE49-F238E27FC236}">
                      <a16:creationId xmlns:a16="http://schemas.microsoft.com/office/drawing/2014/main" xmlns="" id="{138EAB03-ECDD-7B40-BC6A-24B3DCD14EF0}"/>
                    </a:ext>
                  </a:extLst>
                </p:cNvPr>
                <p:cNvSpPr>
                  <a:spLocks/>
                </p:cNvSpPr>
                <p:nvPr/>
              </p:nvSpPr>
              <p:spPr bwMode="auto">
                <a:xfrm>
                  <a:off x="5861795" y="4694746"/>
                  <a:ext cx="544370" cy="506391"/>
                </a:xfrm>
                <a:custGeom>
                  <a:avLst/>
                  <a:gdLst/>
                  <a:ahLst/>
                  <a:cxnLst>
                    <a:cxn ang="0">
                      <a:pos x="138" y="234"/>
                    </a:cxn>
                    <a:cxn ang="0">
                      <a:pos x="138" y="222"/>
                    </a:cxn>
                    <a:cxn ang="0">
                      <a:pos x="150" y="216"/>
                    </a:cxn>
                    <a:cxn ang="0">
                      <a:pos x="156" y="204"/>
                    </a:cxn>
                    <a:cxn ang="0">
                      <a:pos x="162" y="198"/>
                    </a:cxn>
                    <a:cxn ang="0">
                      <a:pos x="174" y="204"/>
                    </a:cxn>
                    <a:cxn ang="0">
                      <a:pos x="192" y="204"/>
                    </a:cxn>
                    <a:cxn ang="0">
                      <a:pos x="204" y="210"/>
                    </a:cxn>
                    <a:cxn ang="0">
                      <a:pos x="222" y="210"/>
                    </a:cxn>
                    <a:cxn ang="0">
                      <a:pos x="228" y="198"/>
                    </a:cxn>
                    <a:cxn ang="0">
                      <a:pos x="240" y="186"/>
                    </a:cxn>
                    <a:cxn ang="0">
                      <a:pos x="246" y="198"/>
                    </a:cxn>
                    <a:cxn ang="0">
                      <a:pos x="252" y="204"/>
                    </a:cxn>
                    <a:cxn ang="0">
                      <a:pos x="258" y="192"/>
                    </a:cxn>
                    <a:cxn ang="0">
                      <a:pos x="246" y="174"/>
                    </a:cxn>
                    <a:cxn ang="0">
                      <a:pos x="246" y="156"/>
                    </a:cxn>
                    <a:cxn ang="0">
                      <a:pos x="234" y="138"/>
                    </a:cxn>
                    <a:cxn ang="0">
                      <a:pos x="222" y="126"/>
                    </a:cxn>
                    <a:cxn ang="0">
                      <a:pos x="210" y="126"/>
                    </a:cxn>
                    <a:cxn ang="0">
                      <a:pos x="204" y="138"/>
                    </a:cxn>
                    <a:cxn ang="0">
                      <a:pos x="210" y="150"/>
                    </a:cxn>
                    <a:cxn ang="0">
                      <a:pos x="204" y="156"/>
                    </a:cxn>
                    <a:cxn ang="0">
                      <a:pos x="186" y="156"/>
                    </a:cxn>
                    <a:cxn ang="0">
                      <a:pos x="174" y="138"/>
                    </a:cxn>
                    <a:cxn ang="0">
                      <a:pos x="168" y="102"/>
                    </a:cxn>
                    <a:cxn ang="0">
                      <a:pos x="180" y="84"/>
                    </a:cxn>
                    <a:cxn ang="0">
                      <a:pos x="198" y="84"/>
                    </a:cxn>
                    <a:cxn ang="0">
                      <a:pos x="192" y="72"/>
                    </a:cxn>
                    <a:cxn ang="0">
                      <a:pos x="180" y="54"/>
                    </a:cxn>
                    <a:cxn ang="0">
                      <a:pos x="180" y="36"/>
                    </a:cxn>
                    <a:cxn ang="0">
                      <a:pos x="174" y="24"/>
                    </a:cxn>
                    <a:cxn ang="0">
                      <a:pos x="162" y="18"/>
                    </a:cxn>
                    <a:cxn ang="0">
                      <a:pos x="144" y="6"/>
                    </a:cxn>
                    <a:cxn ang="0">
                      <a:pos x="132" y="0"/>
                    </a:cxn>
                    <a:cxn ang="0">
                      <a:pos x="90" y="60"/>
                    </a:cxn>
                    <a:cxn ang="0">
                      <a:pos x="72" y="78"/>
                    </a:cxn>
                    <a:cxn ang="0">
                      <a:pos x="60" y="78"/>
                    </a:cxn>
                    <a:cxn ang="0">
                      <a:pos x="54" y="96"/>
                    </a:cxn>
                    <a:cxn ang="0">
                      <a:pos x="54" y="114"/>
                    </a:cxn>
                    <a:cxn ang="0">
                      <a:pos x="42" y="120"/>
                    </a:cxn>
                    <a:cxn ang="0">
                      <a:pos x="18" y="132"/>
                    </a:cxn>
                    <a:cxn ang="0">
                      <a:pos x="0" y="204"/>
                    </a:cxn>
                    <a:cxn ang="0">
                      <a:pos x="144" y="240"/>
                    </a:cxn>
                  </a:cxnLst>
                  <a:rect l="0" t="0" r="r" b="b"/>
                  <a:pathLst>
                    <a:path w="258" h="240">
                      <a:moveTo>
                        <a:pt x="144" y="240"/>
                      </a:moveTo>
                      <a:lnTo>
                        <a:pt x="138" y="234"/>
                      </a:lnTo>
                      <a:lnTo>
                        <a:pt x="138" y="228"/>
                      </a:lnTo>
                      <a:lnTo>
                        <a:pt x="138" y="222"/>
                      </a:lnTo>
                      <a:lnTo>
                        <a:pt x="144" y="216"/>
                      </a:lnTo>
                      <a:lnTo>
                        <a:pt x="150" y="216"/>
                      </a:lnTo>
                      <a:lnTo>
                        <a:pt x="156" y="210"/>
                      </a:lnTo>
                      <a:lnTo>
                        <a:pt x="156" y="204"/>
                      </a:lnTo>
                      <a:lnTo>
                        <a:pt x="156" y="198"/>
                      </a:lnTo>
                      <a:lnTo>
                        <a:pt x="162" y="198"/>
                      </a:lnTo>
                      <a:lnTo>
                        <a:pt x="168" y="204"/>
                      </a:lnTo>
                      <a:lnTo>
                        <a:pt x="174" y="204"/>
                      </a:lnTo>
                      <a:lnTo>
                        <a:pt x="186" y="198"/>
                      </a:lnTo>
                      <a:lnTo>
                        <a:pt x="192" y="204"/>
                      </a:lnTo>
                      <a:lnTo>
                        <a:pt x="198" y="210"/>
                      </a:lnTo>
                      <a:lnTo>
                        <a:pt x="204" y="210"/>
                      </a:lnTo>
                      <a:lnTo>
                        <a:pt x="216" y="210"/>
                      </a:lnTo>
                      <a:lnTo>
                        <a:pt x="222" y="210"/>
                      </a:lnTo>
                      <a:lnTo>
                        <a:pt x="228" y="204"/>
                      </a:lnTo>
                      <a:lnTo>
                        <a:pt x="228" y="198"/>
                      </a:lnTo>
                      <a:lnTo>
                        <a:pt x="234" y="192"/>
                      </a:lnTo>
                      <a:lnTo>
                        <a:pt x="240" y="186"/>
                      </a:lnTo>
                      <a:lnTo>
                        <a:pt x="240" y="192"/>
                      </a:lnTo>
                      <a:lnTo>
                        <a:pt x="246" y="198"/>
                      </a:lnTo>
                      <a:lnTo>
                        <a:pt x="246" y="204"/>
                      </a:lnTo>
                      <a:lnTo>
                        <a:pt x="252" y="204"/>
                      </a:lnTo>
                      <a:lnTo>
                        <a:pt x="258" y="204"/>
                      </a:lnTo>
                      <a:lnTo>
                        <a:pt x="258" y="192"/>
                      </a:lnTo>
                      <a:lnTo>
                        <a:pt x="252" y="180"/>
                      </a:lnTo>
                      <a:lnTo>
                        <a:pt x="246" y="174"/>
                      </a:lnTo>
                      <a:lnTo>
                        <a:pt x="246" y="168"/>
                      </a:lnTo>
                      <a:lnTo>
                        <a:pt x="246" y="156"/>
                      </a:lnTo>
                      <a:lnTo>
                        <a:pt x="240" y="144"/>
                      </a:lnTo>
                      <a:lnTo>
                        <a:pt x="234" y="138"/>
                      </a:lnTo>
                      <a:lnTo>
                        <a:pt x="228" y="132"/>
                      </a:lnTo>
                      <a:lnTo>
                        <a:pt x="222" y="126"/>
                      </a:lnTo>
                      <a:lnTo>
                        <a:pt x="216" y="126"/>
                      </a:lnTo>
                      <a:lnTo>
                        <a:pt x="210" y="126"/>
                      </a:lnTo>
                      <a:lnTo>
                        <a:pt x="210" y="132"/>
                      </a:lnTo>
                      <a:lnTo>
                        <a:pt x="204" y="138"/>
                      </a:lnTo>
                      <a:lnTo>
                        <a:pt x="204" y="144"/>
                      </a:lnTo>
                      <a:lnTo>
                        <a:pt x="210" y="150"/>
                      </a:lnTo>
                      <a:lnTo>
                        <a:pt x="210" y="156"/>
                      </a:lnTo>
                      <a:lnTo>
                        <a:pt x="204" y="156"/>
                      </a:lnTo>
                      <a:lnTo>
                        <a:pt x="198" y="162"/>
                      </a:lnTo>
                      <a:lnTo>
                        <a:pt x="186" y="156"/>
                      </a:lnTo>
                      <a:lnTo>
                        <a:pt x="180" y="150"/>
                      </a:lnTo>
                      <a:lnTo>
                        <a:pt x="174" y="138"/>
                      </a:lnTo>
                      <a:lnTo>
                        <a:pt x="174" y="132"/>
                      </a:lnTo>
                      <a:lnTo>
                        <a:pt x="168" y="102"/>
                      </a:lnTo>
                      <a:lnTo>
                        <a:pt x="168" y="90"/>
                      </a:lnTo>
                      <a:lnTo>
                        <a:pt x="180" y="84"/>
                      </a:lnTo>
                      <a:lnTo>
                        <a:pt x="186" y="84"/>
                      </a:lnTo>
                      <a:lnTo>
                        <a:pt x="198" y="84"/>
                      </a:lnTo>
                      <a:lnTo>
                        <a:pt x="198" y="78"/>
                      </a:lnTo>
                      <a:lnTo>
                        <a:pt x="192" y="72"/>
                      </a:lnTo>
                      <a:lnTo>
                        <a:pt x="186" y="60"/>
                      </a:lnTo>
                      <a:lnTo>
                        <a:pt x="180" y="54"/>
                      </a:lnTo>
                      <a:lnTo>
                        <a:pt x="180" y="48"/>
                      </a:lnTo>
                      <a:lnTo>
                        <a:pt x="180" y="36"/>
                      </a:lnTo>
                      <a:lnTo>
                        <a:pt x="180" y="30"/>
                      </a:lnTo>
                      <a:lnTo>
                        <a:pt x="174" y="24"/>
                      </a:lnTo>
                      <a:lnTo>
                        <a:pt x="168" y="18"/>
                      </a:lnTo>
                      <a:lnTo>
                        <a:pt x="162" y="18"/>
                      </a:lnTo>
                      <a:lnTo>
                        <a:pt x="150" y="12"/>
                      </a:lnTo>
                      <a:lnTo>
                        <a:pt x="144" y="6"/>
                      </a:lnTo>
                      <a:lnTo>
                        <a:pt x="138" y="0"/>
                      </a:lnTo>
                      <a:lnTo>
                        <a:pt x="132" y="0"/>
                      </a:lnTo>
                      <a:lnTo>
                        <a:pt x="126" y="0"/>
                      </a:lnTo>
                      <a:lnTo>
                        <a:pt x="90" y="60"/>
                      </a:lnTo>
                      <a:lnTo>
                        <a:pt x="84" y="72"/>
                      </a:lnTo>
                      <a:lnTo>
                        <a:pt x="72" y="78"/>
                      </a:lnTo>
                      <a:lnTo>
                        <a:pt x="66" y="78"/>
                      </a:lnTo>
                      <a:lnTo>
                        <a:pt x="60" y="78"/>
                      </a:lnTo>
                      <a:lnTo>
                        <a:pt x="54" y="90"/>
                      </a:lnTo>
                      <a:lnTo>
                        <a:pt x="54" y="96"/>
                      </a:lnTo>
                      <a:lnTo>
                        <a:pt x="54" y="102"/>
                      </a:lnTo>
                      <a:lnTo>
                        <a:pt x="54" y="114"/>
                      </a:lnTo>
                      <a:lnTo>
                        <a:pt x="48" y="120"/>
                      </a:lnTo>
                      <a:lnTo>
                        <a:pt x="42" y="120"/>
                      </a:lnTo>
                      <a:lnTo>
                        <a:pt x="30" y="126"/>
                      </a:lnTo>
                      <a:lnTo>
                        <a:pt x="18" y="132"/>
                      </a:lnTo>
                      <a:lnTo>
                        <a:pt x="12" y="144"/>
                      </a:lnTo>
                      <a:lnTo>
                        <a:pt x="0" y="204"/>
                      </a:lnTo>
                      <a:lnTo>
                        <a:pt x="0" y="228"/>
                      </a:lnTo>
                      <a:lnTo>
                        <a:pt x="144" y="240"/>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22" name="Freeform 846">
                  <a:extLst>
                    <a:ext uri="{FF2B5EF4-FFF2-40B4-BE49-F238E27FC236}">
                      <a16:creationId xmlns:a16="http://schemas.microsoft.com/office/drawing/2014/main" xmlns="" id="{0C6E4AE2-A612-2D4B-A76C-8D39A25D76B2}"/>
                    </a:ext>
                  </a:extLst>
                </p:cNvPr>
                <p:cNvSpPr>
                  <a:spLocks/>
                </p:cNvSpPr>
                <p:nvPr/>
              </p:nvSpPr>
              <p:spPr bwMode="auto">
                <a:xfrm>
                  <a:off x="3253883" y="4314953"/>
                  <a:ext cx="835545" cy="544370"/>
                </a:xfrm>
                <a:custGeom>
                  <a:avLst/>
                  <a:gdLst/>
                  <a:ahLst/>
                  <a:cxnLst>
                    <a:cxn ang="0">
                      <a:pos x="6" y="42"/>
                    </a:cxn>
                    <a:cxn ang="0">
                      <a:pos x="12" y="36"/>
                    </a:cxn>
                    <a:cxn ang="0">
                      <a:pos x="30" y="36"/>
                    </a:cxn>
                    <a:cxn ang="0">
                      <a:pos x="42" y="54"/>
                    </a:cxn>
                    <a:cxn ang="0">
                      <a:pos x="54" y="66"/>
                    </a:cxn>
                    <a:cxn ang="0">
                      <a:pos x="72" y="72"/>
                    </a:cxn>
                    <a:cxn ang="0">
                      <a:pos x="90" y="66"/>
                    </a:cxn>
                    <a:cxn ang="0">
                      <a:pos x="114" y="60"/>
                    </a:cxn>
                    <a:cxn ang="0">
                      <a:pos x="138" y="54"/>
                    </a:cxn>
                    <a:cxn ang="0">
                      <a:pos x="150" y="54"/>
                    </a:cxn>
                    <a:cxn ang="0">
                      <a:pos x="156" y="60"/>
                    </a:cxn>
                    <a:cxn ang="0">
                      <a:pos x="156" y="72"/>
                    </a:cxn>
                    <a:cxn ang="0">
                      <a:pos x="150" y="90"/>
                    </a:cxn>
                    <a:cxn ang="0">
                      <a:pos x="150" y="102"/>
                    </a:cxn>
                    <a:cxn ang="0">
                      <a:pos x="162" y="114"/>
                    </a:cxn>
                    <a:cxn ang="0">
                      <a:pos x="180" y="108"/>
                    </a:cxn>
                    <a:cxn ang="0">
                      <a:pos x="192" y="102"/>
                    </a:cxn>
                    <a:cxn ang="0">
                      <a:pos x="204" y="84"/>
                    </a:cxn>
                    <a:cxn ang="0">
                      <a:pos x="204" y="66"/>
                    </a:cxn>
                    <a:cxn ang="0">
                      <a:pos x="180" y="36"/>
                    </a:cxn>
                    <a:cxn ang="0">
                      <a:pos x="192" y="18"/>
                    </a:cxn>
                    <a:cxn ang="0">
                      <a:pos x="198" y="0"/>
                    </a:cxn>
                    <a:cxn ang="0">
                      <a:pos x="210" y="0"/>
                    </a:cxn>
                    <a:cxn ang="0">
                      <a:pos x="210" y="18"/>
                    </a:cxn>
                    <a:cxn ang="0">
                      <a:pos x="222" y="30"/>
                    </a:cxn>
                    <a:cxn ang="0">
                      <a:pos x="234" y="42"/>
                    </a:cxn>
                    <a:cxn ang="0">
                      <a:pos x="258" y="48"/>
                    </a:cxn>
                    <a:cxn ang="0">
                      <a:pos x="276" y="36"/>
                    </a:cxn>
                    <a:cxn ang="0">
                      <a:pos x="288" y="24"/>
                    </a:cxn>
                    <a:cxn ang="0">
                      <a:pos x="324" y="24"/>
                    </a:cxn>
                    <a:cxn ang="0">
                      <a:pos x="342" y="42"/>
                    </a:cxn>
                    <a:cxn ang="0">
                      <a:pos x="366" y="54"/>
                    </a:cxn>
                    <a:cxn ang="0">
                      <a:pos x="366" y="78"/>
                    </a:cxn>
                    <a:cxn ang="0">
                      <a:pos x="366" y="108"/>
                    </a:cxn>
                    <a:cxn ang="0">
                      <a:pos x="366" y="126"/>
                    </a:cxn>
                    <a:cxn ang="0">
                      <a:pos x="384" y="138"/>
                    </a:cxn>
                    <a:cxn ang="0">
                      <a:pos x="396" y="144"/>
                    </a:cxn>
                    <a:cxn ang="0">
                      <a:pos x="390" y="156"/>
                    </a:cxn>
                    <a:cxn ang="0">
                      <a:pos x="366" y="174"/>
                    </a:cxn>
                    <a:cxn ang="0">
                      <a:pos x="348" y="180"/>
                    </a:cxn>
                    <a:cxn ang="0">
                      <a:pos x="336" y="180"/>
                    </a:cxn>
                    <a:cxn ang="0">
                      <a:pos x="324" y="192"/>
                    </a:cxn>
                    <a:cxn ang="0">
                      <a:pos x="318" y="210"/>
                    </a:cxn>
                    <a:cxn ang="0">
                      <a:pos x="306" y="234"/>
                    </a:cxn>
                    <a:cxn ang="0">
                      <a:pos x="294" y="234"/>
                    </a:cxn>
                    <a:cxn ang="0">
                      <a:pos x="276" y="234"/>
                    </a:cxn>
                    <a:cxn ang="0">
                      <a:pos x="180" y="252"/>
                    </a:cxn>
                    <a:cxn ang="0">
                      <a:pos x="108" y="252"/>
                    </a:cxn>
                    <a:cxn ang="0">
                      <a:pos x="102" y="222"/>
                    </a:cxn>
                    <a:cxn ang="0">
                      <a:pos x="108" y="204"/>
                    </a:cxn>
                    <a:cxn ang="0">
                      <a:pos x="102" y="174"/>
                    </a:cxn>
                    <a:cxn ang="0">
                      <a:pos x="102" y="162"/>
                    </a:cxn>
                    <a:cxn ang="0">
                      <a:pos x="90" y="150"/>
                    </a:cxn>
                    <a:cxn ang="0">
                      <a:pos x="78" y="156"/>
                    </a:cxn>
                    <a:cxn ang="0">
                      <a:pos x="30" y="102"/>
                    </a:cxn>
                    <a:cxn ang="0">
                      <a:pos x="0" y="54"/>
                    </a:cxn>
                  </a:cxnLst>
                  <a:rect l="0" t="0" r="r" b="b"/>
                  <a:pathLst>
                    <a:path w="396" h="258">
                      <a:moveTo>
                        <a:pt x="0" y="54"/>
                      </a:moveTo>
                      <a:lnTo>
                        <a:pt x="6" y="42"/>
                      </a:lnTo>
                      <a:lnTo>
                        <a:pt x="6" y="36"/>
                      </a:lnTo>
                      <a:lnTo>
                        <a:pt x="12" y="36"/>
                      </a:lnTo>
                      <a:lnTo>
                        <a:pt x="18" y="30"/>
                      </a:lnTo>
                      <a:lnTo>
                        <a:pt x="30" y="36"/>
                      </a:lnTo>
                      <a:lnTo>
                        <a:pt x="36" y="42"/>
                      </a:lnTo>
                      <a:lnTo>
                        <a:pt x="42" y="54"/>
                      </a:lnTo>
                      <a:lnTo>
                        <a:pt x="48" y="60"/>
                      </a:lnTo>
                      <a:lnTo>
                        <a:pt x="54" y="66"/>
                      </a:lnTo>
                      <a:lnTo>
                        <a:pt x="60" y="72"/>
                      </a:lnTo>
                      <a:lnTo>
                        <a:pt x="72" y="72"/>
                      </a:lnTo>
                      <a:lnTo>
                        <a:pt x="84" y="72"/>
                      </a:lnTo>
                      <a:lnTo>
                        <a:pt x="90" y="66"/>
                      </a:lnTo>
                      <a:lnTo>
                        <a:pt x="102" y="60"/>
                      </a:lnTo>
                      <a:lnTo>
                        <a:pt x="114" y="60"/>
                      </a:lnTo>
                      <a:lnTo>
                        <a:pt x="126" y="60"/>
                      </a:lnTo>
                      <a:lnTo>
                        <a:pt x="138" y="54"/>
                      </a:lnTo>
                      <a:lnTo>
                        <a:pt x="144" y="54"/>
                      </a:lnTo>
                      <a:lnTo>
                        <a:pt x="150" y="54"/>
                      </a:lnTo>
                      <a:lnTo>
                        <a:pt x="156" y="54"/>
                      </a:lnTo>
                      <a:lnTo>
                        <a:pt x="156" y="60"/>
                      </a:lnTo>
                      <a:lnTo>
                        <a:pt x="156" y="66"/>
                      </a:lnTo>
                      <a:lnTo>
                        <a:pt x="156" y="72"/>
                      </a:lnTo>
                      <a:lnTo>
                        <a:pt x="156" y="78"/>
                      </a:lnTo>
                      <a:lnTo>
                        <a:pt x="150" y="90"/>
                      </a:lnTo>
                      <a:lnTo>
                        <a:pt x="144" y="96"/>
                      </a:lnTo>
                      <a:lnTo>
                        <a:pt x="150" y="102"/>
                      </a:lnTo>
                      <a:lnTo>
                        <a:pt x="156" y="108"/>
                      </a:lnTo>
                      <a:lnTo>
                        <a:pt x="162" y="114"/>
                      </a:lnTo>
                      <a:lnTo>
                        <a:pt x="168" y="114"/>
                      </a:lnTo>
                      <a:lnTo>
                        <a:pt x="180" y="108"/>
                      </a:lnTo>
                      <a:lnTo>
                        <a:pt x="186" y="108"/>
                      </a:lnTo>
                      <a:lnTo>
                        <a:pt x="192" y="102"/>
                      </a:lnTo>
                      <a:lnTo>
                        <a:pt x="198" y="96"/>
                      </a:lnTo>
                      <a:lnTo>
                        <a:pt x="204" y="84"/>
                      </a:lnTo>
                      <a:lnTo>
                        <a:pt x="204" y="72"/>
                      </a:lnTo>
                      <a:lnTo>
                        <a:pt x="204" y="66"/>
                      </a:lnTo>
                      <a:lnTo>
                        <a:pt x="186" y="48"/>
                      </a:lnTo>
                      <a:lnTo>
                        <a:pt x="180" y="36"/>
                      </a:lnTo>
                      <a:lnTo>
                        <a:pt x="186" y="24"/>
                      </a:lnTo>
                      <a:lnTo>
                        <a:pt x="192" y="18"/>
                      </a:lnTo>
                      <a:lnTo>
                        <a:pt x="192" y="6"/>
                      </a:lnTo>
                      <a:lnTo>
                        <a:pt x="198" y="0"/>
                      </a:lnTo>
                      <a:lnTo>
                        <a:pt x="204" y="0"/>
                      </a:lnTo>
                      <a:lnTo>
                        <a:pt x="210" y="0"/>
                      </a:lnTo>
                      <a:lnTo>
                        <a:pt x="210" y="6"/>
                      </a:lnTo>
                      <a:lnTo>
                        <a:pt x="210" y="18"/>
                      </a:lnTo>
                      <a:lnTo>
                        <a:pt x="216" y="24"/>
                      </a:lnTo>
                      <a:lnTo>
                        <a:pt x="222" y="30"/>
                      </a:lnTo>
                      <a:lnTo>
                        <a:pt x="228" y="36"/>
                      </a:lnTo>
                      <a:lnTo>
                        <a:pt x="234" y="42"/>
                      </a:lnTo>
                      <a:lnTo>
                        <a:pt x="252" y="48"/>
                      </a:lnTo>
                      <a:lnTo>
                        <a:pt x="258" y="48"/>
                      </a:lnTo>
                      <a:lnTo>
                        <a:pt x="270" y="48"/>
                      </a:lnTo>
                      <a:lnTo>
                        <a:pt x="276" y="36"/>
                      </a:lnTo>
                      <a:lnTo>
                        <a:pt x="282" y="30"/>
                      </a:lnTo>
                      <a:lnTo>
                        <a:pt x="288" y="24"/>
                      </a:lnTo>
                      <a:lnTo>
                        <a:pt x="312" y="24"/>
                      </a:lnTo>
                      <a:lnTo>
                        <a:pt x="324" y="24"/>
                      </a:lnTo>
                      <a:lnTo>
                        <a:pt x="336" y="30"/>
                      </a:lnTo>
                      <a:lnTo>
                        <a:pt x="342" y="42"/>
                      </a:lnTo>
                      <a:lnTo>
                        <a:pt x="354" y="48"/>
                      </a:lnTo>
                      <a:lnTo>
                        <a:pt x="366" y="54"/>
                      </a:lnTo>
                      <a:lnTo>
                        <a:pt x="378" y="60"/>
                      </a:lnTo>
                      <a:lnTo>
                        <a:pt x="366" y="78"/>
                      </a:lnTo>
                      <a:lnTo>
                        <a:pt x="366" y="96"/>
                      </a:lnTo>
                      <a:lnTo>
                        <a:pt x="366" y="108"/>
                      </a:lnTo>
                      <a:lnTo>
                        <a:pt x="366" y="120"/>
                      </a:lnTo>
                      <a:lnTo>
                        <a:pt x="366" y="126"/>
                      </a:lnTo>
                      <a:lnTo>
                        <a:pt x="372" y="132"/>
                      </a:lnTo>
                      <a:lnTo>
                        <a:pt x="384" y="138"/>
                      </a:lnTo>
                      <a:lnTo>
                        <a:pt x="390" y="138"/>
                      </a:lnTo>
                      <a:lnTo>
                        <a:pt x="396" y="144"/>
                      </a:lnTo>
                      <a:lnTo>
                        <a:pt x="396" y="150"/>
                      </a:lnTo>
                      <a:lnTo>
                        <a:pt x="390" y="156"/>
                      </a:lnTo>
                      <a:lnTo>
                        <a:pt x="384" y="162"/>
                      </a:lnTo>
                      <a:lnTo>
                        <a:pt x="366" y="174"/>
                      </a:lnTo>
                      <a:lnTo>
                        <a:pt x="360" y="180"/>
                      </a:lnTo>
                      <a:lnTo>
                        <a:pt x="348" y="180"/>
                      </a:lnTo>
                      <a:lnTo>
                        <a:pt x="342" y="180"/>
                      </a:lnTo>
                      <a:lnTo>
                        <a:pt x="336" y="180"/>
                      </a:lnTo>
                      <a:lnTo>
                        <a:pt x="324" y="186"/>
                      </a:lnTo>
                      <a:lnTo>
                        <a:pt x="324" y="192"/>
                      </a:lnTo>
                      <a:lnTo>
                        <a:pt x="318" y="198"/>
                      </a:lnTo>
                      <a:lnTo>
                        <a:pt x="318" y="210"/>
                      </a:lnTo>
                      <a:lnTo>
                        <a:pt x="312" y="222"/>
                      </a:lnTo>
                      <a:lnTo>
                        <a:pt x="306" y="234"/>
                      </a:lnTo>
                      <a:lnTo>
                        <a:pt x="300" y="234"/>
                      </a:lnTo>
                      <a:lnTo>
                        <a:pt x="294" y="234"/>
                      </a:lnTo>
                      <a:lnTo>
                        <a:pt x="282" y="234"/>
                      </a:lnTo>
                      <a:lnTo>
                        <a:pt x="276" y="234"/>
                      </a:lnTo>
                      <a:lnTo>
                        <a:pt x="258" y="252"/>
                      </a:lnTo>
                      <a:lnTo>
                        <a:pt x="180" y="252"/>
                      </a:lnTo>
                      <a:lnTo>
                        <a:pt x="114" y="258"/>
                      </a:lnTo>
                      <a:lnTo>
                        <a:pt x="108" y="252"/>
                      </a:lnTo>
                      <a:lnTo>
                        <a:pt x="102" y="234"/>
                      </a:lnTo>
                      <a:lnTo>
                        <a:pt x="102" y="222"/>
                      </a:lnTo>
                      <a:lnTo>
                        <a:pt x="108" y="216"/>
                      </a:lnTo>
                      <a:lnTo>
                        <a:pt x="108" y="204"/>
                      </a:lnTo>
                      <a:lnTo>
                        <a:pt x="102" y="180"/>
                      </a:lnTo>
                      <a:lnTo>
                        <a:pt x="102" y="174"/>
                      </a:lnTo>
                      <a:lnTo>
                        <a:pt x="102" y="168"/>
                      </a:lnTo>
                      <a:lnTo>
                        <a:pt x="102" y="162"/>
                      </a:lnTo>
                      <a:lnTo>
                        <a:pt x="96" y="156"/>
                      </a:lnTo>
                      <a:lnTo>
                        <a:pt x="90" y="150"/>
                      </a:lnTo>
                      <a:lnTo>
                        <a:pt x="84" y="150"/>
                      </a:lnTo>
                      <a:lnTo>
                        <a:pt x="78" y="156"/>
                      </a:lnTo>
                      <a:lnTo>
                        <a:pt x="66" y="162"/>
                      </a:lnTo>
                      <a:lnTo>
                        <a:pt x="30" y="102"/>
                      </a:lnTo>
                      <a:lnTo>
                        <a:pt x="12" y="72"/>
                      </a:lnTo>
                      <a:lnTo>
                        <a:pt x="0" y="54"/>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23" name="Freeform 849">
                  <a:extLst>
                    <a:ext uri="{FF2B5EF4-FFF2-40B4-BE49-F238E27FC236}">
                      <a16:creationId xmlns:a16="http://schemas.microsoft.com/office/drawing/2014/main" xmlns="" id="{C59D88CD-444F-9E43-A135-A64037C92C4E}"/>
                    </a:ext>
                  </a:extLst>
                </p:cNvPr>
                <p:cNvSpPr>
                  <a:spLocks/>
                </p:cNvSpPr>
                <p:nvPr/>
              </p:nvSpPr>
              <p:spPr bwMode="auto">
                <a:xfrm>
                  <a:off x="3481759" y="5631568"/>
                  <a:ext cx="620329" cy="848204"/>
                </a:xfrm>
                <a:custGeom>
                  <a:avLst/>
                  <a:gdLst/>
                  <a:ahLst/>
                  <a:cxnLst>
                    <a:cxn ang="0">
                      <a:pos x="294" y="66"/>
                    </a:cxn>
                    <a:cxn ang="0">
                      <a:pos x="288" y="66"/>
                    </a:cxn>
                    <a:cxn ang="0">
                      <a:pos x="282" y="66"/>
                    </a:cxn>
                    <a:cxn ang="0">
                      <a:pos x="276" y="66"/>
                    </a:cxn>
                    <a:cxn ang="0">
                      <a:pos x="276" y="54"/>
                    </a:cxn>
                    <a:cxn ang="0">
                      <a:pos x="282" y="54"/>
                    </a:cxn>
                    <a:cxn ang="0">
                      <a:pos x="282" y="48"/>
                    </a:cxn>
                    <a:cxn ang="0">
                      <a:pos x="276" y="42"/>
                    </a:cxn>
                    <a:cxn ang="0">
                      <a:pos x="276" y="36"/>
                    </a:cxn>
                    <a:cxn ang="0">
                      <a:pos x="270" y="36"/>
                    </a:cxn>
                    <a:cxn ang="0">
                      <a:pos x="258" y="36"/>
                    </a:cxn>
                    <a:cxn ang="0">
                      <a:pos x="252" y="24"/>
                    </a:cxn>
                    <a:cxn ang="0">
                      <a:pos x="252" y="12"/>
                    </a:cxn>
                    <a:cxn ang="0">
                      <a:pos x="246" y="6"/>
                    </a:cxn>
                    <a:cxn ang="0">
                      <a:pos x="246" y="0"/>
                    </a:cxn>
                    <a:cxn ang="0">
                      <a:pos x="234" y="12"/>
                    </a:cxn>
                    <a:cxn ang="0">
                      <a:pos x="222" y="18"/>
                    </a:cxn>
                    <a:cxn ang="0">
                      <a:pos x="156" y="24"/>
                    </a:cxn>
                    <a:cxn ang="0">
                      <a:pos x="132" y="42"/>
                    </a:cxn>
                    <a:cxn ang="0">
                      <a:pos x="54" y="6"/>
                    </a:cxn>
                    <a:cxn ang="0">
                      <a:pos x="36" y="6"/>
                    </a:cxn>
                    <a:cxn ang="0">
                      <a:pos x="18" y="102"/>
                    </a:cxn>
                    <a:cxn ang="0">
                      <a:pos x="0" y="120"/>
                    </a:cxn>
                    <a:cxn ang="0">
                      <a:pos x="6" y="120"/>
                    </a:cxn>
                    <a:cxn ang="0">
                      <a:pos x="48" y="144"/>
                    </a:cxn>
                    <a:cxn ang="0">
                      <a:pos x="42" y="216"/>
                    </a:cxn>
                    <a:cxn ang="0">
                      <a:pos x="36" y="306"/>
                    </a:cxn>
                    <a:cxn ang="0">
                      <a:pos x="24" y="402"/>
                    </a:cxn>
                    <a:cxn ang="0">
                      <a:pos x="246" y="396"/>
                    </a:cxn>
                    <a:cxn ang="0">
                      <a:pos x="258" y="312"/>
                    </a:cxn>
                    <a:cxn ang="0">
                      <a:pos x="270" y="216"/>
                    </a:cxn>
                    <a:cxn ang="0">
                      <a:pos x="288" y="120"/>
                    </a:cxn>
                    <a:cxn ang="0">
                      <a:pos x="294" y="66"/>
                    </a:cxn>
                  </a:cxnLst>
                  <a:rect l="0" t="0" r="r" b="b"/>
                  <a:pathLst>
                    <a:path w="294" h="402">
                      <a:moveTo>
                        <a:pt x="294" y="66"/>
                      </a:moveTo>
                      <a:lnTo>
                        <a:pt x="288" y="66"/>
                      </a:lnTo>
                      <a:lnTo>
                        <a:pt x="282" y="66"/>
                      </a:lnTo>
                      <a:lnTo>
                        <a:pt x="276" y="66"/>
                      </a:lnTo>
                      <a:lnTo>
                        <a:pt x="276" y="54"/>
                      </a:lnTo>
                      <a:lnTo>
                        <a:pt x="282" y="54"/>
                      </a:lnTo>
                      <a:lnTo>
                        <a:pt x="282" y="48"/>
                      </a:lnTo>
                      <a:lnTo>
                        <a:pt x="276" y="42"/>
                      </a:lnTo>
                      <a:lnTo>
                        <a:pt x="276" y="36"/>
                      </a:lnTo>
                      <a:lnTo>
                        <a:pt x="270" y="36"/>
                      </a:lnTo>
                      <a:lnTo>
                        <a:pt x="258" y="36"/>
                      </a:lnTo>
                      <a:lnTo>
                        <a:pt x="252" y="24"/>
                      </a:lnTo>
                      <a:lnTo>
                        <a:pt x="252" y="12"/>
                      </a:lnTo>
                      <a:lnTo>
                        <a:pt x="246" y="6"/>
                      </a:lnTo>
                      <a:lnTo>
                        <a:pt x="246" y="0"/>
                      </a:lnTo>
                      <a:lnTo>
                        <a:pt x="234" y="12"/>
                      </a:lnTo>
                      <a:lnTo>
                        <a:pt x="222" y="18"/>
                      </a:lnTo>
                      <a:lnTo>
                        <a:pt x="156" y="24"/>
                      </a:lnTo>
                      <a:lnTo>
                        <a:pt x="132" y="42"/>
                      </a:lnTo>
                      <a:lnTo>
                        <a:pt x="54" y="6"/>
                      </a:lnTo>
                      <a:lnTo>
                        <a:pt x="36" y="6"/>
                      </a:lnTo>
                      <a:lnTo>
                        <a:pt x="18" y="102"/>
                      </a:lnTo>
                      <a:lnTo>
                        <a:pt x="0" y="120"/>
                      </a:lnTo>
                      <a:lnTo>
                        <a:pt x="6" y="120"/>
                      </a:lnTo>
                      <a:lnTo>
                        <a:pt x="48" y="144"/>
                      </a:lnTo>
                      <a:lnTo>
                        <a:pt x="42" y="216"/>
                      </a:lnTo>
                      <a:lnTo>
                        <a:pt x="36" y="306"/>
                      </a:lnTo>
                      <a:lnTo>
                        <a:pt x="24" y="402"/>
                      </a:lnTo>
                      <a:lnTo>
                        <a:pt x="246" y="396"/>
                      </a:lnTo>
                      <a:lnTo>
                        <a:pt x="258" y="312"/>
                      </a:lnTo>
                      <a:lnTo>
                        <a:pt x="270" y="216"/>
                      </a:lnTo>
                      <a:lnTo>
                        <a:pt x="288" y="120"/>
                      </a:lnTo>
                      <a:lnTo>
                        <a:pt x="294" y="66"/>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24" name="Freeform 856">
                  <a:extLst>
                    <a:ext uri="{FF2B5EF4-FFF2-40B4-BE49-F238E27FC236}">
                      <a16:creationId xmlns:a16="http://schemas.microsoft.com/office/drawing/2014/main" xmlns="" id="{5F1EF5BD-E79C-B84F-A368-5ADD511DA495}"/>
                    </a:ext>
                  </a:extLst>
                </p:cNvPr>
                <p:cNvSpPr>
                  <a:spLocks/>
                </p:cNvSpPr>
                <p:nvPr/>
              </p:nvSpPr>
              <p:spPr bwMode="auto">
                <a:xfrm>
                  <a:off x="4861672" y="5580931"/>
                  <a:ext cx="721607" cy="670968"/>
                </a:xfrm>
                <a:custGeom>
                  <a:avLst/>
                  <a:gdLst/>
                  <a:ahLst/>
                  <a:cxnLst>
                    <a:cxn ang="0">
                      <a:pos x="252" y="240"/>
                    </a:cxn>
                    <a:cxn ang="0">
                      <a:pos x="162" y="318"/>
                    </a:cxn>
                    <a:cxn ang="0">
                      <a:pos x="168" y="294"/>
                    </a:cxn>
                    <a:cxn ang="0">
                      <a:pos x="54" y="276"/>
                    </a:cxn>
                    <a:cxn ang="0">
                      <a:pos x="36" y="234"/>
                    </a:cxn>
                    <a:cxn ang="0">
                      <a:pos x="0" y="144"/>
                    </a:cxn>
                    <a:cxn ang="0">
                      <a:pos x="36" y="30"/>
                    </a:cxn>
                    <a:cxn ang="0">
                      <a:pos x="36" y="18"/>
                    </a:cxn>
                    <a:cxn ang="0">
                      <a:pos x="42" y="12"/>
                    </a:cxn>
                    <a:cxn ang="0">
                      <a:pos x="54" y="6"/>
                    </a:cxn>
                    <a:cxn ang="0">
                      <a:pos x="60" y="6"/>
                    </a:cxn>
                    <a:cxn ang="0">
                      <a:pos x="66" y="6"/>
                    </a:cxn>
                    <a:cxn ang="0">
                      <a:pos x="72" y="12"/>
                    </a:cxn>
                    <a:cxn ang="0">
                      <a:pos x="78" y="12"/>
                    </a:cxn>
                    <a:cxn ang="0">
                      <a:pos x="90" y="12"/>
                    </a:cxn>
                    <a:cxn ang="0">
                      <a:pos x="96" y="0"/>
                    </a:cxn>
                    <a:cxn ang="0">
                      <a:pos x="102" y="0"/>
                    </a:cxn>
                    <a:cxn ang="0">
                      <a:pos x="108" y="0"/>
                    </a:cxn>
                    <a:cxn ang="0">
                      <a:pos x="114" y="0"/>
                    </a:cxn>
                    <a:cxn ang="0">
                      <a:pos x="120" y="6"/>
                    </a:cxn>
                    <a:cxn ang="0">
                      <a:pos x="126" y="18"/>
                    </a:cxn>
                    <a:cxn ang="0">
                      <a:pos x="126" y="30"/>
                    </a:cxn>
                    <a:cxn ang="0">
                      <a:pos x="132" y="36"/>
                    </a:cxn>
                    <a:cxn ang="0">
                      <a:pos x="138" y="36"/>
                    </a:cxn>
                    <a:cxn ang="0">
                      <a:pos x="150" y="36"/>
                    </a:cxn>
                    <a:cxn ang="0">
                      <a:pos x="156" y="30"/>
                    </a:cxn>
                    <a:cxn ang="0">
                      <a:pos x="162" y="18"/>
                    </a:cxn>
                    <a:cxn ang="0">
                      <a:pos x="168" y="18"/>
                    </a:cxn>
                    <a:cxn ang="0">
                      <a:pos x="240" y="84"/>
                    </a:cxn>
                    <a:cxn ang="0">
                      <a:pos x="252" y="78"/>
                    </a:cxn>
                    <a:cxn ang="0">
                      <a:pos x="264" y="72"/>
                    </a:cxn>
                    <a:cxn ang="0">
                      <a:pos x="276" y="66"/>
                    </a:cxn>
                    <a:cxn ang="0">
                      <a:pos x="294" y="84"/>
                    </a:cxn>
                    <a:cxn ang="0">
                      <a:pos x="342" y="96"/>
                    </a:cxn>
                    <a:cxn ang="0">
                      <a:pos x="324" y="144"/>
                    </a:cxn>
                    <a:cxn ang="0">
                      <a:pos x="312" y="192"/>
                    </a:cxn>
                    <a:cxn ang="0">
                      <a:pos x="300" y="192"/>
                    </a:cxn>
                    <a:cxn ang="0">
                      <a:pos x="294" y="192"/>
                    </a:cxn>
                    <a:cxn ang="0">
                      <a:pos x="288" y="192"/>
                    </a:cxn>
                    <a:cxn ang="0">
                      <a:pos x="282" y="198"/>
                    </a:cxn>
                    <a:cxn ang="0">
                      <a:pos x="288" y="204"/>
                    </a:cxn>
                    <a:cxn ang="0">
                      <a:pos x="288" y="210"/>
                    </a:cxn>
                    <a:cxn ang="0">
                      <a:pos x="288" y="216"/>
                    </a:cxn>
                    <a:cxn ang="0">
                      <a:pos x="282" y="216"/>
                    </a:cxn>
                    <a:cxn ang="0">
                      <a:pos x="270" y="222"/>
                    </a:cxn>
                    <a:cxn ang="0">
                      <a:pos x="258" y="228"/>
                    </a:cxn>
                    <a:cxn ang="0">
                      <a:pos x="252" y="228"/>
                    </a:cxn>
                    <a:cxn ang="0">
                      <a:pos x="246" y="228"/>
                    </a:cxn>
                    <a:cxn ang="0">
                      <a:pos x="246" y="234"/>
                    </a:cxn>
                    <a:cxn ang="0">
                      <a:pos x="252" y="240"/>
                    </a:cxn>
                  </a:cxnLst>
                  <a:rect l="0" t="0" r="r" b="b"/>
                  <a:pathLst>
                    <a:path w="342" h="318">
                      <a:moveTo>
                        <a:pt x="252" y="240"/>
                      </a:moveTo>
                      <a:lnTo>
                        <a:pt x="162" y="318"/>
                      </a:lnTo>
                      <a:lnTo>
                        <a:pt x="168" y="294"/>
                      </a:lnTo>
                      <a:lnTo>
                        <a:pt x="54" y="276"/>
                      </a:lnTo>
                      <a:lnTo>
                        <a:pt x="36" y="234"/>
                      </a:lnTo>
                      <a:lnTo>
                        <a:pt x="0" y="144"/>
                      </a:lnTo>
                      <a:lnTo>
                        <a:pt x="36" y="30"/>
                      </a:lnTo>
                      <a:lnTo>
                        <a:pt x="36" y="18"/>
                      </a:lnTo>
                      <a:lnTo>
                        <a:pt x="42" y="12"/>
                      </a:lnTo>
                      <a:lnTo>
                        <a:pt x="54" y="6"/>
                      </a:lnTo>
                      <a:lnTo>
                        <a:pt x="60" y="6"/>
                      </a:lnTo>
                      <a:lnTo>
                        <a:pt x="66" y="6"/>
                      </a:lnTo>
                      <a:lnTo>
                        <a:pt x="72" y="12"/>
                      </a:lnTo>
                      <a:lnTo>
                        <a:pt x="78" y="12"/>
                      </a:lnTo>
                      <a:lnTo>
                        <a:pt x="90" y="12"/>
                      </a:lnTo>
                      <a:lnTo>
                        <a:pt x="96" y="0"/>
                      </a:lnTo>
                      <a:lnTo>
                        <a:pt x="102" y="0"/>
                      </a:lnTo>
                      <a:lnTo>
                        <a:pt x="108" y="0"/>
                      </a:lnTo>
                      <a:lnTo>
                        <a:pt x="114" y="0"/>
                      </a:lnTo>
                      <a:lnTo>
                        <a:pt x="120" y="6"/>
                      </a:lnTo>
                      <a:lnTo>
                        <a:pt x="126" y="18"/>
                      </a:lnTo>
                      <a:lnTo>
                        <a:pt x="126" y="30"/>
                      </a:lnTo>
                      <a:lnTo>
                        <a:pt x="132" y="36"/>
                      </a:lnTo>
                      <a:lnTo>
                        <a:pt x="138" y="36"/>
                      </a:lnTo>
                      <a:lnTo>
                        <a:pt x="150" y="36"/>
                      </a:lnTo>
                      <a:lnTo>
                        <a:pt x="156" y="30"/>
                      </a:lnTo>
                      <a:lnTo>
                        <a:pt x="162" y="18"/>
                      </a:lnTo>
                      <a:lnTo>
                        <a:pt x="168" y="18"/>
                      </a:lnTo>
                      <a:lnTo>
                        <a:pt x="240" y="84"/>
                      </a:lnTo>
                      <a:lnTo>
                        <a:pt x="252" y="78"/>
                      </a:lnTo>
                      <a:lnTo>
                        <a:pt x="264" y="72"/>
                      </a:lnTo>
                      <a:lnTo>
                        <a:pt x="276" y="66"/>
                      </a:lnTo>
                      <a:lnTo>
                        <a:pt x="294" y="84"/>
                      </a:lnTo>
                      <a:lnTo>
                        <a:pt x="342" y="96"/>
                      </a:lnTo>
                      <a:lnTo>
                        <a:pt x="324" y="144"/>
                      </a:lnTo>
                      <a:lnTo>
                        <a:pt x="312" y="192"/>
                      </a:lnTo>
                      <a:lnTo>
                        <a:pt x="300" y="192"/>
                      </a:lnTo>
                      <a:lnTo>
                        <a:pt x="294" y="192"/>
                      </a:lnTo>
                      <a:lnTo>
                        <a:pt x="288" y="192"/>
                      </a:lnTo>
                      <a:lnTo>
                        <a:pt x="282" y="198"/>
                      </a:lnTo>
                      <a:lnTo>
                        <a:pt x="288" y="204"/>
                      </a:lnTo>
                      <a:lnTo>
                        <a:pt x="288" y="210"/>
                      </a:lnTo>
                      <a:lnTo>
                        <a:pt x="288" y="216"/>
                      </a:lnTo>
                      <a:lnTo>
                        <a:pt x="282" y="216"/>
                      </a:lnTo>
                      <a:lnTo>
                        <a:pt x="270" y="222"/>
                      </a:lnTo>
                      <a:lnTo>
                        <a:pt x="258" y="228"/>
                      </a:lnTo>
                      <a:lnTo>
                        <a:pt x="252" y="228"/>
                      </a:lnTo>
                      <a:lnTo>
                        <a:pt x="246" y="228"/>
                      </a:lnTo>
                      <a:lnTo>
                        <a:pt x="246" y="234"/>
                      </a:lnTo>
                      <a:lnTo>
                        <a:pt x="252" y="240"/>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25" name="Freeform 869">
                  <a:extLst>
                    <a:ext uri="{FF2B5EF4-FFF2-40B4-BE49-F238E27FC236}">
                      <a16:creationId xmlns:a16="http://schemas.microsoft.com/office/drawing/2014/main" xmlns="" id="{8415AE70-62A4-FC46-B4A7-6496C5BB17B4}"/>
                    </a:ext>
                  </a:extLst>
                </p:cNvPr>
                <p:cNvSpPr>
                  <a:spLocks/>
                </p:cNvSpPr>
                <p:nvPr/>
              </p:nvSpPr>
              <p:spPr bwMode="auto">
                <a:xfrm>
                  <a:off x="2418338" y="5188477"/>
                  <a:ext cx="481071" cy="721607"/>
                </a:xfrm>
                <a:custGeom>
                  <a:avLst/>
                  <a:gdLst/>
                  <a:ahLst/>
                  <a:cxnLst>
                    <a:cxn ang="0">
                      <a:pos x="222" y="222"/>
                    </a:cxn>
                    <a:cxn ang="0">
                      <a:pos x="210" y="246"/>
                    </a:cxn>
                    <a:cxn ang="0">
                      <a:pos x="216" y="270"/>
                    </a:cxn>
                    <a:cxn ang="0">
                      <a:pos x="210" y="282"/>
                    </a:cxn>
                    <a:cxn ang="0">
                      <a:pos x="204" y="306"/>
                    </a:cxn>
                    <a:cxn ang="0">
                      <a:pos x="210" y="318"/>
                    </a:cxn>
                    <a:cxn ang="0">
                      <a:pos x="198" y="342"/>
                    </a:cxn>
                    <a:cxn ang="0">
                      <a:pos x="186" y="330"/>
                    </a:cxn>
                    <a:cxn ang="0">
                      <a:pos x="162" y="300"/>
                    </a:cxn>
                    <a:cxn ang="0">
                      <a:pos x="144" y="282"/>
                    </a:cxn>
                    <a:cxn ang="0">
                      <a:pos x="114" y="282"/>
                    </a:cxn>
                    <a:cxn ang="0">
                      <a:pos x="78" y="288"/>
                    </a:cxn>
                    <a:cxn ang="0">
                      <a:pos x="66" y="300"/>
                    </a:cxn>
                    <a:cxn ang="0">
                      <a:pos x="48" y="306"/>
                    </a:cxn>
                    <a:cxn ang="0">
                      <a:pos x="0" y="270"/>
                    </a:cxn>
                    <a:cxn ang="0">
                      <a:pos x="30" y="276"/>
                    </a:cxn>
                    <a:cxn ang="0">
                      <a:pos x="60" y="270"/>
                    </a:cxn>
                    <a:cxn ang="0">
                      <a:pos x="72" y="252"/>
                    </a:cxn>
                    <a:cxn ang="0">
                      <a:pos x="78" y="228"/>
                    </a:cxn>
                    <a:cxn ang="0">
                      <a:pos x="84" y="198"/>
                    </a:cxn>
                    <a:cxn ang="0">
                      <a:pos x="72" y="168"/>
                    </a:cxn>
                    <a:cxn ang="0">
                      <a:pos x="42" y="132"/>
                    </a:cxn>
                    <a:cxn ang="0">
                      <a:pos x="30" y="108"/>
                    </a:cxn>
                    <a:cxn ang="0">
                      <a:pos x="36" y="84"/>
                    </a:cxn>
                    <a:cxn ang="0">
                      <a:pos x="48" y="54"/>
                    </a:cxn>
                    <a:cxn ang="0">
                      <a:pos x="54" y="30"/>
                    </a:cxn>
                    <a:cxn ang="0">
                      <a:pos x="72" y="12"/>
                    </a:cxn>
                    <a:cxn ang="0">
                      <a:pos x="90" y="0"/>
                    </a:cxn>
                    <a:cxn ang="0">
                      <a:pos x="108" y="6"/>
                    </a:cxn>
                    <a:cxn ang="0">
                      <a:pos x="114" y="12"/>
                    </a:cxn>
                    <a:cxn ang="0">
                      <a:pos x="126" y="18"/>
                    </a:cxn>
                    <a:cxn ang="0">
                      <a:pos x="138" y="24"/>
                    </a:cxn>
                    <a:cxn ang="0">
                      <a:pos x="156" y="24"/>
                    </a:cxn>
                    <a:cxn ang="0">
                      <a:pos x="168" y="42"/>
                    </a:cxn>
                    <a:cxn ang="0">
                      <a:pos x="162" y="60"/>
                    </a:cxn>
                    <a:cxn ang="0">
                      <a:pos x="174" y="84"/>
                    </a:cxn>
                    <a:cxn ang="0">
                      <a:pos x="204" y="102"/>
                    </a:cxn>
                    <a:cxn ang="0">
                      <a:pos x="216" y="138"/>
                    </a:cxn>
                    <a:cxn ang="0">
                      <a:pos x="228" y="162"/>
                    </a:cxn>
                    <a:cxn ang="0">
                      <a:pos x="216" y="168"/>
                    </a:cxn>
                    <a:cxn ang="0">
                      <a:pos x="216" y="186"/>
                    </a:cxn>
                    <a:cxn ang="0">
                      <a:pos x="228" y="198"/>
                    </a:cxn>
                    <a:cxn ang="0">
                      <a:pos x="228" y="210"/>
                    </a:cxn>
                  </a:cxnLst>
                  <a:rect l="0" t="0" r="r" b="b"/>
                  <a:pathLst>
                    <a:path w="228" h="342">
                      <a:moveTo>
                        <a:pt x="228" y="216"/>
                      </a:moveTo>
                      <a:lnTo>
                        <a:pt x="222" y="222"/>
                      </a:lnTo>
                      <a:lnTo>
                        <a:pt x="216" y="234"/>
                      </a:lnTo>
                      <a:lnTo>
                        <a:pt x="210" y="246"/>
                      </a:lnTo>
                      <a:lnTo>
                        <a:pt x="210" y="252"/>
                      </a:lnTo>
                      <a:lnTo>
                        <a:pt x="216" y="270"/>
                      </a:lnTo>
                      <a:lnTo>
                        <a:pt x="216" y="276"/>
                      </a:lnTo>
                      <a:lnTo>
                        <a:pt x="210" y="282"/>
                      </a:lnTo>
                      <a:lnTo>
                        <a:pt x="204" y="294"/>
                      </a:lnTo>
                      <a:lnTo>
                        <a:pt x="204" y="306"/>
                      </a:lnTo>
                      <a:lnTo>
                        <a:pt x="210" y="312"/>
                      </a:lnTo>
                      <a:lnTo>
                        <a:pt x="210" y="318"/>
                      </a:lnTo>
                      <a:lnTo>
                        <a:pt x="216" y="330"/>
                      </a:lnTo>
                      <a:lnTo>
                        <a:pt x="198" y="342"/>
                      </a:lnTo>
                      <a:lnTo>
                        <a:pt x="192" y="336"/>
                      </a:lnTo>
                      <a:lnTo>
                        <a:pt x="186" y="330"/>
                      </a:lnTo>
                      <a:lnTo>
                        <a:pt x="174" y="312"/>
                      </a:lnTo>
                      <a:lnTo>
                        <a:pt x="162" y="300"/>
                      </a:lnTo>
                      <a:lnTo>
                        <a:pt x="150" y="288"/>
                      </a:lnTo>
                      <a:lnTo>
                        <a:pt x="144" y="282"/>
                      </a:lnTo>
                      <a:lnTo>
                        <a:pt x="138" y="282"/>
                      </a:lnTo>
                      <a:lnTo>
                        <a:pt x="114" y="282"/>
                      </a:lnTo>
                      <a:lnTo>
                        <a:pt x="96" y="282"/>
                      </a:lnTo>
                      <a:lnTo>
                        <a:pt x="78" y="288"/>
                      </a:lnTo>
                      <a:lnTo>
                        <a:pt x="72" y="294"/>
                      </a:lnTo>
                      <a:lnTo>
                        <a:pt x="66" y="300"/>
                      </a:lnTo>
                      <a:lnTo>
                        <a:pt x="54" y="306"/>
                      </a:lnTo>
                      <a:lnTo>
                        <a:pt x="48" y="306"/>
                      </a:lnTo>
                      <a:lnTo>
                        <a:pt x="24" y="306"/>
                      </a:lnTo>
                      <a:lnTo>
                        <a:pt x="0" y="270"/>
                      </a:lnTo>
                      <a:lnTo>
                        <a:pt x="12" y="270"/>
                      </a:lnTo>
                      <a:lnTo>
                        <a:pt x="30" y="276"/>
                      </a:lnTo>
                      <a:lnTo>
                        <a:pt x="48" y="276"/>
                      </a:lnTo>
                      <a:lnTo>
                        <a:pt x="60" y="270"/>
                      </a:lnTo>
                      <a:lnTo>
                        <a:pt x="66" y="264"/>
                      </a:lnTo>
                      <a:lnTo>
                        <a:pt x="72" y="252"/>
                      </a:lnTo>
                      <a:lnTo>
                        <a:pt x="78" y="240"/>
                      </a:lnTo>
                      <a:lnTo>
                        <a:pt x="78" y="228"/>
                      </a:lnTo>
                      <a:lnTo>
                        <a:pt x="84" y="210"/>
                      </a:lnTo>
                      <a:lnTo>
                        <a:pt x="84" y="198"/>
                      </a:lnTo>
                      <a:lnTo>
                        <a:pt x="84" y="186"/>
                      </a:lnTo>
                      <a:lnTo>
                        <a:pt x="72" y="168"/>
                      </a:lnTo>
                      <a:lnTo>
                        <a:pt x="54" y="156"/>
                      </a:lnTo>
                      <a:lnTo>
                        <a:pt x="42" y="132"/>
                      </a:lnTo>
                      <a:lnTo>
                        <a:pt x="36" y="120"/>
                      </a:lnTo>
                      <a:lnTo>
                        <a:pt x="30" y="108"/>
                      </a:lnTo>
                      <a:lnTo>
                        <a:pt x="30" y="96"/>
                      </a:lnTo>
                      <a:lnTo>
                        <a:pt x="36" y="84"/>
                      </a:lnTo>
                      <a:lnTo>
                        <a:pt x="42" y="72"/>
                      </a:lnTo>
                      <a:lnTo>
                        <a:pt x="48" y="54"/>
                      </a:lnTo>
                      <a:lnTo>
                        <a:pt x="54" y="42"/>
                      </a:lnTo>
                      <a:lnTo>
                        <a:pt x="54" y="30"/>
                      </a:lnTo>
                      <a:lnTo>
                        <a:pt x="60" y="18"/>
                      </a:lnTo>
                      <a:lnTo>
                        <a:pt x="72" y="12"/>
                      </a:lnTo>
                      <a:lnTo>
                        <a:pt x="84" y="0"/>
                      </a:lnTo>
                      <a:lnTo>
                        <a:pt x="90" y="0"/>
                      </a:lnTo>
                      <a:lnTo>
                        <a:pt x="96" y="0"/>
                      </a:lnTo>
                      <a:lnTo>
                        <a:pt x="108" y="6"/>
                      </a:lnTo>
                      <a:lnTo>
                        <a:pt x="114" y="6"/>
                      </a:lnTo>
                      <a:lnTo>
                        <a:pt x="114" y="12"/>
                      </a:lnTo>
                      <a:lnTo>
                        <a:pt x="120" y="18"/>
                      </a:lnTo>
                      <a:lnTo>
                        <a:pt x="126" y="18"/>
                      </a:lnTo>
                      <a:lnTo>
                        <a:pt x="132" y="24"/>
                      </a:lnTo>
                      <a:lnTo>
                        <a:pt x="138" y="24"/>
                      </a:lnTo>
                      <a:lnTo>
                        <a:pt x="144" y="18"/>
                      </a:lnTo>
                      <a:lnTo>
                        <a:pt x="156" y="24"/>
                      </a:lnTo>
                      <a:lnTo>
                        <a:pt x="162" y="36"/>
                      </a:lnTo>
                      <a:lnTo>
                        <a:pt x="168" y="42"/>
                      </a:lnTo>
                      <a:lnTo>
                        <a:pt x="162" y="48"/>
                      </a:lnTo>
                      <a:lnTo>
                        <a:pt x="162" y="60"/>
                      </a:lnTo>
                      <a:lnTo>
                        <a:pt x="168" y="66"/>
                      </a:lnTo>
                      <a:lnTo>
                        <a:pt x="174" y="84"/>
                      </a:lnTo>
                      <a:lnTo>
                        <a:pt x="186" y="96"/>
                      </a:lnTo>
                      <a:lnTo>
                        <a:pt x="204" y="102"/>
                      </a:lnTo>
                      <a:lnTo>
                        <a:pt x="210" y="120"/>
                      </a:lnTo>
                      <a:lnTo>
                        <a:pt x="216" y="138"/>
                      </a:lnTo>
                      <a:lnTo>
                        <a:pt x="222" y="150"/>
                      </a:lnTo>
                      <a:lnTo>
                        <a:pt x="228" y="162"/>
                      </a:lnTo>
                      <a:lnTo>
                        <a:pt x="222" y="168"/>
                      </a:lnTo>
                      <a:lnTo>
                        <a:pt x="216" y="168"/>
                      </a:lnTo>
                      <a:lnTo>
                        <a:pt x="216" y="174"/>
                      </a:lnTo>
                      <a:lnTo>
                        <a:pt x="216" y="186"/>
                      </a:lnTo>
                      <a:lnTo>
                        <a:pt x="222" y="192"/>
                      </a:lnTo>
                      <a:lnTo>
                        <a:pt x="228" y="198"/>
                      </a:lnTo>
                      <a:lnTo>
                        <a:pt x="228" y="204"/>
                      </a:lnTo>
                      <a:lnTo>
                        <a:pt x="228" y="210"/>
                      </a:lnTo>
                      <a:lnTo>
                        <a:pt x="228" y="216"/>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26" name="Freeform 870">
                  <a:extLst>
                    <a:ext uri="{FF2B5EF4-FFF2-40B4-BE49-F238E27FC236}">
                      <a16:creationId xmlns:a16="http://schemas.microsoft.com/office/drawing/2014/main" xmlns="" id="{E1B96B10-4227-F94C-9A73-9E556A1AB39F}"/>
                    </a:ext>
                  </a:extLst>
                </p:cNvPr>
                <p:cNvSpPr>
                  <a:spLocks/>
                </p:cNvSpPr>
                <p:nvPr/>
              </p:nvSpPr>
              <p:spPr bwMode="auto">
                <a:xfrm>
                  <a:off x="1582794" y="6188598"/>
                  <a:ext cx="506391" cy="481071"/>
                </a:xfrm>
                <a:custGeom>
                  <a:avLst/>
                  <a:gdLst/>
                  <a:ahLst/>
                  <a:cxnLst>
                    <a:cxn ang="0">
                      <a:pos x="240" y="24"/>
                    </a:cxn>
                    <a:cxn ang="0">
                      <a:pos x="234" y="42"/>
                    </a:cxn>
                    <a:cxn ang="0">
                      <a:pos x="234" y="138"/>
                    </a:cxn>
                    <a:cxn ang="0">
                      <a:pos x="234" y="228"/>
                    </a:cxn>
                    <a:cxn ang="0">
                      <a:pos x="222" y="228"/>
                    </a:cxn>
                    <a:cxn ang="0">
                      <a:pos x="198" y="198"/>
                    </a:cxn>
                    <a:cxn ang="0">
                      <a:pos x="180" y="174"/>
                    </a:cxn>
                    <a:cxn ang="0">
                      <a:pos x="156" y="162"/>
                    </a:cxn>
                    <a:cxn ang="0">
                      <a:pos x="102" y="156"/>
                    </a:cxn>
                    <a:cxn ang="0">
                      <a:pos x="30" y="114"/>
                    </a:cxn>
                    <a:cxn ang="0">
                      <a:pos x="12" y="114"/>
                    </a:cxn>
                    <a:cxn ang="0">
                      <a:pos x="18" y="114"/>
                    </a:cxn>
                    <a:cxn ang="0">
                      <a:pos x="24" y="108"/>
                    </a:cxn>
                    <a:cxn ang="0">
                      <a:pos x="24" y="102"/>
                    </a:cxn>
                    <a:cxn ang="0">
                      <a:pos x="18" y="96"/>
                    </a:cxn>
                    <a:cxn ang="0">
                      <a:pos x="18" y="90"/>
                    </a:cxn>
                    <a:cxn ang="0">
                      <a:pos x="18" y="84"/>
                    </a:cxn>
                    <a:cxn ang="0">
                      <a:pos x="12" y="78"/>
                    </a:cxn>
                    <a:cxn ang="0">
                      <a:pos x="6" y="72"/>
                    </a:cxn>
                    <a:cxn ang="0">
                      <a:pos x="0" y="66"/>
                    </a:cxn>
                    <a:cxn ang="0">
                      <a:pos x="0" y="60"/>
                    </a:cxn>
                    <a:cxn ang="0">
                      <a:pos x="0" y="48"/>
                    </a:cxn>
                    <a:cxn ang="0">
                      <a:pos x="0" y="42"/>
                    </a:cxn>
                    <a:cxn ang="0">
                      <a:pos x="6" y="36"/>
                    </a:cxn>
                    <a:cxn ang="0">
                      <a:pos x="18" y="30"/>
                    </a:cxn>
                    <a:cxn ang="0">
                      <a:pos x="24" y="30"/>
                    </a:cxn>
                    <a:cxn ang="0">
                      <a:pos x="30" y="30"/>
                    </a:cxn>
                    <a:cxn ang="0">
                      <a:pos x="36" y="36"/>
                    </a:cxn>
                    <a:cxn ang="0">
                      <a:pos x="42" y="36"/>
                    </a:cxn>
                    <a:cxn ang="0">
                      <a:pos x="48" y="30"/>
                    </a:cxn>
                    <a:cxn ang="0">
                      <a:pos x="48" y="18"/>
                    </a:cxn>
                    <a:cxn ang="0">
                      <a:pos x="48" y="6"/>
                    </a:cxn>
                    <a:cxn ang="0">
                      <a:pos x="60" y="0"/>
                    </a:cxn>
                    <a:cxn ang="0">
                      <a:pos x="84" y="18"/>
                    </a:cxn>
                    <a:cxn ang="0">
                      <a:pos x="198" y="24"/>
                    </a:cxn>
                    <a:cxn ang="0">
                      <a:pos x="240" y="24"/>
                    </a:cxn>
                  </a:cxnLst>
                  <a:rect l="0" t="0" r="r" b="b"/>
                  <a:pathLst>
                    <a:path w="240" h="228">
                      <a:moveTo>
                        <a:pt x="240" y="24"/>
                      </a:moveTo>
                      <a:lnTo>
                        <a:pt x="234" y="42"/>
                      </a:lnTo>
                      <a:lnTo>
                        <a:pt x="234" y="138"/>
                      </a:lnTo>
                      <a:lnTo>
                        <a:pt x="234" y="228"/>
                      </a:lnTo>
                      <a:lnTo>
                        <a:pt x="222" y="228"/>
                      </a:lnTo>
                      <a:lnTo>
                        <a:pt x="198" y="198"/>
                      </a:lnTo>
                      <a:lnTo>
                        <a:pt x="180" y="174"/>
                      </a:lnTo>
                      <a:lnTo>
                        <a:pt x="156" y="162"/>
                      </a:lnTo>
                      <a:lnTo>
                        <a:pt x="102" y="156"/>
                      </a:lnTo>
                      <a:lnTo>
                        <a:pt x="30" y="114"/>
                      </a:lnTo>
                      <a:lnTo>
                        <a:pt x="12" y="114"/>
                      </a:lnTo>
                      <a:lnTo>
                        <a:pt x="18" y="114"/>
                      </a:lnTo>
                      <a:lnTo>
                        <a:pt x="24" y="108"/>
                      </a:lnTo>
                      <a:lnTo>
                        <a:pt x="24" y="102"/>
                      </a:lnTo>
                      <a:lnTo>
                        <a:pt x="18" y="96"/>
                      </a:lnTo>
                      <a:lnTo>
                        <a:pt x="18" y="90"/>
                      </a:lnTo>
                      <a:lnTo>
                        <a:pt x="18" y="84"/>
                      </a:lnTo>
                      <a:lnTo>
                        <a:pt x="12" y="78"/>
                      </a:lnTo>
                      <a:lnTo>
                        <a:pt x="6" y="72"/>
                      </a:lnTo>
                      <a:lnTo>
                        <a:pt x="0" y="66"/>
                      </a:lnTo>
                      <a:lnTo>
                        <a:pt x="0" y="60"/>
                      </a:lnTo>
                      <a:lnTo>
                        <a:pt x="0" y="48"/>
                      </a:lnTo>
                      <a:lnTo>
                        <a:pt x="0" y="42"/>
                      </a:lnTo>
                      <a:lnTo>
                        <a:pt x="6" y="36"/>
                      </a:lnTo>
                      <a:lnTo>
                        <a:pt x="18" y="30"/>
                      </a:lnTo>
                      <a:lnTo>
                        <a:pt x="24" y="30"/>
                      </a:lnTo>
                      <a:lnTo>
                        <a:pt x="30" y="30"/>
                      </a:lnTo>
                      <a:lnTo>
                        <a:pt x="36" y="36"/>
                      </a:lnTo>
                      <a:lnTo>
                        <a:pt x="42" y="36"/>
                      </a:lnTo>
                      <a:lnTo>
                        <a:pt x="48" y="30"/>
                      </a:lnTo>
                      <a:lnTo>
                        <a:pt x="48" y="18"/>
                      </a:lnTo>
                      <a:lnTo>
                        <a:pt x="48" y="6"/>
                      </a:lnTo>
                      <a:lnTo>
                        <a:pt x="60" y="0"/>
                      </a:lnTo>
                      <a:lnTo>
                        <a:pt x="84" y="18"/>
                      </a:lnTo>
                      <a:lnTo>
                        <a:pt x="198" y="24"/>
                      </a:lnTo>
                      <a:lnTo>
                        <a:pt x="240" y="24"/>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27" name="Freeform 872">
                  <a:extLst>
                    <a:ext uri="{FF2B5EF4-FFF2-40B4-BE49-F238E27FC236}">
                      <a16:creationId xmlns:a16="http://schemas.microsoft.com/office/drawing/2014/main" xmlns="" id="{4C49F2ED-7EDD-184A-B64F-100ABBBEC102}"/>
                    </a:ext>
                  </a:extLst>
                </p:cNvPr>
                <p:cNvSpPr>
                  <a:spLocks/>
                </p:cNvSpPr>
                <p:nvPr/>
              </p:nvSpPr>
              <p:spPr bwMode="auto">
                <a:xfrm>
                  <a:off x="2494297" y="6277218"/>
                  <a:ext cx="595009" cy="417772"/>
                </a:xfrm>
                <a:custGeom>
                  <a:avLst/>
                  <a:gdLst/>
                  <a:ahLst/>
                  <a:cxnLst>
                    <a:cxn ang="0">
                      <a:pos x="6" y="0"/>
                    </a:cxn>
                    <a:cxn ang="0">
                      <a:pos x="36" y="0"/>
                    </a:cxn>
                    <a:cxn ang="0">
                      <a:pos x="42" y="0"/>
                    </a:cxn>
                    <a:cxn ang="0">
                      <a:pos x="66" y="0"/>
                    </a:cxn>
                    <a:cxn ang="0">
                      <a:pos x="72" y="0"/>
                    </a:cxn>
                    <a:cxn ang="0">
                      <a:pos x="78" y="0"/>
                    </a:cxn>
                    <a:cxn ang="0">
                      <a:pos x="84" y="0"/>
                    </a:cxn>
                    <a:cxn ang="0">
                      <a:pos x="90" y="0"/>
                    </a:cxn>
                    <a:cxn ang="0">
                      <a:pos x="126" y="0"/>
                    </a:cxn>
                    <a:cxn ang="0">
                      <a:pos x="144" y="0"/>
                    </a:cxn>
                    <a:cxn ang="0">
                      <a:pos x="150" y="0"/>
                    </a:cxn>
                    <a:cxn ang="0">
                      <a:pos x="150" y="6"/>
                    </a:cxn>
                    <a:cxn ang="0">
                      <a:pos x="156" y="6"/>
                    </a:cxn>
                    <a:cxn ang="0">
                      <a:pos x="162" y="6"/>
                    </a:cxn>
                    <a:cxn ang="0">
                      <a:pos x="168" y="6"/>
                    </a:cxn>
                    <a:cxn ang="0">
                      <a:pos x="174" y="6"/>
                    </a:cxn>
                    <a:cxn ang="0">
                      <a:pos x="228" y="6"/>
                    </a:cxn>
                    <a:cxn ang="0">
                      <a:pos x="240" y="6"/>
                    </a:cxn>
                    <a:cxn ang="0">
                      <a:pos x="258" y="36"/>
                    </a:cxn>
                    <a:cxn ang="0">
                      <a:pos x="264" y="60"/>
                    </a:cxn>
                    <a:cxn ang="0">
                      <a:pos x="270" y="102"/>
                    </a:cxn>
                    <a:cxn ang="0">
                      <a:pos x="282" y="132"/>
                    </a:cxn>
                    <a:cxn ang="0">
                      <a:pos x="282" y="150"/>
                    </a:cxn>
                    <a:cxn ang="0">
                      <a:pos x="282" y="168"/>
                    </a:cxn>
                    <a:cxn ang="0">
                      <a:pos x="282" y="180"/>
                    </a:cxn>
                    <a:cxn ang="0">
                      <a:pos x="282" y="186"/>
                    </a:cxn>
                    <a:cxn ang="0">
                      <a:pos x="270" y="198"/>
                    </a:cxn>
                    <a:cxn ang="0">
                      <a:pos x="168" y="198"/>
                    </a:cxn>
                    <a:cxn ang="0">
                      <a:pos x="162" y="198"/>
                    </a:cxn>
                    <a:cxn ang="0">
                      <a:pos x="150" y="198"/>
                    </a:cxn>
                    <a:cxn ang="0">
                      <a:pos x="144" y="198"/>
                    </a:cxn>
                    <a:cxn ang="0">
                      <a:pos x="72" y="192"/>
                    </a:cxn>
                    <a:cxn ang="0">
                      <a:pos x="0" y="192"/>
                    </a:cxn>
                    <a:cxn ang="0">
                      <a:pos x="6" y="96"/>
                    </a:cxn>
                    <a:cxn ang="0">
                      <a:pos x="6" y="0"/>
                    </a:cxn>
                  </a:cxnLst>
                  <a:rect l="0" t="0" r="r" b="b"/>
                  <a:pathLst>
                    <a:path w="282" h="198">
                      <a:moveTo>
                        <a:pt x="6" y="0"/>
                      </a:moveTo>
                      <a:lnTo>
                        <a:pt x="36" y="0"/>
                      </a:lnTo>
                      <a:lnTo>
                        <a:pt x="42" y="0"/>
                      </a:lnTo>
                      <a:lnTo>
                        <a:pt x="66" y="0"/>
                      </a:lnTo>
                      <a:lnTo>
                        <a:pt x="72" y="0"/>
                      </a:lnTo>
                      <a:lnTo>
                        <a:pt x="78" y="0"/>
                      </a:lnTo>
                      <a:lnTo>
                        <a:pt x="84" y="0"/>
                      </a:lnTo>
                      <a:lnTo>
                        <a:pt x="90" y="0"/>
                      </a:lnTo>
                      <a:lnTo>
                        <a:pt x="126" y="0"/>
                      </a:lnTo>
                      <a:lnTo>
                        <a:pt x="144" y="0"/>
                      </a:lnTo>
                      <a:lnTo>
                        <a:pt x="150" y="0"/>
                      </a:lnTo>
                      <a:lnTo>
                        <a:pt x="150" y="6"/>
                      </a:lnTo>
                      <a:lnTo>
                        <a:pt x="156" y="6"/>
                      </a:lnTo>
                      <a:lnTo>
                        <a:pt x="162" y="6"/>
                      </a:lnTo>
                      <a:lnTo>
                        <a:pt x="168" y="6"/>
                      </a:lnTo>
                      <a:lnTo>
                        <a:pt x="174" y="6"/>
                      </a:lnTo>
                      <a:lnTo>
                        <a:pt x="228" y="6"/>
                      </a:lnTo>
                      <a:lnTo>
                        <a:pt x="240" y="6"/>
                      </a:lnTo>
                      <a:lnTo>
                        <a:pt x="258" y="36"/>
                      </a:lnTo>
                      <a:lnTo>
                        <a:pt x="264" y="60"/>
                      </a:lnTo>
                      <a:lnTo>
                        <a:pt x="270" y="102"/>
                      </a:lnTo>
                      <a:lnTo>
                        <a:pt x="282" y="132"/>
                      </a:lnTo>
                      <a:lnTo>
                        <a:pt x="282" y="150"/>
                      </a:lnTo>
                      <a:lnTo>
                        <a:pt x="282" y="168"/>
                      </a:lnTo>
                      <a:lnTo>
                        <a:pt x="282" y="180"/>
                      </a:lnTo>
                      <a:lnTo>
                        <a:pt x="282" y="186"/>
                      </a:lnTo>
                      <a:lnTo>
                        <a:pt x="270" y="198"/>
                      </a:lnTo>
                      <a:lnTo>
                        <a:pt x="168" y="198"/>
                      </a:lnTo>
                      <a:lnTo>
                        <a:pt x="162" y="198"/>
                      </a:lnTo>
                      <a:lnTo>
                        <a:pt x="150" y="198"/>
                      </a:lnTo>
                      <a:lnTo>
                        <a:pt x="144" y="198"/>
                      </a:lnTo>
                      <a:lnTo>
                        <a:pt x="72" y="192"/>
                      </a:lnTo>
                      <a:lnTo>
                        <a:pt x="0" y="192"/>
                      </a:lnTo>
                      <a:lnTo>
                        <a:pt x="6" y="96"/>
                      </a:lnTo>
                      <a:lnTo>
                        <a:pt x="6" y="0"/>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28" name="Freeform 873">
                  <a:extLst>
                    <a:ext uri="{FF2B5EF4-FFF2-40B4-BE49-F238E27FC236}">
                      <a16:creationId xmlns:a16="http://schemas.microsoft.com/office/drawing/2014/main" xmlns="" id="{9E017B2D-831B-9941-8F64-1DC24D28B062}"/>
                    </a:ext>
                  </a:extLst>
                </p:cNvPr>
                <p:cNvSpPr>
                  <a:spLocks/>
                </p:cNvSpPr>
                <p:nvPr/>
              </p:nvSpPr>
              <p:spPr bwMode="auto">
                <a:xfrm>
                  <a:off x="1291619" y="6429134"/>
                  <a:ext cx="759586" cy="240536"/>
                </a:xfrm>
                <a:custGeom>
                  <a:avLst/>
                  <a:gdLst/>
                  <a:ahLst/>
                  <a:cxnLst>
                    <a:cxn ang="0">
                      <a:pos x="360" y="114"/>
                    </a:cxn>
                    <a:cxn ang="0">
                      <a:pos x="336" y="114"/>
                    </a:cxn>
                    <a:cxn ang="0">
                      <a:pos x="258" y="114"/>
                    </a:cxn>
                    <a:cxn ang="0">
                      <a:pos x="72" y="108"/>
                    </a:cxn>
                    <a:cxn ang="0">
                      <a:pos x="18" y="108"/>
                    </a:cxn>
                    <a:cxn ang="0">
                      <a:pos x="0" y="108"/>
                    </a:cxn>
                    <a:cxn ang="0">
                      <a:pos x="6" y="84"/>
                    </a:cxn>
                    <a:cxn ang="0">
                      <a:pos x="24" y="48"/>
                    </a:cxn>
                    <a:cxn ang="0">
                      <a:pos x="24" y="30"/>
                    </a:cxn>
                    <a:cxn ang="0">
                      <a:pos x="24" y="18"/>
                    </a:cxn>
                    <a:cxn ang="0">
                      <a:pos x="42" y="12"/>
                    </a:cxn>
                    <a:cxn ang="0">
                      <a:pos x="48" y="12"/>
                    </a:cxn>
                    <a:cxn ang="0">
                      <a:pos x="60" y="12"/>
                    </a:cxn>
                    <a:cxn ang="0">
                      <a:pos x="66" y="12"/>
                    </a:cxn>
                    <a:cxn ang="0">
                      <a:pos x="72" y="18"/>
                    </a:cxn>
                    <a:cxn ang="0">
                      <a:pos x="72" y="30"/>
                    </a:cxn>
                    <a:cxn ang="0">
                      <a:pos x="78" y="42"/>
                    </a:cxn>
                    <a:cxn ang="0">
                      <a:pos x="84" y="48"/>
                    </a:cxn>
                    <a:cxn ang="0">
                      <a:pos x="90" y="54"/>
                    </a:cxn>
                    <a:cxn ang="0">
                      <a:pos x="96" y="60"/>
                    </a:cxn>
                    <a:cxn ang="0">
                      <a:pos x="102" y="60"/>
                    </a:cxn>
                    <a:cxn ang="0">
                      <a:pos x="108" y="60"/>
                    </a:cxn>
                    <a:cxn ang="0">
                      <a:pos x="120" y="60"/>
                    </a:cxn>
                    <a:cxn ang="0">
                      <a:pos x="120" y="54"/>
                    </a:cxn>
                    <a:cxn ang="0">
                      <a:pos x="126" y="54"/>
                    </a:cxn>
                    <a:cxn ang="0">
                      <a:pos x="132" y="36"/>
                    </a:cxn>
                    <a:cxn ang="0">
                      <a:pos x="132" y="24"/>
                    </a:cxn>
                    <a:cxn ang="0">
                      <a:pos x="138" y="12"/>
                    </a:cxn>
                    <a:cxn ang="0">
                      <a:pos x="150" y="6"/>
                    </a:cxn>
                    <a:cxn ang="0">
                      <a:pos x="150" y="0"/>
                    </a:cxn>
                    <a:cxn ang="0">
                      <a:pos x="168" y="0"/>
                    </a:cxn>
                    <a:cxn ang="0">
                      <a:pos x="240" y="42"/>
                    </a:cxn>
                    <a:cxn ang="0">
                      <a:pos x="294" y="48"/>
                    </a:cxn>
                    <a:cxn ang="0">
                      <a:pos x="318" y="60"/>
                    </a:cxn>
                    <a:cxn ang="0">
                      <a:pos x="336" y="84"/>
                    </a:cxn>
                    <a:cxn ang="0">
                      <a:pos x="360" y="114"/>
                    </a:cxn>
                  </a:cxnLst>
                  <a:rect l="0" t="0" r="r" b="b"/>
                  <a:pathLst>
                    <a:path w="360" h="114">
                      <a:moveTo>
                        <a:pt x="360" y="114"/>
                      </a:moveTo>
                      <a:lnTo>
                        <a:pt x="336" y="114"/>
                      </a:lnTo>
                      <a:lnTo>
                        <a:pt x="258" y="114"/>
                      </a:lnTo>
                      <a:lnTo>
                        <a:pt x="72" y="108"/>
                      </a:lnTo>
                      <a:lnTo>
                        <a:pt x="18" y="108"/>
                      </a:lnTo>
                      <a:lnTo>
                        <a:pt x="0" y="108"/>
                      </a:lnTo>
                      <a:lnTo>
                        <a:pt x="6" y="84"/>
                      </a:lnTo>
                      <a:lnTo>
                        <a:pt x="24" y="48"/>
                      </a:lnTo>
                      <a:lnTo>
                        <a:pt x="24" y="30"/>
                      </a:lnTo>
                      <a:lnTo>
                        <a:pt x="24" y="18"/>
                      </a:lnTo>
                      <a:lnTo>
                        <a:pt x="42" y="12"/>
                      </a:lnTo>
                      <a:lnTo>
                        <a:pt x="48" y="12"/>
                      </a:lnTo>
                      <a:lnTo>
                        <a:pt x="60" y="12"/>
                      </a:lnTo>
                      <a:lnTo>
                        <a:pt x="66" y="12"/>
                      </a:lnTo>
                      <a:lnTo>
                        <a:pt x="72" y="18"/>
                      </a:lnTo>
                      <a:lnTo>
                        <a:pt x="72" y="30"/>
                      </a:lnTo>
                      <a:lnTo>
                        <a:pt x="78" y="42"/>
                      </a:lnTo>
                      <a:lnTo>
                        <a:pt x="84" y="48"/>
                      </a:lnTo>
                      <a:lnTo>
                        <a:pt x="90" y="54"/>
                      </a:lnTo>
                      <a:lnTo>
                        <a:pt x="96" y="60"/>
                      </a:lnTo>
                      <a:lnTo>
                        <a:pt x="102" y="60"/>
                      </a:lnTo>
                      <a:lnTo>
                        <a:pt x="108" y="60"/>
                      </a:lnTo>
                      <a:lnTo>
                        <a:pt x="120" y="60"/>
                      </a:lnTo>
                      <a:lnTo>
                        <a:pt x="120" y="54"/>
                      </a:lnTo>
                      <a:lnTo>
                        <a:pt x="126" y="54"/>
                      </a:lnTo>
                      <a:lnTo>
                        <a:pt x="132" y="36"/>
                      </a:lnTo>
                      <a:lnTo>
                        <a:pt x="132" y="24"/>
                      </a:lnTo>
                      <a:lnTo>
                        <a:pt x="138" y="12"/>
                      </a:lnTo>
                      <a:lnTo>
                        <a:pt x="150" y="6"/>
                      </a:lnTo>
                      <a:lnTo>
                        <a:pt x="150" y="0"/>
                      </a:lnTo>
                      <a:lnTo>
                        <a:pt x="168" y="0"/>
                      </a:lnTo>
                      <a:lnTo>
                        <a:pt x="240" y="42"/>
                      </a:lnTo>
                      <a:lnTo>
                        <a:pt x="294" y="48"/>
                      </a:lnTo>
                      <a:lnTo>
                        <a:pt x="318" y="60"/>
                      </a:lnTo>
                      <a:lnTo>
                        <a:pt x="336" y="84"/>
                      </a:lnTo>
                      <a:lnTo>
                        <a:pt x="360" y="114"/>
                      </a:lnTo>
                      <a:close/>
                    </a:path>
                  </a:pathLst>
                </a:custGeom>
                <a:solidFill>
                  <a:srgbClr val="971B1E"/>
                </a:solid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29" name="Freeform 758">
                  <a:extLst>
                    <a:ext uri="{FF2B5EF4-FFF2-40B4-BE49-F238E27FC236}">
                      <a16:creationId xmlns:a16="http://schemas.microsoft.com/office/drawing/2014/main" xmlns="" id="{90C7742B-7CE6-684C-AC5D-3EB9966DE0F9}"/>
                    </a:ext>
                  </a:extLst>
                </p:cNvPr>
                <p:cNvSpPr>
                  <a:spLocks/>
                </p:cNvSpPr>
                <p:nvPr/>
              </p:nvSpPr>
              <p:spPr bwMode="auto">
                <a:xfrm>
                  <a:off x="6545423" y="3010997"/>
                  <a:ext cx="506391" cy="303834"/>
                </a:xfrm>
                <a:custGeom>
                  <a:avLst/>
                  <a:gdLst/>
                  <a:ahLst/>
                  <a:cxnLst>
                    <a:cxn ang="0">
                      <a:pos x="156" y="126"/>
                    </a:cxn>
                    <a:cxn ang="0">
                      <a:pos x="102" y="138"/>
                    </a:cxn>
                    <a:cxn ang="0">
                      <a:pos x="72" y="144"/>
                    </a:cxn>
                    <a:cxn ang="0">
                      <a:pos x="72" y="126"/>
                    </a:cxn>
                    <a:cxn ang="0">
                      <a:pos x="60" y="114"/>
                    </a:cxn>
                    <a:cxn ang="0">
                      <a:pos x="60" y="108"/>
                    </a:cxn>
                    <a:cxn ang="0">
                      <a:pos x="48" y="90"/>
                    </a:cxn>
                    <a:cxn ang="0">
                      <a:pos x="0" y="24"/>
                    </a:cxn>
                    <a:cxn ang="0">
                      <a:pos x="6" y="18"/>
                    </a:cxn>
                    <a:cxn ang="0">
                      <a:pos x="24" y="18"/>
                    </a:cxn>
                    <a:cxn ang="0">
                      <a:pos x="36" y="18"/>
                    </a:cxn>
                    <a:cxn ang="0">
                      <a:pos x="48" y="24"/>
                    </a:cxn>
                    <a:cxn ang="0">
                      <a:pos x="54" y="30"/>
                    </a:cxn>
                    <a:cxn ang="0">
                      <a:pos x="60" y="36"/>
                    </a:cxn>
                    <a:cxn ang="0">
                      <a:pos x="66" y="48"/>
                    </a:cxn>
                    <a:cxn ang="0">
                      <a:pos x="78" y="54"/>
                    </a:cxn>
                    <a:cxn ang="0">
                      <a:pos x="84" y="60"/>
                    </a:cxn>
                    <a:cxn ang="0">
                      <a:pos x="102" y="54"/>
                    </a:cxn>
                    <a:cxn ang="0">
                      <a:pos x="114" y="48"/>
                    </a:cxn>
                    <a:cxn ang="0">
                      <a:pos x="126" y="42"/>
                    </a:cxn>
                    <a:cxn ang="0">
                      <a:pos x="138" y="30"/>
                    </a:cxn>
                    <a:cxn ang="0">
                      <a:pos x="150" y="18"/>
                    </a:cxn>
                    <a:cxn ang="0">
                      <a:pos x="168" y="12"/>
                    </a:cxn>
                    <a:cxn ang="0">
                      <a:pos x="186" y="0"/>
                    </a:cxn>
                    <a:cxn ang="0">
                      <a:pos x="192" y="12"/>
                    </a:cxn>
                    <a:cxn ang="0">
                      <a:pos x="198" y="24"/>
                    </a:cxn>
                    <a:cxn ang="0">
                      <a:pos x="222" y="60"/>
                    </a:cxn>
                    <a:cxn ang="0">
                      <a:pos x="240" y="78"/>
                    </a:cxn>
                    <a:cxn ang="0">
                      <a:pos x="240" y="84"/>
                    </a:cxn>
                    <a:cxn ang="0">
                      <a:pos x="228" y="84"/>
                    </a:cxn>
                    <a:cxn ang="0">
                      <a:pos x="222" y="90"/>
                    </a:cxn>
                    <a:cxn ang="0">
                      <a:pos x="210" y="96"/>
                    </a:cxn>
                    <a:cxn ang="0">
                      <a:pos x="198" y="102"/>
                    </a:cxn>
                    <a:cxn ang="0">
                      <a:pos x="192" y="102"/>
                    </a:cxn>
                    <a:cxn ang="0">
                      <a:pos x="192" y="108"/>
                    </a:cxn>
                    <a:cxn ang="0">
                      <a:pos x="186" y="114"/>
                    </a:cxn>
                    <a:cxn ang="0">
                      <a:pos x="180" y="114"/>
                    </a:cxn>
                    <a:cxn ang="0">
                      <a:pos x="174" y="114"/>
                    </a:cxn>
                    <a:cxn ang="0">
                      <a:pos x="168" y="114"/>
                    </a:cxn>
                    <a:cxn ang="0">
                      <a:pos x="162" y="120"/>
                    </a:cxn>
                    <a:cxn ang="0">
                      <a:pos x="156" y="126"/>
                    </a:cxn>
                  </a:cxnLst>
                  <a:rect l="0" t="0" r="r" b="b"/>
                  <a:pathLst>
                    <a:path w="240" h="144">
                      <a:moveTo>
                        <a:pt x="156" y="126"/>
                      </a:moveTo>
                      <a:lnTo>
                        <a:pt x="102" y="138"/>
                      </a:lnTo>
                      <a:lnTo>
                        <a:pt x="72" y="144"/>
                      </a:lnTo>
                      <a:lnTo>
                        <a:pt x="72" y="126"/>
                      </a:lnTo>
                      <a:lnTo>
                        <a:pt x="60" y="114"/>
                      </a:lnTo>
                      <a:lnTo>
                        <a:pt x="60" y="108"/>
                      </a:lnTo>
                      <a:lnTo>
                        <a:pt x="48" y="90"/>
                      </a:lnTo>
                      <a:lnTo>
                        <a:pt x="0" y="24"/>
                      </a:lnTo>
                      <a:lnTo>
                        <a:pt x="6" y="18"/>
                      </a:lnTo>
                      <a:lnTo>
                        <a:pt x="24" y="18"/>
                      </a:lnTo>
                      <a:lnTo>
                        <a:pt x="36" y="18"/>
                      </a:lnTo>
                      <a:lnTo>
                        <a:pt x="48" y="24"/>
                      </a:lnTo>
                      <a:lnTo>
                        <a:pt x="54" y="30"/>
                      </a:lnTo>
                      <a:lnTo>
                        <a:pt x="60" y="36"/>
                      </a:lnTo>
                      <a:lnTo>
                        <a:pt x="66" y="48"/>
                      </a:lnTo>
                      <a:lnTo>
                        <a:pt x="78" y="54"/>
                      </a:lnTo>
                      <a:lnTo>
                        <a:pt x="84" y="60"/>
                      </a:lnTo>
                      <a:lnTo>
                        <a:pt x="102" y="54"/>
                      </a:lnTo>
                      <a:lnTo>
                        <a:pt x="114" y="48"/>
                      </a:lnTo>
                      <a:lnTo>
                        <a:pt x="126" y="42"/>
                      </a:lnTo>
                      <a:lnTo>
                        <a:pt x="138" y="30"/>
                      </a:lnTo>
                      <a:lnTo>
                        <a:pt x="150" y="18"/>
                      </a:lnTo>
                      <a:lnTo>
                        <a:pt x="168" y="12"/>
                      </a:lnTo>
                      <a:lnTo>
                        <a:pt x="186" y="0"/>
                      </a:lnTo>
                      <a:lnTo>
                        <a:pt x="192" y="12"/>
                      </a:lnTo>
                      <a:lnTo>
                        <a:pt x="198" y="24"/>
                      </a:lnTo>
                      <a:lnTo>
                        <a:pt x="222" y="60"/>
                      </a:lnTo>
                      <a:lnTo>
                        <a:pt x="240" y="78"/>
                      </a:lnTo>
                      <a:lnTo>
                        <a:pt x="240" y="84"/>
                      </a:lnTo>
                      <a:lnTo>
                        <a:pt x="228" y="84"/>
                      </a:lnTo>
                      <a:lnTo>
                        <a:pt x="222" y="90"/>
                      </a:lnTo>
                      <a:lnTo>
                        <a:pt x="210" y="96"/>
                      </a:lnTo>
                      <a:lnTo>
                        <a:pt x="198" y="102"/>
                      </a:lnTo>
                      <a:lnTo>
                        <a:pt x="192" y="102"/>
                      </a:lnTo>
                      <a:lnTo>
                        <a:pt x="192" y="108"/>
                      </a:lnTo>
                      <a:lnTo>
                        <a:pt x="186" y="114"/>
                      </a:lnTo>
                      <a:lnTo>
                        <a:pt x="180" y="114"/>
                      </a:lnTo>
                      <a:lnTo>
                        <a:pt x="174" y="114"/>
                      </a:lnTo>
                      <a:lnTo>
                        <a:pt x="168" y="114"/>
                      </a:lnTo>
                      <a:lnTo>
                        <a:pt x="162" y="120"/>
                      </a:lnTo>
                      <a:lnTo>
                        <a:pt x="156" y="126"/>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30" name="Freeform 760">
                  <a:extLst>
                    <a:ext uri="{FF2B5EF4-FFF2-40B4-BE49-F238E27FC236}">
                      <a16:creationId xmlns:a16="http://schemas.microsoft.com/office/drawing/2014/main" xmlns="" id="{D985E48E-F4A2-B844-9710-E140B3DED062}"/>
                    </a:ext>
                  </a:extLst>
                </p:cNvPr>
                <p:cNvSpPr>
                  <a:spLocks/>
                </p:cNvSpPr>
                <p:nvPr/>
              </p:nvSpPr>
              <p:spPr bwMode="auto">
                <a:xfrm>
                  <a:off x="6937876" y="2846420"/>
                  <a:ext cx="455752" cy="329154"/>
                </a:xfrm>
                <a:custGeom>
                  <a:avLst/>
                  <a:gdLst/>
                  <a:ahLst/>
                  <a:cxnLst>
                    <a:cxn ang="0">
                      <a:pos x="216" y="60"/>
                    </a:cxn>
                    <a:cxn ang="0">
                      <a:pos x="144" y="72"/>
                    </a:cxn>
                    <a:cxn ang="0">
                      <a:pos x="144" y="108"/>
                    </a:cxn>
                    <a:cxn ang="0">
                      <a:pos x="138" y="102"/>
                    </a:cxn>
                    <a:cxn ang="0">
                      <a:pos x="132" y="102"/>
                    </a:cxn>
                    <a:cxn ang="0">
                      <a:pos x="126" y="108"/>
                    </a:cxn>
                    <a:cxn ang="0">
                      <a:pos x="114" y="114"/>
                    </a:cxn>
                    <a:cxn ang="0">
                      <a:pos x="102" y="120"/>
                    </a:cxn>
                    <a:cxn ang="0">
                      <a:pos x="90" y="126"/>
                    </a:cxn>
                    <a:cxn ang="0">
                      <a:pos x="90" y="132"/>
                    </a:cxn>
                    <a:cxn ang="0">
                      <a:pos x="78" y="144"/>
                    </a:cxn>
                    <a:cxn ang="0">
                      <a:pos x="66" y="144"/>
                    </a:cxn>
                    <a:cxn ang="0">
                      <a:pos x="60" y="144"/>
                    </a:cxn>
                    <a:cxn ang="0">
                      <a:pos x="54" y="156"/>
                    </a:cxn>
                    <a:cxn ang="0">
                      <a:pos x="36" y="138"/>
                    </a:cxn>
                    <a:cxn ang="0">
                      <a:pos x="12" y="102"/>
                    </a:cxn>
                    <a:cxn ang="0">
                      <a:pos x="6" y="90"/>
                    </a:cxn>
                    <a:cxn ang="0">
                      <a:pos x="0" y="78"/>
                    </a:cxn>
                    <a:cxn ang="0">
                      <a:pos x="12" y="66"/>
                    </a:cxn>
                    <a:cxn ang="0">
                      <a:pos x="24" y="66"/>
                    </a:cxn>
                    <a:cxn ang="0">
                      <a:pos x="30" y="66"/>
                    </a:cxn>
                    <a:cxn ang="0">
                      <a:pos x="36" y="66"/>
                    </a:cxn>
                    <a:cxn ang="0">
                      <a:pos x="42" y="66"/>
                    </a:cxn>
                    <a:cxn ang="0">
                      <a:pos x="48" y="66"/>
                    </a:cxn>
                    <a:cxn ang="0">
                      <a:pos x="66" y="60"/>
                    </a:cxn>
                    <a:cxn ang="0">
                      <a:pos x="72" y="54"/>
                    </a:cxn>
                    <a:cxn ang="0">
                      <a:pos x="78" y="48"/>
                    </a:cxn>
                    <a:cxn ang="0">
                      <a:pos x="90" y="54"/>
                    </a:cxn>
                    <a:cxn ang="0">
                      <a:pos x="96" y="54"/>
                    </a:cxn>
                    <a:cxn ang="0">
                      <a:pos x="114" y="60"/>
                    </a:cxn>
                    <a:cxn ang="0">
                      <a:pos x="120" y="60"/>
                    </a:cxn>
                    <a:cxn ang="0">
                      <a:pos x="126" y="60"/>
                    </a:cxn>
                    <a:cxn ang="0">
                      <a:pos x="126" y="54"/>
                    </a:cxn>
                    <a:cxn ang="0">
                      <a:pos x="126" y="48"/>
                    </a:cxn>
                    <a:cxn ang="0">
                      <a:pos x="120" y="30"/>
                    </a:cxn>
                    <a:cxn ang="0">
                      <a:pos x="114" y="24"/>
                    </a:cxn>
                    <a:cxn ang="0">
                      <a:pos x="132" y="0"/>
                    </a:cxn>
                    <a:cxn ang="0">
                      <a:pos x="144" y="6"/>
                    </a:cxn>
                    <a:cxn ang="0">
                      <a:pos x="156" y="6"/>
                    </a:cxn>
                    <a:cxn ang="0">
                      <a:pos x="162" y="24"/>
                    </a:cxn>
                    <a:cxn ang="0">
                      <a:pos x="216" y="60"/>
                    </a:cxn>
                  </a:cxnLst>
                  <a:rect l="0" t="0" r="r" b="b"/>
                  <a:pathLst>
                    <a:path w="216" h="156">
                      <a:moveTo>
                        <a:pt x="216" y="60"/>
                      </a:moveTo>
                      <a:lnTo>
                        <a:pt x="144" y="72"/>
                      </a:lnTo>
                      <a:lnTo>
                        <a:pt x="144" y="108"/>
                      </a:lnTo>
                      <a:lnTo>
                        <a:pt x="138" y="102"/>
                      </a:lnTo>
                      <a:lnTo>
                        <a:pt x="132" y="102"/>
                      </a:lnTo>
                      <a:lnTo>
                        <a:pt x="126" y="108"/>
                      </a:lnTo>
                      <a:lnTo>
                        <a:pt x="114" y="114"/>
                      </a:lnTo>
                      <a:lnTo>
                        <a:pt x="102" y="120"/>
                      </a:lnTo>
                      <a:lnTo>
                        <a:pt x="90" y="126"/>
                      </a:lnTo>
                      <a:lnTo>
                        <a:pt x="90" y="132"/>
                      </a:lnTo>
                      <a:lnTo>
                        <a:pt x="78" y="144"/>
                      </a:lnTo>
                      <a:lnTo>
                        <a:pt x="66" y="144"/>
                      </a:lnTo>
                      <a:lnTo>
                        <a:pt x="60" y="144"/>
                      </a:lnTo>
                      <a:lnTo>
                        <a:pt x="54" y="156"/>
                      </a:lnTo>
                      <a:lnTo>
                        <a:pt x="36" y="138"/>
                      </a:lnTo>
                      <a:lnTo>
                        <a:pt x="12" y="102"/>
                      </a:lnTo>
                      <a:lnTo>
                        <a:pt x="6" y="90"/>
                      </a:lnTo>
                      <a:lnTo>
                        <a:pt x="0" y="78"/>
                      </a:lnTo>
                      <a:lnTo>
                        <a:pt x="12" y="66"/>
                      </a:lnTo>
                      <a:lnTo>
                        <a:pt x="24" y="66"/>
                      </a:lnTo>
                      <a:lnTo>
                        <a:pt x="30" y="66"/>
                      </a:lnTo>
                      <a:lnTo>
                        <a:pt x="36" y="66"/>
                      </a:lnTo>
                      <a:lnTo>
                        <a:pt x="42" y="66"/>
                      </a:lnTo>
                      <a:lnTo>
                        <a:pt x="48" y="66"/>
                      </a:lnTo>
                      <a:lnTo>
                        <a:pt x="66" y="60"/>
                      </a:lnTo>
                      <a:lnTo>
                        <a:pt x="72" y="54"/>
                      </a:lnTo>
                      <a:lnTo>
                        <a:pt x="78" y="48"/>
                      </a:lnTo>
                      <a:lnTo>
                        <a:pt x="90" y="54"/>
                      </a:lnTo>
                      <a:lnTo>
                        <a:pt x="96" y="54"/>
                      </a:lnTo>
                      <a:lnTo>
                        <a:pt x="114" y="60"/>
                      </a:lnTo>
                      <a:lnTo>
                        <a:pt x="120" y="60"/>
                      </a:lnTo>
                      <a:lnTo>
                        <a:pt x="126" y="60"/>
                      </a:lnTo>
                      <a:lnTo>
                        <a:pt x="126" y="54"/>
                      </a:lnTo>
                      <a:lnTo>
                        <a:pt x="126" y="48"/>
                      </a:lnTo>
                      <a:lnTo>
                        <a:pt x="120" y="30"/>
                      </a:lnTo>
                      <a:lnTo>
                        <a:pt x="114" y="24"/>
                      </a:lnTo>
                      <a:lnTo>
                        <a:pt x="132" y="0"/>
                      </a:lnTo>
                      <a:lnTo>
                        <a:pt x="144" y="6"/>
                      </a:lnTo>
                      <a:lnTo>
                        <a:pt x="156" y="6"/>
                      </a:lnTo>
                      <a:lnTo>
                        <a:pt x="162" y="24"/>
                      </a:lnTo>
                      <a:lnTo>
                        <a:pt x="216" y="60"/>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31" name="Freeform 850">
                  <a:extLst>
                    <a:ext uri="{FF2B5EF4-FFF2-40B4-BE49-F238E27FC236}">
                      <a16:creationId xmlns:a16="http://schemas.microsoft.com/office/drawing/2014/main" xmlns="" id="{381FA777-58CA-8143-8FFA-33DE8E022947}"/>
                    </a:ext>
                  </a:extLst>
                </p:cNvPr>
                <p:cNvSpPr>
                  <a:spLocks/>
                </p:cNvSpPr>
                <p:nvPr/>
              </p:nvSpPr>
              <p:spPr bwMode="auto">
                <a:xfrm>
                  <a:off x="4355283" y="5770826"/>
                  <a:ext cx="582349" cy="696287"/>
                </a:xfrm>
                <a:custGeom>
                  <a:avLst/>
                  <a:gdLst/>
                  <a:ahLst/>
                  <a:cxnLst>
                    <a:cxn ang="0">
                      <a:pos x="36" y="0"/>
                    </a:cxn>
                    <a:cxn ang="0">
                      <a:pos x="54" y="0"/>
                    </a:cxn>
                    <a:cxn ang="0">
                      <a:pos x="72" y="0"/>
                    </a:cxn>
                    <a:cxn ang="0">
                      <a:pos x="132" y="12"/>
                    </a:cxn>
                    <a:cxn ang="0">
                      <a:pos x="234" y="54"/>
                    </a:cxn>
                    <a:cxn ang="0">
                      <a:pos x="240" y="54"/>
                    </a:cxn>
                    <a:cxn ang="0">
                      <a:pos x="276" y="144"/>
                    </a:cxn>
                    <a:cxn ang="0">
                      <a:pos x="264" y="144"/>
                    </a:cxn>
                    <a:cxn ang="0">
                      <a:pos x="246" y="150"/>
                    </a:cxn>
                    <a:cxn ang="0">
                      <a:pos x="228" y="174"/>
                    </a:cxn>
                    <a:cxn ang="0">
                      <a:pos x="222" y="204"/>
                    </a:cxn>
                    <a:cxn ang="0">
                      <a:pos x="198" y="246"/>
                    </a:cxn>
                    <a:cxn ang="0">
                      <a:pos x="192" y="264"/>
                    </a:cxn>
                    <a:cxn ang="0">
                      <a:pos x="186" y="324"/>
                    </a:cxn>
                    <a:cxn ang="0">
                      <a:pos x="36" y="330"/>
                    </a:cxn>
                    <a:cxn ang="0">
                      <a:pos x="0" y="330"/>
                    </a:cxn>
                    <a:cxn ang="0">
                      <a:pos x="0" y="252"/>
                    </a:cxn>
                    <a:cxn ang="0">
                      <a:pos x="6" y="234"/>
                    </a:cxn>
                    <a:cxn ang="0">
                      <a:pos x="0" y="204"/>
                    </a:cxn>
                    <a:cxn ang="0">
                      <a:pos x="6" y="54"/>
                    </a:cxn>
                    <a:cxn ang="0">
                      <a:pos x="6" y="6"/>
                    </a:cxn>
                    <a:cxn ang="0">
                      <a:pos x="36" y="0"/>
                    </a:cxn>
                  </a:cxnLst>
                  <a:rect l="0" t="0" r="r" b="b"/>
                  <a:pathLst>
                    <a:path w="276" h="330">
                      <a:moveTo>
                        <a:pt x="36" y="0"/>
                      </a:moveTo>
                      <a:lnTo>
                        <a:pt x="54" y="0"/>
                      </a:lnTo>
                      <a:lnTo>
                        <a:pt x="72" y="0"/>
                      </a:lnTo>
                      <a:lnTo>
                        <a:pt x="132" y="12"/>
                      </a:lnTo>
                      <a:lnTo>
                        <a:pt x="234" y="54"/>
                      </a:lnTo>
                      <a:lnTo>
                        <a:pt x="240" y="54"/>
                      </a:lnTo>
                      <a:lnTo>
                        <a:pt x="276" y="144"/>
                      </a:lnTo>
                      <a:lnTo>
                        <a:pt x="264" y="144"/>
                      </a:lnTo>
                      <a:lnTo>
                        <a:pt x="246" y="150"/>
                      </a:lnTo>
                      <a:lnTo>
                        <a:pt x="228" y="174"/>
                      </a:lnTo>
                      <a:lnTo>
                        <a:pt x="222" y="204"/>
                      </a:lnTo>
                      <a:lnTo>
                        <a:pt x="198" y="246"/>
                      </a:lnTo>
                      <a:lnTo>
                        <a:pt x="192" y="264"/>
                      </a:lnTo>
                      <a:lnTo>
                        <a:pt x="186" y="324"/>
                      </a:lnTo>
                      <a:lnTo>
                        <a:pt x="36" y="330"/>
                      </a:lnTo>
                      <a:lnTo>
                        <a:pt x="0" y="330"/>
                      </a:lnTo>
                      <a:lnTo>
                        <a:pt x="0" y="252"/>
                      </a:lnTo>
                      <a:lnTo>
                        <a:pt x="6" y="234"/>
                      </a:lnTo>
                      <a:lnTo>
                        <a:pt x="0" y="204"/>
                      </a:lnTo>
                      <a:lnTo>
                        <a:pt x="6" y="54"/>
                      </a:lnTo>
                      <a:lnTo>
                        <a:pt x="6" y="6"/>
                      </a:lnTo>
                      <a:lnTo>
                        <a:pt x="36" y="0"/>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32" name="Freeform 852">
                  <a:extLst>
                    <a:ext uri="{FF2B5EF4-FFF2-40B4-BE49-F238E27FC236}">
                      <a16:creationId xmlns:a16="http://schemas.microsoft.com/office/drawing/2014/main" xmlns="" id="{D330EF97-BC13-BF46-AFC2-6545BAE64290}"/>
                    </a:ext>
                  </a:extLst>
                </p:cNvPr>
                <p:cNvSpPr>
                  <a:spLocks/>
                </p:cNvSpPr>
                <p:nvPr/>
              </p:nvSpPr>
              <p:spPr bwMode="auto">
                <a:xfrm>
                  <a:off x="4456562" y="4276975"/>
                  <a:ext cx="468411" cy="557030"/>
                </a:xfrm>
                <a:custGeom>
                  <a:avLst/>
                  <a:gdLst/>
                  <a:ahLst/>
                  <a:cxnLst>
                    <a:cxn ang="0">
                      <a:pos x="96" y="186"/>
                    </a:cxn>
                    <a:cxn ang="0">
                      <a:pos x="102" y="156"/>
                    </a:cxn>
                    <a:cxn ang="0">
                      <a:pos x="90" y="126"/>
                    </a:cxn>
                    <a:cxn ang="0">
                      <a:pos x="66" y="120"/>
                    </a:cxn>
                    <a:cxn ang="0">
                      <a:pos x="54" y="126"/>
                    </a:cxn>
                    <a:cxn ang="0">
                      <a:pos x="42" y="126"/>
                    </a:cxn>
                    <a:cxn ang="0">
                      <a:pos x="42" y="114"/>
                    </a:cxn>
                    <a:cxn ang="0">
                      <a:pos x="48" y="96"/>
                    </a:cxn>
                    <a:cxn ang="0">
                      <a:pos x="48" y="78"/>
                    </a:cxn>
                    <a:cxn ang="0">
                      <a:pos x="42" y="66"/>
                    </a:cxn>
                    <a:cxn ang="0">
                      <a:pos x="24" y="72"/>
                    </a:cxn>
                    <a:cxn ang="0">
                      <a:pos x="6" y="78"/>
                    </a:cxn>
                    <a:cxn ang="0">
                      <a:pos x="0" y="78"/>
                    </a:cxn>
                    <a:cxn ang="0">
                      <a:pos x="0" y="66"/>
                    </a:cxn>
                    <a:cxn ang="0">
                      <a:pos x="6" y="54"/>
                    </a:cxn>
                    <a:cxn ang="0">
                      <a:pos x="18" y="54"/>
                    </a:cxn>
                    <a:cxn ang="0">
                      <a:pos x="42" y="48"/>
                    </a:cxn>
                    <a:cxn ang="0">
                      <a:pos x="66" y="18"/>
                    </a:cxn>
                    <a:cxn ang="0">
                      <a:pos x="90" y="0"/>
                    </a:cxn>
                    <a:cxn ang="0">
                      <a:pos x="102" y="0"/>
                    </a:cxn>
                    <a:cxn ang="0">
                      <a:pos x="114" y="6"/>
                    </a:cxn>
                    <a:cxn ang="0">
                      <a:pos x="120" y="18"/>
                    </a:cxn>
                    <a:cxn ang="0">
                      <a:pos x="132" y="60"/>
                    </a:cxn>
                    <a:cxn ang="0">
                      <a:pos x="150" y="78"/>
                    </a:cxn>
                    <a:cxn ang="0">
                      <a:pos x="168" y="78"/>
                    </a:cxn>
                    <a:cxn ang="0">
                      <a:pos x="180" y="66"/>
                    </a:cxn>
                    <a:cxn ang="0">
                      <a:pos x="192" y="60"/>
                    </a:cxn>
                    <a:cxn ang="0">
                      <a:pos x="204" y="72"/>
                    </a:cxn>
                    <a:cxn ang="0">
                      <a:pos x="204" y="84"/>
                    </a:cxn>
                    <a:cxn ang="0">
                      <a:pos x="198" y="102"/>
                    </a:cxn>
                    <a:cxn ang="0">
                      <a:pos x="198" y="120"/>
                    </a:cxn>
                    <a:cxn ang="0">
                      <a:pos x="186" y="156"/>
                    </a:cxn>
                    <a:cxn ang="0">
                      <a:pos x="210" y="258"/>
                    </a:cxn>
                  </a:cxnLst>
                  <a:rect l="0" t="0" r="r" b="b"/>
                  <a:pathLst>
                    <a:path w="222" h="264">
                      <a:moveTo>
                        <a:pt x="96" y="198"/>
                      </a:moveTo>
                      <a:lnTo>
                        <a:pt x="96" y="186"/>
                      </a:lnTo>
                      <a:lnTo>
                        <a:pt x="102" y="180"/>
                      </a:lnTo>
                      <a:lnTo>
                        <a:pt x="102" y="156"/>
                      </a:lnTo>
                      <a:lnTo>
                        <a:pt x="96" y="132"/>
                      </a:lnTo>
                      <a:lnTo>
                        <a:pt x="90" y="126"/>
                      </a:lnTo>
                      <a:lnTo>
                        <a:pt x="78" y="120"/>
                      </a:lnTo>
                      <a:lnTo>
                        <a:pt x="66" y="120"/>
                      </a:lnTo>
                      <a:lnTo>
                        <a:pt x="60" y="126"/>
                      </a:lnTo>
                      <a:lnTo>
                        <a:pt x="54" y="126"/>
                      </a:lnTo>
                      <a:lnTo>
                        <a:pt x="48" y="126"/>
                      </a:lnTo>
                      <a:lnTo>
                        <a:pt x="42" y="126"/>
                      </a:lnTo>
                      <a:lnTo>
                        <a:pt x="42" y="120"/>
                      </a:lnTo>
                      <a:lnTo>
                        <a:pt x="42" y="114"/>
                      </a:lnTo>
                      <a:lnTo>
                        <a:pt x="48" y="108"/>
                      </a:lnTo>
                      <a:lnTo>
                        <a:pt x="48" y="96"/>
                      </a:lnTo>
                      <a:lnTo>
                        <a:pt x="48" y="84"/>
                      </a:lnTo>
                      <a:lnTo>
                        <a:pt x="48" y="78"/>
                      </a:lnTo>
                      <a:lnTo>
                        <a:pt x="42" y="72"/>
                      </a:lnTo>
                      <a:lnTo>
                        <a:pt x="42" y="66"/>
                      </a:lnTo>
                      <a:lnTo>
                        <a:pt x="30" y="66"/>
                      </a:lnTo>
                      <a:lnTo>
                        <a:pt x="24" y="72"/>
                      </a:lnTo>
                      <a:lnTo>
                        <a:pt x="18" y="78"/>
                      </a:lnTo>
                      <a:lnTo>
                        <a:pt x="6" y="78"/>
                      </a:lnTo>
                      <a:lnTo>
                        <a:pt x="6" y="84"/>
                      </a:lnTo>
                      <a:lnTo>
                        <a:pt x="0" y="78"/>
                      </a:lnTo>
                      <a:lnTo>
                        <a:pt x="0" y="72"/>
                      </a:lnTo>
                      <a:lnTo>
                        <a:pt x="0" y="66"/>
                      </a:lnTo>
                      <a:lnTo>
                        <a:pt x="6" y="60"/>
                      </a:lnTo>
                      <a:lnTo>
                        <a:pt x="6" y="54"/>
                      </a:lnTo>
                      <a:lnTo>
                        <a:pt x="6" y="48"/>
                      </a:lnTo>
                      <a:lnTo>
                        <a:pt x="18" y="54"/>
                      </a:lnTo>
                      <a:lnTo>
                        <a:pt x="30" y="48"/>
                      </a:lnTo>
                      <a:lnTo>
                        <a:pt x="42" y="48"/>
                      </a:lnTo>
                      <a:lnTo>
                        <a:pt x="54" y="36"/>
                      </a:lnTo>
                      <a:lnTo>
                        <a:pt x="66" y="18"/>
                      </a:lnTo>
                      <a:lnTo>
                        <a:pt x="78" y="6"/>
                      </a:lnTo>
                      <a:lnTo>
                        <a:pt x="90" y="0"/>
                      </a:lnTo>
                      <a:lnTo>
                        <a:pt x="96" y="0"/>
                      </a:lnTo>
                      <a:lnTo>
                        <a:pt x="102" y="0"/>
                      </a:lnTo>
                      <a:lnTo>
                        <a:pt x="108" y="0"/>
                      </a:lnTo>
                      <a:lnTo>
                        <a:pt x="114" y="6"/>
                      </a:lnTo>
                      <a:lnTo>
                        <a:pt x="120" y="12"/>
                      </a:lnTo>
                      <a:lnTo>
                        <a:pt x="120" y="18"/>
                      </a:lnTo>
                      <a:lnTo>
                        <a:pt x="126" y="36"/>
                      </a:lnTo>
                      <a:lnTo>
                        <a:pt x="132" y="60"/>
                      </a:lnTo>
                      <a:lnTo>
                        <a:pt x="144" y="72"/>
                      </a:lnTo>
                      <a:lnTo>
                        <a:pt x="150" y="78"/>
                      </a:lnTo>
                      <a:lnTo>
                        <a:pt x="162" y="78"/>
                      </a:lnTo>
                      <a:lnTo>
                        <a:pt x="168" y="78"/>
                      </a:lnTo>
                      <a:lnTo>
                        <a:pt x="174" y="72"/>
                      </a:lnTo>
                      <a:lnTo>
                        <a:pt x="180" y="66"/>
                      </a:lnTo>
                      <a:lnTo>
                        <a:pt x="186" y="60"/>
                      </a:lnTo>
                      <a:lnTo>
                        <a:pt x="192" y="60"/>
                      </a:lnTo>
                      <a:lnTo>
                        <a:pt x="204" y="66"/>
                      </a:lnTo>
                      <a:lnTo>
                        <a:pt x="204" y="72"/>
                      </a:lnTo>
                      <a:lnTo>
                        <a:pt x="204" y="78"/>
                      </a:lnTo>
                      <a:lnTo>
                        <a:pt x="204" y="84"/>
                      </a:lnTo>
                      <a:lnTo>
                        <a:pt x="198" y="90"/>
                      </a:lnTo>
                      <a:lnTo>
                        <a:pt x="198" y="102"/>
                      </a:lnTo>
                      <a:lnTo>
                        <a:pt x="198" y="108"/>
                      </a:lnTo>
                      <a:lnTo>
                        <a:pt x="198" y="120"/>
                      </a:lnTo>
                      <a:lnTo>
                        <a:pt x="192" y="126"/>
                      </a:lnTo>
                      <a:lnTo>
                        <a:pt x="186" y="156"/>
                      </a:lnTo>
                      <a:lnTo>
                        <a:pt x="222" y="264"/>
                      </a:lnTo>
                      <a:lnTo>
                        <a:pt x="210" y="258"/>
                      </a:lnTo>
                      <a:lnTo>
                        <a:pt x="96" y="198"/>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33" name="Freeform 855">
                  <a:extLst>
                    <a:ext uri="{FF2B5EF4-FFF2-40B4-BE49-F238E27FC236}">
                      <a16:creationId xmlns:a16="http://schemas.microsoft.com/office/drawing/2014/main" xmlns="" id="{FC099E4C-57BE-924F-9A62-9072BF0CB8FA}"/>
                    </a:ext>
                  </a:extLst>
                </p:cNvPr>
                <p:cNvSpPr>
                  <a:spLocks/>
                </p:cNvSpPr>
                <p:nvPr/>
              </p:nvSpPr>
              <p:spPr bwMode="auto">
                <a:xfrm>
                  <a:off x="4507200" y="5251777"/>
                  <a:ext cx="708947" cy="632988"/>
                </a:xfrm>
                <a:custGeom>
                  <a:avLst/>
                  <a:gdLst/>
                  <a:ahLst/>
                  <a:cxnLst>
                    <a:cxn ang="0">
                      <a:pos x="204" y="186"/>
                    </a:cxn>
                    <a:cxn ang="0">
                      <a:pos x="60" y="258"/>
                    </a:cxn>
                    <a:cxn ang="0">
                      <a:pos x="18" y="240"/>
                    </a:cxn>
                    <a:cxn ang="0">
                      <a:pos x="30" y="234"/>
                    </a:cxn>
                    <a:cxn ang="0">
                      <a:pos x="36" y="222"/>
                    </a:cxn>
                    <a:cxn ang="0">
                      <a:pos x="24" y="204"/>
                    </a:cxn>
                    <a:cxn ang="0">
                      <a:pos x="12" y="198"/>
                    </a:cxn>
                    <a:cxn ang="0">
                      <a:pos x="12" y="180"/>
                    </a:cxn>
                    <a:cxn ang="0">
                      <a:pos x="12" y="162"/>
                    </a:cxn>
                    <a:cxn ang="0">
                      <a:pos x="24" y="168"/>
                    </a:cxn>
                    <a:cxn ang="0">
                      <a:pos x="30" y="162"/>
                    </a:cxn>
                    <a:cxn ang="0">
                      <a:pos x="30" y="150"/>
                    </a:cxn>
                    <a:cxn ang="0">
                      <a:pos x="30" y="138"/>
                    </a:cxn>
                    <a:cxn ang="0">
                      <a:pos x="36" y="126"/>
                    </a:cxn>
                    <a:cxn ang="0">
                      <a:pos x="54" y="108"/>
                    </a:cxn>
                    <a:cxn ang="0">
                      <a:pos x="72" y="84"/>
                    </a:cxn>
                    <a:cxn ang="0">
                      <a:pos x="84" y="84"/>
                    </a:cxn>
                    <a:cxn ang="0">
                      <a:pos x="84" y="72"/>
                    </a:cxn>
                    <a:cxn ang="0">
                      <a:pos x="78" y="60"/>
                    </a:cxn>
                    <a:cxn ang="0">
                      <a:pos x="78" y="48"/>
                    </a:cxn>
                    <a:cxn ang="0">
                      <a:pos x="96" y="48"/>
                    </a:cxn>
                    <a:cxn ang="0">
                      <a:pos x="102" y="60"/>
                    </a:cxn>
                    <a:cxn ang="0">
                      <a:pos x="114" y="66"/>
                    </a:cxn>
                    <a:cxn ang="0">
                      <a:pos x="126" y="72"/>
                    </a:cxn>
                    <a:cxn ang="0">
                      <a:pos x="162" y="48"/>
                    </a:cxn>
                    <a:cxn ang="0">
                      <a:pos x="186" y="12"/>
                    </a:cxn>
                    <a:cxn ang="0">
                      <a:pos x="252" y="12"/>
                    </a:cxn>
                    <a:cxn ang="0">
                      <a:pos x="282" y="24"/>
                    </a:cxn>
                    <a:cxn ang="0">
                      <a:pos x="336" y="174"/>
                    </a:cxn>
                    <a:cxn ang="0">
                      <a:pos x="324" y="186"/>
                    </a:cxn>
                    <a:cxn ang="0">
                      <a:pos x="306" y="192"/>
                    </a:cxn>
                    <a:cxn ang="0">
                      <a:pos x="294" y="186"/>
                    </a:cxn>
                    <a:cxn ang="0">
                      <a:pos x="288" y="162"/>
                    </a:cxn>
                    <a:cxn ang="0">
                      <a:pos x="276" y="156"/>
                    </a:cxn>
                    <a:cxn ang="0">
                      <a:pos x="264" y="156"/>
                    </a:cxn>
                    <a:cxn ang="0">
                      <a:pos x="252" y="168"/>
                    </a:cxn>
                    <a:cxn ang="0">
                      <a:pos x="240" y="168"/>
                    </a:cxn>
                    <a:cxn ang="0">
                      <a:pos x="222" y="162"/>
                    </a:cxn>
                    <a:cxn ang="0">
                      <a:pos x="210" y="168"/>
                    </a:cxn>
                  </a:cxnLst>
                  <a:rect l="0" t="0" r="r" b="b"/>
                  <a:pathLst>
                    <a:path w="336" h="300">
                      <a:moveTo>
                        <a:pt x="204" y="174"/>
                      </a:moveTo>
                      <a:lnTo>
                        <a:pt x="204" y="186"/>
                      </a:lnTo>
                      <a:lnTo>
                        <a:pt x="168" y="300"/>
                      </a:lnTo>
                      <a:lnTo>
                        <a:pt x="60" y="258"/>
                      </a:lnTo>
                      <a:lnTo>
                        <a:pt x="0" y="252"/>
                      </a:lnTo>
                      <a:lnTo>
                        <a:pt x="18" y="240"/>
                      </a:lnTo>
                      <a:lnTo>
                        <a:pt x="24" y="240"/>
                      </a:lnTo>
                      <a:lnTo>
                        <a:pt x="30" y="234"/>
                      </a:lnTo>
                      <a:lnTo>
                        <a:pt x="36" y="228"/>
                      </a:lnTo>
                      <a:lnTo>
                        <a:pt x="36" y="222"/>
                      </a:lnTo>
                      <a:lnTo>
                        <a:pt x="30" y="210"/>
                      </a:lnTo>
                      <a:lnTo>
                        <a:pt x="24" y="204"/>
                      </a:lnTo>
                      <a:lnTo>
                        <a:pt x="18" y="204"/>
                      </a:lnTo>
                      <a:lnTo>
                        <a:pt x="12" y="198"/>
                      </a:lnTo>
                      <a:lnTo>
                        <a:pt x="12" y="192"/>
                      </a:lnTo>
                      <a:lnTo>
                        <a:pt x="12" y="180"/>
                      </a:lnTo>
                      <a:lnTo>
                        <a:pt x="12" y="168"/>
                      </a:lnTo>
                      <a:lnTo>
                        <a:pt x="12" y="162"/>
                      </a:lnTo>
                      <a:lnTo>
                        <a:pt x="18" y="162"/>
                      </a:lnTo>
                      <a:lnTo>
                        <a:pt x="24" y="168"/>
                      </a:lnTo>
                      <a:lnTo>
                        <a:pt x="30" y="168"/>
                      </a:lnTo>
                      <a:lnTo>
                        <a:pt x="30" y="162"/>
                      </a:lnTo>
                      <a:lnTo>
                        <a:pt x="36" y="156"/>
                      </a:lnTo>
                      <a:lnTo>
                        <a:pt x="30" y="150"/>
                      </a:lnTo>
                      <a:lnTo>
                        <a:pt x="24" y="144"/>
                      </a:lnTo>
                      <a:lnTo>
                        <a:pt x="30" y="138"/>
                      </a:lnTo>
                      <a:lnTo>
                        <a:pt x="36" y="132"/>
                      </a:lnTo>
                      <a:lnTo>
                        <a:pt x="36" y="126"/>
                      </a:lnTo>
                      <a:lnTo>
                        <a:pt x="42" y="114"/>
                      </a:lnTo>
                      <a:lnTo>
                        <a:pt x="54" y="108"/>
                      </a:lnTo>
                      <a:lnTo>
                        <a:pt x="60" y="102"/>
                      </a:lnTo>
                      <a:lnTo>
                        <a:pt x="72" y="84"/>
                      </a:lnTo>
                      <a:lnTo>
                        <a:pt x="78" y="84"/>
                      </a:lnTo>
                      <a:lnTo>
                        <a:pt x="84" y="84"/>
                      </a:lnTo>
                      <a:lnTo>
                        <a:pt x="84" y="78"/>
                      </a:lnTo>
                      <a:lnTo>
                        <a:pt x="84" y="72"/>
                      </a:lnTo>
                      <a:lnTo>
                        <a:pt x="78" y="66"/>
                      </a:lnTo>
                      <a:lnTo>
                        <a:pt x="78" y="60"/>
                      </a:lnTo>
                      <a:lnTo>
                        <a:pt x="78" y="54"/>
                      </a:lnTo>
                      <a:lnTo>
                        <a:pt x="78" y="48"/>
                      </a:lnTo>
                      <a:lnTo>
                        <a:pt x="90" y="48"/>
                      </a:lnTo>
                      <a:lnTo>
                        <a:pt x="96" y="48"/>
                      </a:lnTo>
                      <a:lnTo>
                        <a:pt x="102" y="54"/>
                      </a:lnTo>
                      <a:lnTo>
                        <a:pt x="102" y="60"/>
                      </a:lnTo>
                      <a:lnTo>
                        <a:pt x="108" y="66"/>
                      </a:lnTo>
                      <a:lnTo>
                        <a:pt x="114" y="66"/>
                      </a:lnTo>
                      <a:lnTo>
                        <a:pt x="120" y="72"/>
                      </a:lnTo>
                      <a:lnTo>
                        <a:pt x="126" y="72"/>
                      </a:lnTo>
                      <a:lnTo>
                        <a:pt x="138" y="66"/>
                      </a:lnTo>
                      <a:lnTo>
                        <a:pt x="162" y="48"/>
                      </a:lnTo>
                      <a:lnTo>
                        <a:pt x="174" y="24"/>
                      </a:lnTo>
                      <a:lnTo>
                        <a:pt x="186" y="12"/>
                      </a:lnTo>
                      <a:lnTo>
                        <a:pt x="204" y="0"/>
                      </a:lnTo>
                      <a:lnTo>
                        <a:pt x="252" y="12"/>
                      </a:lnTo>
                      <a:lnTo>
                        <a:pt x="270" y="18"/>
                      </a:lnTo>
                      <a:lnTo>
                        <a:pt x="282" y="24"/>
                      </a:lnTo>
                      <a:lnTo>
                        <a:pt x="294" y="54"/>
                      </a:lnTo>
                      <a:lnTo>
                        <a:pt x="336" y="174"/>
                      </a:lnTo>
                      <a:lnTo>
                        <a:pt x="330" y="174"/>
                      </a:lnTo>
                      <a:lnTo>
                        <a:pt x="324" y="186"/>
                      </a:lnTo>
                      <a:lnTo>
                        <a:pt x="318" y="192"/>
                      </a:lnTo>
                      <a:lnTo>
                        <a:pt x="306" y="192"/>
                      </a:lnTo>
                      <a:lnTo>
                        <a:pt x="300" y="192"/>
                      </a:lnTo>
                      <a:lnTo>
                        <a:pt x="294" y="186"/>
                      </a:lnTo>
                      <a:lnTo>
                        <a:pt x="294" y="174"/>
                      </a:lnTo>
                      <a:lnTo>
                        <a:pt x="288" y="162"/>
                      </a:lnTo>
                      <a:lnTo>
                        <a:pt x="282" y="156"/>
                      </a:lnTo>
                      <a:lnTo>
                        <a:pt x="276" y="156"/>
                      </a:lnTo>
                      <a:lnTo>
                        <a:pt x="270" y="156"/>
                      </a:lnTo>
                      <a:lnTo>
                        <a:pt x="264" y="156"/>
                      </a:lnTo>
                      <a:lnTo>
                        <a:pt x="258" y="168"/>
                      </a:lnTo>
                      <a:lnTo>
                        <a:pt x="252" y="168"/>
                      </a:lnTo>
                      <a:lnTo>
                        <a:pt x="246" y="168"/>
                      </a:lnTo>
                      <a:lnTo>
                        <a:pt x="240" y="168"/>
                      </a:lnTo>
                      <a:lnTo>
                        <a:pt x="234" y="162"/>
                      </a:lnTo>
                      <a:lnTo>
                        <a:pt x="222" y="162"/>
                      </a:lnTo>
                      <a:lnTo>
                        <a:pt x="216" y="162"/>
                      </a:lnTo>
                      <a:lnTo>
                        <a:pt x="210" y="168"/>
                      </a:lnTo>
                      <a:lnTo>
                        <a:pt x="204" y="174"/>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34" name="Freeform 859">
                  <a:extLst>
                    <a:ext uri="{FF2B5EF4-FFF2-40B4-BE49-F238E27FC236}">
                      <a16:creationId xmlns:a16="http://schemas.microsoft.com/office/drawing/2014/main" xmlns="" id="{B57927DA-B14B-9A44-B72B-0DC9B26141F0}"/>
                    </a:ext>
                  </a:extLst>
                </p:cNvPr>
                <p:cNvSpPr>
                  <a:spLocks/>
                </p:cNvSpPr>
                <p:nvPr/>
              </p:nvSpPr>
              <p:spPr bwMode="auto">
                <a:xfrm>
                  <a:off x="2950049" y="4428891"/>
                  <a:ext cx="544370" cy="696287"/>
                </a:xfrm>
                <a:custGeom>
                  <a:avLst/>
                  <a:gdLst/>
                  <a:ahLst/>
                  <a:cxnLst>
                    <a:cxn ang="0">
                      <a:pos x="174" y="48"/>
                    </a:cxn>
                    <a:cxn ang="0">
                      <a:pos x="144" y="0"/>
                    </a:cxn>
                    <a:cxn ang="0">
                      <a:pos x="138" y="18"/>
                    </a:cxn>
                    <a:cxn ang="0">
                      <a:pos x="150" y="36"/>
                    </a:cxn>
                    <a:cxn ang="0">
                      <a:pos x="156" y="54"/>
                    </a:cxn>
                    <a:cxn ang="0">
                      <a:pos x="156" y="72"/>
                    </a:cxn>
                    <a:cxn ang="0">
                      <a:pos x="138" y="78"/>
                    </a:cxn>
                    <a:cxn ang="0">
                      <a:pos x="132" y="90"/>
                    </a:cxn>
                    <a:cxn ang="0">
                      <a:pos x="126" y="96"/>
                    </a:cxn>
                    <a:cxn ang="0">
                      <a:pos x="114" y="90"/>
                    </a:cxn>
                    <a:cxn ang="0">
                      <a:pos x="96" y="78"/>
                    </a:cxn>
                    <a:cxn ang="0">
                      <a:pos x="78" y="78"/>
                    </a:cxn>
                    <a:cxn ang="0">
                      <a:pos x="72" y="96"/>
                    </a:cxn>
                    <a:cxn ang="0">
                      <a:pos x="66" y="114"/>
                    </a:cxn>
                    <a:cxn ang="0">
                      <a:pos x="42" y="132"/>
                    </a:cxn>
                    <a:cxn ang="0">
                      <a:pos x="6" y="162"/>
                    </a:cxn>
                    <a:cxn ang="0">
                      <a:pos x="0" y="192"/>
                    </a:cxn>
                    <a:cxn ang="0">
                      <a:pos x="6" y="228"/>
                    </a:cxn>
                    <a:cxn ang="0">
                      <a:pos x="24" y="258"/>
                    </a:cxn>
                    <a:cxn ang="0">
                      <a:pos x="36" y="270"/>
                    </a:cxn>
                    <a:cxn ang="0">
                      <a:pos x="54" y="282"/>
                    </a:cxn>
                    <a:cxn ang="0">
                      <a:pos x="60" y="300"/>
                    </a:cxn>
                    <a:cxn ang="0">
                      <a:pos x="66" y="294"/>
                    </a:cxn>
                    <a:cxn ang="0">
                      <a:pos x="78" y="294"/>
                    </a:cxn>
                    <a:cxn ang="0">
                      <a:pos x="84" y="276"/>
                    </a:cxn>
                    <a:cxn ang="0">
                      <a:pos x="90" y="270"/>
                    </a:cxn>
                    <a:cxn ang="0">
                      <a:pos x="96" y="282"/>
                    </a:cxn>
                    <a:cxn ang="0">
                      <a:pos x="108" y="306"/>
                    </a:cxn>
                    <a:cxn ang="0">
                      <a:pos x="114" y="312"/>
                    </a:cxn>
                    <a:cxn ang="0">
                      <a:pos x="114" y="324"/>
                    </a:cxn>
                    <a:cxn ang="0">
                      <a:pos x="126" y="330"/>
                    </a:cxn>
                    <a:cxn ang="0">
                      <a:pos x="150" y="306"/>
                    </a:cxn>
                    <a:cxn ang="0">
                      <a:pos x="258" y="204"/>
                    </a:cxn>
                    <a:cxn ang="0">
                      <a:pos x="246" y="180"/>
                    </a:cxn>
                    <a:cxn ang="0">
                      <a:pos x="252" y="162"/>
                    </a:cxn>
                    <a:cxn ang="0">
                      <a:pos x="246" y="126"/>
                    </a:cxn>
                    <a:cxn ang="0">
                      <a:pos x="246" y="114"/>
                    </a:cxn>
                    <a:cxn ang="0">
                      <a:pos x="240" y="102"/>
                    </a:cxn>
                    <a:cxn ang="0">
                      <a:pos x="228" y="96"/>
                    </a:cxn>
                    <a:cxn ang="0">
                      <a:pos x="210" y="108"/>
                    </a:cxn>
                    <a:cxn ang="0">
                      <a:pos x="156" y="18"/>
                    </a:cxn>
                    <a:cxn ang="0">
                      <a:pos x="210" y="108"/>
                    </a:cxn>
                  </a:cxnLst>
                  <a:rect l="0" t="0" r="r" b="b"/>
                  <a:pathLst>
                    <a:path w="258" h="330">
                      <a:moveTo>
                        <a:pt x="210" y="108"/>
                      </a:moveTo>
                      <a:lnTo>
                        <a:pt x="174" y="48"/>
                      </a:lnTo>
                      <a:lnTo>
                        <a:pt x="156" y="18"/>
                      </a:lnTo>
                      <a:lnTo>
                        <a:pt x="144" y="0"/>
                      </a:lnTo>
                      <a:lnTo>
                        <a:pt x="138" y="6"/>
                      </a:lnTo>
                      <a:lnTo>
                        <a:pt x="138" y="18"/>
                      </a:lnTo>
                      <a:lnTo>
                        <a:pt x="144" y="24"/>
                      </a:lnTo>
                      <a:lnTo>
                        <a:pt x="150" y="36"/>
                      </a:lnTo>
                      <a:lnTo>
                        <a:pt x="150" y="42"/>
                      </a:lnTo>
                      <a:lnTo>
                        <a:pt x="156" y="54"/>
                      </a:lnTo>
                      <a:lnTo>
                        <a:pt x="156" y="60"/>
                      </a:lnTo>
                      <a:lnTo>
                        <a:pt x="156" y="72"/>
                      </a:lnTo>
                      <a:lnTo>
                        <a:pt x="150" y="72"/>
                      </a:lnTo>
                      <a:lnTo>
                        <a:pt x="138" y="78"/>
                      </a:lnTo>
                      <a:lnTo>
                        <a:pt x="138" y="84"/>
                      </a:lnTo>
                      <a:lnTo>
                        <a:pt x="132" y="90"/>
                      </a:lnTo>
                      <a:lnTo>
                        <a:pt x="132" y="96"/>
                      </a:lnTo>
                      <a:lnTo>
                        <a:pt x="126" y="96"/>
                      </a:lnTo>
                      <a:lnTo>
                        <a:pt x="120" y="96"/>
                      </a:lnTo>
                      <a:lnTo>
                        <a:pt x="114" y="90"/>
                      </a:lnTo>
                      <a:lnTo>
                        <a:pt x="114" y="84"/>
                      </a:lnTo>
                      <a:lnTo>
                        <a:pt x="96" y="78"/>
                      </a:lnTo>
                      <a:lnTo>
                        <a:pt x="90" y="72"/>
                      </a:lnTo>
                      <a:lnTo>
                        <a:pt x="78" y="78"/>
                      </a:lnTo>
                      <a:lnTo>
                        <a:pt x="72" y="84"/>
                      </a:lnTo>
                      <a:lnTo>
                        <a:pt x="72" y="96"/>
                      </a:lnTo>
                      <a:lnTo>
                        <a:pt x="66" y="102"/>
                      </a:lnTo>
                      <a:lnTo>
                        <a:pt x="66" y="114"/>
                      </a:lnTo>
                      <a:lnTo>
                        <a:pt x="60" y="126"/>
                      </a:lnTo>
                      <a:lnTo>
                        <a:pt x="42" y="132"/>
                      </a:lnTo>
                      <a:lnTo>
                        <a:pt x="24" y="144"/>
                      </a:lnTo>
                      <a:lnTo>
                        <a:pt x="6" y="162"/>
                      </a:lnTo>
                      <a:lnTo>
                        <a:pt x="0" y="180"/>
                      </a:lnTo>
                      <a:lnTo>
                        <a:pt x="0" y="192"/>
                      </a:lnTo>
                      <a:lnTo>
                        <a:pt x="0" y="210"/>
                      </a:lnTo>
                      <a:lnTo>
                        <a:pt x="6" y="228"/>
                      </a:lnTo>
                      <a:lnTo>
                        <a:pt x="18" y="246"/>
                      </a:lnTo>
                      <a:lnTo>
                        <a:pt x="24" y="258"/>
                      </a:lnTo>
                      <a:lnTo>
                        <a:pt x="30" y="264"/>
                      </a:lnTo>
                      <a:lnTo>
                        <a:pt x="36" y="270"/>
                      </a:lnTo>
                      <a:lnTo>
                        <a:pt x="42" y="276"/>
                      </a:lnTo>
                      <a:lnTo>
                        <a:pt x="54" y="282"/>
                      </a:lnTo>
                      <a:lnTo>
                        <a:pt x="54" y="294"/>
                      </a:lnTo>
                      <a:lnTo>
                        <a:pt x="60" y="300"/>
                      </a:lnTo>
                      <a:lnTo>
                        <a:pt x="60" y="294"/>
                      </a:lnTo>
                      <a:lnTo>
                        <a:pt x="66" y="294"/>
                      </a:lnTo>
                      <a:lnTo>
                        <a:pt x="72" y="294"/>
                      </a:lnTo>
                      <a:lnTo>
                        <a:pt x="78" y="294"/>
                      </a:lnTo>
                      <a:lnTo>
                        <a:pt x="78" y="288"/>
                      </a:lnTo>
                      <a:lnTo>
                        <a:pt x="84" y="276"/>
                      </a:lnTo>
                      <a:lnTo>
                        <a:pt x="84" y="270"/>
                      </a:lnTo>
                      <a:lnTo>
                        <a:pt x="90" y="270"/>
                      </a:lnTo>
                      <a:lnTo>
                        <a:pt x="96" y="270"/>
                      </a:lnTo>
                      <a:lnTo>
                        <a:pt x="96" y="282"/>
                      </a:lnTo>
                      <a:lnTo>
                        <a:pt x="102" y="294"/>
                      </a:lnTo>
                      <a:lnTo>
                        <a:pt x="108" y="306"/>
                      </a:lnTo>
                      <a:lnTo>
                        <a:pt x="114" y="306"/>
                      </a:lnTo>
                      <a:lnTo>
                        <a:pt x="114" y="312"/>
                      </a:lnTo>
                      <a:lnTo>
                        <a:pt x="114" y="318"/>
                      </a:lnTo>
                      <a:lnTo>
                        <a:pt x="114" y="324"/>
                      </a:lnTo>
                      <a:lnTo>
                        <a:pt x="120" y="330"/>
                      </a:lnTo>
                      <a:lnTo>
                        <a:pt x="126" y="330"/>
                      </a:lnTo>
                      <a:lnTo>
                        <a:pt x="138" y="324"/>
                      </a:lnTo>
                      <a:lnTo>
                        <a:pt x="150" y="306"/>
                      </a:lnTo>
                      <a:lnTo>
                        <a:pt x="246" y="210"/>
                      </a:lnTo>
                      <a:lnTo>
                        <a:pt x="258" y="204"/>
                      </a:lnTo>
                      <a:lnTo>
                        <a:pt x="252" y="198"/>
                      </a:lnTo>
                      <a:lnTo>
                        <a:pt x="246" y="180"/>
                      </a:lnTo>
                      <a:lnTo>
                        <a:pt x="246" y="168"/>
                      </a:lnTo>
                      <a:lnTo>
                        <a:pt x="252" y="162"/>
                      </a:lnTo>
                      <a:lnTo>
                        <a:pt x="252" y="150"/>
                      </a:lnTo>
                      <a:lnTo>
                        <a:pt x="246" y="126"/>
                      </a:lnTo>
                      <a:lnTo>
                        <a:pt x="246" y="120"/>
                      </a:lnTo>
                      <a:lnTo>
                        <a:pt x="246" y="114"/>
                      </a:lnTo>
                      <a:lnTo>
                        <a:pt x="246" y="108"/>
                      </a:lnTo>
                      <a:lnTo>
                        <a:pt x="240" y="102"/>
                      </a:lnTo>
                      <a:lnTo>
                        <a:pt x="234" y="96"/>
                      </a:lnTo>
                      <a:lnTo>
                        <a:pt x="228" y="96"/>
                      </a:lnTo>
                      <a:lnTo>
                        <a:pt x="222" y="102"/>
                      </a:lnTo>
                      <a:lnTo>
                        <a:pt x="210" y="108"/>
                      </a:lnTo>
                      <a:lnTo>
                        <a:pt x="174" y="48"/>
                      </a:lnTo>
                      <a:lnTo>
                        <a:pt x="156" y="18"/>
                      </a:lnTo>
                      <a:lnTo>
                        <a:pt x="144" y="0"/>
                      </a:lnTo>
                      <a:lnTo>
                        <a:pt x="210" y="108"/>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3" name="Freeform 789">
                  <a:extLst>
                    <a:ext uri="{FF2B5EF4-FFF2-40B4-BE49-F238E27FC236}">
                      <a16:creationId xmlns:a16="http://schemas.microsoft.com/office/drawing/2014/main" xmlns="" id="{99C64CC6-6C4A-5B40-A9BB-40A45E3244FA}"/>
                    </a:ext>
                  </a:extLst>
                </p:cNvPr>
                <p:cNvSpPr>
                  <a:spLocks/>
                </p:cNvSpPr>
                <p:nvPr/>
              </p:nvSpPr>
              <p:spPr bwMode="auto">
                <a:xfrm>
                  <a:off x="6950534" y="3631326"/>
                  <a:ext cx="379793" cy="455752"/>
                </a:xfrm>
                <a:custGeom>
                  <a:avLst/>
                  <a:gdLst/>
                  <a:ahLst/>
                  <a:cxnLst>
                    <a:cxn ang="0">
                      <a:pos x="168" y="18"/>
                    </a:cxn>
                    <a:cxn ang="0">
                      <a:pos x="138" y="24"/>
                    </a:cxn>
                    <a:cxn ang="0">
                      <a:pos x="126" y="18"/>
                    </a:cxn>
                    <a:cxn ang="0">
                      <a:pos x="114" y="18"/>
                    </a:cxn>
                    <a:cxn ang="0">
                      <a:pos x="90" y="12"/>
                    </a:cxn>
                    <a:cxn ang="0">
                      <a:pos x="84" y="18"/>
                    </a:cxn>
                    <a:cxn ang="0">
                      <a:pos x="78" y="18"/>
                    </a:cxn>
                    <a:cxn ang="0">
                      <a:pos x="66" y="0"/>
                    </a:cxn>
                    <a:cxn ang="0">
                      <a:pos x="12" y="30"/>
                    </a:cxn>
                    <a:cxn ang="0">
                      <a:pos x="36" y="36"/>
                    </a:cxn>
                    <a:cxn ang="0">
                      <a:pos x="12" y="78"/>
                    </a:cxn>
                    <a:cxn ang="0">
                      <a:pos x="12" y="96"/>
                    </a:cxn>
                    <a:cxn ang="0">
                      <a:pos x="12" y="162"/>
                    </a:cxn>
                    <a:cxn ang="0">
                      <a:pos x="6" y="180"/>
                    </a:cxn>
                    <a:cxn ang="0">
                      <a:pos x="0" y="192"/>
                    </a:cxn>
                    <a:cxn ang="0">
                      <a:pos x="6" y="192"/>
                    </a:cxn>
                    <a:cxn ang="0">
                      <a:pos x="18" y="192"/>
                    </a:cxn>
                    <a:cxn ang="0">
                      <a:pos x="36" y="198"/>
                    </a:cxn>
                    <a:cxn ang="0">
                      <a:pos x="72" y="216"/>
                    </a:cxn>
                    <a:cxn ang="0">
                      <a:pos x="84" y="216"/>
                    </a:cxn>
                    <a:cxn ang="0">
                      <a:pos x="96" y="198"/>
                    </a:cxn>
                    <a:cxn ang="0">
                      <a:pos x="96" y="180"/>
                    </a:cxn>
                    <a:cxn ang="0">
                      <a:pos x="180" y="138"/>
                    </a:cxn>
                    <a:cxn ang="0">
                      <a:pos x="168" y="18"/>
                    </a:cxn>
                  </a:cxnLst>
                  <a:rect l="0" t="0" r="r" b="b"/>
                  <a:pathLst>
                    <a:path w="180" h="216">
                      <a:moveTo>
                        <a:pt x="168" y="18"/>
                      </a:moveTo>
                      <a:lnTo>
                        <a:pt x="138" y="24"/>
                      </a:lnTo>
                      <a:lnTo>
                        <a:pt x="126" y="18"/>
                      </a:lnTo>
                      <a:lnTo>
                        <a:pt x="114" y="18"/>
                      </a:lnTo>
                      <a:lnTo>
                        <a:pt x="90" y="12"/>
                      </a:lnTo>
                      <a:lnTo>
                        <a:pt x="84" y="18"/>
                      </a:lnTo>
                      <a:lnTo>
                        <a:pt x="78" y="18"/>
                      </a:lnTo>
                      <a:lnTo>
                        <a:pt x="66" y="0"/>
                      </a:lnTo>
                      <a:lnTo>
                        <a:pt x="12" y="30"/>
                      </a:lnTo>
                      <a:lnTo>
                        <a:pt x="36" y="36"/>
                      </a:lnTo>
                      <a:lnTo>
                        <a:pt x="12" y="78"/>
                      </a:lnTo>
                      <a:lnTo>
                        <a:pt x="12" y="96"/>
                      </a:lnTo>
                      <a:lnTo>
                        <a:pt x="12" y="162"/>
                      </a:lnTo>
                      <a:lnTo>
                        <a:pt x="6" y="180"/>
                      </a:lnTo>
                      <a:lnTo>
                        <a:pt x="0" y="192"/>
                      </a:lnTo>
                      <a:lnTo>
                        <a:pt x="6" y="192"/>
                      </a:lnTo>
                      <a:lnTo>
                        <a:pt x="18" y="192"/>
                      </a:lnTo>
                      <a:lnTo>
                        <a:pt x="36" y="198"/>
                      </a:lnTo>
                      <a:lnTo>
                        <a:pt x="72" y="216"/>
                      </a:lnTo>
                      <a:lnTo>
                        <a:pt x="84" y="216"/>
                      </a:lnTo>
                      <a:lnTo>
                        <a:pt x="96" y="198"/>
                      </a:lnTo>
                      <a:lnTo>
                        <a:pt x="96" y="180"/>
                      </a:lnTo>
                      <a:lnTo>
                        <a:pt x="180" y="138"/>
                      </a:lnTo>
                      <a:lnTo>
                        <a:pt x="168" y="18"/>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4" name="Freeform 834">
                  <a:extLst>
                    <a:ext uri="{FF2B5EF4-FFF2-40B4-BE49-F238E27FC236}">
                      <a16:creationId xmlns:a16="http://schemas.microsoft.com/office/drawing/2014/main" xmlns="" id="{431F602D-E9BB-7145-8CA1-F84C0AA5E36D}"/>
                    </a:ext>
                  </a:extLst>
                </p:cNvPr>
                <p:cNvSpPr>
                  <a:spLocks/>
                </p:cNvSpPr>
                <p:nvPr/>
              </p:nvSpPr>
              <p:spPr bwMode="auto">
                <a:xfrm>
                  <a:off x="6950534" y="4289633"/>
                  <a:ext cx="443092" cy="468411"/>
                </a:xfrm>
                <a:custGeom>
                  <a:avLst/>
                  <a:gdLst/>
                  <a:ahLst/>
                  <a:cxnLst>
                    <a:cxn ang="0">
                      <a:pos x="198" y="78"/>
                    </a:cxn>
                    <a:cxn ang="0">
                      <a:pos x="180" y="90"/>
                    </a:cxn>
                    <a:cxn ang="0">
                      <a:pos x="174" y="96"/>
                    </a:cxn>
                    <a:cxn ang="0">
                      <a:pos x="168" y="96"/>
                    </a:cxn>
                    <a:cxn ang="0">
                      <a:pos x="162" y="90"/>
                    </a:cxn>
                    <a:cxn ang="0">
                      <a:pos x="162" y="84"/>
                    </a:cxn>
                    <a:cxn ang="0">
                      <a:pos x="162" y="72"/>
                    </a:cxn>
                    <a:cxn ang="0">
                      <a:pos x="162" y="66"/>
                    </a:cxn>
                    <a:cxn ang="0">
                      <a:pos x="162" y="54"/>
                    </a:cxn>
                    <a:cxn ang="0">
                      <a:pos x="156" y="48"/>
                    </a:cxn>
                    <a:cxn ang="0">
                      <a:pos x="150" y="42"/>
                    </a:cxn>
                    <a:cxn ang="0">
                      <a:pos x="144" y="36"/>
                    </a:cxn>
                    <a:cxn ang="0">
                      <a:pos x="138" y="36"/>
                    </a:cxn>
                    <a:cxn ang="0">
                      <a:pos x="138" y="42"/>
                    </a:cxn>
                    <a:cxn ang="0">
                      <a:pos x="132" y="42"/>
                    </a:cxn>
                    <a:cxn ang="0">
                      <a:pos x="126" y="42"/>
                    </a:cxn>
                    <a:cxn ang="0">
                      <a:pos x="126" y="36"/>
                    </a:cxn>
                    <a:cxn ang="0">
                      <a:pos x="126" y="30"/>
                    </a:cxn>
                    <a:cxn ang="0">
                      <a:pos x="138" y="12"/>
                    </a:cxn>
                    <a:cxn ang="0">
                      <a:pos x="144" y="0"/>
                    </a:cxn>
                    <a:cxn ang="0">
                      <a:pos x="90" y="24"/>
                    </a:cxn>
                    <a:cxn ang="0">
                      <a:pos x="78" y="24"/>
                    </a:cxn>
                    <a:cxn ang="0">
                      <a:pos x="72" y="18"/>
                    </a:cxn>
                    <a:cxn ang="0">
                      <a:pos x="60" y="18"/>
                    </a:cxn>
                    <a:cxn ang="0">
                      <a:pos x="48" y="24"/>
                    </a:cxn>
                    <a:cxn ang="0">
                      <a:pos x="36" y="30"/>
                    </a:cxn>
                    <a:cxn ang="0">
                      <a:pos x="30" y="36"/>
                    </a:cxn>
                    <a:cxn ang="0">
                      <a:pos x="24" y="48"/>
                    </a:cxn>
                    <a:cxn ang="0">
                      <a:pos x="18" y="54"/>
                    </a:cxn>
                    <a:cxn ang="0">
                      <a:pos x="18" y="60"/>
                    </a:cxn>
                    <a:cxn ang="0">
                      <a:pos x="6" y="66"/>
                    </a:cxn>
                    <a:cxn ang="0">
                      <a:pos x="0" y="72"/>
                    </a:cxn>
                    <a:cxn ang="0">
                      <a:pos x="24" y="90"/>
                    </a:cxn>
                    <a:cxn ang="0">
                      <a:pos x="18" y="108"/>
                    </a:cxn>
                    <a:cxn ang="0">
                      <a:pos x="18" y="120"/>
                    </a:cxn>
                    <a:cxn ang="0">
                      <a:pos x="6" y="222"/>
                    </a:cxn>
                    <a:cxn ang="0">
                      <a:pos x="24" y="222"/>
                    </a:cxn>
                    <a:cxn ang="0">
                      <a:pos x="138" y="204"/>
                    </a:cxn>
                    <a:cxn ang="0">
                      <a:pos x="150" y="192"/>
                    </a:cxn>
                    <a:cxn ang="0">
                      <a:pos x="180" y="198"/>
                    </a:cxn>
                    <a:cxn ang="0">
                      <a:pos x="186" y="186"/>
                    </a:cxn>
                    <a:cxn ang="0">
                      <a:pos x="198" y="180"/>
                    </a:cxn>
                    <a:cxn ang="0">
                      <a:pos x="204" y="180"/>
                    </a:cxn>
                    <a:cxn ang="0">
                      <a:pos x="210" y="168"/>
                    </a:cxn>
                    <a:cxn ang="0">
                      <a:pos x="204" y="162"/>
                    </a:cxn>
                    <a:cxn ang="0">
                      <a:pos x="198" y="156"/>
                    </a:cxn>
                    <a:cxn ang="0">
                      <a:pos x="198" y="150"/>
                    </a:cxn>
                    <a:cxn ang="0">
                      <a:pos x="198" y="144"/>
                    </a:cxn>
                    <a:cxn ang="0">
                      <a:pos x="204" y="138"/>
                    </a:cxn>
                    <a:cxn ang="0">
                      <a:pos x="198" y="120"/>
                    </a:cxn>
                    <a:cxn ang="0">
                      <a:pos x="192" y="114"/>
                    </a:cxn>
                    <a:cxn ang="0">
                      <a:pos x="186" y="108"/>
                    </a:cxn>
                    <a:cxn ang="0">
                      <a:pos x="192" y="102"/>
                    </a:cxn>
                    <a:cxn ang="0">
                      <a:pos x="198" y="96"/>
                    </a:cxn>
                    <a:cxn ang="0">
                      <a:pos x="204" y="96"/>
                    </a:cxn>
                    <a:cxn ang="0">
                      <a:pos x="210" y="90"/>
                    </a:cxn>
                    <a:cxn ang="0">
                      <a:pos x="210" y="84"/>
                    </a:cxn>
                    <a:cxn ang="0">
                      <a:pos x="204" y="78"/>
                    </a:cxn>
                    <a:cxn ang="0">
                      <a:pos x="198" y="78"/>
                    </a:cxn>
                  </a:cxnLst>
                  <a:rect l="0" t="0" r="r" b="b"/>
                  <a:pathLst>
                    <a:path w="210" h="222">
                      <a:moveTo>
                        <a:pt x="198" y="78"/>
                      </a:moveTo>
                      <a:lnTo>
                        <a:pt x="180" y="90"/>
                      </a:lnTo>
                      <a:lnTo>
                        <a:pt x="174" y="96"/>
                      </a:lnTo>
                      <a:lnTo>
                        <a:pt x="168" y="96"/>
                      </a:lnTo>
                      <a:lnTo>
                        <a:pt x="162" y="90"/>
                      </a:lnTo>
                      <a:lnTo>
                        <a:pt x="162" y="84"/>
                      </a:lnTo>
                      <a:lnTo>
                        <a:pt x="162" y="72"/>
                      </a:lnTo>
                      <a:lnTo>
                        <a:pt x="162" y="66"/>
                      </a:lnTo>
                      <a:lnTo>
                        <a:pt x="162" y="54"/>
                      </a:lnTo>
                      <a:lnTo>
                        <a:pt x="156" y="48"/>
                      </a:lnTo>
                      <a:lnTo>
                        <a:pt x="150" y="42"/>
                      </a:lnTo>
                      <a:lnTo>
                        <a:pt x="144" y="36"/>
                      </a:lnTo>
                      <a:lnTo>
                        <a:pt x="138" y="36"/>
                      </a:lnTo>
                      <a:lnTo>
                        <a:pt x="138" y="42"/>
                      </a:lnTo>
                      <a:lnTo>
                        <a:pt x="132" y="42"/>
                      </a:lnTo>
                      <a:lnTo>
                        <a:pt x="126" y="42"/>
                      </a:lnTo>
                      <a:lnTo>
                        <a:pt x="126" y="36"/>
                      </a:lnTo>
                      <a:lnTo>
                        <a:pt x="126" y="30"/>
                      </a:lnTo>
                      <a:lnTo>
                        <a:pt x="138" y="12"/>
                      </a:lnTo>
                      <a:lnTo>
                        <a:pt x="144" y="0"/>
                      </a:lnTo>
                      <a:lnTo>
                        <a:pt x="90" y="24"/>
                      </a:lnTo>
                      <a:lnTo>
                        <a:pt x="78" y="24"/>
                      </a:lnTo>
                      <a:lnTo>
                        <a:pt x="72" y="18"/>
                      </a:lnTo>
                      <a:lnTo>
                        <a:pt x="60" y="18"/>
                      </a:lnTo>
                      <a:lnTo>
                        <a:pt x="48" y="24"/>
                      </a:lnTo>
                      <a:lnTo>
                        <a:pt x="36" y="30"/>
                      </a:lnTo>
                      <a:lnTo>
                        <a:pt x="30" y="36"/>
                      </a:lnTo>
                      <a:lnTo>
                        <a:pt x="24" y="48"/>
                      </a:lnTo>
                      <a:lnTo>
                        <a:pt x="18" y="54"/>
                      </a:lnTo>
                      <a:lnTo>
                        <a:pt x="18" y="60"/>
                      </a:lnTo>
                      <a:lnTo>
                        <a:pt x="6" y="66"/>
                      </a:lnTo>
                      <a:lnTo>
                        <a:pt x="0" y="72"/>
                      </a:lnTo>
                      <a:lnTo>
                        <a:pt x="24" y="90"/>
                      </a:lnTo>
                      <a:lnTo>
                        <a:pt x="18" y="108"/>
                      </a:lnTo>
                      <a:lnTo>
                        <a:pt x="18" y="120"/>
                      </a:lnTo>
                      <a:lnTo>
                        <a:pt x="6" y="222"/>
                      </a:lnTo>
                      <a:lnTo>
                        <a:pt x="24" y="222"/>
                      </a:lnTo>
                      <a:lnTo>
                        <a:pt x="138" y="204"/>
                      </a:lnTo>
                      <a:lnTo>
                        <a:pt x="150" y="192"/>
                      </a:lnTo>
                      <a:lnTo>
                        <a:pt x="180" y="198"/>
                      </a:lnTo>
                      <a:lnTo>
                        <a:pt x="186" y="186"/>
                      </a:lnTo>
                      <a:lnTo>
                        <a:pt x="198" y="180"/>
                      </a:lnTo>
                      <a:lnTo>
                        <a:pt x="204" y="180"/>
                      </a:lnTo>
                      <a:lnTo>
                        <a:pt x="210" y="168"/>
                      </a:lnTo>
                      <a:lnTo>
                        <a:pt x="204" y="162"/>
                      </a:lnTo>
                      <a:lnTo>
                        <a:pt x="198" y="156"/>
                      </a:lnTo>
                      <a:lnTo>
                        <a:pt x="198" y="150"/>
                      </a:lnTo>
                      <a:lnTo>
                        <a:pt x="198" y="144"/>
                      </a:lnTo>
                      <a:lnTo>
                        <a:pt x="204" y="138"/>
                      </a:lnTo>
                      <a:lnTo>
                        <a:pt x="198" y="120"/>
                      </a:lnTo>
                      <a:lnTo>
                        <a:pt x="192" y="114"/>
                      </a:lnTo>
                      <a:lnTo>
                        <a:pt x="186" y="108"/>
                      </a:lnTo>
                      <a:lnTo>
                        <a:pt x="192" y="102"/>
                      </a:lnTo>
                      <a:lnTo>
                        <a:pt x="198" y="96"/>
                      </a:lnTo>
                      <a:lnTo>
                        <a:pt x="204" y="96"/>
                      </a:lnTo>
                      <a:lnTo>
                        <a:pt x="210" y="90"/>
                      </a:lnTo>
                      <a:lnTo>
                        <a:pt x="210" y="84"/>
                      </a:lnTo>
                      <a:lnTo>
                        <a:pt x="204" y="78"/>
                      </a:lnTo>
                      <a:lnTo>
                        <a:pt x="198" y="78"/>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5" name="Freeform 772">
                  <a:extLst>
                    <a:ext uri="{FF2B5EF4-FFF2-40B4-BE49-F238E27FC236}">
                      <a16:creationId xmlns:a16="http://schemas.microsoft.com/office/drawing/2014/main" xmlns="" id="{597F98FC-92AC-F748-8D7B-111C875F155F}"/>
                    </a:ext>
                  </a:extLst>
                </p:cNvPr>
                <p:cNvSpPr>
                  <a:spLocks/>
                </p:cNvSpPr>
                <p:nvPr/>
              </p:nvSpPr>
              <p:spPr bwMode="auto">
                <a:xfrm>
                  <a:off x="7532884" y="3276852"/>
                  <a:ext cx="582349" cy="493731"/>
                </a:xfrm>
                <a:custGeom>
                  <a:avLst/>
                  <a:gdLst/>
                  <a:ahLst/>
                  <a:cxnLst>
                    <a:cxn ang="0">
                      <a:pos x="60" y="42"/>
                    </a:cxn>
                    <a:cxn ang="0">
                      <a:pos x="66" y="42"/>
                    </a:cxn>
                    <a:cxn ang="0">
                      <a:pos x="72" y="42"/>
                    </a:cxn>
                    <a:cxn ang="0">
                      <a:pos x="78" y="36"/>
                    </a:cxn>
                    <a:cxn ang="0">
                      <a:pos x="84" y="36"/>
                    </a:cxn>
                    <a:cxn ang="0">
                      <a:pos x="78" y="30"/>
                    </a:cxn>
                    <a:cxn ang="0">
                      <a:pos x="78" y="24"/>
                    </a:cxn>
                    <a:cxn ang="0">
                      <a:pos x="84" y="18"/>
                    </a:cxn>
                    <a:cxn ang="0">
                      <a:pos x="90" y="18"/>
                    </a:cxn>
                    <a:cxn ang="0">
                      <a:pos x="96" y="18"/>
                    </a:cxn>
                    <a:cxn ang="0">
                      <a:pos x="210" y="0"/>
                    </a:cxn>
                    <a:cxn ang="0">
                      <a:pos x="210" y="6"/>
                    </a:cxn>
                    <a:cxn ang="0">
                      <a:pos x="210" y="12"/>
                    </a:cxn>
                    <a:cxn ang="0">
                      <a:pos x="204" y="12"/>
                    </a:cxn>
                    <a:cxn ang="0">
                      <a:pos x="204" y="18"/>
                    </a:cxn>
                    <a:cxn ang="0">
                      <a:pos x="210" y="24"/>
                    </a:cxn>
                    <a:cxn ang="0">
                      <a:pos x="216" y="24"/>
                    </a:cxn>
                    <a:cxn ang="0">
                      <a:pos x="228" y="18"/>
                    </a:cxn>
                    <a:cxn ang="0">
                      <a:pos x="234" y="18"/>
                    </a:cxn>
                    <a:cxn ang="0">
                      <a:pos x="234" y="30"/>
                    </a:cxn>
                    <a:cxn ang="0">
                      <a:pos x="234" y="48"/>
                    </a:cxn>
                    <a:cxn ang="0">
                      <a:pos x="234" y="60"/>
                    </a:cxn>
                    <a:cxn ang="0">
                      <a:pos x="240" y="66"/>
                    </a:cxn>
                    <a:cxn ang="0">
                      <a:pos x="240" y="72"/>
                    </a:cxn>
                    <a:cxn ang="0">
                      <a:pos x="246" y="78"/>
                    </a:cxn>
                    <a:cxn ang="0">
                      <a:pos x="252" y="78"/>
                    </a:cxn>
                    <a:cxn ang="0">
                      <a:pos x="264" y="78"/>
                    </a:cxn>
                    <a:cxn ang="0">
                      <a:pos x="270" y="78"/>
                    </a:cxn>
                    <a:cxn ang="0">
                      <a:pos x="270" y="84"/>
                    </a:cxn>
                    <a:cxn ang="0">
                      <a:pos x="276" y="90"/>
                    </a:cxn>
                    <a:cxn ang="0">
                      <a:pos x="222" y="162"/>
                    </a:cxn>
                    <a:cxn ang="0">
                      <a:pos x="168" y="210"/>
                    </a:cxn>
                    <a:cxn ang="0">
                      <a:pos x="168" y="204"/>
                    </a:cxn>
                    <a:cxn ang="0">
                      <a:pos x="162" y="204"/>
                    </a:cxn>
                    <a:cxn ang="0">
                      <a:pos x="156" y="210"/>
                    </a:cxn>
                    <a:cxn ang="0">
                      <a:pos x="150" y="216"/>
                    </a:cxn>
                    <a:cxn ang="0">
                      <a:pos x="150" y="222"/>
                    </a:cxn>
                    <a:cxn ang="0">
                      <a:pos x="138" y="228"/>
                    </a:cxn>
                    <a:cxn ang="0">
                      <a:pos x="132" y="228"/>
                    </a:cxn>
                    <a:cxn ang="0">
                      <a:pos x="126" y="228"/>
                    </a:cxn>
                    <a:cxn ang="0">
                      <a:pos x="120" y="228"/>
                    </a:cxn>
                    <a:cxn ang="0">
                      <a:pos x="114" y="234"/>
                    </a:cxn>
                    <a:cxn ang="0">
                      <a:pos x="108" y="234"/>
                    </a:cxn>
                    <a:cxn ang="0">
                      <a:pos x="102" y="234"/>
                    </a:cxn>
                    <a:cxn ang="0">
                      <a:pos x="96" y="228"/>
                    </a:cxn>
                    <a:cxn ang="0">
                      <a:pos x="90" y="228"/>
                    </a:cxn>
                    <a:cxn ang="0">
                      <a:pos x="72" y="234"/>
                    </a:cxn>
                    <a:cxn ang="0">
                      <a:pos x="78" y="216"/>
                    </a:cxn>
                    <a:cxn ang="0">
                      <a:pos x="60" y="186"/>
                    </a:cxn>
                    <a:cxn ang="0">
                      <a:pos x="60" y="162"/>
                    </a:cxn>
                    <a:cxn ang="0">
                      <a:pos x="54" y="150"/>
                    </a:cxn>
                    <a:cxn ang="0">
                      <a:pos x="48" y="138"/>
                    </a:cxn>
                    <a:cxn ang="0">
                      <a:pos x="18" y="120"/>
                    </a:cxn>
                    <a:cxn ang="0">
                      <a:pos x="18" y="108"/>
                    </a:cxn>
                    <a:cxn ang="0">
                      <a:pos x="6" y="96"/>
                    </a:cxn>
                    <a:cxn ang="0">
                      <a:pos x="0" y="72"/>
                    </a:cxn>
                    <a:cxn ang="0">
                      <a:pos x="12" y="66"/>
                    </a:cxn>
                    <a:cxn ang="0">
                      <a:pos x="42" y="60"/>
                    </a:cxn>
                    <a:cxn ang="0">
                      <a:pos x="48" y="36"/>
                    </a:cxn>
                    <a:cxn ang="0">
                      <a:pos x="54" y="36"/>
                    </a:cxn>
                    <a:cxn ang="0">
                      <a:pos x="60" y="42"/>
                    </a:cxn>
                  </a:cxnLst>
                  <a:rect l="0" t="0" r="r" b="b"/>
                  <a:pathLst>
                    <a:path w="276" h="234">
                      <a:moveTo>
                        <a:pt x="60" y="42"/>
                      </a:moveTo>
                      <a:lnTo>
                        <a:pt x="66" y="42"/>
                      </a:lnTo>
                      <a:lnTo>
                        <a:pt x="72" y="42"/>
                      </a:lnTo>
                      <a:lnTo>
                        <a:pt x="78" y="36"/>
                      </a:lnTo>
                      <a:lnTo>
                        <a:pt x="84" y="36"/>
                      </a:lnTo>
                      <a:lnTo>
                        <a:pt x="78" y="30"/>
                      </a:lnTo>
                      <a:lnTo>
                        <a:pt x="78" y="24"/>
                      </a:lnTo>
                      <a:lnTo>
                        <a:pt x="84" y="18"/>
                      </a:lnTo>
                      <a:lnTo>
                        <a:pt x="90" y="18"/>
                      </a:lnTo>
                      <a:lnTo>
                        <a:pt x="96" y="18"/>
                      </a:lnTo>
                      <a:lnTo>
                        <a:pt x="210" y="0"/>
                      </a:lnTo>
                      <a:lnTo>
                        <a:pt x="210" y="6"/>
                      </a:lnTo>
                      <a:lnTo>
                        <a:pt x="210" y="12"/>
                      </a:lnTo>
                      <a:lnTo>
                        <a:pt x="204" y="12"/>
                      </a:lnTo>
                      <a:lnTo>
                        <a:pt x="204" y="18"/>
                      </a:lnTo>
                      <a:lnTo>
                        <a:pt x="210" y="24"/>
                      </a:lnTo>
                      <a:lnTo>
                        <a:pt x="216" y="24"/>
                      </a:lnTo>
                      <a:lnTo>
                        <a:pt x="228" y="18"/>
                      </a:lnTo>
                      <a:lnTo>
                        <a:pt x="234" y="18"/>
                      </a:lnTo>
                      <a:lnTo>
                        <a:pt x="234" y="30"/>
                      </a:lnTo>
                      <a:lnTo>
                        <a:pt x="234" y="48"/>
                      </a:lnTo>
                      <a:lnTo>
                        <a:pt x="234" y="60"/>
                      </a:lnTo>
                      <a:lnTo>
                        <a:pt x="240" y="66"/>
                      </a:lnTo>
                      <a:lnTo>
                        <a:pt x="240" y="72"/>
                      </a:lnTo>
                      <a:lnTo>
                        <a:pt x="246" y="78"/>
                      </a:lnTo>
                      <a:lnTo>
                        <a:pt x="252" y="78"/>
                      </a:lnTo>
                      <a:lnTo>
                        <a:pt x="264" y="78"/>
                      </a:lnTo>
                      <a:lnTo>
                        <a:pt x="270" y="78"/>
                      </a:lnTo>
                      <a:lnTo>
                        <a:pt x="270" y="84"/>
                      </a:lnTo>
                      <a:lnTo>
                        <a:pt x="276" y="90"/>
                      </a:lnTo>
                      <a:lnTo>
                        <a:pt x="222" y="162"/>
                      </a:lnTo>
                      <a:lnTo>
                        <a:pt x="168" y="210"/>
                      </a:lnTo>
                      <a:lnTo>
                        <a:pt x="168" y="204"/>
                      </a:lnTo>
                      <a:lnTo>
                        <a:pt x="162" y="204"/>
                      </a:lnTo>
                      <a:lnTo>
                        <a:pt x="156" y="210"/>
                      </a:lnTo>
                      <a:lnTo>
                        <a:pt x="150" y="216"/>
                      </a:lnTo>
                      <a:lnTo>
                        <a:pt x="150" y="222"/>
                      </a:lnTo>
                      <a:lnTo>
                        <a:pt x="138" y="228"/>
                      </a:lnTo>
                      <a:lnTo>
                        <a:pt x="132" y="228"/>
                      </a:lnTo>
                      <a:lnTo>
                        <a:pt x="126" y="228"/>
                      </a:lnTo>
                      <a:lnTo>
                        <a:pt x="120" y="228"/>
                      </a:lnTo>
                      <a:lnTo>
                        <a:pt x="114" y="234"/>
                      </a:lnTo>
                      <a:lnTo>
                        <a:pt x="108" y="234"/>
                      </a:lnTo>
                      <a:lnTo>
                        <a:pt x="102" y="234"/>
                      </a:lnTo>
                      <a:lnTo>
                        <a:pt x="96" y="228"/>
                      </a:lnTo>
                      <a:lnTo>
                        <a:pt x="90" y="228"/>
                      </a:lnTo>
                      <a:lnTo>
                        <a:pt x="72" y="234"/>
                      </a:lnTo>
                      <a:lnTo>
                        <a:pt x="78" y="216"/>
                      </a:lnTo>
                      <a:lnTo>
                        <a:pt x="60" y="186"/>
                      </a:lnTo>
                      <a:lnTo>
                        <a:pt x="60" y="162"/>
                      </a:lnTo>
                      <a:lnTo>
                        <a:pt x="54" y="150"/>
                      </a:lnTo>
                      <a:lnTo>
                        <a:pt x="48" y="138"/>
                      </a:lnTo>
                      <a:lnTo>
                        <a:pt x="18" y="120"/>
                      </a:lnTo>
                      <a:lnTo>
                        <a:pt x="18" y="108"/>
                      </a:lnTo>
                      <a:lnTo>
                        <a:pt x="6" y="96"/>
                      </a:lnTo>
                      <a:lnTo>
                        <a:pt x="0" y="72"/>
                      </a:lnTo>
                      <a:lnTo>
                        <a:pt x="12" y="66"/>
                      </a:lnTo>
                      <a:lnTo>
                        <a:pt x="42" y="60"/>
                      </a:lnTo>
                      <a:lnTo>
                        <a:pt x="48" y="36"/>
                      </a:lnTo>
                      <a:lnTo>
                        <a:pt x="54" y="36"/>
                      </a:lnTo>
                      <a:lnTo>
                        <a:pt x="60" y="42"/>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6" name="Freeform 792">
                  <a:extLst>
                    <a:ext uri="{FF2B5EF4-FFF2-40B4-BE49-F238E27FC236}">
                      <a16:creationId xmlns:a16="http://schemas.microsoft.com/office/drawing/2014/main" xmlns="" id="{344B59AB-493A-4E42-95E0-0A98B4738DF9}"/>
                    </a:ext>
                  </a:extLst>
                </p:cNvPr>
                <p:cNvSpPr>
                  <a:spLocks/>
                </p:cNvSpPr>
                <p:nvPr/>
              </p:nvSpPr>
              <p:spPr bwMode="auto">
                <a:xfrm>
                  <a:off x="7153090" y="3922500"/>
                  <a:ext cx="316494" cy="569689"/>
                </a:xfrm>
                <a:custGeom>
                  <a:avLst/>
                  <a:gdLst/>
                  <a:ahLst/>
                  <a:cxnLst>
                    <a:cxn ang="0">
                      <a:pos x="126" y="144"/>
                    </a:cxn>
                    <a:cxn ang="0">
                      <a:pos x="102" y="252"/>
                    </a:cxn>
                    <a:cxn ang="0">
                      <a:pos x="84" y="264"/>
                    </a:cxn>
                    <a:cxn ang="0">
                      <a:pos x="78" y="270"/>
                    </a:cxn>
                    <a:cxn ang="0">
                      <a:pos x="72" y="270"/>
                    </a:cxn>
                    <a:cxn ang="0">
                      <a:pos x="66" y="264"/>
                    </a:cxn>
                    <a:cxn ang="0">
                      <a:pos x="66" y="258"/>
                    </a:cxn>
                    <a:cxn ang="0">
                      <a:pos x="66" y="246"/>
                    </a:cxn>
                    <a:cxn ang="0">
                      <a:pos x="66" y="240"/>
                    </a:cxn>
                    <a:cxn ang="0">
                      <a:pos x="66" y="228"/>
                    </a:cxn>
                    <a:cxn ang="0">
                      <a:pos x="60" y="222"/>
                    </a:cxn>
                    <a:cxn ang="0">
                      <a:pos x="54" y="216"/>
                    </a:cxn>
                    <a:cxn ang="0">
                      <a:pos x="48" y="210"/>
                    </a:cxn>
                    <a:cxn ang="0">
                      <a:pos x="42" y="210"/>
                    </a:cxn>
                    <a:cxn ang="0">
                      <a:pos x="42" y="216"/>
                    </a:cxn>
                    <a:cxn ang="0">
                      <a:pos x="36" y="216"/>
                    </a:cxn>
                    <a:cxn ang="0">
                      <a:pos x="30" y="216"/>
                    </a:cxn>
                    <a:cxn ang="0">
                      <a:pos x="30" y="210"/>
                    </a:cxn>
                    <a:cxn ang="0">
                      <a:pos x="30" y="204"/>
                    </a:cxn>
                    <a:cxn ang="0">
                      <a:pos x="42" y="186"/>
                    </a:cxn>
                    <a:cxn ang="0">
                      <a:pos x="48" y="174"/>
                    </a:cxn>
                    <a:cxn ang="0">
                      <a:pos x="42" y="174"/>
                    </a:cxn>
                    <a:cxn ang="0">
                      <a:pos x="36" y="174"/>
                    </a:cxn>
                    <a:cxn ang="0">
                      <a:pos x="30" y="168"/>
                    </a:cxn>
                    <a:cxn ang="0">
                      <a:pos x="30" y="162"/>
                    </a:cxn>
                    <a:cxn ang="0">
                      <a:pos x="30" y="156"/>
                    </a:cxn>
                    <a:cxn ang="0">
                      <a:pos x="36" y="150"/>
                    </a:cxn>
                    <a:cxn ang="0">
                      <a:pos x="30" y="138"/>
                    </a:cxn>
                    <a:cxn ang="0">
                      <a:pos x="24" y="126"/>
                    </a:cxn>
                    <a:cxn ang="0">
                      <a:pos x="18" y="120"/>
                    </a:cxn>
                    <a:cxn ang="0">
                      <a:pos x="12" y="120"/>
                    </a:cxn>
                    <a:cxn ang="0">
                      <a:pos x="12" y="114"/>
                    </a:cxn>
                    <a:cxn ang="0">
                      <a:pos x="12" y="108"/>
                    </a:cxn>
                    <a:cxn ang="0">
                      <a:pos x="18" y="96"/>
                    </a:cxn>
                    <a:cxn ang="0">
                      <a:pos x="24" y="90"/>
                    </a:cxn>
                    <a:cxn ang="0">
                      <a:pos x="24" y="84"/>
                    </a:cxn>
                    <a:cxn ang="0">
                      <a:pos x="24" y="78"/>
                    </a:cxn>
                    <a:cxn ang="0">
                      <a:pos x="18" y="72"/>
                    </a:cxn>
                    <a:cxn ang="0">
                      <a:pos x="12" y="78"/>
                    </a:cxn>
                    <a:cxn ang="0">
                      <a:pos x="6" y="78"/>
                    </a:cxn>
                    <a:cxn ang="0">
                      <a:pos x="0" y="78"/>
                    </a:cxn>
                    <a:cxn ang="0">
                      <a:pos x="0" y="72"/>
                    </a:cxn>
                    <a:cxn ang="0">
                      <a:pos x="0" y="60"/>
                    </a:cxn>
                    <a:cxn ang="0">
                      <a:pos x="0" y="42"/>
                    </a:cxn>
                    <a:cxn ang="0">
                      <a:pos x="84" y="0"/>
                    </a:cxn>
                    <a:cxn ang="0">
                      <a:pos x="96" y="12"/>
                    </a:cxn>
                    <a:cxn ang="0">
                      <a:pos x="102" y="12"/>
                    </a:cxn>
                    <a:cxn ang="0">
                      <a:pos x="114" y="12"/>
                    </a:cxn>
                    <a:cxn ang="0">
                      <a:pos x="120" y="12"/>
                    </a:cxn>
                    <a:cxn ang="0">
                      <a:pos x="126" y="12"/>
                    </a:cxn>
                    <a:cxn ang="0">
                      <a:pos x="132" y="12"/>
                    </a:cxn>
                    <a:cxn ang="0">
                      <a:pos x="132" y="18"/>
                    </a:cxn>
                    <a:cxn ang="0">
                      <a:pos x="132" y="30"/>
                    </a:cxn>
                    <a:cxn ang="0">
                      <a:pos x="132" y="36"/>
                    </a:cxn>
                    <a:cxn ang="0">
                      <a:pos x="132" y="42"/>
                    </a:cxn>
                    <a:cxn ang="0">
                      <a:pos x="132" y="48"/>
                    </a:cxn>
                    <a:cxn ang="0">
                      <a:pos x="132" y="54"/>
                    </a:cxn>
                    <a:cxn ang="0">
                      <a:pos x="138" y="60"/>
                    </a:cxn>
                    <a:cxn ang="0">
                      <a:pos x="144" y="60"/>
                    </a:cxn>
                    <a:cxn ang="0">
                      <a:pos x="150" y="60"/>
                    </a:cxn>
                    <a:cxn ang="0">
                      <a:pos x="126" y="144"/>
                    </a:cxn>
                  </a:cxnLst>
                  <a:rect l="0" t="0" r="r" b="b"/>
                  <a:pathLst>
                    <a:path w="150" h="270">
                      <a:moveTo>
                        <a:pt x="126" y="144"/>
                      </a:moveTo>
                      <a:lnTo>
                        <a:pt x="102" y="252"/>
                      </a:lnTo>
                      <a:lnTo>
                        <a:pt x="84" y="264"/>
                      </a:lnTo>
                      <a:lnTo>
                        <a:pt x="78" y="270"/>
                      </a:lnTo>
                      <a:lnTo>
                        <a:pt x="72" y="270"/>
                      </a:lnTo>
                      <a:lnTo>
                        <a:pt x="66" y="264"/>
                      </a:lnTo>
                      <a:lnTo>
                        <a:pt x="66" y="258"/>
                      </a:lnTo>
                      <a:lnTo>
                        <a:pt x="66" y="246"/>
                      </a:lnTo>
                      <a:lnTo>
                        <a:pt x="66" y="240"/>
                      </a:lnTo>
                      <a:lnTo>
                        <a:pt x="66" y="228"/>
                      </a:lnTo>
                      <a:lnTo>
                        <a:pt x="60" y="222"/>
                      </a:lnTo>
                      <a:lnTo>
                        <a:pt x="54" y="216"/>
                      </a:lnTo>
                      <a:lnTo>
                        <a:pt x="48" y="210"/>
                      </a:lnTo>
                      <a:lnTo>
                        <a:pt x="42" y="210"/>
                      </a:lnTo>
                      <a:lnTo>
                        <a:pt x="42" y="216"/>
                      </a:lnTo>
                      <a:lnTo>
                        <a:pt x="36" y="216"/>
                      </a:lnTo>
                      <a:lnTo>
                        <a:pt x="30" y="216"/>
                      </a:lnTo>
                      <a:lnTo>
                        <a:pt x="30" y="210"/>
                      </a:lnTo>
                      <a:lnTo>
                        <a:pt x="30" y="204"/>
                      </a:lnTo>
                      <a:lnTo>
                        <a:pt x="42" y="186"/>
                      </a:lnTo>
                      <a:lnTo>
                        <a:pt x="48" y="174"/>
                      </a:lnTo>
                      <a:lnTo>
                        <a:pt x="42" y="174"/>
                      </a:lnTo>
                      <a:lnTo>
                        <a:pt x="36" y="174"/>
                      </a:lnTo>
                      <a:lnTo>
                        <a:pt x="30" y="168"/>
                      </a:lnTo>
                      <a:lnTo>
                        <a:pt x="30" y="162"/>
                      </a:lnTo>
                      <a:lnTo>
                        <a:pt x="30" y="156"/>
                      </a:lnTo>
                      <a:lnTo>
                        <a:pt x="36" y="150"/>
                      </a:lnTo>
                      <a:lnTo>
                        <a:pt x="30" y="138"/>
                      </a:lnTo>
                      <a:lnTo>
                        <a:pt x="24" y="126"/>
                      </a:lnTo>
                      <a:lnTo>
                        <a:pt x="18" y="120"/>
                      </a:lnTo>
                      <a:lnTo>
                        <a:pt x="12" y="120"/>
                      </a:lnTo>
                      <a:lnTo>
                        <a:pt x="12" y="114"/>
                      </a:lnTo>
                      <a:lnTo>
                        <a:pt x="12" y="108"/>
                      </a:lnTo>
                      <a:lnTo>
                        <a:pt x="18" y="96"/>
                      </a:lnTo>
                      <a:lnTo>
                        <a:pt x="24" y="90"/>
                      </a:lnTo>
                      <a:lnTo>
                        <a:pt x="24" y="84"/>
                      </a:lnTo>
                      <a:lnTo>
                        <a:pt x="24" y="78"/>
                      </a:lnTo>
                      <a:lnTo>
                        <a:pt x="18" y="72"/>
                      </a:lnTo>
                      <a:lnTo>
                        <a:pt x="12" y="78"/>
                      </a:lnTo>
                      <a:lnTo>
                        <a:pt x="6" y="78"/>
                      </a:lnTo>
                      <a:lnTo>
                        <a:pt x="0" y="78"/>
                      </a:lnTo>
                      <a:lnTo>
                        <a:pt x="0" y="72"/>
                      </a:lnTo>
                      <a:lnTo>
                        <a:pt x="0" y="60"/>
                      </a:lnTo>
                      <a:lnTo>
                        <a:pt x="0" y="42"/>
                      </a:lnTo>
                      <a:lnTo>
                        <a:pt x="84" y="0"/>
                      </a:lnTo>
                      <a:lnTo>
                        <a:pt x="96" y="12"/>
                      </a:lnTo>
                      <a:lnTo>
                        <a:pt x="102" y="12"/>
                      </a:lnTo>
                      <a:lnTo>
                        <a:pt x="114" y="12"/>
                      </a:lnTo>
                      <a:lnTo>
                        <a:pt x="120" y="12"/>
                      </a:lnTo>
                      <a:lnTo>
                        <a:pt x="126" y="12"/>
                      </a:lnTo>
                      <a:lnTo>
                        <a:pt x="132" y="12"/>
                      </a:lnTo>
                      <a:lnTo>
                        <a:pt x="132" y="18"/>
                      </a:lnTo>
                      <a:lnTo>
                        <a:pt x="132" y="30"/>
                      </a:lnTo>
                      <a:lnTo>
                        <a:pt x="132" y="36"/>
                      </a:lnTo>
                      <a:lnTo>
                        <a:pt x="132" y="42"/>
                      </a:lnTo>
                      <a:lnTo>
                        <a:pt x="132" y="48"/>
                      </a:lnTo>
                      <a:lnTo>
                        <a:pt x="132" y="54"/>
                      </a:lnTo>
                      <a:lnTo>
                        <a:pt x="138" y="60"/>
                      </a:lnTo>
                      <a:lnTo>
                        <a:pt x="144" y="60"/>
                      </a:lnTo>
                      <a:lnTo>
                        <a:pt x="150" y="60"/>
                      </a:lnTo>
                      <a:lnTo>
                        <a:pt x="126" y="144"/>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7" name="Freeform 796">
                  <a:extLst>
                    <a:ext uri="{FF2B5EF4-FFF2-40B4-BE49-F238E27FC236}">
                      <a16:creationId xmlns:a16="http://schemas.microsoft.com/office/drawing/2014/main" xmlns="" id="{BCCF9868-944F-1F44-BAD7-02BE8D91454D}"/>
                    </a:ext>
                  </a:extLst>
                </p:cNvPr>
                <p:cNvSpPr>
                  <a:spLocks/>
                </p:cNvSpPr>
                <p:nvPr/>
              </p:nvSpPr>
              <p:spPr bwMode="auto">
                <a:xfrm>
                  <a:off x="7342987" y="4226335"/>
                  <a:ext cx="379793" cy="443092"/>
                </a:xfrm>
                <a:custGeom>
                  <a:avLst/>
                  <a:gdLst/>
                  <a:ahLst/>
                  <a:cxnLst>
                    <a:cxn ang="0">
                      <a:pos x="6" y="144"/>
                    </a:cxn>
                    <a:cxn ang="0">
                      <a:pos x="0" y="138"/>
                    </a:cxn>
                    <a:cxn ang="0">
                      <a:pos x="6" y="132"/>
                    </a:cxn>
                    <a:cxn ang="0">
                      <a:pos x="12" y="126"/>
                    </a:cxn>
                    <a:cxn ang="0">
                      <a:pos x="18" y="126"/>
                    </a:cxn>
                    <a:cxn ang="0">
                      <a:pos x="24" y="120"/>
                    </a:cxn>
                    <a:cxn ang="0">
                      <a:pos x="24" y="114"/>
                    </a:cxn>
                    <a:cxn ang="0">
                      <a:pos x="18" y="108"/>
                    </a:cxn>
                    <a:cxn ang="0">
                      <a:pos x="12" y="108"/>
                    </a:cxn>
                    <a:cxn ang="0">
                      <a:pos x="36" y="0"/>
                    </a:cxn>
                    <a:cxn ang="0">
                      <a:pos x="48" y="6"/>
                    </a:cxn>
                    <a:cxn ang="0">
                      <a:pos x="78" y="12"/>
                    </a:cxn>
                    <a:cxn ang="0">
                      <a:pos x="138" y="42"/>
                    </a:cxn>
                    <a:cxn ang="0">
                      <a:pos x="150" y="48"/>
                    </a:cxn>
                    <a:cxn ang="0">
                      <a:pos x="156" y="60"/>
                    </a:cxn>
                    <a:cxn ang="0">
                      <a:pos x="168" y="72"/>
                    </a:cxn>
                    <a:cxn ang="0">
                      <a:pos x="180" y="102"/>
                    </a:cxn>
                    <a:cxn ang="0">
                      <a:pos x="180" y="120"/>
                    </a:cxn>
                    <a:cxn ang="0">
                      <a:pos x="174" y="120"/>
                    </a:cxn>
                    <a:cxn ang="0">
                      <a:pos x="168" y="126"/>
                    </a:cxn>
                    <a:cxn ang="0">
                      <a:pos x="162" y="120"/>
                    </a:cxn>
                    <a:cxn ang="0">
                      <a:pos x="156" y="114"/>
                    </a:cxn>
                    <a:cxn ang="0">
                      <a:pos x="150" y="114"/>
                    </a:cxn>
                    <a:cxn ang="0">
                      <a:pos x="150" y="120"/>
                    </a:cxn>
                    <a:cxn ang="0">
                      <a:pos x="150" y="126"/>
                    </a:cxn>
                    <a:cxn ang="0">
                      <a:pos x="150" y="132"/>
                    </a:cxn>
                    <a:cxn ang="0">
                      <a:pos x="156" y="138"/>
                    </a:cxn>
                    <a:cxn ang="0">
                      <a:pos x="162" y="144"/>
                    </a:cxn>
                    <a:cxn ang="0">
                      <a:pos x="162" y="150"/>
                    </a:cxn>
                    <a:cxn ang="0">
                      <a:pos x="156" y="156"/>
                    </a:cxn>
                    <a:cxn ang="0">
                      <a:pos x="144" y="168"/>
                    </a:cxn>
                    <a:cxn ang="0">
                      <a:pos x="132" y="168"/>
                    </a:cxn>
                    <a:cxn ang="0">
                      <a:pos x="126" y="174"/>
                    </a:cxn>
                    <a:cxn ang="0">
                      <a:pos x="126" y="180"/>
                    </a:cxn>
                    <a:cxn ang="0">
                      <a:pos x="120" y="180"/>
                    </a:cxn>
                    <a:cxn ang="0">
                      <a:pos x="114" y="186"/>
                    </a:cxn>
                    <a:cxn ang="0">
                      <a:pos x="108" y="198"/>
                    </a:cxn>
                    <a:cxn ang="0">
                      <a:pos x="102" y="204"/>
                    </a:cxn>
                    <a:cxn ang="0">
                      <a:pos x="102" y="210"/>
                    </a:cxn>
                    <a:cxn ang="0">
                      <a:pos x="96" y="210"/>
                    </a:cxn>
                    <a:cxn ang="0">
                      <a:pos x="90" y="204"/>
                    </a:cxn>
                    <a:cxn ang="0">
                      <a:pos x="78" y="198"/>
                    </a:cxn>
                    <a:cxn ang="0">
                      <a:pos x="66" y="186"/>
                    </a:cxn>
                    <a:cxn ang="0">
                      <a:pos x="60" y="180"/>
                    </a:cxn>
                    <a:cxn ang="0">
                      <a:pos x="60" y="174"/>
                    </a:cxn>
                    <a:cxn ang="0">
                      <a:pos x="66" y="168"/>
                    </a:cxn>
                    <a:cxn ang="0">
                      <a:pos x="72" y="168"/>
                    </a:cxn>
                    <a:cxn ang="0">
                      <a:pos x="72" y="162"/>
                    </a:cxn>
                    <a:cxn ang="0">
                      <a:pos x="66" y="156"/>
                    </a:cxn>
                    <a:cxn ang="0">
                      <a:pos x="60" y="150"/>
                    </a:cxn>
                    <a:cxn ang="0">
                      <a:pos x="54" y="150"/>
                    </a:cxn>
                    <a:cxn ang="0">
                      <a:pos x="48" y="156"/>
                    </a:cxn>
                    <a:cxn ang="0">
                      <a:pos x="42" y="162"/>
                    </a:cxn>
                    <a:cxn ang="0">
                      <a:pos x="30" y="162"/>
                    </a:cxn>
                    <a:cxn ang="0">
                      <a:pos x="30" y="156"/>
                    </a:cxn>
                    <a:cxn ang="0">
                      <a:pos x="30" y="150"/>
                    </a:cxn>
                    <a:cxn ang="0">
                      <a:pos x="36" y="144"/>
                    </a:cxn>
                    <a:cxn ang="0">
                      <a:pos x="30" y="138"/>
                    </a:cxn>
                    <a:cxn ang="0">
                      <a:pos x="24" y="132"/>
                    </a:cxn>
                    <a:cxn ang="0">
                      <a:pos x="18" y="138"/>
                    </a:cxn>
                    <a:cxn ang="0">
                      <a:pos x="6" y="144"/>
                    </a:cxn>
                  </a:cxnLst>
                  <a:rect l="0" t="0" r="r" b="b"/>
                  <a:pathLst>
                    <a:path w="180" h="210">
                      <a:moveTo>
                        <a:pt x="6" y="144"/>
                      </a:moveTo>
                      <a:lnTo>
                        <a:pt x="0" y="138"/>
                      </a:lnTo>
                      <a:lnTo>
                        <a:pt x="6" y="132"/>
                      </a:lnTo>
                      <a:lnTo>
                        <a:pt x="12" y="126"/>
                      </a:lnTo>
                      <a:lnTo>
                        <a:pt x="18" y="126"/>
                      </a:lnTo>
                      <a:lnTo>
                        <a:pt x="24" y="120"/>
                      </a:lnTo>
                      <a:lnTo>
                        <a:pt x="24" y="114"/>
                      </a:lnTo>
                      <a:lnTo>
                        <a:pt x="18" y="108"/>
                      </a:lnTo>
                      <a:lnTo>
                        <a:pt x="12" y="108"/>
                      </a:lnTo>
                      <a:lnTo>
                        <a:pt x="36" y="0"/>
                      </a:lnTo>
                      <a:lnTo>
                        <a:pt x="48" y="6"/>
                      </a:lnTo>
                      <a:lnTo>
                        <a:pt x="78" y="12"/>
                      </a:lnTo>
                      <a:lnTo>
                        <a:pt x="138" y="42"/>
                      </a:lnTo>
                      <a:lnTo>
                        <a:pt x="150" y="48"/>
                      </a:lnTo>
                      <a:lnTo>
                        <a:pt x="156" y="60"/>
                      </a:lnTo>
                      <a:lnTo>
                        <a:pt x="168" y="72"/>
                      </a:lnTo>
                      <a:lnTo>
                        <a:pt x="180" y="102"/>
                      </a:lnTo>
                      <a:lnTo>
                        <a:pt x="180" y="120"/>
                      </a:lnTo>
                      <a:lnTo>
                        <a:pt x="174" y="120"/>
                      </a:lnTo>
                      <a:lnTo>
                        <a:pt x="168" y="126"/>
                      </a:lnTo>
                      <a:lnTo>
                        <a:pt x="162" y="120"/>
                      </a:lnTo>
                      <a:lnTo>
                        <a:pt x="156" y="114"/>
                      </a:lnTo>
                      <a:lnTo>
                        <a:pt x="150" y="114"/>
                      </a:lnTo>
                      <a:lnTo>
                        <a:pt x="150" y="120"/>
                      </a:lnTo>
                      <a:lnTo>
                        <a:pt x="150" y="126"/>
                      </a:lnTo>
                      <a:lnTo>
                        <a:pt x="150" y="132"/>
                      </a:lnTo>
                      <a:lnTo>
                        <a:pt x="156" y="138"/>
                      </a:lnTo>
                      <a:lnTo>
                        <a:pt x="162" y="144"/>
                      </a:lnTo>
                      <a:lnTo>
                        <a:pt x="162" y="150"/>
                      </a:lnTo>
                      <a:lnTo>
                        <a:pt x="156" y="156"/>
                      </a:lnTo>
                      <a:lnTo>
                        <a:pt x="144" y="168"/>
                      </a:lnTo>
                      <a:lnTo>
                        <a:pt x="132" y="168"/>
                      </a:lnTo>
                      <a:lnTo>
                        <a:pt x="126" y="174"/>
                      </a:lnTo>
                      <a:lnTo>
                        <a:pt x="126" y="180"/>
                      </a:lnTo>
                      <a:lnTo>
                        <a:pt x="120" y="180"/>
                      </a:lnTo>
                      <a:lnTo>
                        <a:pt x="114" y="186"/>
                      </a:lnTo>
                      <a:lnTo>
                        <a:pt x="108" y="198"/>
                      </a:lnTo>
                      <a:lnTo>
                        <a:pt x="102" y="204"/>
                      </a:lnTo>
                      <a:lnTo>
                        <a:pt x="102" y="210"/>
                      </a:lnTo>
                      <a:lnTo>
                        <a:pt x="96" y="210"/>
                      </a:lnTo>
                      <a:lnTo>
                        <a:pt x="90" y="204"/>
                      </a:lnTo>
                      <a:lnTo>
                        <a:pt x="78" y="198"/>
                      </a:lnTo>
                      <a:lnTo>
                        <a:pt x="66" y="186"/>
                      </a:lnTo>
                      <a:lnTo>
                        <a:pt x="60" y="180"/>
                      </a:lnTo>
                      <a:lnTo>
                        <a:pt x="60" y="174"/>
                      </a:lnTo>
                      <a:lnTo>
                        <a:pt x="66" y="168"/>
                      </a:lnTo>
                      <a:lnTo>
                        <a:pt x="72" y="168"/>
                      </a:lnTo>
                      <a:lnTo>
                        <a:pt x="72" y="162"/>
                      </a:lnTo>
                      <a:lnTo>
                        <a:pt x="66" y="156"/>
                      </a:lnTo>
                      <a:lnTo>
                        <a:pt x="60" y="150"/>
                      </a:lnTo>
                      <a:lnTo>
                        <a:pt x="54" y="150"/>
                      </a:lnTo>
                      <a:lnTo>
                        <a:pt x="48" y="156"/>
                      </a:lnTo>
                      <a:lnTo>
                        <a:pt x="42" y="162"/>
                      </a:lnTo>
                      <a:lnTo>
                        <a:pt x="30" y="162"/>
                      </a:lnTo>
                      <a:lnTo>
                        <a:pt x="30" y="156"/>
                      </a:lnTo>
                      <a:lnTo>
                        <a:pt x="30" y="150"/>
                      </a:lnTo>
                      <a:lnTo>
                        <a:pt x="36" y="144"/>
                      </a:lnTo>
                      <a:lnTo>
                        <a:pt x="30" y="138"/>
                      </a:lnTo>
                      <a:lnTo>
                        <a:pt x="24" y="132"/>
                      </a:lnTo>
                      <a:lnTo>
                        <a:pt x="18" y="138"/>
                      </a:lnTo>
                      <a:lnTo>
                        <a:pt x="6" y="144"/>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8" name="Freeform 773">
                  <a:extLst>
                    <a:ext uri="{FF2B5EF4-FFF2-40B4-BE49-F238E27FC236}">
                      <a16:creationId xmlns:a16="http://schemas.microsoft.com/office/drawing/2014/main" xmlns="" id="{79160685-570B-F248-881A-BB39DB7E812B}"/>
                    </a:ext>
                  </a:extLst>
                </p:cNvPr>
                <p:cNvSpPr>
                  <a:spLocks/>
                </p:cNvSpPr>
                <p:nvPr/>
              </p:nvSpPr>
              <p:spPr bwMode="auto">
                <a:xfrm>
                  <a:off x="7305008" y="3428771"/>
                  <a:ext cx="443092" cy="620328"/>
                </a:xfrm>
                <a:custGeom>
                  <a:avLst/>
                  <a:gdLst/>
                  <a:ahLst/>
                  <a:cxnLst>
                    <a:cxn ang="0">
                      <a:pos x="0" y="114"/>
                    </a:cxn>
                    <a:cxn ang="0">
                      <a:pos x="24" y="96"/>
                    </a:cxn>
                    <a:cxn ang="0">
                      <a:pos x="54" y="60"/>
                    </a:cxn>
                    <a:cxn ang="0">
                      <a:pos x="72" y="48"/>
                    </a:cxn>
                    <a:cxn ang="0">
                      <a:pos x="96" y="18"/>
                    </a:cxn>
                    <a:cxn ang="0">
                      <a:pos x="108" y="0"/>
                    </a:cxn>
                    <a:cxn ang="0">
                      <a:pos x="114" y="24"/>
                    </a:cxn>
                    <a:cxn ang="0">
                      <a:pos x="126" y="36"/>
                    </a:cxn>
                    <a:cxn ang="0">
                      <a:pos x="126" y="48"/>
                    </a:cxn>
                    <a:cxn ang="0">
                      <a:pos x="156" y="66"/>
                    </a:cxn>
                    <a:cxn ang="0">
                      <a:pos x="162" y="78"/>
                    </a:cxn>
                    <a:cxn ang="0">
                      <a:pos x="168" y="90"/>
                    </a:cxn>
                    <a:cxn ang="0">
                      <a:pos x="168" y="114"/>
                    </a:cxn>
                    <a:cxn ang="0">
                      <a:pos x="186" y="144"/>
                    </a:cxn>
                    <a:cxn ang="0">
                      <a:pos x="180" y="162"/>
                    </a:cxn>
                    <a:cxn ang="0">
                      <a:pos x="186" y="168"/>
                    </a:cxn>
                    <a:cxn ang="0">
                      <a:pos x="186" y="174"/>
                    </a:cxn>
                    <a:cxn ang="0">
                      <a:pos x="192" y="174"/>
                    </a:cxn>
                    <a:cxn ang="0">
                      <a:pos x="192" y="180"/>
                    </a:cxn>
                    <a:cxn ang="0">
                      <a:pos x="198" y="186"/>
                    </a:cxn>
                    <a:cxn ang="0">
                      <a:pos x="192" y="192"/>
                    </a:cxn>
                    <a:cxn ang="0">
                      <a:pos x="198" y="210"/>
                    </a:cxn>
                    <a:cxn ang="0">
                      <a:pos x="210" y="216"/>
                    </a:cxn>
                    <a:cxn ang="0">
                      <a:pos x="78" y="282"/>
                    </a:cxn>
                    <a:cxn ang="0">
                      <a:pos x="78" y="294"/>
                    </a:cxn>
                    <a:cxn ang="0">
                      <a:pos x="72" y="294"/>
                    </a:cxn>
                    <a:cxn ang="0">
                      <a:pos x="66" y="294"/>
                    </a:cxn>
                    <a:cxn ang="0">
                      <a:pos x="60" y="288"/>
                    </a:cxn>
                    <a:cxn ang="0">
                      <a:pos x="60" y="282"/>
                    </a:cxn>
                    <a:cxn ang="0">
                      <a:pos x="60" y="270"/>
                    </a:cxn>
                    <a:cxn ang="0">
                      <a:pos x="60" y="252"/>
                    </a:cxn>
                    <a:cxn ang="0">
                      <a:pos x="60" y="246"/>
                    </a:cxn>
                    <a:cxn ang="0">
                      <a:pos x="54" y="246"/>
                    </a:cxn>
                    <a:cxn ang="0">
                      <a:pos x="48" y="246"/>
                    </a:cxn>
                    <a:cxn ang="0">
                      <a:pos x="42" y="246"/>
                    </a:cxn>
                    <a:cxn ang="0">
                      <a:pos x="24" y="246"/>
                    </a:cxn>
                    <a:cxn ang="0">
                      <a:pos x="18" y="240"/>
                    </a:cxn>
                    <a:cxn ang="0">
                      <a:pos x="12" y="234"/>
                    </a:cxn>
                    <a:cxn ang="0">
                      <a:pos x="0" y="114"/>
                    </a:cxn>
                  </a:cxnLst>
                  <a:rect l="0" t="0" r="r" b="b"/>
                  <a:pathLst>
                    <a:path w="210" h="294">
                      <a:moveTo>
                        <a:pt x="0" y="114"/>
                      </a:moveTo>
                      <a:lnTo>
                        <a:pt x="24" y="96"/>
                      </a:lnTo>
                      <a:lnTo>
                        <a:pt x="54" y="60"/>
                      </a:lnTo>
                      <a:lnTo>
                        <a:pt x="72" y="48"/>
                      </a:lnTo>
                      <a:lnTo>
                        <a:pt x="96" y="18"/>
                      </a:lnTo>
                      <a:lnTo>
                        <a:pt x="108" y="0"/>
                      </a:lnTo>
                      <a:lnTo>
                        <a:pt x="114" y="24"/>
                      </a:lnTo>
                      <a:lnTo>
                        <a:pt x="126" y="36"/>
                      </a:lnTo>
                      <a:lnTo>
                        <a:pt x="126" y="48"/>
                      </a:lnTo>
                      <a:lnTo>
                        <a:pt x="156" y="66"/>
                      </a:lnTo>
                      <a:lnTo>
                        <a:pt x="162" y="78"/>
                      </a:lnTo>
                      <a:lnTo>
                        <a:pt x="168" y="90"/>
                      </a:lnTo>
                      <a:lnTo>
                        <a:pt x="168" y="114"/>
                      </a:lnTo>
                      <a:lnTo>
                        <a:pt x="186" y="144"/>
                      </a:lnTo>
                      <a:lnTo>
                        <a:pt x="180" y="162"/>
                      </a:lnTo>
                      <a:lnTo>
                        <a:pt x="186" y="168"/>
                      </a:lnTo>
                      <a:lnTo>
                        <a:pt x="186" y="174"/>
                      </a:lnTo>
                      <a:lnTo>
                        <a:pt x="192" y="174"/>
                      </a:lnTo>
                      <a:lnTo>
                        <a:pt x="192" y="180"/>
                      </a:lnTo>
                      <a:lnTo>
                        <a:pt x="198" y="186"/>
                      </a:lnTo>
                      <a:lnTo>
                        <a:pt x="192" y="192"/>
                      </a:lnTo>
                      <a:lnTo>
                        <a:pt x="198" y="210"/>
                      </a:lnTo>
                      <a:lnTo>
                        <a:pt x="210" y="216"/>
                      </a:lnTo>
                      <a:lnTo>
                        <a:pt x="78" y="282"/>
                      </a:lnTo>
                      <a:lnTo>
                        <a:pt x="78" y="294"/>
                      </a:lnTo>
                      <a:lnTo>
                        <a:pt x="72" y="294"/>
                      </a:lnTo>
                      <a:lnTo>
                        <a:pt x="66" y="294"/>
                      </a:lnTo>
                      <a:lnTo>
                        <a:pt x="60" y="288"/>
                      </a:lnTo>
                      <a:lnTo>
                        <a:pt x="60" y="282"/>
                      </a:lnTo>
                      <a:lnTo>
                        <a:pt x="60" y="270"/>
                      </a:lnTo>
                      <a:lnTo>
                        <a:pt x="60" y="252"/>
                      </a:lnTo>
                      <a:lnTo>
                        <a:pt x="60" y="246"/>
                      </a:lnTo>
                      <a:lnTo>
                        <a:pt x="54" y="246"/>
                      </a:lnTo>
                      <a:lnTo>
                        <a:pt x="48" y="246"/>
                      </a:lnTo>
                      <a:lnTo>
                        <a:pt x="42" y="246"/>
                      </a:lnTo>
                      <a:lnTo>
                        <a:pt x="24" y="246"/>
                      </a:lnTo>
                      <a:lnTo>
                        <a:pt x="18" y="240"/>
                      </a:lnTo>
                      <a:lnTo>
                        <a:pt x="12" y="234"/>
                      </a:lnTo>
                      <a:lnTo>
                        <a:pt x="0" y="114"/>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9" name="Freeform 794">
                  <a:extLst>
                    <a:ext uri="{FF2B5EF4-FFF2-40B4-BE49-F238E27FC236}">
                      <a16:creationId xmlns:a16="http://schemas.microsoft.com/office/drawing/2014/main" xmlns="" id="{2A3768E9-5600-EF46-AFED-323AC0164775}"/>
                    </a:ext>
                  </a:extLst>
                </p:cNvPr>
                <p:cNvSpPr>
                  <a:spLocks/>
                </p:cNvSpPr>
                <p:nvPr/>
              </p:nvSpPr>
              <p:spPr bwMode="auto">
                <a:xfrm>
                  <a:off x="7418946" y="3884521"/>
                  <a:ext cx="481071" cy="595009"/>
                </a:xfrm>
                <a:custGeom>
                  <a:avLst/>
                  <a:gdLst/>
                  <a:ahLst/>
                  <a:cxnLst>
                    <a:cxn ang="0">
                      <a:pos x="12" y="168"/>
                    </a:cxn>
                    <a:cxn ang="0">
                      <a:pos x="42" y="174"/>
                    </a:cxn>
                    <a:cxn ang="0">
                      <a:pos x="102" y="204"/>
                    </a:cxn>
                    <a:cxn ang="0">
                      <a:pos x="114" y="210"/>
                    </a:cxn>
                    <a:cxn ang="0">
                      <a:pos x="120" y="222"/>
                    </a:cxn>
                    <a:cxn ang="0">
                      <a:pos x="132" y="234"/>
                    </a:cxn>
                    <a:cxn ang="0">
                      <a:pos x="144" y="264"/>
                    </a:cxn>
                    <a:cxn ang="0">
                      <a:pos x="144" y="282"/>
                    </a:cxn>
                    <a:cxn ang="0">
                      <a:pos x="144" y="270"/>
                    </a:cxn>
                    <a:cxn ang="0">
                      <a:pos x="150" y="264"/>
                    </a:cxn>
                    <a:cxn ang="0">
                      <a:pos x="150" y="258"/>
                    </a:cxn>
                    <a:cxn ang="0">
                      <a:pos x="156" y="258"/>
                    </a:cxn>
                    <a:cxn ang="0">
                      <a:pos x="162" y="258"/>
                    </a:cxn>
                    <a:cxn ang="0">
                      <a:pos x="162" y="252"/>
                    </a:cxn>
                    <a:cxn ang="0">
                      <a:pos x="168" y="246"/>
                    </a:cxn>
                    <a:cxn ang="0">
                      <a:pos x="174" y="240"/>
                    </a:cxn>
                    <a:cxn ang="0">
                      <a:pos x="180" y="246"/>
                    </a:cxn>
                    <a:cxn ang="0">
                      <a:pos x="186" y="246"/>
                    </a:cxn>
                    <a:cxn ang="0">
                      <a:pos x="192" y="252"/>
                    </a:cxn>
                    <a:cxn ang="0">
                      <a:pos x="198" y="252"/>
                    </a:cxn>
                    <a:cxn ang="0">
                      <a:pos x="198" y="246"/>
                    </a:cxn>
                    <a:cxn ang="0">
                      <a:pos x="192" y="240"/>
                    </a:cxn>
                    <a:cxn ang="0">
                      <a:pos x="192" y="234"/>
                    </a:cxn>
                    <a:cxn ang="0">
                      <a:pos x="192" y="228"/>
                    </a:cxn>
                    <a:cxn ang="0">
                      <a:pos x="198" y="222"/>
                    </a:cxn>
                    <a:cxn ang="0">
                      <a:pos x="204" y="222"/>
                    </a:cxn>
                    <a:cxn ang="0">
                      <a:pos x="204" y="216"/>
                    </a:cxn>
                    <a:cxn ang="0">
                      <a:pos x="210" y="210"/>
                    </a:cxn>
                    <a:cxn ang="0">
                      <a:pos x="210" y="204"/>
                    </a:cxn>
                    <a:cxn ang="0">
                      <a:pos x="204" y="186"/>
                    </a:cxn>
                    <a:cxn ang="0">
                      <a:pos x="204" y="174"/>
                    </a:cxn>
                    <a:cxn ang="0">
                      <a:pos x="204" y="168"/>
                    </a:cxn>
                    <a:cxn ang="0">
                      <a:pos x="210" y="162"/>
                    </a:cxn>
                    <a:cxn ang="0">
                      <a:pos x="210" y="156"/>
                    </a:cxn>
                    <a:cxn ang="0">
                      <a:pos x="222" y="150"/>
                    </a:cxn>
                    <a:cxn ang="0">
                      <a:pos x="228" y="150"/>
                    </a:cxn>
                    <a:cxn ang="0">
                      <a:pos x="228" y="144"/>
                    </a:cxn>
                    <a:cxn ang="0">
                      <a:pos x="228" y="138"/>
                    </a:cxn>
                    <a:cxn ang="0">
                      <a:pos x="228" y="126"/>
                    </a:cxn>
                    <a:cxn ang="0">
                      <a:pos x="228" y="108"/>
                    </a:cxn>
                    <a:cxn ang="0">
                      <a:pos x="228" y="102"/>
                    </a:cxn>
                    <a:cxn ang="0">
                      <a:pos x="222" y="90"/>
                    </a:cxn>
                    <a:cxn ang="0">
                      <a:pos x="216" y="90"/>
                    </a:cxn>
                    <a:cxn ang="0">
                      <a:pos x="210" y="90"/>
                    </a:cxn>
                    <a:cxn ang="0">
                      <a:pos x="198" y="90"/>
                    </a:cxn>
                    <a:cxn ang="0">
                      <a:pos x="192" y="90"/>
                    </a:cxn>
                    <a:cxn ang="0">
                      <a:pos x="180" y="90"/>
                    </a:cxn>
                    <a:cxn ang="0">
                      <a:pos x="174" y="84"/>
                    </a:cxn>
                    <a:cxn ang="0">
                      <a:pos x="174" y="78"/>
                    </a:cxn>
                    <a:cxn ang="0">
                      <a:pos x="174" y="66"/>
                    </a:cxn>
                    <a:cxn ang="0">
                      <a:pos x="174" y="54"/>
                    </a:cxn>
                    <a:cxn ang="0">
                      <a:pos x="174" y="36"/>
                    </a:cxn>
                    <a:cxn ang="0">
                      <a:pos x="180" y="30"/>
                    </a:cxn>
                    <a:cxn ang="0">
                      <a:pos x="180" y="24"/>
                    </a:cxn>
                    <a:cxn ang="0">
                      <a:pos x="180" y="18"/>
                    </a:cxn>
                    <a:cxn ang="0">
                      <a:pos x="180" y="12"/>
                    </a:cxn>
                    <a:cxn ang="0">
                      <a:pos x="174" y="6"/>
                    </a:cxn>
                    <a:cxn ang="0">
                      <a:pos x="168" y="0"/>
                    </a:cxn>
                    <a:cxn ang="0">
                      <a:pos x="156" y="0"/>
                    </a:cxn>
                    <a:cxn ang="0">
                      <a:pos x="24" y="66"/>
                    </a:cxn>
                    <a:cxn ang="0">
                      <a:pos x="24" y="78"/>
                    </a:cxn>
                    <a:cxn ang="0">
                      <a:pos x="0" y="162"/>
                    </a:cxn>
                    <a:cxn ang="0">
                      <a:pos x="12" y="168"/>
                    </a:cxn>
                  </a:cxnLst>
                  <a:rect l="0" t="0" r="r" b="b"/>
                  <a:pathLst>
                    <a:path w="228" h="282">
                      <a:moveTo>
                        <a:pt x="12" y="168"/>
                      </a:moveTo>
                      <a:lnTo>
                        <a:pt x="42" y="174"/>
                      </a:lnTo>
                      <a:lnTo>
                        <a:pt x="102" y="204"/>
                      </a:lnTo>
                      <a:lnTo>
                        <a:pt x="114" y="210"/>
                      </a:lnTo>
                      <a:lnTo>
                        <a:pt x="120" y="222"/>
                      </a:lnTo>
                      <a:lnTo>
                        <a:pt x="132" y="234"/>
                      </a:lnTo>
                      <a:lnTo>
                        <a:pt x="144" y="264"/>
                      </a:lnTo>
                      <a:lnTo>
                        <a:pt x="144" y="282"/>
                      </a:lnTo>
                      <a:lnTo>
                        <a:pt x="144" y="270"/>
                      </a:lnTo>
                      <a:lnTo>
                        <a:pt x="150" y="264"/>
                      </a:lnTo>
                      <a:lnTo>
                        <a:pt x="150" y="258"/>
                      </a:lnTo>
                      <a:lnTo>
                        <a:pt x="156" y="258"/>
                      </a:lnTo>
                      <a:lnTo>
                        <a:pt x="162" y="258"/>
                      </a:lnTo>
                      <a:lnTo>
                        <a:pt x="162" y="252"/>
                      </a:lnTo>
                      <a:lnTo>
                        <a:pt x="168" y="246"/>
                      </a:lnTo>
                      <a:lnTo>
                        <a:pt x="174" y="240"/>
                      </a:lnTo>
                      <a:lnTo>
                        <a:pt x="180" y="246"/>
                      </a:lnTo>
                      <a:lnTo>
                        <a:pt x="186" y="246"/>
                      </a:lnTo>
                      <a:lnTo>
                        <a:pt x="192" y="252"/>
                      </a:lnTo>
                      <a:lnTo>
                        <a:pt x="198" y="252"/>
                      </a:lnTo>
                      <a:lnTo>
                        <a:pt x="198" y="246"/>
                      </a:lnTo>
                      <a:lnTo>
                        <a:pt x="192" y="240"/>
                      </a:lnTo>
                      <a:lnTo>
                        <a:pt x="192" y="234"/>
                      </a:lnTo>
                      <a:lnTo>
                        <a:pt x="192" y="228"/>
                      </a:lnTo>
                      <a:lnTo>
                        <a:pt x="198" y="222"/>
                      </a:lnTo>
                      <a:lnTo>
                        <a:pt x="204" y="222"/>
                      </a:lnTo>
                      <a:lnTo>
                        <a:pt x="204" y="216"/>
                      </a:lnTo>
                      <a:lnTo>
                        <a:pt x="210" y="210"/>
                      </a:lnTo>
                      <a:lnTo>
                        <a:pt x="210" y="204"/>
                      </a:lnTo>
                      <a:lnTo>
                        <a:pt x="204" y="186"/>
                      </a:lnTo>
                      <a:lnTo>
                        <a:pt x="204" y="174"/>
                      </a:lnTo>
                      <a:lnTo>
                        <a:pt x="204" y="168"/>
                      </a:lnTo>
                      <a:lnTo>
                        <a:pt x="210" y="162"/>
                      </a:lnTo>
                      <a:lnTo>
                        <a:pt x="210" y="156"/>
                      </a:lnTo>
                      <a:lnTo>
                        <a:pt x="222" y="150"/>
                      </a:lnTo>
                      <a:lnTo>
                        <a:pt x="228" y="150"/>
                      </a:lnTo>
                      <a:lnTo>
                        <a:pt x="228" y="144"/>
                      </a:lnTo>
                      <a:lnTo>
                        <a:pt x="228" y="138"/>
                      </a:lnTo>
                      <a:lnTo>
                        <a:pt x="228" y="126"/>
                      </a:lnTo>
                      <a:lnTo>
                        <a:pt x="228" y="108"/>
                      </a:lnTo>
                      <a:lnTo>
                        <a:pt x="228" y="102"/>
                      </a:lnTo>
                      <a:lnTo>
                        <a:pt x="222" y="90"/>
                      </a:lnTo>
                      <a:lnTo>
                        <a:pt x="216" y="90"/>
                      </a:lnTo>
                      <a:lnTo>
                        <a:pt x="210" y="90"/>
                      </a:lnTo>
                      <a:lnTo>
                        <a:pt x="198" y="90"/>
                      </a:lnTo>
                      <a:lnTo>
                        <a:pt x="192" y="90"/>
                      </a:lnTo>
                      <a:lnTo>
                        <a:pt x="180" y="90"/>
                      </a:lnTo>
                      <a:lnTo>
                        <a:pt x="174" y="84"/>
                      </a:lnTo>
                      <a:lnTo>
                        <a:pt x="174" y="78"/>
                      </a:lnTo>
                      <a:lnTo>
                        <a:pt x="174" y="66"/>
                      </a:lnTo>
                      <a:lnTo>
                        <a:pt x="174" y="54"/>
                      </a:lnTo>
                      <a:lnTo>
                        <a:pt x="174" y="36"/>
                      </a:lnTo>
                      <a:lnTo>
                        <a:pt x="180" y="30"/>
                      </a:lnTo>
                      <a:lnTo>
                        <a:pt x="180" y="24"/>
                      </a:lnTo>
                      <a:lnTo>
                        <a:pt x="180" y="18"/>
                      </a:lnTo>
                      <a:lnTo>
                        <a:pt x="180" y="12"/>
                      </a:lnTo>
                      <a:lnTo>
                        <a:pt x="174" y="6"/>
                      </a:lnTo>
                      <a:lnTo>
                        <a:pt x="168" y="0"/>
                      </a:lnTo>
                      <a:lnTo>
                        <a:pt x="156" y="0"/>
                      </a:lnTo>
                      <a:lnTo>
                        <a:pt x="24" y="66"/>
                      </a:lnTo>
                      <a:lnTo>
                        <a:pt x="24" y="78"/>
                      </a:lnTo>
                      <a:lnTo>
                        <a:pt x="0" y="162"/>
                      </a:lnTo>
                      <a:lnTo>
                        <a:pt x="12" y="168"/>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70" name="Freeform 833">
                  <a:extLst>
                    <a:ext uri="{FF2B5EF4-FFF2-40B4-BE49-F238E27FC236}">
                      <a16:creationId xmlns:a16="http://schemas.microsoft.com/office/drawing/2014/main" xmlns="" id="{A7AB0969-A181-B44C-B4DD-148199914119}"/>
                    </a:ext>
                  </a:extLst>
                </p:cNvPr>
                <p:cNvSpPr>
                  <a:spLocks/>
                </p:cNvSpPr>
                <p:nvPr/>
              </p:nvSpPr>
              <p:spPr bwMode="auto">
                <a:xfrm>
                  <a:off x="6950534" y="4694746"/>
                  <a:ext cx="493731" cy="303834"/>
                </a:xfrm>
                <a:custGeom>
                  <a:avLst/>
                  <a:gdLst/>
                  <a:ahLst/>
                  <a:cxnLst>
                    <a:cxn ang="0">
                      <a:pos x="180" y="6"/>
                    </a:cxn>
                    <a:cxn ang="0">
                      <a:pos x="180" y="0"/>
                    </a:cxn>
                    <a:cxn ang="0">
                      <a:pos x="180" y="6"/>
                    </a:cxn>
                    <a:cxn ang="0">
                      <a:pos x="186" y="12"/>
                    </a:cxn>
                    <a:cxn ang="0">
                      <a:pos x="198" y="12"/>
                    </a:cxn>
                    <a:cxn ang="0">
                      <a:pos x="204" y="12"/>
                    </a:cxn>
                    <a:cxn ang="0">
                      <a:pos x="210" y="18"/>
                    </a:cxn>
                    <a:cxn ang="0">
                      <a:pos x="216" y="24"/>
                    </a:cxn>
                    <a:cxn ang="0">
                      <a:pos x="216" y="30"/>
                    </a:cxn>
                    <a:cxn ang="0">
                      <a:pos x="216" y="36"/>
                    </a:cxn>
                    <a:cxn ang="0">
                      <a:pos x="210" y="42"/>
                    </a:cxn>
                    <a:cxn ang="0">
                      <a:pos x="210" y="48"/>
                    </a:cxn>
                    <a:cxn ang="0">
                      <a:pos x="216" y="48"/>
                    </a:cxn>
                    <a:cxn ang="0">
                      <a:pos x="222" y="54"/>
                    </a:cxn>
                    <a:cxn ang="0">
                      <a:pos x="228" y="54"/>
                    </a:cxn>
                    <a:cxn ang="0">
                      <a:pos x="234" y="60"/>
                    </a:cxn>
                    <a:cxn ang="0">
                      <a:pos x="234" y="66"/>
                    </a:cxn>
                    <a:cxn ang="0">
                      <a:pos x="234" y="72"/>
                    </a:cxn>
                    <a:cxn ang="0">
                      <a:pos x="228" y="78"/>
                    </a:cxn>
                    <a:cxn ang="0">
                      <a:pos x="222" y="78"/>
                    </a:cxn>
                    <a:cxn ang="0">
                      <a:pos x="222" y="72"/>
                    </a:cxn>
                    <a:cxn ang="0">
                      <a:pos x="216" y="66"/>
                    </a:cxn>
                    <a:cxn ang="0">
                      <a:pos x="210" y="72"/>
                    </a:cxn>
                    <a:cxn ang="0">
                      <a:pos x="210" y="78"/>
                    </a:cxn>
                    <a:cxn ang="0">
                      <a:pos x="198" y="90"/>
                    </a:cxn>
                    <a:cxn ang="0">
                      <a:pos x="186" y="90"/>
                    </a:cxn>
                    <a:cxn ang="0">
                      <a:pos x="180" y="96"/>
                    </a:cxn>
                    <a:cxn ang="0">
                      <a:pos x="174" y="96"/>
                    </a:cxn>
                    <a:cxn ang="0">
                      <a:pos x="180" y="102"/>
                    </a:cxn>
                    <a:cxn ang="0">
                      <a:pos x="180" y="108"/>
                    </a:cxn>
                    <a:cxn ang="0">
                      <a:pos x="174" y="108"/>
                    </a:cxn>
                    <a:cxn ang="0">
                      <a:pos x="156" y="108"/>
                    </a:cxn>
                    <a:cxn ang="0">
                      <a:pos x="132" y="120"/>
                    </a:cxn>
                    <a:cxn ang="0">
                      <a:pos x="120" y="132"/>
                    </a:cxn>
                    <a:cxn ang="0">
                      <a:pos x="90" y="144"/>
                    </a:cxn>
                    <a:cxn ang="0">
                      <a:pos x="24" y="144"/>
                    </a:cxn>
                    <a:cxn ang="0">
                      <a:pos x="24" y="132"/>
                    </a:cxn>
                    <a:cxn ang="0">
                      <a:pos x="0" y="138"/>
                    </a:cxn>
                    <a:cxn ang="0">
                      <a:pos x="6" y="72"/>
                    </a:cxn>
                    <a:cxn ang="0">
                      <a:pos x="6" y="30"/>
                    </a:cxn>
                    <a:cxn ang="0">
                      <a:pos x="24" y="30"/>
                    </a:cxn>
                    <a:cxn ang="0">
                      <a:pos x="138" y="12"/>
                    </a:cxn>
                    <a:cxn ang="0">
                      <a:pos x="150" y="0"/>
                    </a:cxn>
                    <a:cxn ang="0">
                      <a:pos x="180" y="6"/>
                    </a:cxn>
                  </a:cxnLst>
                  <a:rect l="0" t="0" r="r" b="b"/>
                  <a:pathLst>
                    <a:path w="234" h="144">
                      <a:moveTo>
                        <a:pt x="180" y="6"/>
                      </a:moveTo>
                      <a:lnTo>
                        <a:pt x="180" y="0"/>
                      </a:lnTo>
                      <a:lnTo>
                        <a:pt x="180" y="6"/>
                      </a:lnTo>
                      <a:lnTo>
                        <a:pt x="186" y="12"/>
                      </a:lnTo>
                      <a:lnTo>
                        <a:pt x="198" y="12"/>
                      </a:lnTo>
                      <a:lnTo>
                        <a:pt x="204" y="12"/>
                      </a:lnTo>
                      <a:lnTo>
                        <a:pt x="210" y="18"/>
                      </a:lnTo>
                      <a:lnTo>
                        <a:pt x="216" y="24"/>
                      </a:lnTo>
                      <a:lnTo>
                        <a:pt x="216" y="30"/>
                      </a:lnTo>
                      <a:lnTo>
                        <a:pt x="216" y="36"/>
                      </a:lnTo>
                      <a:lnTo>
                        <a:pt x="210" y="42"/>
                      </a:lnTo>
                      <a:lnTo>
                        <a:pt x="210" y="48"/>
                      </a:lnTo>
                      <a:lnTo>
                        <a:pt x="216" y="48"/>
                      </a:lnTo>
                      <a:lnTo>
                        <a:pt x="222" y="54"/>
                      </a:lnTo>
                      <a:lnTo>
                        <a:pt x="228" y="54"/>
                      </a:lnTo>
                      <a:lnTo>
                        <a:pt x="234" y="60"/>
                      </a:lnTo>
                      <a:lnTo>
                        <a:pt x="234" y="66"/>
                      </a:lnTo>
                      <a:lnTo>
                        <a:pt x="234" y="72"/>
                      </a:lnTo>
                      <a:lnTo>
                        <a:pt x="228" y="78"/>
                      </a:lnTo>
                      <a:lnTo>
                        <a:pt x="222" y="78"/>
                      </a:lnTo>
                      <a:lnTo>
                        <a:pt x="222" y="72"/>
                      </a:lnTo>
                      <a:lnTo>
                        <a:pt x="216" y="66"/>
                      </a:lnTo>
                      <a:lnTo>
                        <a:pt x="210" y="72"/>
                      </a:lnTo>
                      <a:lnTo>
                        <a:pt x="210" y="78"/>
                      </a:lnTo>
                      <a:lnTo>
                        <a:pt x="198" y="90"/>
                      </a:lnTo>
                      <a:lnTo>
                        <a:pt x="186" y="90"/>
                      </a:lnTo>
                      <a:lnTo>
                        <a:pt x="180" y="96"/>
                      </a:lnTo>
                      <a:lnTo>
                        <a:pt x="174" y="96"/>
                      </a:lnTo>
                      <a:lnTo>
                        <a:pt x="180" y="102"/>
                      </a:lnTo>
                      <a:lnTo>
                        <a:pt x="180" y="108"/>
                      </a:lnTo>
                      <a:lnTo>
                        <a:pt x="174" y="108"/>
                      </a:lnTo>
                      <a:lnTo>
                        <a:pt x="156" y="108"/>
                      </a:lnTo>
                      <a:lnTo>
                        <a:pt x="132" y="120"/>
                      </a:lnTo>
                      <a:lnTo>
                        <a:pt x="120" y="132"/>
                      </a:lnTo>
                      <a:lnTo>
                        <a:pt x="90" y="144"/>
                      </a:lnTo>
                      <a:lnTo>
                        <a:pt x="24" y="144"/>
                      </a:lnTo>
                      <a:lnTo>
                        <a:pt x="24" y="132"/>
                      </a:lnTo>
                      <a:lnTo>
                        <a:pt x="0" y="138"/>
                      </a:lnTo>
                      <a:lnTo>
                        <a:pt x="6" y="72"/>
                      </a:lnTo>
                      <a:lnTo>
                        <a:pt x="6" y="30"/>
                      </a:lnTo>
                      <a:lnTo>
                        <a:pt x="24" y="30"/>
                      </a:lnTo>
                      <a:lnTo>
                        <a:pt x="138" y="12"/>
                      </a:lnTo>
                      <a:lnTo>
                        <a:pt x="150" y="0"/>
                      </a:lnTo>
                      <a:lnTo>
                        <a:pt x="180" y="6"/>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71" name="Freeform 769">
                  <a:extLst>
                    <a:ext uri="{FF2B5EF4-FFF2-40B4-BE49-F238E27FC236}">
                      <a16:creationId xmlns:a16="http://schemas.microsoft.com/office/drawing/2014/main" xmlns="" id="{F03C9CE8-57B2-D748-9AAF-03F885F320A8}"/>
                    </a:ext>
                  </a:extLst>
                </p:cNvPr>
                <p:cNvSpPr>
                  <a:spLocks/>
                </p:cNvSpPr>
                <p:nvPr/>
              </p:nvSpPr>
              <p:spPr bwMode="auto">
                <a:xfrm>
                  <a:off x="7684802" y="3618666"/>
                  <a:ext cx="607669" cy="493731"/>
                </a:xfrm>
                <a:custGeom>
                  <a:avLst/>
                  <a:gdLst/>
                  <a:ahLst/>
                  <a:cxnLst>
                    <a:cxn ang="0">
                      <a:pos x="18" y="120"/>
                    </a:cxn>
                    <a:cxn ang="0">
                      <a:pos x="18" y="96"/>
                    </a:cxn>
                    <a:cxn ang="0">
                      <a:pos x="12" y="84"/>
                    </a:cxn>
                    <a:cxn ang="0">
                      <a:pos x="6" y="78"/>
                    </a:cxn>
                    <a:cxn ang="0">
                      <a:pos x="18" y="66"/>
                    </a:cxn>
                    <a:cxn ang="0">
                      <a:pos x="36" y="72"/>
                    </a:cxn>
                    <a:cxn ang="0">
                      <a:pos x="48" y="66"/>
                    </a:cxn>
                    <a:cxn ang="0">
                      <a:pos x="60" y="66"/>
                    </a:cxn>
                    <a:cxn ang="0">
                      <a:pos x="78" y="60"/>
                    </a:cxn>
                    <a:cxn ang="0">
                      <a:pos x="90" y="42"/>
                    </a:cxn>
                    <a:cxn ang="0">
                      <a:pos x="96" y="48"/>
                    </a:cxn>
                    <a:cxn ang="0">
                      <a:pos x="168" y="12"/>
                    </a:cxn>
                    <a:cxn ang="0">
                      <a:pos x="192" y="54"/>
                    </a:cxn>
                    <a:cxn ang="0">
                      <a:pos x="198" y="66"/>
                    </a:cxn>
                    <a:cxn ang="0">
                      <a:pos x="198" y="78"/>
                    </a:cxn>
                    <a:cxn ang="0">
                      <a:pos x="210" y="84"/>
                    </a:cxn>
                    <a:cxn ang="0">
                      <a:pos x="216" y="72"/>
                    </a:cxn>
                    <a:cxn ang="0">
                      <a:pos x="228" y="78"/>
                    </a:cxn>
                    <a:cxn ang="0">
                      <a:pos x="240" y="90"/>
                    </a:cxn>
                    <a:cxn ang="0">
                      <a:pos x="234" y="102"/>
                    </a:cxn>
                    <a:cxn ang="0">
                      <a:pos x="240" y="114"/>
                    </a:cxn>
                    <a:cxn ang="0">
                      <a:pos x="258" y="114"/>
                    </a:cxn>
                    <a:cxn ang="0">
                      <a:pos x="276" y="114"/>
                    </a:cxn>
                    <a:cxn ang="0">
                      <a:pos x="288" y="120"/>
                    </a:cxn>
                    <a:cxn ang="0">
                      <a:pos x="282" y="132"/>
                    </a:cxn>
                    <a:cxn ang="0">
                      <a:pos x="234" y="180"/>
                    </a:cxn>
                    <a:cxn ang="0">
                      <a:pos x="102" y="234"/>
                    </a:cxn>
                    <a:cxn ang="0">
                      <a:pos x="96" y="216"/>
                    </a:cxn>
                    <a:cxn ang="0">
                      <a:pos x="84" y="216"/>
                    </a:cxn>
                    <a:cxn ang="0">
                      <a:pos x="66" y="216"/>
                    </a:cxn>
                    <a:cxn ang="0">
                      <a:pos x="48" y="210"/>
                    </a:cxn>
                    <a:cxn ang="0">
                      <a:pos x="48" y="192"/>
                    </a:cxn>
                    <a:cxn ang="0">
                      <a:pos x="48" y="162"/>
                    </a:cxn>
                    <a:cxn ang="0">
                      <a:pos x="54" y="150"/>
                    </a:cxn>
                    <a:cxn ang="0">
                      <a:pos x="54" y="138"/>
                    </a:cxn>
                    <a:cxn ang="0">
                      <a:pos x="42" y="126"/>
                    </a:cxn>
                  </a:cxnLst>
                  <a:rect l="0" t="0" r="r" b="b"/>
                  <a:pathLst>
                    <a:path w="288" h="234">
                      <a:moveTo>
                        <a:pt x="30" y="126"/>
                      </a:moveTo>
                      <a:lnTo>
                        <a:pt x="18" y="120"/>
                      </a:lnTo>
                      <a:lnTo>
                        <a:pt x="12" y="102"/>
                      </a:lnTo>
                      <a:lnTo>
                        <a:pt x="18" y="96"/>
                      </a:lnTo>
                      <a:lnTo>
                        <a:pt x="12" y="90"/>
                      </a:lnTo>
                      <a:lnTo>
                        <a:pt x="12" y="84"/>
                      </a:lnTo>
                      <a:lnTo>
                        <a:pt x="6" y="84"/>
                      </a:lnTo>
                      <a:lnTo>
                        <a:pt x="6" y="78"/>
                      </a:lnTo>
                      <a:lnTo>
                        <a:pt x="0" y="72"/>
                      </a:lnTo>
                      <a:lnTo>
                        <a:pt x="18" y="66"/>
                      </a:lnTo>
                      <a:lnTo>
                        <a:pt x="30" y="72"/>
                      </a:lnTo>
                      <a:lnTo>
                        <a:pt x="36" y="72"/>
                      </a:lnTo>
                      <a:lnTo>
                        <a:pt x="42" y="72"/>
                      </a:lnTo>
                      <a:lnTo>
                        <a:pt x="48" y="66"/>
                      </a:lnTo>
                      <a:lnTo>
                        <a:pt x="54" y="66"/>
                      </a:lnTo>
                      <a:lnTo>
                        <a:pt x="60" y="66"/>
                      </a:lnTo>
                      <a:lnTo>
                        <a:pt x="66" y="66"/>
                      </a:lnTo>
                      <a:lnTo>
                        <a:pt x="78" y="60"/>
                      </a:lnTo>
                      <a:lnTo>
                        <a:pt x="84" y="48"/>
                      </a:lnTo>
                      <a:lnTo>
                        <a:pt x="90" y="42"/>
                      </a:lnTo>
                      <a:lnTo>
                        <a:pt x="96" y="42"/>
                      </a:lnTo>
                      <a:lnTo>
                        <a:pt x="96" y="48"/>
                      </a:lnTo>
                      <a:lnTo>
                        <a:pt x="150" y="0"/>
                      </a:lnTo>
                      <a:lnTo>
                        <a:pt x="168" y="12"/>
                      </a:lnTo>
                      <a:lnTo>
                        <a:pt x="186" y="48"/>
                      </a:lnTo>
                      <a:lnTo>
                        <a:pt x="192" y="54"/>
                      </a:lnTo>
                      <a:lnTo>
                        <a:pt x="198" y="60"/>
                      </a:lnTo>
                      <a:lnTo>
                        <a:pt x="198" y="66"/>
                      </a:lnTo>
                      <a:lnTo>
                        <a:pt x="198" y="72"/>
                      </a:lnTo>
                      <a:lnTo>
                        <a:pt x="198" y="78"/>
                      </a:lnTo>
                      <a:lnTo>
                        <a:pt x="204" y="84"/>
                      </a:lnTo>
                      <a:lnTo>
                        <a:pt x="210" y="84"/>
                      </a:lnTo>
                      <a:lnTo>
                        <a:pt x="210" y="78"/>
                      </a:lnTo>
                      <a:lnTo>
                        <a:pt x="216" y="72"/>
                      </a:lnTo>
                      <a:lnTo>
                        <a:pt x="222" y="72"/>
                      </a:lnTo>
                      <a:lnTo>
                        <a:pt x="228" y="78"/>
                      </a:lnTo>
                      <a:lnTo>
                        <a:pt x="234" y="84"/>
                      </a:lnTo>
                      <a:lnTo>
                        <a:pt x="240" y="90"/>
                      </a:lnTo>
                      <a:lnTo>
                        <a:pt x="240" y="96"/>
                      </a:lnTo>
                      <a:lnTo>
                        <a:pt x="234" y="102"/>
                      </a:lnTo>
                      <a:lnTo>
                        <a:pt x="234" y="108"/>
                      </a:lnTo>
                      <a:lnTo>
                        <a:pt x="240" y="114"/>
                      </a:lnTo>
                      <a:lnTo>
                        <a:pt x="252" y="114"/>
                      </a:lnTo>
                      <a:lnTo>
                        <a:pt x="258" y="114"/>
                      </a:lnTo>
                      <a:lnTo>
                        <a:pt x="270" y="108"/>
                      </a:lnTo>
                      <a:lnTo>
                        <a:pt x="276" y="114"/>
                      </a:lnTo>
                      <a:lnTo>
                        <a:pt x="282" y="114"/>
                      </a:lnTo>
                      <a:lnTo>
                        <a:pt x="288" y="120"/>
                      </a:lnTo>
                      <a:lnTo>
                        <a:pt x="288" y="126"/>
                      </a:lnTo>
                      <a:lnTo>
                        <a:pt x="282" y="132"/>
                      </a:lnTo>
                      <a:lnTo>
                        <a:pt x="270" y="150"/>
                      </a:lnTo>
                      <a:lnTo>
                        <a:pt x="234" y="180"/>
                      </a:lnTo>
                      <a:lnTo>
                        <a:pt x="222" y="192"/>
                      </a:lnTo>
                      <a:lnTo>
                        <a:pt x="102" y="234"/>
                      </a:lnTo>
                      <a:lnTo>
                        <a:pt x="102" y="228"/>
                      </a:lnTo>
                      <a:lnTo>
                        <a:pt x="96" y="216"/>
                      </a:lnTo>
                      <a:lnTo>
                        <a:pt x="90" y="216"/>
                      </a:lnTo>
                      <a:lnTo>
                        <a:pt x="84" y="216"/>
                      </a:lnTo>
                      <a:lnTo>
                        <a:pt x="72" y="216"/>
                      </a:lnTo>
                      <a:lnTo>
                        <a:pt x="66" y="216"/>
                      </a:lnTo>
                      <a:lnTo>
                        <a:pt x="54" y="216"/>
                      </a:lnTo>
                      <a:lnTo>
                        <a:pt x="48" y="210"/>
                      </a:lnTo>
                      <a:lnTo>
                        <a:pt x="48" y="204"/>
                      </a:lnTo>
                      <a:lnTo>
                        <a:pt x="48" y="192"/>
                      </a:lnTo>
                      <a:lnTo>
                        <a:pt x="48" y="180"/>
                      </a:lnTo>
                      <a:lnTo>
                        <a:pt x="48" y="162"/>
                      </a:lnTo>
                      <a:lnTo>
                        <a:pt x="54" y="156"/>
                      </a:lnTo>
                      <a:lnTo>
                        <a:pt x="54" y="150"/>
                      </a:lnTo>
                      <a:lnTo>
                        <a:pt x="54" y="144"/>
                      </a:lnTo>
                      <a:lnTo>
                        <a:pt x="54" y="138"/>
                      </a:lnTo>
                      <a:lnTo>
                        <a:pt x="48" y="132"/>
                      </a:lnTo>
                      <a:lnTo>
                        <a:pt x="42" y="126"/>
                      </a:lnTo>
                      <a:lnTo>
                        <a:pt x="30" y="126"/>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72" name="Freeform 788">
                  <a:extLst>
                    <a:ext uri="{FF2B5EF4-FFF2-40B4-BE49-F238E27FC236}">
                      <a16:creationId xmlns:a16="http://schemas.microsoft.com/office/drawing/2014/main" xmlns="" id="{BB019700-430C-2C47-BCDA-DB04C36F2891}"/>
                    </a:ext>
                  </a:extLst>
                </p:cNvPr>
                <p:cNvSpPr>
                  <a:spLocks/>
                </p:cNvSpPr>
                <p:nvPr/>
              </p:nvSpPr>
              <p:spPr bwMode="auto">
                <a:xfrm>
                  <a:off x="6773300" y="4036438"/>
                  <a:ext cx="481071" cy="405112"/>
                </a:xfrm>
                <a:custGeom>
                  <a:avLst/>
                  <a:gdLst/>
                  <a:ahLst/>
                  <a:cxnLst>
                    <a:cxn ang="0">
                      <a:pos x="90" y="0"/>
                    </a:cxn>
                    <a:cxn ang="0">
                      <a:pos x="120" y="6"/>
                    </a:cxn>
                    <a:cxn ang="0">
                      <a:pos x="168" y="24"/>
                    </a:cxn>
                    <a:cxn ang="0">
                      <a:pos x="180" y="18"/>
                    </a:cxn>
                    <a:cxn ang="0">
                      <a:pos x="186" y="24"/>
                    </a:cxn>
                    <a:cxn ang="0">
                      <a:pos x="192" y="18"/>
                    </a:cxn>
                    <a:cxn ang="0">
                      <a:pos x="204" y="24"/>
                    </a:cxn>
                    <a:cxn ang="0">
                      <a:pos x="204" y="36"/>
                    </a:cxn>
                    <a:cxn ang="0">
                      <a:pos x="192" y="54"/>
                    </a:cxn>
                    <a:cxn ang="0">
                      <a:pos x="192" y="66"/>
                    </a:cxn>
                    <a:cxn ang="0">
                      <a:pos x="204" y="72"/>
                    </a:cxn>
                    <a:cxn ang="0">
                      <a:pos x="216" y="96"/>
                    </a:cxn>
                    <a:cxn ang="0">
                      <a:pos x="210" y="108"/>
                    </a:cxn>
                    <a:cxn ang="0">
                      <a:pos x="222" y="120"/>
                    </a:cxn>
                    <a:cxn ang="0">
                      <a:pos x="174" y="144"/>
                    </a:cxn>
                    <a:cxn ang="0">
                      <a:pos x="156" y="138"/>
                    </a:cxn>
                    <a:cxn ang="0">
                      <a:pos x="132" y="144"/>
                    </a:cxn>
                    <a:cxn ang="0">
                      <a:pos x="114" y="156"/>
                    </a:cxn>
                    <a:cxn ang="0">
                      <a:pos x="102" y="174"/>
                    </a:cxn>
                    <a:cxn ang="0">
                      <a:pos x="90" y="186"/>
                    </a:cxn>
                    <a:cxn ang="0">
                      <a:pos x="84" y="186"/>
                    </a:cxn>
                    <a:cxn ang="0">
                      <a:pos x="66" y="180"/>
                    </a:cxn>
                    <a:cxn ang="0">
                      <a:pos x="48" y="192"/>
                    </a:cxn>
                    <a:cxn ang="0">
                      <a:pos x="42" y="186"/>
                    </a:cxn>
                    <a:cxn ang="0">
                      <a:pos x="42" y="174"/>
                    </a:cxn>
                    <a:cxn ang="0">
                      <a:pos x="42" y="162"/>
                    </a:cxn>
                    <a:cxn ang="0">
                      <a:pos x="24" y="168"/>
                    </a:cxn>
                    <a:cxn ang="0">
                      <a:pos x="0" y="120"/>
                    </a:cxn>
                    <a:cxn ang="0">
                      <a:pos x="6" y="102"/>
                    </a:cxn>
                    <a:cxn ang="0">
                      <a:pos x="18" y="102"/>
                    </a:cxn>
                    <a:cxn ang="0">
                      <a:pos x="36" y="78"/>
                    </a:cxn>
                    <a:cxn ang="0">
                      <a:pos x="54" y="66"/>
                    </a:cxn>
                    <a:cxn ang="0">
                      <a:pos x="72" y="54"/>
                    </a:cxn>
                    <a:cxn ang="0">
                      <a:pos x="66" y="36"/>
                    </a:cxn>
                    <a:cxn ang="0">
                      <a:pos x="78" y="6"/>
                    </a:cxn>
                  </a:cxnLst>
                  <a:rect l="0" t="0" r="r" b="b"/>
                  <a:pathLst>
                    <a:path w="228" h="192">
                      <a:moveTo>
                        <a:pt x="84" y="0"/>
                      </a:moveTo>
                      <a:lnTo>
                        <a:pt x="90" y="0"/>
                      </a:lnTo>
                      <a:lnTo>
                        <a:pt x="102" y="0"/>
                      </a:lnTo>
                      <a:lnTo>
                        <a:pt x="120" y="6"/>
                      </a:lnTo>
                      <a:lnTo>
                        <a:pt x="156" y="24"/>
                      </a:lnTo>
                      <a:lnTo>
                        <a:pt x="168" y="24"/>
                      </a:lnTo>
                      <a:lnTo>
                        <a:pt x="180" y="6"/>
                      </a:lnTo>
                      <a:lnTo>
                        <a:pt x="180" y="18"/>
                      </a:lnTo>
                      <a:lnTo>
                        <a:pt x="180" y="24"/>
                      </a:lnTo>
                      <a:lnTo>
                        <a:pt x="186" y="24"/>
                      </a:lnTo>
                      <a:lnTo>
                        <a:pt x="192" y="24"/>
                      </a:lnTo>
                      <a:lnTo>
                        <a:pt x="192" y="18"/>
                      </a:lnTo>
                      <a:lnTo>
                        <a:pt x="198" y="18"/>
                      </a:lnTo>
                      <a:lnTo>
                        <a:pt x="204" y="24"/>
                      </a:lnTo>
                      <a:lnTo>
                        <a:pt x="204" y="30"/>
                      </a:lnTo>
                      <a:lnTo>
                        <a:pt x="204" y="36"/>
                      </a:lnTo>
                      <a:lnTo>
                        <a:pt x="198" y="42"/>
                      </a:lnTo>
                      <a:lnTo>
                        <a:pt x="192" y="54"/>
                      </a:lnTo>
                      <a:lnTo>
                        <a:pt x="192" y="60"/>
                      </a:lnTo>
                      <a:lnTo>
                        <a:pt x="192" y="66"/>
                      </a:lnTo>
                      <a:lnTo>
                        <a:pt x="198" y="66"/>
                      </a:lnTo>
                      <a:lnTo>
                        <a:pt x="204" y="72"/>
                      </a:lnTo>
                      <a:lnTo>
                        <a:pt x="210" y="84"/>
                      </a:lnTo>
                      <a:lnTo>
                        <a:pt x="216" y="96"/>
                      </a:lnTo>
                      <a:lnTo>
                        <a:pt x="210" y="102"/>
                      </a:lnTo>
                      <a:lnTo>
                        <a:pt x="210" y="108"/>
                      </a:lnTo>
                      <a:lnTo>
                        <a:pt x="216" y="120"/>
                      </a:lnTo>
                      <a:lnTo>
                        <a:pt x="222" y="120"/>
                      </a:lnTo>
                      <a:lnTo>
                        <a:pt x="228" y="120"/>
                      </a:lnTo>
                      <a:lnTo>
                        <a:pt x="174" y="144"/>
                      </a:lnTo>
                      <a:lnTo>
                        <a:pt x="162" y="144"/>
                      </a:lnTo>
                      <a:lnTo>
                        <a:pt x="156" y="138"/>
                      </a:lnTo>
                      <a:lnTo>
                        <a:pt x="144" y="138"/>
                      </a:lnTo>
                      <a:lnTo>
                        <a:pt x="132" y="144"/>
                      </a:lnTo>
                      <a:lnTo>
                        <a:pt x="120" y="150"/>
                      </a:lnTo>
                      <a:lnTo>
                        <a:pt x="114" y="156"/>
                      </a:lnTo>
                      <a:lnTo>
                        <a:pt x="108" y="168"/>
                      </a:lnTo>
                      <a:lnTo>
                        <a:pt x="102" y="174"/>
                      </a:lnTo>
                      <a:lnTo>
                        <a:pt x="102" y="180"/>
                      </a:lnTo>
                      <a:lnTo>
                        <a:pt x="90" y="186"/>
                      </a:lnTo>
                      <a:lnTo>
                        <a:pt x="84" y="192"/>
                      </a:lnTo>
                      <a:lnTo>
                        <a:pt x="84" y="186"/>
                      </a:lnTo>
                      <a:lnTo>
                        <a:pt x="72" y="180"/>
                      </a:lnTo>
                      <a:lnTo>
                        <a:pt x="66" y="180"/>
                      </a:lnTo>
                      <a:lnTo>
                        <a:pt x="54" y="186"/>
                      </a:lnTo>
                      <a:lnTo>
                        <a:pt x="48" y="192"/>
                      </a:lnTo>
                      <a:lnTo>
                        <a:pt x="42" y="192"/>
                      </a:lnTo>
                      <a:lnTo>
                        <a:pt x="42" y="186"/>
                      </a:lnTo>
                      <a:lnTo>
                        <a:pt x="42" y="180"/>
                      </a:lnTo>
                      <a:lnTo>
                        <a:pt x="42" y="174"/>
                      </a:lnTo>
                      <a:lnTo>
                        <a:pt x="42" y="168"/>
                      </a:lnTo>
                      <a:lnTo>
                        <a:pt x="42" y="162"/>
                      </a:lnTo>
                      <a:lnTo>
                        <a:pt x="36" y="162"/>
                      </a:lnTo>
                      <a:lnTo>
                        <a:pt x="24" y="168"/>
                      </a:lnTo>
                      <a:lnTo>
                        <a:pt x="12" y="180"/>
                      </a:lnTo>
                      <a:lnTo>
                        <a:pt x="0" y="120"/>
                      </a:lnTo>
                      <a:lnTo>
                        <a:pt x="0" y="102"/>
                      </a:lnTo>
                      <a:lnTo>
                        <a:pt x="6" y="102"/>
                      </a:lnTo>
                      <a:lnTo>
                        <a:pt x="12" y="102"/>
                      </a:lnTo>
                      <a:lnTo>
                        <a:pt x="18" y="102"/>
                      </a:lnTo>
                      <a:lnTo>
                        <a:pt x="30" y="96"/>
                      </a:lnTo>
                      <a:lnTo>
                        <a:pt x="36" y="78"/>
                      </a:lnTo>
                      <a:lnTo>
                        <a:pt x="42" y="72"/>
                      </a:lnTo>
                      <a:lnTo>
                        <a:pt x="54" y="66"/>
                      </a:lnTo>
                      <a:lnTo>
                        <a:pt x="60" y="60"/>
                      </a:lnTo>
                      <a:lnTo>
                        <a:pt x="72" y="54"/>
                      </a:lnTo>
                      <a:lnTo>
                        <a:pt x="72" y="42"/>
                      </a:lnTo>
                      <a:lnTo>
                        <a:pt x="66" y="36"/>
                      </a:lnTo>
                      <a:lnTo>
                        <a:pt x="72" y="12"/>
                      </a:lnTo>
                      <a:lnTo>
                        <a:pt x="78" y="6"/>
                      </a:lnTo>
                      <a:lnTo>
                        <a:pt x="84" y="0"/>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73" name="Freeform 822">
                  <a:extLst>
                    <a:ext uri="{FF2B5EF4-FFF2-40B4-BE49-F238E27FC236}">
                      <a16:creationId xmlns:a16="http://schemas.microsoft.com/office/drawing/2014/main" xmlns="" id="{9C4A42BD-354E-3C46-8686-E775FDE45B6B}"/>
                    </a:ext>
                  </a:extLst>
                </p:cNvPr>
                <p:cNvSpPr>
                  <a:spLocks/>
                </p:cNvSpPr>
                <p:nvPr/>
              </p:nvSpPr>
              <p:spPr bwMode="auto">
                <a:xfrm>
                  <a:off x="7330328" y="4504850"/>
                  <a:ext cx="519050" cy="569689"/>
                </a:xfrm>
                <a:custGeom>
                  <a:avLst/>
                  <a:gdLst/>
                  <a:ahLst/>
                  <a:cxnLst>
                    <a:cxn ang="0">
                      <a:pos x="138" y="48"/>
                    </a:cxn>
                    <a:cxn ang="0">
                      <a:pos x="150" y="60"/>
                    </a:cxn>
                    <a:cxn ang="0">
                      <a:pos x="150" y="78"/>
                    </a:cxn>
                    <a:cxn ang="0">
                      <a:pos x="156" y="90"/>
                    </a:cxn>
                    <a:cxn ang="0">
                      <a:pos x="174" y="96"/>
                    </a:cxn>
                    <a:cxn ang="0">
                      <a:pos x="174" y="108"/>
                    </a:cxn>
                    <a:cxn ang="0">
                      <a:pos x="168" y="114"/>
                    </a:cxn>
                    <a:cxn ang="0">
                      <a:pos x="174" y="120"/>
                    </a:cxn>
                    <a:cxn ang="0">
                      <a:pos x="186" y="132"/>
                    </a:cxn>
                    <a:cxn ang="0">
                      <a:pos x="192" y="156"/>
                    </a:cxn>
                    <a:cxn ang="0">
                      <a:pos x="204" y="168"/>
                    </a:cxn>
                    <a:cxn ang="0">
                      <a:pos x="228" y="192"/>
                    </a:cxn>
                    <a:cxn ang="0">
                      <a:pos x="246" y="222"/>
                    </a:cxn>
                    <a:cxn ang="0">
                      <a:pos x="240" y="252"/>
                    </a:cxn>
                    <a:cxn ang="0">
                      <a:pos x="186" y="264"/>
                    </a:cxn>
                    <a:cxn ang="0">
                      <a:pos x="174" y="258"/>
                    </a:cxn>
                    <a:cxn ang="0">
                      <a:pos x="162" y="252"/>
                    </a:cxn>
                    <a:cxn ang="0">
                      <a:pos x="72" y="180"/>
                    </a:cxn>
                    <a:cxn ang="0">
                      <a:pos x="60" y="168"/>
                    </a:cxn>
                    <a:cxn ang="0">
                      <a:pos x="66" y="156"/>
                    </a:cxn>
                    <a:cxn ang="0">
                      <a:pos x="60" y="150"/>
                    </a:cxn>
                    <a:cxn ang="0">
                      <a:pos x="48" y="144"/>
                    </a:cxn>
                    <a:cxn ang="0">
                      <a:pos x="30" y="138"/>
                    </a:cxn>
                    <a:cxn ang="0">
                      <a:pos x="36" y="126"/>
                    </a:cxn>
                    <a:cxn ang="0">
                      <a:pos x="36" y="114"/>
                    </a:cxn>
                    <a:cxn ang="0">
                      <a:pos x="24" y="102"/>
                    </a:cxn>
                    <a:cxn ang="0">
                      <a:pos x="6" y="102"/>
                    </a:cxn>
                    <a:cxn ang="0">
                      <a:pos x="0" y="90"/>
                    </a:cxn>
                    <a:cxn ang="0">
                      <a:pos x="6" y="84"/>
                    </a:cxn>
                    <a:cxn ang="0">
                      <a:pos x="24" y="78"/>
                    </a:cxn>
                    <a:cxn ang="0">
                      <a:pos x="24" y="60"/>
                    </a:cxn>
                    <a:cxn ang="0">
                      <a:pos x="18" y="48"/>
                    </a:cxn>
                    <a:cxn ang="0">
                      <a:pos x="24" y="36"/>
                    </a:cxn>
                    <a:cxn ang="0">
                      <a:pos x="12" y="12"/>
                    </a:cxn>
                    <a:cxn ang="0">
                      <a:pos x="30" y="0"/>
                    </a:cxn>
                    <a:cxn ang="0">
                      <a:pos x="42" y="6"/>
                    </a:cxn>
                    <a:cxn ang="0">
                      <a:pos x="36" y="18"/>
                    </a:cxn>
                    <a:cxn ang="0">
                      <a:pos x="36" y="30"/>
                    </a:cxn>
                    <a:cxn ang="0">
                      <a:pos x="54" y="24"/>
                    </a:cxn>
                    <a:cxn ang="0">
                      <a:pos x="66" y="18"/>
                    </a:cxn>
                    <a:cxn ang="0">
                      <a:pos x="78" y="24"/>
                    </a:cxn>
                    <a:cxn ang="0">
                      <a:pos x="78" y="36"/>
                    </a:cxn>
                    <a:cxn ang="0">
                      <a:pos x="66" y="42"/>
                    </a:cxn>
                    <a:cxn ang="0">
                      <a:pos x="72" y="54"/>
                    </a:cxn>
                    <a:cxn ang="0">
                      <a:pos x="84" y="66"/>
                    </a:cxn>
                    <a:cxn ang="0">
                      <a:pos x="102" y="78"/>
                    </a:cxn>
                    <a:cxn ang="0">
                      <a:pos x="108" y="72"/>
                    </a:cxn>
                    <a:cxn ang="0">
                      <a:pos x="120" y="54"/>
                    </a:cxn>
                    <a:cxn ang="0">
                      <a:pos x="132" y="48"/>
                    </a:cxn>
                  </a:cxnLst>
                  <a:rect l="0" t="0" r="r" b="b"/>
                  <a:pathLst>
                    <a:path w="246" h="270">
                      <a:moveTo>
                        <a:pt x="132" y="48"/>
                      </a:moveTo>
                      <a:lnTo>
                        <a:pt x="138" y="48"/>
                      </a:lnTo>
                      <a:lnTo>
                        <a:pt x="144" y="54"/>
                      </a:lnTo>
                      <a:lnTo>
                        <a:pt x="150" y="60"/>
                      </a:lnTo>
                      <a:lnTo>
                        <a:pt x="150" y="66"/>
                      </a:lnTo>
                      <a:lnTo>
                        <a:pt x="150" y="78"/>
                      </a:lnTo>
                      <a:lnTo>
                        <a:pt x="150" y="90"/>
                      </a:lnTo>
                      <a:lnTo>
                        <a:pt x="156" y="90"/>
                      </a:lnTo>
                      <a:lnTo>
                        <a:pt x="162" y="90"/>
                      </a:lnTo>
                      <a:lnTo>
                        <a:pt x="174" y="96"/>
                      </a:lnTo>
                      <a:lnTo>
                        <a:pt x="180" y="102"/>
                      </a:lnTo>
                      <a:lnTo>
                        <a:pt x="174" y="108"/>
                      </a:lnTo>
                      <a:lnTo>
                        <a:pt x="168" y="108"/>
                      </a:lnTo>
                      <a:lnTo>
                        <a:pt x="168" y="114"/>
                      </a:lnTo>
                      <a:lnTo>
                        <a:pt x="174" y="114"/>
                      </a:lnTo>
                      <a:lnTo>
                        <a:pt x="174" y="120"/>
                      </a:lnTo>
                      <a:lnTo>
                        <a:pt x="180" y="126"/>
                      </a:lnTo>
                      <a:lnTo>
                        <a:pt x="186" y="132"/>
                      </a:lnTo>
                      <a:lnTo>
                        <a:pt x="192" y="144"/>
                      </a:lnTo>
                      <a:lnTo>
                        <a:pt x="192" y="156"/>
                      </a:lnTo>
                      <a:lnTo>
                        <a:pt x="198" y="162"/>
                      </a:lnTo>
                      <a:lnTo>
                        <a:pt x="204" y="168"/>
                      </a:lnTo>
                      <a:lnTo>
                        <a:pt x="210" y="174"/>
                      </a:lnTo>
                      <a:lnTo>
                        <a:pt x="228" y="192"/>
                      </a:lnTo>
                      <a:lnTo>
                        <a:pt x="240" y="210"/>
                      </a:lnTo>
                      <a:lnTo>
                        <a:pt x="246" y="222"/>
                      </a:lnTo>
                      <a:lnTo>
                        <a:pt x="234" y="240"/>
                      </a:lnTo>
                      <a:lnTo>
                        <a:pt x="240" y="252"/>
                      </a:lnTo>
                      <a:lnTo>
                        <a:pt x="228" y="270"/>
                      </a:lnTo>
                      <a:lnTo>
                        <a:pt x="186" y="264"/>
                      </a:lnTo>
                      <a:lnTo>
                        <a:pt x="180" y="258"/>
                      </a:lnTo>
                      <a:lnTo>
                        <a:pt x="174" y="258"/>
                      </a:lnTo>
                      <a:lnTo>
                        <a:pt x="168" y="258"/>
                      </a:lnTo>
                      <a:lnTo>
                        <a:pt x="162" y="252"/>
                      </a:lnTo>
                      <a:lnTo>
                        <a:pt x="78" y="186"/>
                      </a:lnTo>
                      <a:lnTo>
                        <a:pt x="72" y="180"/>
                      </a:lnTo>
                      <a:lnTo>
                        <a:pt x="66" y="174"/>
                      </a:lnTo>
                      <a:lnTo>
                        <a:pt x="60" y="168"/>
                      </a:lnTo>
                      <a:lnTo>
                        <a:pt x="66" y="162"/>
                      </a:lnTo>
                      <a:lnTo>
                        <a:pt x="66" y="156"/>
                      </a:lnTo>
                      <a:lnTo>
                        <a:pt x="66" y="150"/>
                      </a:lnTo>
                      <a:lnTo>
                        <a:pt x="60" y="150"/>
                      </a:lnTo>
                      <a:lnTo>
                        <a:pt x="54" y="150"/>
                      </a:lnTo>
                      <a:lnTo>
                        <a:pt x="48" y="144"/>
                      </a:lnTo>
                      <a:lnTo>
                        <a:pt x="42" y="144"/>
                      </a:lnTo>
                      <a:lnTo>
                        <a:pt x="30" y="138"/>
                      </a:lnTo>
                      <a:lnTo>
                        <a:pt x="30" y="132"/>
                      </a:lnTo>
                      <a:lnTo>
                        <a:pt x="36" y="126"/>
                      </a:lnTo>
                      <a:lnTo>
                        <a:pt x="36" y="120"/>
                      </a:lnTo>
                      <a:lnTo>
                        <a:pt x="36" y="114"/>
                      </a:lnTo>
                      <a:lnTo>
                        <a:pt x="30" y="108"/>
                      </a:lnTo>
                      <a:lnTo>
                        <a:pt x="24" y="102"/>
                      </a:lnTo>
                      <a:lnTo>
                        <a:pt x="18" y="102"/>
                      </a:lnTo>
                      <a:lnTo>
                        <a:pt x="6" y="102"/>
                      </a:lnTo>
                      <a:lnTo>
                        <a:pt x="0" y="96"/>
                      </a:lnTo>
                      <a:lnTo>
                        <a:pt x="0" y="90"/>
                      </a:lnTo>
                      <a:lnTo>
                        <a:pt x="0" y="96"/>
                      </a:lnTo>
                      <a:lnTo>
                        <a:pt x="6" y="84"/>
                      </a:lnTo>
                      <a:lnTo>
                        <a:pt x="18" y="78"/>
                      </a:lnTo>
                      <a:lnTo>
                        <a:pt x="24" y="78"/>
                      </a:lnTo>
                      <a:lnTo>
                        <a:pt x="30" y="66"/>
                      </a:lnTo>
                      <a:lnTo>
                        <a:pt x="24" y="60"/>
                      </a:lnTo>
                      <a:lnTo>
                        <a:pt x="18" y="54"/>
                      </a:lnTo>
                      <a:lnTo>
                        <a:pt x="18" y="48"/>
                      </a:lnTo>
                      <a:lnTo>
                        <a:pt x="18" y="42"/>
                      </a:lnTo>
                      <a:lnTo>
                        <a:pt x="24" y="36"/>
                      </a:lnTo>
                      <a:lnTo>
                        <a:pt x="18" y="18"/>
                      </a:lnTo>
                      <a:lnTo>
                        <a:pt x="12" y="12"/>
                      </a:lnTo>
                      <a:lnTo>
                        <a:pt x="24" y="6"/>
                      </a:lnTo>
                      <a:lnTo>
                        <a:pt x="30" y="0"/>
                      </a:lnTo>
                      <a:lnTo>
                        <a:pt x="36" y="6"/>
                      </a:lnTo>
                      <a:lnTo>
                        <a:pt x="42" y="6"/>
                      </a:lnTo>
                      <a:lnTo>
                        <a:pt x="42" y="12"/>
                      </a:lnTo>
                      <a:lnTo>
                        <a:pt x="36" y="18"/>
                      </a:lnTo>
                      <a:lnTo>
                        <a:pt x="36" y="24"/>
                      </a:lnTo>
                      <a:lnTo>
                        <a:pt x="36" y="30"/>
                      </a:lnTo>
                      <a:lnTo>
                        <a:pt x="48" y="30"/>
                      </a:lnTo>
                      <a:lnTo>
                        <a:pt x="54" y="24"/>
                      </a:lnTo>
                      <a:lnTo>
                        <a:pt x="60" y="18"/>
                      </a:lnTo>
                      <a:lnTo>
                        <a:pt x="66" y="18"/>
                      </a:lnTo>
                      <a:lnTo>
                        <a:pt x="72" y="24"/>
                      </a:lnTo>
                      <a:lnTo>
                        <a:pt x="78" y="24"/>
                      </a:lnTo>
                      <a:lnTo>
                        <a:pt x="78" y="30"/>
                      </a:lnTo>
                      <a:lnTo>
                        <a:pt x="78" y="36"/>
                      </a:lnTo>
                      <a:lnTo>
                        <a:pt x="72" y="36"/>
                      </a:lnTo>
                      <a:lnTo>
                        <a:pt x="66" y="42"/>
                      </a:lnTo>
                      <a:lnTo>
                        <a:pt x="66" y="48"/>
                      </a:lnTo>
                      <a:lnTo>
                        <a:pt x="72" y="54"/>
                      </a:lnTo>
                      <a:lnTo>
                        <a:pt x="78" y="60"/>
                      </a:lnTo>
                      <a:lnTo>
                        <a:pt x="84" y="66"/>
                      </a:lnTo>
                      <a:lnTo>
                        <a:pt x="96" y="72"/>
                      </a:lnTo>
                      <a:lnTo>
                        <a:pt x="102" y="78"/>
                      </a:lnTo>
                      <a:lnTo>
                        <a:pt x="108" y="78"/>
                      </a:lnTo>
                      <a:lnTo>
                        <a:pt x="108" y="72"/>
                      </a:lnTo>
                      <a:lnTo>
                        <a:pt x="114" y="66"/>
                      </a:lnTo>
                      <a:lnTo>
                        <a:pt x="120" y="54"/>
                      </a:lnTo>
                      <a:lnTo>
                        <a:pt x="126" y="48"/>
                      </a:lnTo>
                      <a:lnTo>
                        <a:pt x="132" y="48"/>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74" name="Freeform 795">
                  <a:extLst>
                    <a:ext uri="{FF2B5EF4-FFF2-40B4-BE49-F238E27FC236}">
                      <a16:creationId xmlns:a16="http://schemas.microsoft.com/office/drawing/2014/main" xmlns="" id="{14F0FF34-8274-3A4A-B407-7D066F028AF7}"/>
                    </a:ext>
                  </a:extLst>
                </p:cNvPr>
                <p:cNvSpPr>
                  <a:spLocks/>
                </p:cNvSpPr>
                <p:nvPr/>
              </p:nvSpPr>
              <p:spPr bwMode="auto">
                <a:xfrm>
                  <a:off x="7608843" y="4352932"/>
                  <a:ext cx="569689" cy="645648"/>
                </a:xfrm>
                <a:custGeom>
                  <a:avLst/>
                  <a:gdLst/>
                  <a:ahLst/>
                  <a:cxnLst>
                    <a:cxn ang="0">
                      <a:pos x="246" y="48"/>
                    </a:cxn>
                    <a:cxn ang="0">
                      <a:pos x="222" y="48"/>
                    </a:cxn>
                    <a:cxn ang="0">
                      <a:pos x="210" y="30"/>
                    </a:cxn>
                    <a:cxn ang="0">
                      <a:pos x="198" y="30"/>
                    </a:cxn>
                    <a:cxn ang="0">
                      <a:pos x="186" y="36"/>
                    </a:cxn>
                    <a:cxn ang="0">
                      <a:pos x="162" y="36"/>
                    </a:cxn>
                    <a:cxn ang="0">
                      <a:pos x="156" y="24"/>
                    </a:cxn>
                    <a:cxn ang="0">
                      <a:pos x="150" y="0"/>
                    </a:cxn>
                    <a:cxn ang="0">
                      <a:pos x="108" y="30"/>
                    </a:cxn>
                    <a:cxn ang="0">
                      <a:pos x="96" y="24"/>
                    </a:cxn>
                    <a:cxn ang="0">
                      <a:pos x="84" y="18"/>
                    </a:cxn>
                    <a:cxn ang="0">
                      <a:pos x="72" y="30"/>
                    </a:cxn>
                    <a:cxn ang="0">
                      <a:pos x="66" y="36"/>
                    </a:cxn>
                    <a:cxn ang="0">
                      <a:pos x="60" y="42"/>
                    </a:cxn>
                    <a:cxn ang="0">
                      <a:pos x="54" y="60"/>
                    </a:cxn>
                    <a:cxn ang="0">
                      <a:pos x="42" y="66"/>
                    </a:cxn>
                    <a:cxn ang="0">
                      <a:pos x="30" y="54"/>
                    </a:cxn>
                    <a:cxn ang="0">
                      <a:pos x="24" y="60"/>
                    </a:cxn>
                    <a:cxn ang="0">
                      <a:pos x="24" y="72"/>
                    </a:cxn>
                    <a:cxn ang="0">
                      <a:pos x="36" y="84"/>
                    </a:cxn>
                    <a:cxn ang="0">
                      <a:pos x="30" y="96"/>
                    </a:cxn>
                    <a:cxn ang="0">
                      <a:pos x="6" y="108"/>
                    </a:cxn>
                    <a:cxn ang="0">
                      <a:pos x="0" y="120"/>
                    </a:cxn>
                    <a:cxn ang="0">
                      <a:pos x="12" y="126"/>
                    </a:cxn>
                    <a:cxn ang="0">
                      <a:pos x="18" y="138"/>
                    </a:cxn>
                    <a:cxn ang="0">
                      <a:pos x="18" y="162"/>
                    </a:cxn>
                    <a:cxn ang="0">
                      <a:pos x="30" y="162"/>
                    </a:cxn>
                    <a:cxn ang="0">
                      <a:pos x="48" y="174"/>
                    </a:cxn>
                    <a:cxn ang="0">
                      <a:pos x="36" y="180"/>
                    </a:cxn>
                    <a:cxn ang="0">
                      <a:pos x="42" y="186"/>
                    </a:cxn>
                    <a:cxn ang="0">
                      <a:pos x="48" y="198"/>
                    </a:cxn>
                    <a:cxn ang="0">
                      <a:pos x="60" y="216"/>
                    </a:cxn>
                    <a:cxn ang="0">
                      <a:pos x="66" y="234"/>
                    </a:cxn>
                    <a:cxn ang="0">
                      <a:pos x="78" y="246"/>
                    </a:cxn>
                    <a:cxn ang="0">
                      <a:pos x="108" y="282"/>
                    </a:cxn>
                    <a:cxn ang="0">
                      <a:pos x="126" y="294"/>
                    </a:cxn>
                    <a:cxn ang="0">
                      <a:pos x="138" y="294"/>
                    </a:cxn>
                    <a:cxn ang="0">
                      <a:pos x="156" y="300"/>
                    </a:cxn>
                    <a:cxn ang="0">
                      <a:pos x="180" y="306"/>
                    </a:cxn>
                    <a:cxn ang="0">
                      <a:pos x="204" y="300"/>
                    </a:cxn>
                    <a:cxn ang="0">
                      <a:pos x="234" y="270"/>
                    </a:cxn>
                    <a:cxn ang="0">
                      <a:pos x="246" y="210"/>
                    </a:cxn>
                    <a:cxn ang="0">
                      <a:pos x="258" y="192"/>
                    </a:cxn>
                    <a:cxn ang="0">
                      <a:pos x="258" y="180"/>
                    </a:cxn>
                    <a:cxn ang="0">
                      <a:pos x="258" y="150"/>
                    </a:cxn>
                    <a:cxn ang="0">
                      <a:pos x="264" y="132"/>
                    </a:cxn>
                    <a:cxn ang="0">
                      <a:pos x="258" y="108"/>
                    </a:cxn>
                    <a:cxn ang="0">
                      <a:pos x="264" y="96"/>
                    </a:cxn>
                    <a:cxn ang="0">
                      <a:pos x="264" y="84"/>
                    </a:cxn>
                    <a:cxn ang="0">
                      <a:pos x="252" y="84"/>
                    </a:cxn>
                    <a:cxn ang="0">
                      <a:pos x="240" y="78"/>
                    </a:cxn>
                    <a:cxn ang="0">
                      <a:pos x="264" y="54"/>
                    </a:cxn>
                  </a:cxnLst>
                  <a:rect l="0" t="0" r="r" b="b"/>
                  <a:pathLst>
                    <a:path w="270" h="306">
                      <a:moveTo>
                        <a:pt x="270" y="48"/>
                      </a:moveTo>
                      <a:lnTo>
                        <a:pt x="246" y="48"/>
                      </a:lnTo>
                      <a:lnTo>
                        <a:pt x="228" y="48"/>
                      </a:lnTo>
                      <a:lnTo>
                        <a:pt x="222" y="48"/>
                      </a:lnTo>
                      <a:lnTo>
                        <a:pt x="216" y="42"/>
                      </a:lnTo>
                      <a:lnTo>
                        <a:pt x="210" y="30"/>
                      </a:lnTo>
                      <a:lnTo>
                        <a:pt x="204" y="30"/>
                      </a:lnTo>
                      <a:lnTo>
                        <a:pt x="198" y="30"/>
                      </a:lnTo>
                      <a:lnTo>
                        <a:pt x="192" y="36"/>
                      </a:lnTo>
                      <a:lnTo>
                        <a:pt x="186" y="36"/>
                      </a:lnTo>
                      <a:lnTo>
                        <a:pt x="168" y="36"/>
                      </a:lnTo>
                      <a:lnTo>
                        <a:pt x="162" y="36"/>
                      </a:lnTo>
                      <a:lnTo>
                        <a:pt x="156" y="30"/>
                      </a:lnTo>
                      <a:lnTo>
                        <a:pt x="156" y="24"/>
                      </a:lnTo>
                      <a:lnTo>
                        <a:pt x="150" y="12"/>
                      </a:lnTo>
                      <a:lnTo>
                        <a:pt x="150" y="0"/>
                      </a:lnTo>
                      <a:lnTo>
                        <a:pt x="108" y="24"/>
                      </a:lnTo>
                      <a:lnTo>
                        <a:pt x="108" y="30"/>
                      </a:lnTo>
                      <a:lnTo>
                        <a:pt x="102" y="30"/>
                      </a:lnTo>
                      <a:lnTo>
                        <a:pt x="96" y="24"/>
                      </a:lnTo>
                      <a:lnTo>
                        <a:pt x="90" y="24"/>
                      </a:lnTo>
                      <a:lnTo>
                        <a:pt x="84" y="18"/>
                      </a:lnTo>
                      <a:lnTo>
                        <a:pt x="78" y="24"/>
                      </a:lnTo>
                      <a:lnTo>
                        <a:pt x="72" y="30"/>
                      </a:lnTo>
                      <a:lnTo>
                        <a:pt x="72" y="36"/>
                      </a:lnTo>
                      <a:lnTo>
                        <a:pt x="66" y="36"/>
                      </a:lnTo>
                      <a:lnTo>
                        <a:pt x="60" y="36"/>
                      </a:lnTo>
                      <a:lnTo>
                        <a:pt x="60" y="42"/>
                      </a:lnTo>
                      <a:lnTo>
                        <a:pt x="54" y="48"/>
                      </a:lnTo>
                      <a:lnTo>
                        <a:pt x="54" y="60"/>
                      </a:lnTo>
                      <a:lnTo>
                        <a:pt x="48" y="60"/>
                      </a:lnTo>
                      <a:lnTo>
                        <a:pt x="42" y="66"/>
                      </a:lnTo>
                      <a:lnTo>
                        <a:pt x="36" y="60"/>
                      </a:lnTo>
                      <a:lnTo>
                        <a:pt x="30" y="54"/>
                      </a:lnTo>
                      <a:lnTo>
                        <a:pt x="24" y="54"/>
                      </a:lnTo>
                      <a:lnTo>
                        <a:pt x="24" y="60"/>
                      </a:lnTo>
                      <a:lnTo>
                        <a:pt x="24" y="66"/>
                      </a:lnTo>
                      <a:lnTo>
                        <a:pt x="24" y="72"/>
                      </a:lnTo>
                      <a:lnTo>
                        <a:pt x="30" y="78"/>
                      </a:lnTo>
                      <a:lnTo>
                        <a:pt x="36" y="84"/>
                      </a:lnTo>
                      <a:lnTo>
                        <a:pt x="36" y="90"/>
                      </a:lnTo>
                      <a:lnTo>
                        <a:pt x="30" y="96"/>
                      </a:lnTo>
                      <a:lnTo>
                        <a:pt x="18" y="108"/>
                      </a:lnTo>
                      <a:lnTo>
                        <a:pt x="6" y="108"/>
                      </a:lnTo>
                      <a:lnTo>
                        <a:pt x="0" y="114"/>
                      </a:lnTo>
                      <a:lnTo>
                        <a:pt x="0" y="120"/>
                      </a:lnTo>
                      <a:lnTo>
                        <a:pt x="6" y="120"/>
                      </a:lnTo>
                      <a:lnTo>
                        <a:pt x="12" y="126"/>
                      </a:lnTo>
                      <a:lnTo>
                        <a:pt x="18" y="132"/>
                      </a:lnTo>
                      <a:lnTo>
                        <a:pt x="18" y="138"/>
                      </a:lnTo>
                      <a:lnTo>
                        <a:pt x="18" y="150"/>
                      </a:lnTo>
                      <a:lnTo>
                        <a:pt x="18" y="162"/>
                      </a:lnTo>
                      <a:lnTo>
                        <a:pt x="24" y="162"/>
                      </a:lnTo>
                      <a:lnTo>
                        <a:pt x="30" y="162"/>
                      </a:lnTo>
                      <a:lnTo>
                        <a:pt x="42" y="168"/>
                      </a:lnTo>
                      <a:lnTo>
                        <a:pt x="48" y="174"/>
                      </a:lnTo>
                      <a:lnTo>
                        <a:pt x="42" y="180"/>
                      </a:lnTo>
                      <a:lnTo>
                        <a:pt x="36" y="180"/>
                      </a:lnTo>
                      <a:lnTo>
                        <a:pt x="36" y="186"/>
                      </a:lnTo>
                      <a:lnTo>
                        <a:pt x="42" y="186"/>
                      </a:lnTo>
                      <a:lnTo>
                        <a:pt x="42" y="192"/>
                      </a:lnTo>
                      <a:lnTo>
                        <a:pt x="48" y="198"/>
                      </a:lnTo>
                      <a:lnTo>
                        <a:pt x="54" y="204"/>
                      </a:lnTo>
                      <a:lnTo>
                        <a:pt x="60" y="216"/>
                      </a:lnTo>
                      <a:lnTo>
                        <a:pt x="60" y="228"/>
                      </a:lnTo>
                      <a:lnTo>
                        <a:pt x="66" y="234"/>
                      </a:lnTo>
                      <a:lnTo>
                        <a:pt x="72" y="240"/>
                      </a:lnTo>
                      <a:lnTo>
                        <a:pt x="78" y="246"/>
                      </a:lnTo>
                      <a:lnTo>
                        <a:pt x="96" y="264"/>
                      </a:lnTo>
                      <a:lnTo>
                        <a:pt x="108" y="282"/>
                      </a:lnTo>
                      <a:lnTo>
                        <a:pt x="114" y="294"/>
                      </a:lnTo>
                      <a:lnTo>
                        <a:pt x="126" y="294"/>
                      </a:lnTo>
                      <a:lnTo>
                        <a:pt x="132" y="294"/>
                      </a:lnTo>
                      <a:lnTo>
                        <a:pt x="138" y="294"/>
                      </a:lnTo>
                      <a:lnTo>
                        <a:pt x="144" y="294"/>
                      </a:lnTo>
                      <a:lnTo>
                        <a:pt x="156" y="300"/>
                      </a:lnTo>
                      <a:lnTo>
                        <a:pt x="174" y="300"/>
                      </a:lnTo>
                      <a:lnTo>
                        <a:pt x="180" y="306"/>
                      </a:lnTo>
                      <a:lnTo>
                        <a:pt x="192" y="306"/>
                      </a:lnTo>
                      <a:lnTo>
                        <a:pt x="204" y="300"/>
                      </a:lnTo>
                      <a:lnTo>
                        <a:pt x="216" y="276"/>
                      </a:lnTo>
                      <a:lnTo>
                        <a:pt x="234" y="270"/>
                      </a:lnTo>
                      <a:lnTo>
                        <a:pt x="270" y="264"/>
                      </a:lnTo>
                      <a:lnTo>
                        <a:pt x="246" y="210"/>
                      </a:lnTo>
                      <a:lnTo>
                        <a:pt x="246" y="204"/>
                      </a:lnTo>
                      <a:lnTo>
                        <a:pt x="258" y="192"/>
                      </a:lnTo>
                      <a:lnTo>
                        <a:pt x="258" y="186"/>
                      </a:lnTo>
                      <a:lnTo>
                        <a:pt x="258" y="180"/>
                      </a:lnTo>
                      <a:lnTo>
                        <a:pt x="258" y="168"/>
                      </a:lnTo>
                      <a:lnTo>
                        <a:pt x="258" y="150"/>
                      </a:lnTo>
                      <a:lnTo>
                        <a:pt x="264" y="144"/>
                      </a:lnTo>
                      <a:lnTo>
                        <a:pt x="264" y="132"/>
                      </a:lnTo>
                      <a:lnTo>
                        <a:pt x="264" y="120"/>
                      </a:lnTo>
                      <a:lnTo>
                        <a:pt x="258" y="108"/>
                      </a:lnTo>
                      <a:lnTo>
                        <a:pt x="258" y="96"/>
                      </a:lnTo>
                      <a:lnTo>
                        <a:pt x="264" y="96"/>
                      </a:lnTo>
                      <a:lnTo>
                        <a:pt x="264" y="90"/>
                      </a:lnTo>
                      <a:lnTo>
                        <a:pt x="264" y="84"/>
                      </a:lnTo>
                      <a:lnTo>
                        <a:pt x="258" y="78"/>
                      </a:lnTo>
                      <a:lnTo>
                        <a:pt x="252" y="84"/>
                      </a:lnTo>
                      <a:lnTo>
                        <a:pt x="246" y="84"/>
                      </a:lnTo>
                      <a:lnTo>
                        <a:pt x="240" y="78"/>
                      </a:lnTo>
                      <a:lnTo>
                        <a:pt x="252" y="66"/>
                      </a:lnTo>
                      <a:lnTo>
                        <a:pt x="264" y="54"/>
                      </a:lnTo>
                      <a:lnTo>
                        <a:pt x="270" y="48"/>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76" name="Freeform 793">
                  <a:extLst>
                    <a:ext uri="{FF2B5EF4-FFF2-40B4-BE49-F238E27FC236}">
                      <a16:creationId xmlns:a16="http://schemas.microsoft.com/office/drawing/2014/main" xmlns="" id="{2F807226-100D-984A-A883-4F64441AFEA3}"/>
                    </a:ext>
                  </a:extLst>
                </p:cNvPr>
                <p:cNvSpPr>
                  <a:spLocks/>
                </p:cNvSpPr>
                <p:nvPr/>
              </p:nvSpPr>
              <p:spPr bwMode="auto">
                <a:xfrm>
                  <a:off x="7824059" y="4023779"/>
                  <a:ext cx="493731" cy="468411"/>
                </a:xfrm>
                <a:custGeom>
                  <a:avLst/>
                  <a:gdLst/>
                  <a:ahLst/>
                  <a:cxnLst>
                    <a:cxn ang="0">
                      <a:pos x="36" y="42"/>
                    </a:cxn>
                    <a:cxn ang="0">
                      <a:pos x="156" y="0"/>
                    </a:cxn>
                    <a:cxn ang="0">
                      <a:pos x="204" y="90"/>
                    </a:cxn>
                    <a:cxn ang="0">
                      <a:pos x="210" y="96"/>
                    </a:cxn>
                    <a:cxn ang="0">
                      <a:pos x="234" y="138"/>
                    </a:cxn>
                    <a:cxn ang="0">
                      <a:pos x="228" y="144"/>
                    </a:cxn>
                    <a:cxn ang="0">
                      <a:pos x="222" y="144"/>
                    </a:cxn>
                    <a:cxn ang="0">
                      <a:pos x="222" y="150"/>
                    </a:cxn>
                    <a:cxn ang="0">
                      <a:pos x="222" y="162"/>
                    </a:cxn>
                    <a:cxn ang="0">
                      <a:pos x="216" y="174"/>
                    </a:cxn>
                    <a:cxn ang="0">
                      <a:pos x="216" y="180"/>
                    </a:cxn>
                    <a:cxn ang="0">
                      <a:pos x="216" y="186"/>
                    </a:cxn>
                    <a:cxn ang="0">
                      <a:pos x="204" y="186"/>
                    </a:cxn>
                    <a:cxn ang="0">
                      <a:pos x="198" y="186"/>
                    </a:cxn>
                    <a:cxn ang="0">
                      <a:pos x="198" y="192"/>
                    </a:cxn>
                    <a:cxn ang="0">
                      <a:pos x="198" y="198"/>
                    </a:cxn>
                    <a:cxn ang="0">
                      <a:pos x="204" y="204"/>
                    </a:cxn>
                    <a:cxn ang="0">
                      <a:pos x="216" y="210"/>
                    </a:cxn>
                    <a:cxn ang="0">
                      <a:pos x="192" y="216"/>
                    </a:cxn>
                    <a:cxn ang="0">
                      <a:pos x="180" y="216"/>
                    </a:cxn>
                    <a:cxn ang="0">
                      <a:pos x="168" y="222"/>
                    </a:cxn>
                    <a:cxn ang="0">
                      <a:pos x="168" y="216"/>
                    </a:cxn>
                    <a:cxn ang="0">
                      <a:pos x="168" y="210"/>
                    </a:cxn>
                    <a:cxn ang="0">
                      <a:pos x="168" y="204"/>
                    </a:cxn>
                    <a:cxn ang="0">
                      <a:pos x="144" y="204"/>
                    </a:cxn>
                    <a:cxn ang="0">
                      <a:pos x="126" y="204"/>
                    </a:cxn>
                    <a:cxn ang="0">
                      <a:pos x="120" y="204"/>
                    </a:cxn>
                    <a:cxn ang="0">
                      <a:pos x="114" y="198"/>
                    </a:cxn>
                    <a:cxn ang="0">
                      <a:pos x="108" y="186"/>
                    </a:cxn>
                    <a:cxn ang="0">
                      <a:pos x="102" y="186"/>
                    </a:cxn>
                    <a:cxn ang="0">
                      <a:pos x="96" y="186"/>
                    </a:cxn>
                    <a:cxn ang="0">
                      <a:pos x="90" y="192"/>
                    </a:cxn>
                    <a:cxn ang="0">
                      <a:pos x="84" y="192"/>
                    </a:cxn>
                    <a:cxn ang="0">
                      <a:pos x="66" y="192"/>
                    </a:cxn>
                    <a:cxn ang="0">
                      <a:pos x="60" y="192"/>
                    </a:cxn>
                    <a:cxn ang="0">
                      <a:pos x="54" y="186"/>
                    </a:cxn>
                    <a:cxn ang="0">
                      <a:pos x="54" y="180"/>
                    </a:cxn>
                    <a:cxn ang="0">
                      <a:pos x="48" y="168"/>
                    </a:cxn>
                    <a:cxn ang="0">
                      <a:pos x="48" y="156"/>
                    </a:cxn>
                    <a:cxn ang="0">
                      <a:pos x="6" y="180"/>
                    </a:cxn>
                    <a:cxn ang="0">
                      <a:pos x="0" y="174"/>
                    </a:cxn>
                    <a:cxn ang="0">
                      <a:pos x="0" y="168"/>
                    </a:cxn>
                    <a:cxn ang="0">
                      <a:pos x="0" y="162"/>
                    </a:cxn>
                    <a:cxn ang="0">
                      <a:pos x="6" y="156"/>
                    </a:cxn>
                    <a:cxn ang="0">
                      <a:pos x="12" y="156"/>
                    </a:cxn>
                    <a:cxn ang="0">
                      <a:pos x="12" y="150"/>
                    </a:cxn>
                    <a:cxn ang="0">
                      <a:pos x="18" y="144"/>
                    </a:cxn>
                    <a:cxn ang="0">
                      <a:pos x="18" y="138"/>
                    </a:cxn>
                    <a:cxn ang="0">
                      <a:pos x="12" y="120"/>
                    </a:cxn>
                    <a:cxn ang="0">
                      <a:pos x="12" y="108"/>
                    </a:cxn>
                    <a:cxn ang="0">
                      <a:pos x="12" y="102"/>
                    </a:cxn>
                    <a:cxn ang="0">
                      <a:pos x="18" y="96"/>
                    </a:cxn>
                    <a:cxn ang="0">
                      <a:pos x="18" y="90"/>
                    </a:cxn>
                    <a:cxn ang="0">
                      <a:pos x="30" y="84"/>
                    </a:cxn>
                    <a:cxn ang="0">
                      <a:pos x="36" y="84"/>
                    </a:cxn>
                    <a:cxn ang="0">
                      <a:pos x="36" y="78"/>
                    </a:cxn>
                    <a:cxn ang="0">
                      <a:pos x="36" y="72"/>
                    </a:cxn>
                    <a:cxn ang="0">
                      <a:pos x="36" y="60"/>
                    </a:cxn>
                    <a:cxn ang="0">
                      <a:pos x="36" y="42"/>
                    </a:cxn>
                  </a:cxnLst>
                  <a:rect l="0" t="0" r="r" b="b"/>
                  <a:pathLst>
                    <a:path w="234" h="222">
                      <a:moveTo>
                        <a:pt x="36" y="42"/>
                      </a:moveTo>
                      <a:lnTo>
                        <a:pt x="156" y="0"/>
                      </a:lnTo>
                      <a:lnTo>
                        <a:pt x="204" y="90"/>
                      </a:lnTo>
                      <a:lnTo>
                        <a:pt x="210" y="96"/>
                      </a:lnTo>
                      <a:lnTo>
                        <a:pt x="234" y="138"/>
                      </a:lnTo>
                      <a:lnTo>
                        <a:pt x="228" y="144"/>
                      </a:lnTo>
                      <a:lnTo>
                        <a:pt x="222" y="144"/>
                      </a:lnTo>
                      <a:lnTo>
                        <a:pt x="222" y="150"/>
                      </a:lnTo>
                      <a:lnTo>
                        <a:pt x="222" y="162"/>
                      </a:lnTo>
                      <a:lnTo>
                        <a:pt x="216" y="174"/>
                      </a:lnTo>
                      <a:lnTo>
                        <a:pt x="216" y="180"/>
                      </a:lnTo>
                      <a:lnTo>
                        <a:pt x="216" y="186"/>
                      </a:lnTo>
                      <a:lnTo>
                        <a:pt x="204" y="186"/>
                      </a:lnTo>
                      <a:lnTo>
                        <a:pt x="198" y="186"/>
                      </a:lnTo>
                      <a:lnTo>
                        <a:pt x="198" y="192"/>
                      </a:lnTo>
                      <a:lnTo>
                        <a:pt x="198" y="198"/>
                      </a:lnTo>
                      <a:lnTo>
                        <a:pt x="204" y="204"/>
                      </a:lnTo>
                      <a:lnTo>
                        <a:pt x="216" y="210"/>
                      </a:lnTo>
                      <a:lnTo>
                        <a:pt x="192" y="216"/>
                      </a:lnTo>
                      <a:lnTo>
                        <a:pt x="180" y="216"/>
                      </a:lnTo>
                      <a:lnTo>
                        <a:pt x="168" y="222"/>
                      </a:lnTo>
                      <a:lnTo>
                        <a:pt x="168" y="216"/>
                      </a:lnTo>
                      <a:lnTo>
                        <a:pt x="168" y="210"/>
                      </a:lnTo>
                      <a:lnTo>
                        <a:pt x="168" y="204"/>
                      </a:lnTo>
                      <a:lnTo>
                        <a:pt x="144" y="204"/>
                      </a:lnTo>
                      <a:lnTo>
                        <a:pt x="126" y="204"/>
                      </a:lnTo>
                      <a:lnTo>
                        <a:pt x="120" y="204"/>
                      </a:lnTo>
                      <a:lnTo>
                        <a:pt x="114" y="198"/>
                      </a:lnTo>
                      <a:lnTo>
                        <a:pt x="108" y="186"/>
                      </a:lnTo>
                      <a:lnTo>
                        <a:pt x="102" y="186"/>
                      </a:lnTo>
                      <a:lnTo>
                        <a:pt x="96" y="186"/>
                      </a:lnTo>
                      <a:lnTo>
                        <a:pt x="90" y="192"/>
                      </a:lnTo>
                      <a:lnTo>
                        <a:pt x="84" y="192"/>
                      </a:lnTo>
                      <a:lnTo>
                        <a:pt x="66" y="192"/>
                      </a:lnTo>
                      <a:lnTo>
                        <a:pt x="60" y="192"/>
                      </a:lnTo>
                      <a:lnTo>
                        <a:pt x="54" y="186"/>
                      </a:lnTo>
                      <a:lnTo>
                        <a:pt x="54" y="180"/>
                      </a:lnTo>
                      <a:lnTo>
                        <a:pt x="48" y="168"/>
                      </a:lnTo>
                      <a:lnTo>
                        <a:pt x="48" y="156"/>
                      </a:lnTo>
                      <a:lnTo>
                        <a:pt x="6" y="180"/>
                      </a:lnTo>
                      <a:lnTo>
                        <a:pt x="0" y="174"/>
                      </a:lnTo>
                      <a:lnTo>
                        <a:pt x="0" y="168"/>
                      </a:lnTo>
                      <a:lnTo>
                        <a:pt x="0" y="162"/>
                      </a:lnTo>
                      <a:lnTo>
                        <a:pt x="6" y="156"/>
                      </a:lnTo>
                      <a:lnTo>
                        <a:pt x="12" y="156"/>
                      </a:lnTo>
                      <a:lnTo>
                        <a:pt x="12" y="150"/>
                      </a:lnTo>
                      <a:lnTo>
                        <a:pt x="18" y="144"/>
                      </a:lnTo>
                      <a:lnTo>
                        <a:pt x="18" y="138"/>
                      </a:lnTo>
                      <a:lnTo>
                        <a:pt x="12" y="120"/>
                      </a:lnTo>
                      <a:lnTo>
                        <a:pt x="12" y="108"/>
                      </a:lnTo>
                      <a:lnTo>
                        <a:pt x="12" y="102"/>
                      </a:lnTo>
                      <a:lnTo>
                        <a:pt x="18" y="96"/>
                      </a:lnTo>
                      <a:lnTo>
                        <a:pt x="18" y="90"/>
                      </a:lnTo>
                      <a:lnTo>
                        <a:pt x="30" y="84"/>
                      </a:lnTo>
                      <a:lnTo>
                        <a:pt x="36" y="84"/>
                      </a:lnTo>
                      <a:lnTo>
                        <a:pt x="36" y="78"/>
                      </a:lnTo>
                      <a:lnTo>
                        <a:pt x="36" y="72"/>
                      </a:lnTo>
                      <a:lnTo>
                        <a:pt x="36" y="60"/>
                      </a:lnTo>
                      <a:lnTo>
                        <a:pt x="36" y="42"/>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6" name="Freeform 774">
                  <a:extLst>
                    <a:ext uri="{FF2B5EF4-FFF2-40B4-BE49-F238E27FC236}">
                      <a16:creationId xmlns:a16="http://schemas.microsoft.com/office/drawing/2014/main" xmlns="" id="{9B67F145-41EF-F047-8AA2-F81678287465}"/>
                    </a:ext>
                  </a:extLst>
                </p:cNvPr>
                <p:cNvSpPr>
                  <a:spLocks/>
                </p:cNvSpPr>
                <p:nvPr/>
              </p:nvSpPr>
              <p:spPr bwMode="auto">
                <a:xfrm>
                  <a:off x="8001296" y="3466749"/>
                  <a:ext cx="455752" cy="430432"/>
                </a:xfrm>
                <a:custGeom>
                  <a:avLst/>
                  <a:gdLst/>
                  <a:ahLst/>
                  <a:cxnLst>
                    <a:cxn ang="0">
                      <a:pos x="132" y="204"/>
                    </a:cxn>
                    <a:cxn ang="0">
                      <a:pos x="138" y="198"/>
                    </a:cxn>
                    <a:cxn ang="0">
                      <a:pos x="138" y="192"/>
                    </a:cxn>
                    <a:cxn ang="0">
                      <a:pos x="138" y="186"/>
                    </a:cxn>
                    <a:cxn ang="0">
                      <a:pos x="132" y="186"/>
                    </a:cxn>
                    <a:cxn ang="0">
                      <a:pos x="126" y="186"/>
                    </a:cxn>
                    <a:cxn ang="0">
                      <a:pos x="120" y="180"/>
                    </a:cxn>
                    <a:cxn ang="0">
                      <a:pos x="108" y="186"/>
                    </a:cxn>
                    <a:cxn ang="0">
                      <a:pos x="102" y="186"/>
                    </a:cxn>
                    <a:cxn ang="0">
                      <a:pos x="90" y="186"/>
                    </a:cxn>
                    <a:cxn ang="0">
                      <a:pos x="84" y="180"/>
                    </a:cxn>
                    <a:cxn ang="0">
                      <a:pos x="84" y="174"/>
                    </a:cxn>
                    <a:cxn ang="0">
                      <a:pos x="90" y="168"/>
                    </a:cxn>
                    <a:cxn ang="0">
                      <a:pos x="90" y="162"/>
                    </a:cxn>
                    <a:cxn ang="0">
                      <a:pos x="84" y="156"/>
                    </a:cxn>
                    <a:cxn ang="0">
                      <a:pos x="78" y="150"/>
                    </a:cxn>
                    <a:cxn ang="0">
                      <a:pos x="72" y="144"/>
                    </a:cxn>
                    <a:cxn ang="0">
                      <a:pos x="66" y="144"/>
                    </a:cxn>
                    <a:cxn ang="0">
                      <a:pos x="60" y="150"/>
                    </a:cxn>
                    <a:cxn ang="0">
                      <a:pos x="60" y="156"/>
                    </a:cxn>
                    <a:cxn ang="0">
                      <a:pos x="48" y="150"/>
                    </a:cxn>
                    <a:cxn ang="0">
                      <a:pos x="48" y="144"/>
                    </a:cxn>
                    <a:cxn ang="0">
                      <a:pos x="48" y="138"/>
                    </a:cxn>
                    <a:cxn ang="0">
                      <a:pos x="48" y="132"/>
                    </a:cxn>
                    <a:cxn ang="0">
                      <a:pos x="42" y="126"/>
                    </a:cxn>
                    <a:cxn ang="0">
                      <a:pos x="36" y="120"/>
                    </a:cxn>
                    <a:cxn ang="0">
                      <a:pos x="24" y="96"/>
                    </a:cxn>
                    <a:cxn ang="0">
                      <a:pos x="18" y="84"/>
                    </a:cxn>
                    <a:cxn ang="0">
                      <a:pos x="0" y="72"/>
                    </a:cxn>
                    <a:cxn ang="0">
                      <a:pos x="54" y="0"/>
                    </a:cxn>
                    <a:cxn ang="0">
                      <a:pos x="72" y="0"/>
                    </a:cxn>
                    <a:cxn ang="0">
                      <a:pos x="78" y="6"/>
                    </a:cxn>
                    <a:cxn ang="0">
                      <a:pos x="84" y="12"/>
                    </a:cxn>
                    <a:cxn ang="0">
                      <a:pos x="90" y="12"/>
                    </a:cxn>
                    <a:cxn ang="0">
                      <a:pos x="96" y="12"/>
                    </a:cxn>
                    <a:cxn ang="0">
                      <a:pos x="102" y="12"/>
                    </a:cxn>
                    <a:cxn ang="0">
                      <a:pos x="108" y="12"/>
                    </a:cxn>
                    <a:cxn ang="0">
                      <a:pos x="114" y="24"/>
                    </a:cxn>
                    <a:cxn ang="0">
                      <a:pos x="120" y="24"/>
                    </a:cxn>
                    <a:cxn ang="0">
                      <a:pos x="126" y="18"/>
                    </a:cxn>
                    <a:cxn ang="0">
                      <a:pos x="126" y="12"/>
                    </a:cxn>
                    <a:cxn ang="0">
                      <a:pos x="144" y="24"/>
                    </a:cxn>
                    <a:cxn ang="0">
                      <a:pos x="156" y="42"/>
                    </a:cxn>
                    <a:cxn ang="0">
                      <a:pos x="162" y="54"/>
                    </a:cxn>
                    <a:cxn ang="0">
                      <a:pos x="168" y="66"/>
                    </a:cxn>
                    <a:cxn ang="0">
                      <a:pos x="168" y="72"/>
                    </a:cxn>
                    <a:cxn ang="0">
                      <a:pos x="174" y="78"/>
                    </a:cxn>
                    <a:cxn ang="0">
                      <a:pos x="180" y="84"/>
                    </a:cxn>
                    <a:cxn ang="0">
                      <a:pos x="186" y="78"/>
                    </a:cxn>
                    <a:cxn ang="0">
                      <a:pos x="186" y="72"/>
                    </a:cxn>
                    <a:cxn ang="0">
                      <a:pos x="192" y="72"/>
                    </a:cxn>
                    <a:cxn ang="0">
                      <a:pos x="198" y="72"/>
                    </a:cxn>
                    <a:cxn ang="0">
                      <a:pos x="204" y="78"/>
                    </a:cxn>
                    <a:cxn ang="0">
                      <a:pos x="216" y="90"/>
                    </a:cxn>
                    <a:cxn ang="0">
                      <a:pos x="216" y="96"/>
                    </a:cxn>
                    <a:cxn ang="0">
                      <a:pos x="216" y="102"/>
                    </a:cxn>
                    <a:cxn ang="0">
                      <a:pos x="216" y="114"/>
                    </a:cxn>
                    <a:cxn ang="0">
                      <a:pos x="132" y="204"/>
                    </a:cxn>
                  </a:cxnLst>
                  <a:rect l="0" t="0" r="r" b="b"/>
                  <a:pathLst>
                    <a:path w="216" h="204">
                      <a:moveTo>
                        <a:pt x="132" y="204"/>
                      </a:moveTo>
                      <a:lnTo>
                        <a:pt x="138" y="198"/>
                      </a:lnTo>
                      <a:lnTo>
                        <a:pt x="138" y="192"/>
                      </a:lnTo>
                      <a:lnTo>
                        <a:pt x="138" y="186"/>
                      </a:lnTo>
                      <a:lnTo>
                        <a:pt x="132" y="186"/>
                      </a:lnTo>
                      <a:lnTo>
                        <a:pt x="126" y="186"/>
                      </a:lnTo>
                      <a:lnTo>
                        <a:pt x="120" y="180"/>
                      </a:lnTo>
                      <a:lnTo>
                        <a:pt x="108" y="186"/>
                      </a:lnTo>
                      <a:lnTo>
                        <a:pt x="102" y="186"/>
                      </a:lnTo>
                      <a:lnTo>
                        <a:pt x="90" y="186"/>
                      </a:lnTo>
                      <a:lnTo>
                        <a:pt x="84" y="180"/>
                      </a:lnTo>
                      <a:lnTo>
                        <a:pt x="84" y="174"/>
                      </a:lnTo>
                      <a:lnTo>
                        <a:pt x="90" y="168"/>
                      </a:lnTo>
                      <a:lnTo>
                        <a:pt x="90" y="162"/>
                      </a:lnTo>
                      <a:lnTo>
                        <a:pt x="84" y="156"/>
                      </a:lnTo>
                      <a:lnTo>
                        <a:pt x="78" y="150"/>
                      </a:lnTo>
                      <a:lnTo>
                        <a:pt x="72" y="144"/>
                      </a:lnTo>
                      <a:lnTo>
                        <a:pt x="66" y="144"/>
                      </a:lnTo>
                      <a:lnTo>
                        <a:pt x="60" y="150"/>
                      </a:lnTo>
                      <a:lnTo>
                        <a:pt x="60" y="156"/>
                      </a:lnTo>
                      <a:lnTo>
                        <a:pt x="48" y="150"/>
                      </a:lnTo>
                      <a:lnTo>
                        <a:pt x="48" y="144"/>
                      </a:lnTo>
                      <a:lnTo>
                        <a:pt x="48" y="138"/>
                      </a:lnTo>
                      <a:lnTo>
                        <a:pt x="48" y="132"/>
                      </a:lnTo>
                      <a:lnTo>
                        <a:pt x="42" y="126"/>
                      </a:lnTo>
                      <a:lnTo>
                        <a:pt x="36" y="120"/>
                      </a:lnTo>
                      <a:lnTo>
                        <a:pt x="24" y="96"/>
                      </a:lnTo>
                      <a:lnTo>
                        <a:pt x="18" y="84"/>
                      </a:lnTo>
                      <a:lnTo>
                        <a:pt x="0" y="72"/>
                      </a:lnTo>
                      <a:lnTo>
                        <a:pt x="54" y="0"/>
                      </a:lnTo>
                      <a:lnTo>
                        <a:pt x="72" y="0"/>
                      </a:lnTo>
                      <a:lnTo>
                        <a:pt x="78" y="6"/>
                      </a:lnTo>
                      <a:lnTo>
                        <a:pt x="84" y="12"/>
                      </a:lnTo>
                      <a:lnTo>
                        <a:pt x="90" y="12"/>
                      </a:lnTo>
                      <a:lnTo>
                        <a:pt x="96" y="12"/>
                      </a:lnTo>
                      <a:lnTo>
                        <a:pt x="102" y="12"/>
                      </a:lnTo>
                      <a:lnTo>
                        <a:pt x="108" y="12"/>
                      </a:lnTo>
                      <a:lnTo>
                        <a:pt x="114" y="24"/>
                      </a:lnTo>
                      <a:lnTo>
                        <a:pt x="120" y="24"/>
                      </a:lnTo>
                      <a:lnTo>
                        <a:pt x="126" y="18"/>
                      </a:lnTo>
                      <a:lnTo>
                        <a:pt x="126" y="12"/>
                      </a:lnTo>
                      <a:lnTo>
                        <a:pt x="144" y="24"/>
                      </a:lnTo>
                      <a:lnTo>
                        <a:pt x="156" y="42"/>
                      </a:lnTo>
                      <a:lnTo>
                        <a:pt x="162" y="54"/>
                      </a:lnTo>
                      <a:lnTo>
                        <a:pt x="168" y="66"/>
                      </a:lnTo>
                      <a:lnTo>
                        <a:pt x="168" y="72"/>
                      </a:lnTo>
                      <a:lnTo>
                        <a:pt x="174" y="78"/>
                      </a:lnTo>
                      <a:lnTo>
                        <a:pt x="180" y="84"/>
                      </a:lnTo>
                      <a:lnTo>
                        <a:pt x="186" y="78"/>
                      </a:lnTo>
                      <a:lnTo>
                        <a:pt x="186" y="72"/>
                      </a:lnTo>
                      <a:lnTo>
                        <a:pt x="192" y="72"/>
                      </a:lnTo>
                      <a:lnTo>
                        <a:pt x="198" y="72"/>
                      </a:lnTo>
                      <a:lnTo>
                        <a:pt x="204" y="78"/>
                      </a:lnTo>
                      <a:lnTo>
                        <a:pt x="216" y="90"/>
                      </a:lnTo>
                      <a:lnTo>
                        <a:pt x="216" y="96"/>
                      </a:lnTo>
                      <a:lnTo>
                        <a:pt x="216" y="102"/>
                      </a:lnTo>
                      <a:lnTo>
                        <a:pt x="216" y="114"/>
                      </a:lnTo>
                      <a:lnTo>
                        <a:pt x="132" y="204"/>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7" name="Freeform 778">
                  <a:extLst>
                    <a:ext uri="{FF2B5EF4-FFF2-40B4-BE49-F238E27FC236}">
                      <a16:creationId xmlns:a16="http://schemas.microsoft.com/office/drawing/2014/main" xmlns="" id="{EDF33744-D4B4-1948-9336-FD4F5E3C78D2}"/>
                    </a:ext>
                  </a:extLst>
                </p:cNvPr>
                <p:cNvSpPr>
                  <a:spLocks/>
                </p:cNvSpPr>
                <p:nvPr/>
              </p:nvSpPr>
              <p:spPr bwMode="auto">
                <a:xfrm>
                  <a:off x="9090036" y="3352811"/>
                  <a:ext cx="721607" cy="531710"/>
                </a:xfrm>
                <a:custGeom>
                  <a:avLst/>
                  <a:gdLst/>
                  <a:ahLst/>
                  <a:cxnLst>
                    <a:cxn ang="0">
                      <a:pos x="6" y="150"/>
                    </a:cxn>
                    <a:cxn ang="0">
                      <a:pos x="6" y="138"/>
                    </a:cxn>
                    <a:cxn ang="0">
                      <a:pos x="24" y="138"/>
                    </a:cxn>
                    <a:cxn ang="0">
                      <a:pos x="42" y="138"/>
                    </a:cxn>
                    <a:cxn ang="0">
                      <a:pos x="60" y="132"/>
                    </a:cxn>
                    <a:cxn ang="0">
                      <a:pos x="66" y="126"/>
                    </a:cxn>
                    <a:cxn ang="0">
                      <a:pos x="60" y="96"/>
                    </a:cxn>
                    <a:cxn ang="0">
                      <a:pos x="60" y="60"/>
                    </a:cxn>
                    <a:cxn ang="0">
                      <a:pos x="60" y="48"/>
                    </a:cxn>
                    <a:cxn ang="0">
                      <a:pos x="78" y="30"/>
                    </a:cxn>
                    <a:cxn ang="0">
                      <a:pos x="90" y="24"/>
                    </a:cxn>
                    <a:cxn ang="0">
                      <a:pos x="84" y="12"/>
                    </a:cxn>
                    <a:cxn ang="0">
                      <a:pos x="96" y="0"/>
                    </a:cxn>
                    <a:cxn ang="0">
                      <a:pos x="150" y="18"/>
                    </a:cxn>
                    <a:cxn ang="0">
                      <a:pos x="198" y="60"/>
                    </a:cxn>
                    <a:cxn ang="0">
                      <a:pos x="222" y="78"/>
                    </a:cxn>
                    <a:cxn ang="0">
                      <a:pos x="252" y="78"/>
                    </a:cxn>
                    <a:cxn ang="0">
                      <a:pos x="342" y="102"/>
                    </a:cxn>
                    <a:cxn ang="0">
                      <a:pos x="330" y="192"/>
                    </a:cxn>
                    <a:cxn ang="0">
                      <a:pos x="318" y="198"/>
                    </a:cxn>
                    <a:cxn ang="0">
                      <a:pos x="318" y="210"/>
                    </a:cxn>
                    <a:cxn ang="0">
                      <a:pos x="318" y="228"/>
                    </a:cxn>
                    <a:cxn ang="0">
                      <a:pos x="294" y="234"/>
                    </a:cxn>
                    <a:cxn ang="0">
                      <a:pos x="282" y="228"/>
                    </a:cxn>
                    <a:cxn ang="0">
                      <a:pos x="270" y="240"/>
                    </a:cxn>
                    <a:cxn ang="0">
                      <a:pos x="258" y="246"/>
                    </a:cxn>
                    <a:cxn ang="0">
                      <a:pos x="228" y="252"/>
                    </a:cxn>
                    <a:cxn ang="0">
                      <a:pos x="216" y="246"/>
                    </a:cxn>
                    <a:cxn ang="0">
                      <a:pos x="210" y="228"/>
                    </a:cxn>
                    <a:cxn ang="0">
                      <a:pos x="192" y="228"/>
                    </a:cxn>
                    <a:cxn ang="0">
                      <a:pos x="186" y="234"/>
                    </a:cxn>
                    <a:cxn ang="0">
                      <a:pos x="180" y="246"/>
                    </a:cxn>
                    <a:cxn ang="0">
                      <a:pos x="168" y="240"/>
                    </a:cxn>
                    <a:cxn ang="0">
                      <a:pos x="162" y="216"/>
                    </a:cxn>
                    <a:cxn ang="0">
                      <a:pos x="150" y="210"/>
                    </a:cxn>
                    <a:cxn ang="0">
                      <a:pos x="138" y="210"/>
                    </a:cxn>
                    <a:cxn ang="0">
                      <a:pos x="126" y="198"/>
                    </a:cxn>
                    <a:cxn ang="0">
                      <a:pos x="108" y="180"/>
                    </a:cxn>
                    <a:cxn ang="0">
                      <a:pos x="90" y="192"/>
                    </a:cxn>
                    <a:cxn ang="0">
                      <a:pos x="78" y="204"/>
                    </a:cxn>
                    <a:cxn ang="0">
                      <a:pos x="60" y="240"/>
                    </a:cxn>
                    <a:cxn ang="0">
                      <a:pos x="42" y="234"/>
                    </a:cxn>
                    <a:cxn ang="0">
                      <a:pos x="30" y="222"/>
                    </a:cxn>
                    <a:cxn ang="0">
                      <a:pos x="18" y="228"/>
                    </a:cxn>
                    <a:cxn ang="0">
                      <a:pos x="12" y="216"/>
                    </a:cxn>
                    <a:cxn ang="0">
                      <a:pos x="18" y="198"/>
                    </a:cxn>
                    <a:cxn ang="0">
                      <a:pos x="18" y="186"/>
                    </a:cxn>
                    <a:cxn ang="0">
                      <a:pos x="0" y="144"/>
                    </a:cxn>
                  </a:cxnLst>
                  <a:rect l="0" t="0" r="r" b="b"/>
                  <a:pathLst>
                    <a:path w="342" h="252">
                      <a:moveTo>
                        <a:pt x="0" y="144"/>
                      </a:moveTo>
                      <a:lnTo>
                        <a:pt x="6" y="150"/>
                      </a:lnTo>
                      <a:lnTo>
                        <a:pt x="6" y="144"/>
                      </a:lnTo>
                      <a:lnTo>
                        <a:pt x="6" y="138"/>
                      </a:lnTo>
                      <a:lnTo>
                        <a:pt x="18" y="132"/>
                      </a:lnTo>
                      <a:lnTo>
                        <a:pt x="24" y="138"/>
                      </a:lnTo>
                      <a:lnTo>
                        <a:pt x="30" y="138"/>
                      </a:lnTo>
                      <a:lnTo>
                        <a:pt x="42" y="138"/>
                      </a:lnTo>
                      <a:lnTo>
                        <a:pt x="54" y="138"/>
                      </a:lnTo>
                      <a:lnTo>
                        <a:pt x="60" y="132"/>
                      </a:lnTo>
                      <a:lnTo>
                        <a:pt x="66" y="132"/>
                      </a:lnTo>
                      <a:lnTo>
                        <a:pt x="66" y="126"/>
                      </a:lnTo>
                      <a:lnTo>
                        <a:pt x="60" y="114"/>
                      </a:lnTo>
                      <a:lnTo>
                        <a:pt x="60" y="96"/>
                      </a:lnTo>
                      <a:lnTo>
                        <a:pt x="60" y="72"/>
                      </a:lnTo>
                      <a:lnTo>
                        <a:pt x="60" y="60"/>
                      </a:lnTo>
                      <a:lnTo>
                        <a:pt x="60" y="54"/>
                      </a:lnTo>
                      <a:lnTo>
                        <a:pt x="60" y="48"/>
                      </a:lnTo>
                      <a:lnTo>
                        <a:pt x="72" y="42"/>
                      </a:lnTo>
                      <a:lnTo>
                        <a:pt x="78" y="30"/>
                      </a:lnTo>
                      <a:lnTo>
                        <a:pt x="90" y="30"/>
                      </a:lnTo>
                      <a:lnTo>
                        <a:pt x="90" y="24"/>
                      </a:lnTo>
                      <a:lnTo>
                        <a:pt x="90" y="18"/>
                      </a:lnTo>
                      <a:lnTo>
                        <a:pt x="84" y="12"/>
                      </a:lnTo>
                      <a:lnTo>
                        <a:pt x="84" y="6"/>
                      </a:lnTo>
                      <a:lnTo>
                        <a:pt x="96" y="0"/>
                      </a:lnTo>
                      <a:lnTo>
                        <a:pt x="138" y="18"/>
                      </a:lnTo>
                      <a:lnTo>
                        <a:pt x="150" y="18"/>
                      </a:lnTo>
                      <a:lnTo>
                        <a:pt x="162" y="24"/>
                      </a:lnTo>
                      <a:lnTo>
                        <a:pt x="198" y="60"/>
                      </a:lnTo>
                      <a:lnTo>
                        <a:pt x="210" y="66"/>
                      </a:lnTo>
                      <a:lnTo>
                        <a:pt x="222" y="78"/>
                      </a:lnTo>
                      <a:lnTo>
                        <a:pt x="240" y="72"/>
                      </a:lnTo>
                      <a:lnTo>
                        <a:pt x="252" y="78"/>
                      </a:lnTo>
                      <a:lnTo>
                        <a:pt x="312" y="90"/>
                      </a:lnTo>
                      <a:lnTo>
                        <a:pt x="342" y="102"/>
                      </a:lnTo>
                      <a:lnTo>
                        <a:pt x="336" y="114"/>
                      </a:lnTo>
                      <a:lnTo>
                        <a:pt x="330" y="192"/>
                      </a:lnTo>
                      <a:lnTo>
                        <a:pt x="324" y="192"/>
                      </a:lnTo>
                      <a:lnTo>
                        <a:pt x="318" y="198"/>
                      </a:lnTo>
                      <a:lnTo>
                        <a:pt x="312" y="204"/>
                      </a:lnTo>
                      <a:lnTo>
                        <a:pt x="318" y="210"/>
                      </a:lnTo>
                      <a:lnTo>
                        <a:pt x="318" y="216"/>
                      </a:lnTo>
                      <a:lnTo>
                        <a:pt x="318" y="228"/>
                      </a:lnTo>
                      <a:lnTo>
                        <a:pt x="300" y="234"/>
                      </a:lnTo>
                      <a:lnTo>
                        <a:pt x="294" y="234"/>
                      </a:lnTo>
                      <a:lnTo>
                        <a:pt x="288" y="228"/>
                      </a:lnTo>
                      <a:lnTo>
                        <a:pt x="282" y="228"/>
                      </a:lnTo>
                      <a:lnTo>
                        <a:pt x="276" y="234"/>
                      </a:lnTo>
                      <a:lnTo>
                        <a:pt x="270" y="240"/>
                      </a:lnTo>
                      <a:lnTo>
                        <a:pt x="264" y="246"/>
                      </a:lnTo>
                      <a:lnTo>
                        <a:pt x="258" y="246"/>
                      </a:lnTo>
                      <a:lnTo>
                        <a:pt x="246" y="252"/>
                      </a:lnTo>
                      <a:lnTo>
                        <a:pt x="228" y="252"/>
                      </a:lnTo>
                      <a:lnTo>
                        <a:pt x="222" y="252"/>
                      </a:lnTo>
                      <a:lnTo>
                        <a:pt x="216" y="246"/>
                      </a:lnTo>
                      <a:lnTo>
                        <a:pt x="216" y="240"/>
                      </a:lnTo>
                      <a:lnTo>
                        <a:pt x="210" y="228"/>
                      </a:lnTo>
                      <a:lnTo>
                        <a:pt x="204" y="228"/>
                      </a:lnTo>
                      <a:lnTo>
                        <a:pt x="192" y="228"/>
                      </a:lnTo>
                      <a:lnTo>
                        <a:pt x="186" y="228"/>
                      </a:lnTo>
                      <a:lnTo>
                        <a:pt x="186" y="234"/>
                      </a:lnTo>
                      <a:lnTo>
                        <a:pt x="180" y="240"/>
                      </a:lnTo>
                      <a:lnTo>
                        <a:pt x="180" y="246"/>
                      </a:lnTo>
                      <a:lnTo>
                        <a:pt x="174" y="246"/>
                      </a:lnTo>
                      <a:lnTo>
                        <a:pt x="168" y="240"/>
                      </a:lnTo>
                      <a:lnTo>
                        <a:pt x="162" y="228"/>
                      </a:lnTo>
                      <a:lnTo>
                        <a:pt x="162" y="216"/>
                      </a:lnTo>
                      <a:lnTo>
                        <a:pt x="156" y="210"/>
                      </a:lnTo>
                      <a:lnTo>
                        <a:pt x="150" y="210"/>
                      </a:lnTo>
                      <a:lnTo>
                        <a:pt x="144" y="210"/>
                      </a:lnTo>
                      <a:lnTo>
                        <a:pt x="138" y="210"/>
                      </a:lnTo>
                      <a:lnTo>
                        <a:pt x="138" y="204"/>
                      </a:lnTo>
                      <a:lnTo>
                        <a:pt x="126" y="198"/>
                      </a:lnTo>
                      <a:lnTo>
                        <a:pt x="120" y="192"/>
                      </a:lnTo>
                      <a:lnTo>
                        <a:pt x="108" y="180"/>
                      </a:lnTo>
                      <a:lnTo>
                        <a:pt x="102" y="180"/>
                      </a:lnTo>
                      <a:lnTo>
                        <a:pt x="90" y="192"/>
                      </a:lnTo>
                      <a:lnTo>
                        <a:pt x="84" y="198"/>
                      </a:lnTo>
                      <a:lnTo>
                        <a:pt x="78" y="204"/>
                      </a:lnTo>
                      <a:lnTo>
                        <a:pt x="66" y="222"/>
                      </a:lnTo>
                      <a:lnTo>
                        <a:pt x="60" y="240"/>
                      </a:lnTo>
                      <a:lnTo>
                        <a:pt x="54" y="246"/>
                      </a:lnTo>
                      <a:lnTo>
                        <a:pt x="42" y="234"/>
                      </a:lnTo>
                      <a:lnTo>
                        <a:pt x="36" y="222"/>
                      </a:lnTo>
                      <a:lnTo>
                        <a:pt x="30" y="222"/>
                      </a:lnTo>
                      <a:lnTo>
                        <a:pt x="24" y="228"/>
                      </a:lnTo>
                      <a:lnTo>
                        <a:pt x="18" y="228"/>
                      </a:lnTo>
                      <a:lnTo>
                        <a:pt x="12" y="222"/>
                      </a:lnTo>
                      <a:lnTo>
                        <a:pt x="12" y="216"/>
                      </a:lnTo>
                      <a:lnTo>
                        <a:pt x="18" y="204"/>
                      </a:lnTo>
                      <a:lnTo>
                        <a:pt x="18" y="198"/>
                      </a:lnTo>
                      <a:lnTo>
                        <a:pt x="18" y="192"/>
                      </a:lnTo>
                      <a:lnTo>
                        <a:pt x="18" y="186"/>
                      </a:lnTo>
                      <a:lnTo>
                        <a:pt x="6" y="168"/>
                      </a:lnTo>
                      <a:lnTo>
                        <a:pt x="0" y="144"/>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0" name="Freeform 787">
                  <a:extLst>
                    <a:ext uri="{FF2B5EF4-FFF2-40B4-BE49-F238E27FC236}">
                      <a16:creationId xmlns:a16="http://schemas.microsoft.com/office/drawing/2014/main" xmlns="" id="{915B589D-AE68-1544-96FD-D1661DB75E00}"/>
                    </a:ext>
                  </a:extLst>
                </p:cNvPr>
                <p:cNvSpPr>
                  <a:spLocks/>
                </p:cNvSpPr>
                <p:nvPr/>
              </p:nvSpPr>
              <p:spPr bwMode="auto">
                <a:xfrm>
                  <a:off x="8153213" y="3897181"/>
                  <a:ext cx="417772" cy="468411"/>
                </a:xfrm>
                <a:custGeom>
                  <a:avLst/>
                  <a:gdLst/>
                  <a:ahLst/>
                  <a:cxnLst>
                    <a:cxn ang="0">
                      <a:pos x="60" y="0"/>
                    </a:cxn>
                    <a:cxn ang="0">
                      <a:pos x="48" y="18"/>
                    </a:cxn>
                    <a:cxn ang="0">
                      <a:pos x="12" y="48"/>
                    </a:cxn>
                    <a:cxn ang="0">
                      <a:pos x="0" y="60"/>
                    </a:cxn>
                    <a:cxn ang="0">
                      <a:pos x="48" y="150"/>
                    </a:cxn>
                    <a:cxn ang="0">
                      <a:pos x="54" y="156"/>
                    </a:cxn>
                    <a:cxn ang="0">
                      <a:pos x="78" y="198"/>
                    </a:cxn>
                    <a:cxn ang="0">
                      <a:pos x="90" y="198"/>
                    </a:cxn>
                    <a:cxn ang="0">
                      <a:pos x="96" y="198"/>
                    </a:cxn>
                    <a:cxn ang="0">
                      <a:pos x="114" y="210"/>
                    </a:cxn>
                    <a:cxn ang="0">
                      <a:pos x="120" y="216"/>
                    </a:cxn>
                    <a:cxn ang="0">
                      <a:pos x="132" y="222"/>
                    </a:cxn>
                    <a:cxn ang="0">
                      <a:pos x="138" y="222"/>
                    </a:cxn>
                    <a:cxn ang="0">
                      <a:pos x="144" y="222"/>
                    </a:cxn>
                    <a:cxn ang="0">
                      <a:pos x="156" y="216"/>
                    </a:cxn>
                    <a:cxn ang="0">
                      <a:pos x="162" y="216"/>
                    </a:cxn>
                    <a:cxn ang="0">
                      <a:pos x="180" y="216"/>
                    </a:cxn>
                    <a:cxn ang="0">
                      <a:pos x="186" y="216"/>
                    </a:cxn>
                    <a:cxn ang="0">
                      <a:pos x="192" y="210"/>
                    </a:cxn>
                    <a:cxn ang="0">
                      <a:pos x="198" y="204"/>
                    </a:cxn>
                    <a:cxn ang="0">
                      <a:pos x="198" y="198"/>
                    </a:cxn>
                    <a:cxn ang="0">
                      <a:pos x="198" y="186"/>
                    </a:cxn>
                    <a:cxn ang="0">
                      <a:pos x="192" y="174"/>
                    </a:cxn>
                    <a:cxn ang="0">
                      <a:pos x="198" y="156"/>
                    </a:cxn>
                    <a:cxn ang="0">
                      <a:pos x="198" y="144"/>
                    </a:cxn>
                    <a:cxn ang="0">
                      <a:pos x="198" y="138"/>
                    </a:cxn>
                    <a:cxn ang="0">
                      <a:pos x="198" y="132"/>
                    </a:cxn>
                    <a:cxn ang="0">
                      <a:pos x="192" y="126"/>
                    </a:cxn>
                    <a:cxn ang="0">
                      <a:pos x="180" y="120"/>
                    </a:cxn>
                    <a:cxn ang="0">
                      <a:pos x="174" y="114"/>
                    </a:cxn>
                    <a:cxn ang="0">
                      <a:pos x="168" y="96"/>
                    </a:cxn>
                    <a:cxn ang="0">
                      <a:pos x="162" y="84"/>
                    </a:cxn>
                    <a:cxn ang="0">
                      <a:pos x="144" y="60"/>
                    </a:cxn>
                    <a:cxn ang="0">
                      <a:pos x="120" y="42"/>
                    </a:cxn>
                    <a:cxn ang="0">
                      <a:pos x="114" y="36"/>
                    </a:cxn>
                    <a:cxn ang="0">
                      <a:pos x="102" y="36"/>
                    </a:cxn>
                    <a:cxn ang="0">
                      <a:pos x="90" y="36"/>
                    </a:cxn>
                    <a:cxn ang="0">
                      <a:pos x="78" y="30"/>
                    </a:cxn>
                    <a:cxn ang="0">
                      <a:pos x="72" y="24"/>
                    </a:cxn>
                    <a:cxn ang="0">
                      <a:pos x="72" y="18"/>
                    </a:cxn>
                    <a:cxn ang="0">
                      <a:pos x="66" y="12"/>
                    </a:cxn>
                    <a:cxn ang="0">
                      <a:pos x="60" y="0"/>
                    </a:cxn>
                  </a:cxnLst>
                  <a:rect l="0" t="0" r="r" b="b"/>
                  <a:pathLst>
                    <a:path w="198" h="222">
                      <a:moveTo>
                        <a:pt x="60" y="0"/>
                      </a:moveTo>
                      <a:lnTo>
                        <a:pt x="48" y="18"/>
                      </a:lnTo>
                      <a:lnTo>
                        <a:pt x="12" y="48"/>
                      </a:lnTo>
                      <a:lnTo>
                        <a:pt x="0" y="60"/>
                      </a:lnTo>
                      <a:lnTo>
                        <a:pt x="48" y="150"/>
                      </a:lnTo>
                      <a:lnTo>
                        <a:pt x="54" y="156"/>
                      </a:lnTo>
                      <a:lnTo>
                        <a:pt x="78" y="198"/>
                      </a:lnTo>
                      <a:lnTo>
                        <a:pt x="90" y="198"/>
                      </a:lnTo>
                      <a:lnTo>
                        <a:pt x="96" y="198"/>
                      </a:lnTo>
                      <a:lnTo>
                        <a:pt x="114" y="210"/>
                      </a:lnTo>
                      <a:lnTo>
                        <a:pt x="120" y="216"/>
                      </a:lnTo>
                      <a:lnTo>
                        <a:pt x="132" y="222"/>
                      </a:lnTo>
                      <a:lnTo>
                        <a:pt x="138" y="222"/>
                      </a:lnTo>
                      <a:lnTo>
                        <a:pt x="144" y="222"/>
                      </a:lnTo>
                      <a:lnTo>
                        <a:pt x="156" y="216"/>
                      </a:lnTo>
                      <a:lnTo>
                        <a:pt x="162" y="216"/>
                      </a:lnTo>
                      <a:lnTo>
                        <a:pt x="180" y="216"/>
                      </a:lnTo>
                      <a:lnTo>
                        <a:pt x="186" y="216"/>
                      </a:lnTo>
                      <a:lnTo>
                        <a:pt x="192" y="210"/>
                      </a:lnTo>
                      <a:lnTo>
                        <a:pt x="198" y="204"/>
                      </a:lnTo>
                      <a:lnTo>
                        <a:pt x="198" y="198"/>
                      </a:lnTo>
                      <a:lnTo>
                        <a:pt x="198" y="186"/>
                      </a:lnTo>
                      <a:lnTo>
                        <a:pt x="192" y="174"/>
                      </a:lnTo>
                      <a:lnTo>
                        <a:pt x="198" y="156"/>
                      </a:lnTo>
                      <a:lnTo>
                        <a:pt x="198" y="144"/>
                      </a:lnTo>
                      <a:lnTo>
                        <a:pt x="198" y="138"/>
                      </a:lnTo>
                      <a:lnTo>
                        <a:pt x="198" y="132"/>
                      </a:lnTo>
                      <a:lnTo>
                        <a:pt x="192" y="126"/>
                      </a:lnTo>
                      <a:lnTo>
                        <a:pt x="180" y="120"/>
                      </a:lnTo>
                      <a:lnTo>
                        <a:pt x="174" y="114"/>
                      </a:lnTo>
                      <a:lnTo>
                        <a:pt x="168" y="96"/>
                      </a:lnTo>
                      <a:lnTo>
                        <a:pt x="162" y="84"/>
                      </a:lnTo>
                      <a:lnTo>
                        <a:pt x="144" y="60"/>
                      </a:lnTo>
                      <a:lnTo>
                        <a:pt x="120" y="42"/>
                      </a:lnTo>
                      <a:lnTo>
                        <a:pt x="114" y="36"/>
                      </a:lnTo>
                      <a:lnTo>
                        <a:pt x="102" y="36"/>
                      </a:lnTo>
                      <a:lnTo>
                        <a:pt x="90" y="36"/>
                      </a:lnTo>
                      <a:lnTo>
                        <a:pt x="78" y="30"/>
                      </a:lnTo>
                      <a:lnTo>
                        <a:pt x="72" y="24"/>
                      </a:lnTo>
                      <a:lnTo>
                        <a:pt x="72" y="18"/>
                      </a:lnTo>
                      <a:lnTo>
                        <a:pt x="66" y="12"/>
                      </a:lnTo>
                      <a:lnTo>
                        <a:pt x="60" y="0"/>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5" name="Freeform 841">
                  <a:extLst>
                    <a:ext uri="{FF2B5EF4-FFF2-40B4-BE49-F238E27FC236}">
                      <a16:creationId xmlns:a16="http://schemas.microsoft.com/office/drawing/2014/main" xmlns="" id="{DE348723-8ACB-134E-9199-8A7AB05B0941}"/>
                    </a:ext>
                  </a:extLst>
                </p:cNvPr>
                <p:cNvSpPr>
                  <a:spLocks/>
                </p:cNvSpPr>
                <p:nvPr/>
              </p:nvSpPr>
              <p:spPr bwMode="auto">
                <a:xfrm>
                  <a:off x="6013713" y="5580929"/>
                  <a:ext cx="443092" cy="595009"/>
                </a:xfrm>
                <a:custGeom>
                  <a:avLst/>
                  <a:gdLst/>
                  <a:ahLst/>
                  <a:cxnLst>
                    <a:cxn ang="0">
                      <a:pos x="114" y="282"/>
                    </a:cxn>
                    <a:cxn ang="0">
                      <a:pos x="114" y="270"/>
                    </a:cxn>
                    <a:cxn ang="0">
                      <a:pos x="108" y="270"/>
                    </a:cxn>
                    <a:cxn ang="0">
                      <a:pos x="30" y="264"/>
                    </a:cxn>
                    <a:cxn ang="0">
                      <a:pos x="18" y="144"/>
                    </a:cxn>
                    <a:cxn ang="0">
                      <a:pos x="18" y="120"/>
                    </a:cxn>
                    <a:cxn ang="0">
                      <a:pos x="12" y="54"/>
                    </a:cxn>
                    <a:cxn ang="0">
                      <a:pos x="6" y="60"/>
                    </a:cxn>
                    <a:cxn ang="0">
                      <a:pos x="0" y="36"/>
                    </a:cxn>
                    <a:cxn ang="0">
                      <a:pos x="12" y="24"/>
                    </a:cxn>
                    <a:cxn ang="0">
                      <a:pos x="18" y="12"/>
                    </a:cxn>
                    <a:cxn ang="0">
                      <a:pos x="54" y="0"/>
                    </a:cxn>
                    <a:cxn ang="0">
                      <a:pos x="72" y="30"/>
                    </a:cxn>
                    <a:cxn ang="0">
                      <a:pos x="90" y="42"/>
                    </a:cxn>
                    <a:cxn ang="0">
                      <a:pos x="156" y="54"/>
                    </a:cxn>
                    <a:cxn ang="0">
                      <a:pos x="156" y="90"/>
                    </a:cxn>
                    <a:cxn ang="0">
                      <a:pos x="168" y="132"/>
                    </a:cxn>
                    <a:cxn ang="0">
                      <a:pos x="174" y="138"/>
                    </a:cxn>
                    <a:cxn ang="0">
                      <a:pos x="210" y="174"/>
                    </a:cxn>
                    <a:cxn ang="0">
                      <a:pos x="204" y="186"/>
                    </a:cxn>
                    <a:cxn ang="0">
                      <a:pos x="198" y="198"/>
                    </a:cxn>
                    <a:cxn ang="0">
                      <a:pos x="192" y="222"/>
                    </a:cxn>
                    <a:cxn ang="0">
                      <a:pos x="180" y="234"/>
                    </a:cxn>
                    <a:cxn ang="0">
                      <a:pos x="168" y="240"/>
                    </a:cxn>
                    <a:cxn ang="0">
                      <a:pos x="156" y="252"/>
                    </a:cxn>
                    <a:cxn ang="0">
                      <a:pos x="144" y="258"/>
                    </a:cxn>
                    <a:cxn ang="0">
                      <a:pos x="138" y="252"/>
                    </a:cxn>
                    <a:cxn ang="0">
                      <a:pos x="132" y="246"/>
                    </a:cxn>
                    <a:cxn ang="0">
                      <a:pos x="126" y="240"/>
                    </a:cxn>
                    <a:cxn ang="0">
                      <a:pos x="120" y="240"/>
                    </a:cxn>
                    <a:cxn ang="0">
                      <a:pos x="114" y="234"/>
                    </a:cxn>
                    <a:cxn ang="0">
                      <a:pos x="114" y="240"/>
                    </a:cxn>
                    <a:cxn ang="0">
                      <a:pos x="114" y="252"/>
                    </a:cxn>
                    <a:cxn ang="0">
                      <a:pos x="120" y="258"/>
                    </a:cxn>
                    <a:cxn ang="0">
                      <a:pos x="126" y="264"/>
                    </a:cxn>
                    <a:cxn ang="0">
                      <a:pos x="120" y="276"/>
                    </a:cxn>
                    <a:cxn ang="0">
                      <a:pos x="114" y="282"/>
                    </a:cxn>
                  </a:cxnLst>
                  <a:rect l="0" t="0" r="r" b="b"/>
                  <a:pathLst>
                    <a:path w="210" h="282">
                      <a:moveTo>
                        <a:pt x="114" y="282"/>
                      </a:moveTo>
                      <a:lnTo>
                        <a:pt x="114" y="270"/>
                      </a:lnTo>
                      <a:lnTo>
                        <a:pt x="108" y="270"/>
                      </a:lnTo>
                      <a:lnTo>
                        <a:pt x="30" y="264"/>
                      </a:lnTo>
                      <a:lnTo>
                        <a:pt x="18" y="144"/>
                      </a:lnTo>
                      <a:lnTo>
                        <a:pt x="18" y="120"/>
                      </a:lnTo>
                      <a:lnTo>
                        <a:pt x="12" y="54"/>
                      </a:lnTo>
                      <a:lnTo>
                        <a:pt x="6" y="60"/>
                      </a:lnTo>
                      <a:lnTo>
                        <a:pt x="0" y="36"/>
                      </a:lnTo>
                      <a:lnTo>
                        <a:pt x="12" y="24"/>
                      </a:lnTo>
                      <a:lnTo>
                        <a:pt x="18" y="12"/>
                      </a:lnTo>
                      <a:lnTo>
                        <a:pt x="54" y="0"/>
                      </a:lnTo>
                      <a:lnTo>
                        <a:pt x="72" y="30"/>
                      </a:lnTo>
                      <a:lnTo>
                        <a:pt x="90" y="42"/>
                      </a:lnTo>
                      <a:lnTo>
                        <a:pt x="156" y="54"/>
                      </a:lnTo>
                      <a:lnTo>
                        <a:pt x="156" y="90"/>
                      </a:lnTo>
                      <a:lnTo>
                        <a:pt x="168" y="132"/>
                      </a:lnTo>
                      <a:lnTo>
                        <a:pt x="174" y="138"/>
                      </a:lnTo>
                      <a:lnTo>
                        <a:pt x="210" y="174"/>
                      </a:lnTo>
                      <a:lnTo>
                        <a:pt x="204" y="186"/>
                      </a:lnTo>
                      <a:lnTo>
                        <a:pt x="198" y="198"/>
                      </a:lnTo>
                      <a:lnTo>
                        <a:pt x="192" y="222"/>
                      </a:lnTo>
                      <a:lnTo>
                        <a:pt x="180" y="234"/>
                      </a:lnTo>
                      <a:lnTo>
                        <a:pt x="168" y="240"/>
                      </a:lnTo>
                      <a:lnTo>
                        <a:pt x="156" y="252"/>
                      </a:lnTo>
                      <a:lnTo>
                        <a:pt x="144" y="258"/>
                      </a:lnTo>
                      <a:lnTo>
                        <a:pt x="138" y="252"/>
                      </a:lnTo>
                      <a:lnTo>
                        <a:pt x="132" y="246"/>
                      </a:lnTo>
                      <a:lnTo>
                        <a:pt x="126" y="240"/>
                      </a:lnTo>
                      <a:lnTo>
                        <a:pt x="120" y="240"/>
                      </a:lnTo>
                      <a:lnTo>
                        <a:pt x="114" y="234"/>
                      </a:lnTo>
                      <a:lnTo>
                        <a:pt x="114" y="240"/>
                      </a:lnTo>
                      <a:lnTo>
                        <a:pt x="114" y="252"/>
                      </a:lnTo>
                      <a:lnTo>
                        <a:pt x="120" y="258"/>
                      </a:lnTo>
                      <a:lnTo>
                        <a:pt x="126" y="264"/>
                      </a:lnTo>
                      <a:lnTo>
                        <a:pt x="120" y="276"/>
                      </a:lnTo>
                      <a:lnTo>
                        <a:pt x="114" y="282"/>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9" name="Freeform 820">
                  <a:extLst>
                    <a:ext uri="{FF2B5EF4-FFF2-40B4-BE49-F238E27FC236}">
                      <a16:creationId xmlns:a16="http://schemas.microsoft.com/office/drawing/2014/main" xmlns="" id="{00A62E79-DCCD-3247-B5C8-3E978C43EBB8}"/>
                    </a:ext>
                  </a:extLst>
                </p:cNvPr>
                <p:cNvSpPr>
                  <a:spLocks/>
                </p:cNvSpPr>
                <p:nvPr/>
              </p:nvSpPr>
              <p:spPr bwMode="auto">
                <a:xfrm>
                  <a:off x="7140432" y="5277095"/>
                  <a:ext cx="810225" cy="784905"/>
                </a:xfrm>
                <a:custGeom>
                  <a:avLst/>
                  <a:gdLst/>
                  <a:ahLst/>
                  <a:cxnLst>
                    <a:cxn ang="0">
                      <a:pos x="204" y="372"/>
                    </a:cxn>
                    <a:cxn ang="0">
                      <a:pos x="216" y="366"/>
                    </a:cxn>
                    <a:cxn ang="0">
                      <a:pos x="252" y="342"/>
                    </a:cxn>
                    <a:cxn ang="0">
                      <a:pos x="306" y="312"/>
                    </a:cxn>
                    <a:cxn ang="0">
                      <a:pos x="324" y="306"/>
                    </a:cxn>
                    <a:cxn ang="0">
                      <a:pos x="342" y="300"/>
                    </a:cxn>
                    <a:cxn ang="0">
                      <a:pos x="342" y="294"/>
                    </a:cxn>
                    <a:cxn ang="0">
                      <a:pos x="348" y="282"/>
                    </a:cxn>
                    <a:cxn ang="0">
                      <a:pos x="354" y="276"/>
                    </a:cxn>
                    <a:cxn ang="0">
                      <a:pos x="360" y="270"/>
                    </a:cxn>
                    <a:cxn ang="0">
                      <a:pos x="366" y="270"/>
                    </a:cxn>
                    <a:cxn ang="0">
                      <a:pos x="366" y="264"/>
                    </a:cxn>
                    <a:cxn ang="0">
                      <a:pos x="372" y="252"/>
                    </a:cxn>
                    <a:cxn ang="0">
                      <a:pos x="378" y="246"/>
                    </a:cxn>
                    <a:cxn ang="0">
                      <a:pos x="378" y="240"/>
                    </a:cxn>
                    <a:cxn ang="0">
                      <a:pos x="372" y="234"/>
                    </a:cxn>
                    <a:cxn ang="0">
                      <a:pos x="372" y="228"/>
                    </a:cxn>
                    <a:cxn ang="0">
                      <a:pos x="366" y="222"/>
                    </a:cxn>
                    <a:cxn ang="0">
                      <a:pos x="366" y="216"/>
                    </a:cxn>
                    <a:cxn ang="0">
                      <a:pos x="372" y="210"/>
                    </a:cxn>
                    <a:cxn ang="0">
                      <a:pos x="372" y="204"/>
                    </a:cxn>
                    <a:cxn ang="0">
                      <a:pos x="384" y="198"/>
                    </a:cxn>
                    <a:cxn ang="0">
                      <a:pos x="384" y="192"/>
                    </a:cxn>
                    <a:cxn ang="0">
                      <a:pos x="384" y="186"/>
                    </a:cxn>
                    <a:cxn ang="0">
                      <a:pos x="384" y="180"/>
                    </a:cxn>
                    <a:cxn ang="0">
                      <a:pos x="378" y="174"/>
                    </a:cxn>
                    <a:cxn ang="0">
                      <a:pos x="378" y="168"/>
                    </a:cxn>
                    <a:cxn ang="0">
                      <a:pos x="378" y="162"/>
                    </a:cxn>
                    <a:cxn ang="0">
                      <a:pos x="372" y="156"/>
                    </a:cxn>
                    <a:cxn ang="0">
                      <a:pos x="372" y="144"/>
                    </a:cxn>
                    <a:cxn ang="0">
                      <a:pos x="372" y="138"/>
                    </a:cxn>
                    <a:cxn ang="0">
                      <a:pos x="366" y="138"/>
                    </a:cxn>
                    <a:cxn ang="0">
                      <a:pos x="246" y="18"/>
                    </a:cxn>
                    <a:cxn ang="0">
                      <a:pos x="210" y="0"/>
                    </a:cxn>
                    <a:cxn ang="0">
                      <a:pos x="114" y="90"/>
                    </a:cxn>
                    <a:cxn ang="0">
                      <a:pos x="6" y="186"/>
                    </a:cxn>
                    <a:cxn ang="0">
                      <a:pos x="0" y="210"/>
                    </a:cxn>
                    <a:cxn ang="0">
                      <a:pos x="0" y="240"/>
                    </a:cxn>
                    <a:cxn ang="0">
                      <a:pos x="30" y="270"/>
                    </a:cxn>
                    <a:cxn ang="0">
                      <a:pos x="42" y="276"/>
                    </a:cxn>
                    <a:cxn ang="0">
                      <a:pos x="48" y="276"/>
                    </a:cxn>
                    <a:cxn ang="0">
                      <a:pos x="78" y="288"/>
                    </a:cxn>
                    <a:cxn ang="0">
                      <a:pos x="78" y="300"/>
                    </a:cxn>
                    <a:cxn ang="0">
                      <a:pos x="84" y="306"/>
                    </a:cxn>
                    <a:cxn ang="0">
                      <a:pos x="96" y="312"/>
                    </a:cxn>
                    <a:cxn ang="0">
                      <a:pos x="102" y="306"/>
                    </a:cxn>
                    <a:cxn ang="0">
                      <a:pos x="114" y="300"/>
                    </a:cxn>
                    <a:cxn ang="0">
                      <a:pos x="120" y="294"/>
                    </a:cxn>
                    <a:cxn ang="0">
                      <a:pos x="120" y="288"/>
                    </a:cxn>
                    <a:cxn ang="0">
                      <a:pos x="126" y="288"/>
                    </a:cxn>
                    <a:cxn ang="0">
                      <a:pos x="132" y="288"/>
                    </a:cxn>
                    <a:cxn ang="0">
                      <a:pos x="144" y="288"/>
                    </a:cxn>
                    <a:cxn ang="0">
                      <a:pos x="150" y="294"/>
                    </a:cxn>
                    <a:cxn ang="0">
                      <a:pos x="156" y="300"/>
                    </a:cxn>
                    <a:cxn ang="0">
                      <a:pos x="168" y="312"/>
                    </a:cxn>
                    <a:cxn ang="0">
                      <a:pos x="168" y="336"/>
                    </a:cxn>
                    <a:cxn ang="0">
                      <a:pos x="180" y="354"/>
                    </a:cxn>
                    <a:cxn ang="0">
                      <a:pos x="186" y="360"/>
                    </a:cxn>
                    <a:cxn ang="0">
                      <a:pos x="192" y="366"/>
                    </a:cxn>
                    <a:cxn ang="0">
                      <a:pos x="198" y="360"/>
                    </a:cxn>
                    <a:cxn ang="0">
                      <a:pos x="204" y="366"/>
                    </a:cxn>
                    <a:cxn ang="0">
                      <a:pos x="204" y="372"/>
                    </a:cxn>
                  </a:cxnLst>
                  <a:rect l="0" t="0" r="r" b="b"/>
                  <a:pathLst>
                    <a:path w="384" h="372">
                      <a:moveTo>
                        <a:pt x="204" y="372"/>
                      </a:moveTo>
                      <a:lnTo>
                        <a:pt x="216" y="366"/>
                      </a:lnTo>
                      <a:lnTo>
                        <a:pt x="252" y="342"/>
                      </a:lnTo>
                      <a:lnTo>
                        <a:pt x="306" y="312"/>
                      </a:lnTo>
                      <a:lnTo>
                        <a:pt x="324" y="306"/>
                      </a:lnTo>
                      <a:lnTo>
                        <a:pt x="342" y="300"/>
                      </a:lnTo>
                      <a:lnTo>
                        <a:pt x="342" y="294"/>
                      </a:lnTo>
                      <a:lnTo>
                        <a:pt x="348" y="282"/>
                      </a:lnTo>
                      <a:lnTo>
                        <a:pt x="354" y="276"/>
                      </a:lnTo>
                      <a:lnTo>
                        <a:pt x="360" y="270"/>
                      </a:lnTo>
                      <a:lnTo>
                        <a:pt x="366" y="270"/>
                      </a:lnTo>
                      <a:lnTo>
                        <a:pt x="366" y="264"/>
                      </a:lnTo>
                      <a:lnTo>
                        <a:pt x="372" y="252"/>
                      </a:lnTo>
                      <a:lnTo>
                        <a:pt x="378" y="246"/>
                      </a:lnTo>
                      <a:lnTo>
                        <a:pt x="378" y="240"/>
                      </a:lnTo>
                      <a:lnTo>
                        <a:pt x="372" y="234"/>
                      </a:lnTo>
                      <a:lnTo>
                        <a:pt x="372" y="228"/>
                      </a:lnTo>
                      <a:lnTo>
                        <a:pt x="366" y="222"/>
                      </a:lnTo>
                      <a:lnTo>
                        <a:pt x="366" y="216"/>
                      </a:lnTo>
                      <a:lnTo>
                        <a:pt x="372" y="210"/>
                      </a:lnTo>
                      <a:lnTo>
                        <a:pt x="372" y="204"/>
                      </a:lnTo>
                      <a:lnTo>
                        <a:pt x="384" y="198"/>
                      </a:lnTo>
                      <a:lnTo>
                        <a:pt x="384" y="192"/>
                      </a:lnTo>
                      <a:lnTo>
                        <a:pt x="384" y="186"/>
                      </a:lnTo>
                      <a:lnTo>
                        <a:pt x="384" y="180"/>
                      </a:lnTo>
                      <a:lnTo>
                        <a:pt x="378" y="174"/>
                      </a:lnTo>
                      <a:lnTo>
                        <a:pt x="378" y="168"/>
                      </a:lnTo>
                      <a:lnTo>
                        <a:pt x="378" y="162"/>
                      </a:lnTo>
                      <a:lnTo>
                        <a:pt x="372" y="156"/>
                      </a:lnTo>
                      <a:lnTo>
                        <a:pt x="372" y="144"/>
                      </a:lnTo>
                      <a:lnTo>
                        <a:pt x="372" y="138"/>
                      </a:lnTo>
                      <a:lnTo>
                        <a:pt x="366" y="138"/>
                      </a:lnTo>
                      <a:lnTo>
                        <a:pt x="246" y="18"/>
                      </a:lnTo>
                      <a:lnTo>
                        <a:pt x="210" y="0"/>
                      </a:lnTo>
                      <a:lnTo>
                        <a:pt x="114" y="90"/>
                      </a:lnTo>
                      <a:lnTo>
                        <a:pt x="6" y="186"/>
                      </a:lnTo>
                      <a:lnTo>
                        <a:pt x="0" y="210"/>
                      </a:lnTo>
                      <a:lnTo>
                        <a:pt x="0" y="240"/>
                      </a:lnTo>
                      <a:lnTo>
                        <a:pt x="30" y="270"/>
                      </a:lnTo>
                      <a:lnTo>
                        <a:pt x="42" y="276"/>
                      </a:lnTo>
                      <a:lnTo>
                        <a:pt x="48" y="276"/>
                      </a:lnTo>
                      <a:lnTo>
                        <a:pt x="78" y="288"/>
                      </a:lnTo>
                      <a:lnTo>
                        <a:pt x="78" y="300"/>
                      </a:lnTo>
                      <a:lnTo>
                        <a:pt x="84" y="306"/>
                      </a:lnTo>
                      <a:lnTo>
                        <a:pt x="96" y="312"/>
                      </a:lnTo>
                      <a:lnTo>
                        <a:pt x="102" y="306"/>
                      </a:lnTo>
                      <a:lnTo>
                        <a:pt x="114" y="300"/>
                      </a:lnTo>
                      <a:lnTo>
                        <a:pt x="120" y="294"/>
                      </a:lnTo>
                      <a:lnTo>
                        <a:pt x="120" y="288"/>
                      </a:lnTo>
                      <a:lnTo>
                        <a:pt x="126" y="288"/>
                      </a:lnTo>
                      <a:lnTo>
                        <a:pt x="132" y="288"/>
                      </a:lnTo>
                      <a:lnTo>
                        <a:pt x="144" y="288"/>
                      </a:lnTo>
                      <a:lnTo>
                        <a:pt x="150" y="294"/>
                      </a:lnTo>
                      <a:lnTo>
                        <a:pt x="156" y="300"/>
                      </a:lnTo>
                      <a:lnTo>
                        <a:pt x="168" y="312"/>
                      </a:lnTo>
                      <a:lnTo>
                        <a:pt x="168" y="336"/>
                      </a:lnTo>
                      <a:lnTo>
                        <a:pt x="180" y="354"/>
                      </a:lnTo>
                      <a:lnTo>
                        <a:pt x="186" y="360"/>
                      </a:lnTo>
                      <a:lnTo>
                        <a:pt x="192" y="366"/>
                      </a:lnTo>
                      <a:lnTo>
                        <a:pt x="198" y="360"/>
                      </a:lnTo>
                      <a:lnTo>
                        <a:pt x="204" y="366"/>
                      </a:lnTo>
                      <a:lnTo>
                        <a:pt x="204" y="372"/>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31" name="Freeform 835">
                  <a:extLst>
                    <a:ext uri="{FF2B5EF4-FFF2-40B4-BE49-F238E27FC236}">
                      <a16:creationId xmlns:a16="http://schemas.microsoft.com/office/drawing/2014/main" xmlns="" id="{37839ACD-245E-6C44-A31B-79EF62523270}"/>
                    </a:ext>
                  </a:extLst>
                </p:cNvPr>
                <p:cNvSpPr>
                  <a:spLocks/>
                </p:cNvSpPr>
                <p:nvPr/>
              </p:nvSpPr>
              <p:spPr bwMode="auto">
                <a:xfrm>
                  <a:off x="6342866" y="5365713"/>
                  <a:ext cx="620329" cy="620328"/>
                </a:xfrm>
                <a:custGeom>
                  <a:avLst/>
                  <a:gdLst/>
                  <a:ahLst/>
                  <a:cxnLst>
                    <a:cxn ang="0">
                      <a:pos x="216" y="0"/>
                    </a:cxn>
                    <a:cxn ang="0">
                      <a:pos x="210" y="0"/>
                    </a:cxn>
                    <a:cxn ang="0">
                      <a:pos x="204" y="0"/>
                    </a:cxn>
                    <a:cxn ang="0">
                      <a:pos x="204" y="18"/>
                    </a:cxn>
                    <a:cxn ang="0">
                      <a:pos x="198" y="24"/>
                    </a:cxn>
                    <a:cxn ang="0">
                      <a:pos x="198" y="30"/>
                    </a:cxn>
                    <a:cxn ang="0">
                      <a:pos x="192" y="36"/>
                    </a:cxn>
                    <a:cxn ang="0">
                      <a:pos x="186" y="36"/>
                    </a:cxn>
                    <a:cxn ang="0">
                      <a:pos x="168" y="36"/>
                    </a:cxn>
                    <a:cxn ang="0">
                      <a:pos x="156" y="36"/>
                    </a:cxn>
                    <a:cxn ang="0">
                      <a:pos x="144" y="42"/>
                    </a:cxn>
                    <a:cxn ang="0">
                      <a:pos x="132" y="54"/>
                    </a:cxn>
                    <a:cxn ang="0">
                      <a:pos x="132" y="66"/>
                    </a:cxn>
                    <a:cxn ang="0">
                      <a:pos x="102" y="90"/>
                    </a:cxn>
                    <a:cxn ang="0">
                      <a:pos x="90" y="108"/>
                    </a:cxn>
                    <a:cxn ang="0">
                      <a:pos x="0" y="156"/>
                    </a:cxn>
                    <a:cxn ang="0">
                      <a:pos x="0" y="192"/>
                    </a:cxn>
                    <a:cxn ang="0">
                      <a:pos x="12" y="234"/>
                    </a:cxn>
                    <a:cxn ang="0">
                      <a:pos x="18" y="240"/>
                    </a:cxn>
                    <a:cxn ang="0">
                      <a:pos x="54" y="276"/>
                    </a:cxn>
                    <a:cxn ang="0">
                      <a:pos x="48" y="288"/>
                    </a:cxn>
                    <a:cxn ang="0">
                      <a:pos x="180" y="294"/>
                    </a:cxn>
                    <a:cxn ang="0">
                      <a:pos x="198" y="240"/>
                    </a:cxn>
                    <a:cxn ang="0">
                      <a:pos x="222" y="210"/>
                    </a:cxn>
                    <a:cxn ang="0">
                      <a:pos x="294" y="96"/>
                    </a:cxn>
                    <a:cxn ang="0">
                      <a:pos x="288" y="84"/>
                    </a:cxn>
                    <a:cxn ang="0">
                      <a:pos x="282" y="42"/>
                    </a:cxn>
                    <a:cxn ang="0">
                      <a:pos x="216" y="0"/>
                    </a:cxn>
                  </a:cxnLst>
                  <a:rect l="0" t="0" r="r" b="b"/>
                  <a:pathLst>
                    <a:path w="294" h="294">
                      <a:moveTo>
                        <a:pt x="216" y="0"/>
                      </a:moveTo>
                      <a:lnTo>
                        <a:pt x="210" y="0"/>
                      </a:lnTo>
                      <a:lnTo>
                        <a:pt x="204" y="0"/>
                      </a:lnTo>
                      <a:lnTo>
                        <a:pt x="204" y="18"/>
                      </a:lnTo>
                      <a:lnTo>
                        <a:pt x="198" y="24"/>
                      </a:lnTo>
                      <a:lnTo>
                        <a:pt x="198" y="30"/>
                      </a:lnTo>
                      <a:lnTo>
                        <a:pt x="192" y="36"/>
                      </a:lnTo>
                      <a:lnTo>
                        <a:pt x="186" y="36"/>
                      </a:lnTo>
                      <a:lnTo>
                        <a:pt x="168" y="36"/>
                      </a:lnTo>
                      <a:lnTo>
                        <a:pt x="156" y="36"/>
                      </a:lnTo>
                      <a:lnTo>
                        <a:pt x="144" y="42"/>
                      </a:lnTo>
                      <a:lnTo>
                        <a:pt x="132" y="54"/>
                      </a:lnTo>
                      <a:lnTo>
                        <a:pt x="132" y="66"/>
                      </a:lnTo>
                      <a:lnTo>
                        <a:pt x="102" y="90"/>
                      </a:lnTo>
                      <a:lnTo>
                        <a:pt x="90" y="108"/>
                      </a:lnTo>
                      <a:lnTo>
                        <a:pt x="0" y="156"/>
                      </a:lnTo>
                      <a:lnTo>
                        <a:pt x="0" y="192"/>
                      </a:lnTo>
                      <a:lnTo>
                        <a:pt x="12" y="234"/>
                      </a:lnTo>
                      <a:lnTo>
                        <a:pt x="18" y="240"/>
                      </a:lnTo>
                      <a:lnTo>
                        <a:pt x="54" y="276"/>
                      </a:lnTo>
                      <a:lnTo>
                        <a:pt x="48" y="288"/>
                      </a:lnTo>
                      <a:lnTo>
                        <a:pt x="180" y="294"/>
                      </a:lnTo>
                      <a:lnTo>
                        <a:pt x="198" y="240"/>
                      </a:lnTo>
                      <a:lnTo>
                        <a:pt x="222" y="210"/>
                      </a:lnTo>
                      <a:lnTo>
                        <a:pt x="294" y="96"/>
                      </a:lnTo>
                      <a:lnTo>
                        <a:pt x="288" y="84"/>
                      </a:lnTo>
                      <a:lnTo>
                        <a:pt x="282" y="42"/>
                      </a:lnTo>
                      <a:lnTo>
                        <a:pt x="216" y="0"/>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32" name="Freeform 770">
                  <a:extLst>
                    <a:ext uri="{FF2B5EF4-FFF2-40B4-BE49-F238E27FC236}">
                      <a16:creationId xmlns:a16="http://schemas.microsoft.com/office/drawing/2014/main" xmlns="" id="{F58E463D-E5C8-DC4A-AA9C-BE46C35FC522}"/>
                    </a:ext>
                  </a:extLst>
                </p:cNvPr>
                <p:cNvSpPr>
                  <a:spLocks/>
                </p:cNvSpPr>
                <p:nvPr/>
              </p:nvSpPr>
              <p:spPr bwMode="auto">
                <a:xfrm>
                  <a:off x="8267151" y="3340151"/>
                  <a:ext cx="670968" cy="582349"/>
                </a:xfrm>
                <a:custGeom>
                  <a:avLst/>
                  <a:gdLst/>
                  <a:ahLst/>
                  <a:cxnLst>
                    <a:cxn ang="0">
                      <a:pos x="90" y="168"/>
                    </a:cxn>
                    <a:cxn ang="0">
                      <a:pos x="90" y="150"/>
                    </a:cxn>
                    <a:cxn ang="0">
                      <a:pos x="72" y="132"/>
                    </a:cxn>
                    <a:cxn ang="0">
                      <a:pos x="60" y="132"/>
                    </a:cxn>
                    <a:cxn ang="0">
                      <a:pos x="54" y="144"/>
                    </a:cxn>
                    <a:cxn ang="0">
                      <a:pos x="42" y="132"/>
                    </a:cxn>
                    <a:cxn ang="0">
                      <a:pos x="30" y="102"/>
                    </a:cxn>
                    <a:cxn ang="0">
                      <a:pos x="0" y="72"/>
                    </a:cxn>
                    <a:cxn ang="0">
                      <a:pos x="30" y="30"/>
                    </a:cxn>
                    <a:cxn ang="0">
                      <a:pos x="150" y="24"/>
                    </a:cxn>
                    <a:cxn ang="0">
                      <a:pos x="222" y="18"/>
                    </a:cxn>
                    <a:cxn ang="0">
                      <a:pos x="240" y="42"/>
                    </a:cxn>
                    <a:cxn ang="0">
                      <a:pos x="246" y="60"/>
                    </a:cxn>
                    <a:cxn ang="0">
                      <a:pos x="246" y="78"/>
                    </a:cxn>
                    <a:cxn ang="0">
                      <a:pos x="264" y="84"/>
                    </a:cxn>
                    <a:cxn ang="0">
                      <a:pos x="282" y="84"/>
                    </a:cxn>
                    <a:cxn ang="0">
                      <a:pos x="300" y="90"/>
                    </a:cxn>
                    <a:cxn ang="0">
                      <a:pos x="318" y="102"/>
                    </a:cxn>
                    <a:cxn ang="0">
                      <a:pos x="318" y="114"/>
                    </a:cxn>
                    <a:cxn ang="0">
                      <a:pos x="306" y="126"/>
                    </a:cxn>
                    <a:cxn ang="0">
                      <a:pos x="294" y="132"/>
                    </a:cxn>
                    <a:cxn ang="0">
                      <a:pos x="294" y="144"/>
                    </a:cxn>
                    <a:cxn ang="0">
                      <a:pos x="294" y="174"/>
                    </a:cxn>
                    <a:cxn ang="0">
                      <a:pos x="288" y="198"/>
                    </a:cxn>
                    <a:cxn ang="0">
                      <a:pos x="270" y="210"/>
                    </a:cxn>
                    <a:cxn ang="0">
                      <a:pos x="258" y="228"/>
                    </a:cxn>
                    <a:cxn ang="0">
                      <a:pos x="252" y="240"/>
                    </a:cxn>
                    <a:cxn ang="0">
                      <a:pos x="240" y="234"/>
                    </a:cxn>
                    <a:cxn ang="0">
                      <a:pos x="222" y="258"/>
                    </a:cxn>
                    <a:cxn ang="0">
                      <a:pos x="216" y="264"/>
                    </a:cxn>
                    <a:cxn ang="0">
                      <a:pos x="204" y="276"/>
                    </a:cxn>
                    <a:cxn ang="0">
                      <a:pos x="186" y="264"/>
                    </a:cxn>
                    <a:cxn ang="0">
                      <a:pos x="162" y="186"/>
                    </a:cxn>
                    <a:cxn ang="0">
                      <a:pos x="156" y="174"/>
                    </a:cxn>
                    <a:cxn ang="0">
                      <a:pos x="138" y="174"/>
                    </a:cxn>
                    <a:cxn ang="0">
                      <a:pos x="120" y="186"/>
                    </a:cxn>
                    <a:cxn ang="0">
                      <a:pos x="108" y="192"/>
                    </a:cxn>
                    <a:cxn ang="0">
                      <a:pos x="96" y="180"/>
                    </a:cxn>
                  </a:cxnLst>
                  <a:rect l="0" t="0" r="r" b="b"/>
                  <a:pathLst>
                    <a:path w="318" h="276">
                      <a:moveTo>
                        <a:pt x="90" y="174"/>
                      </a:moveTo>
                      <a:lnTo>
                        <a:pt x="90" y="168"/>
                      </a:lnTo>
                      <a:lnTo>
                        <a:pt x="90" y="156"/>
                      </a:lnTo>
                      <a:lnTo>
                        <a:pt x="90" y="150"/>
                      </a:lnTo>
                      <a:lnTo>
                        <a:pt x="78" y="138"/>
                      </a:lnTo>
                      <a:lnTo>
                        <a:pt x="72" y="132"/>
                      </a:lnTo>
                      <a:lnTo>
                        <a:pt x="66" y="132"/>
                      </a:lnTo>
                      <a:lnTo>
                        <a:pt x="60" y="132"/>
                      </a:lnTo>
                      <a:lnTo>
                        <a:pt x="60" y="138"/>
                      </a:lnTo>
                      <a:lnTo>
                        <a:pt x="54" y="144"/>
                      </a:lnTo>
                      <a:lnTo>
                        <a:pt x="48" y="138"/>
                      </a:lnTo>
                      <a:lnTo>
                        <a:pt x="42" y="132"/>
                      </a:lnTo>
                      <a:lnTo>
                        <a:pt x="36" y="114"/>
                      </a:lnTo>
                      <a:lnTo>
                        <a:pt x="30" y="102"/>
                      </a:lnTo>
                      <a:lnTo>
                        <a:pt x="18" y="84"/>
                      </a:lnTo>
                      <a:lnTo>
                        <a:pt x="0" y="72"/>
                      </a:lnTo>
                      <a:lnTo>
                        <a:pt x="0" y="66"/>
                      </a:lnTo>
                      <a:lnTo>
                        <a:pt x="30" y="30"/>
                      </a:lnTo>
                      <a:lnTo>
                        <a:pt x="72" y="60"/>
                      </a:lnTo>
                      <a:lnTo>
                        <a:pt x="150" y="24"/>
                      </a:lnTo>
                      <a:lnTo>
                        <a:pt x="204" y="0"/>
                      </a:lnTo>
                      <a:lnTo>
                        <a:pt x="222" y="18"/>
                      </a:lnTo>
                      <a:lnTo>
                        <a:pt x="234" y="30"/>
                      </a:lnTo>
                      <a:lnTo>
                        <a:pt x="240" y="42"/>
                      </a:lnTo>
                      <a:lnTo>
                        <a:pt x="246" y="54"/>
                      </a:lnTo>
                      <a:lnTo>
                        <a:pt x="246" y="60"/>
                      </a:lnTo>
                      <a:lnTo>
                        <a:pt x="240" y="72"/>
                      </a:lnTo>
                      <a:lnTo>
                        <a:pt x="246" y="78"/>
                      </a:lnTo>
                      <a:lnTo>
                        <a:pt x="252" y="78"/>
                      </a:lnTo>
                      <a:lnTo>
                        <a:pt x="264" y="84"/>
                      </a:lnTo>
                      <a:lnTo>
                        <a:pt x="270" y="84"/>
                      </a:lnTo>
                      <a:lnTo>
                        <a:pt x="282" y="84"/>
                      </a:lnTo>
                      <a:lnTo>
                        <a:pt x="288" y="84"/>
                      </a:lnTo>
                      <a:lnTo>
                        <a:pt x="300" y="90"/>
                      </a:lnTo>
                      <a:lnTo>
                        <a:pt x="312" y="96"/>
                      </a:lnTo>
                      <a:lnTo>
                        <a:pt x="318" y="102"/>
                      </a:lnTo>
                      <a:lnTo>
                        <a:pt x="318" y="108"/>
                      </a:lnTo>
                      <a:lnTo>
                        <a:pt x="318" y="114"/>
                      </a:lnTo>
                      <a:lnTo>
                        <a:pt x="312" y="120"/>
                      </a:lnTo>
                      <a:lnTo>
                        <a:pt x="306" y="126"/>
                      </a:lnTo>
                      <a:lnTo>
                        <a:pt x="300" y="126"/>
                      </a:lnTo>
                      <a:lnTo>
                        <a:pt x="294" y="132"/>
                      </a:lnTo>
                      <a:lnTo>
                        <a:pt x="294" y="138"/>
                      </a:lnTo>
                      <a:lnTo>
                        <a:pt x="294" y="144"/>
                      </a:lnTo>
                      <a:lnTo>
                        <a:pt x="294" y="162"/>
                      </a:lnTo>
                      <a:lnTo>
                        <a:pt x="294" y="174"/>
                      </a:lnTo>
                      <a:lnTo>
                        <a:pt x="288" y="192"/>
                      </a:lnTo>
                      <a:lnTo>
                        <a:pt x="288" y="198"/>
                      </a:lnTo>
                      <a:lnTo>
                        <a:pt x="282" y="204"/>
                      </a:lnTo>
                      <a:lnTo>
                        <a:pt x="270" y="210"/>
                      </a:lnTo>
                      <a:lnTo>
                        <a:pt x="264" y="222"/>
                      </a:lnTo>
                      <a:lnTo>
                        <a:pt x="258" y="228"/>
                      </a:lnTo>
                      <a:lnTo>
                        <a:pt x="258" y="234"/>
                      </a:lnTo>
                      <a:lnTo>
                        <a:pt x="252" y="240"/>
                      </a:lnTo>
                      <a:lnTo>
                        <a:pt x="246" y="234"/>
                      </a:lnTo>
                      <a:lnTo>
                        <a:pt x="240" y="234"/>
                      </a:lnTo>
                      <a:lnTo>
                        <a:pt x="234" y="240"/>
                      </a:lnTo>
                      <a:lnTo>
                        <a:pt x="222" y="258"/>
                      </a:lnTo>
                      <a:lnTo>
                        <a:pt x="216" y="258"/>
                      </a:lnTo>
                      <a:lnTo>
                        <a:pt x="216" y="264"/>
                      </a:lnTo>
                      <a:lnTo>
                        <a:pt x="210" y="276"/>
                      </a:lnTo>
                      <a:lnTo>
                        <a:pt x="204" y="276"/>
                      </a:lnTo>
                      <a:lnTo>
                        <a:pt x="198" y="276"/>
                      </a:lnTo>
                      <a:lnTo>
                        <a:pt x="186" y="264"/>
                      </a:lnTo>
                      <a:lnTo>
                        <a:pt x="168" y="222"/>
                      </a:lnTo>
                      <a:lnTo>
                        <a:pt x="162" y="186"/>
                      </a:lnTo>
                      <a:lnTo>
                        <a:pt x="156" y="180"/>
                      </a:lnTo>
                      <a:lnTo>
                        <a:pt x="156" y="174"/>
                      </a:lnTo>
                      <a:lnTo>
                        <a:pt x="144" y="174"/>
                      </a:lnTo>
                      <a:lnTo>
                        <a:pt x="138" y="174"/>
                      </a:lnTo>
                      <a:lnTo>
                        <a:pt x="120" y="180"/>
                      </a:lnTo>
                      <a:lnTo>
                        <a:pt x="120" y="186"/>
                      </a:lnTo>
                      <a:lnTo>
                        <a:pt x="114" y="192"/>
                      </a:lnTo>
                      <a:lnTo>
                        <a:pt x="108" y="192"/>
                      </a:lnTo>
                      <a:lnTo>
                        <a:pt x="102" y="186"/>
                      </a:lnTo>
                      <a:lnTo>
                        <a:pt x="96" y="180"/>
                      </a:lnTo>
                      <a:lnTo>
                        <a:pt x="90" y="174"/>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33" name="Freeform 775">
                  <a:extLst>
                    <a:ext uri="{FF2B5EF4-FFF2-40B4-BE49-F238E27FC236}">
                      <a16:creationId xmlns:a16="http://schemas.microsoft.com/office/drawing/2014/main" xmlns="" id="{525B0CBD-6984-F840-B283-3852B38ED869}"/>
                    </a:ext>
                  </a:extLst>
                </p:cNvPr>
                <p:cNvSpPr>
                  <a:spLocks/>
                </p:cNvSpPr>
                <p:nvPr/>
              </p:nvSpPr>
              <p:spPr bwMode="auto">
                <a:xfrm>
                  <a:off x="9292592" y="2935039"/>
                  <a:ext cx="645648" cy="607669"/>
                </a:xfrm>
                <a:custGeom>
                  <a:avLst/>
                  <a:gdLst/>
                  <a:ahLst/>
                  <a:cxnLst>
                    <a:cxn ang="0">
                      <a:pos x="222" y="276"/>
                    </a:cxn>
                    <a:cxn ang="0">
                      <a:pos x="240" y="252"/>
                    </a:cxn>
                    <a:cxn ang="0">
                      <a:pos x="300" y="186"/>
                    </a:cxn>
                    <a:cxn ang="0">
                      <a:pos x="300" y="174"/>
                    </a:cxn>
                    <a:cxn ang="0">
                      <a:pos x="276" y="150"/>
                    </a:cxn>
                    <a:cxn ang="0">
                      <a:pos x="258" y="144"/>
                    </a:cxn>
                    <a:cxn ang="0">
                      <a:pos x="240" y="144"/>
                    </a:cxn>
                    <a:cxn ang="0">
                      <a:pos x="216" y="138"/>
                    </a:cxn>
                    <a:cxn ang="0">
                      <a:pos x="198" y="126"/>
                    </a:cxn>
                    <a:cxn ang="0">
                      <a:pos x="186" y="108"/>
                    </a:cxn>
                    <a:cxn ang="0">
                      <a:pos x="186" y="84"/>
                    </a:cxn>
                    <a:cxn ang="0">
                      <a:pos x="174" y="54"/>
                    </a:cxn>
                    <a:cxn ang="0">
                      <a:pos x="174" y="36"/>
                    </a:cxn>
                    <a:cxn ang="0">
                      <a:pos x="174" y="12"/>
                    </a:cxn>
                    <a:cxn ang="0">
                      <a:pos x="168" y="0"/>
                    </a:cxn>
                    <a:cxn ang="0">
                      <a:pos x="156" y="0"/>
                    </a:cxn>
                    <a:cxn ang="0">
                      <a:pos x="144" y="0"/>
                    </a:cxn>
                    <a:cxn ang="0">
                      <a:pos x="120" y="18"/>
                    </a:cxn>
                    <a:cxn ang="0">
                      <a:pos x="102" y="24"/>
                    </a:cxn>
                    <a:cxn ang="0">
                      <a:pos x="78" y="24"/>
                    </a:cxn>
                    <a:cxn ang="0">
                      <a:pos x="72" y="30"/>
                    </a:cxn>
                    <a:cxn ang="0">
                      <a:pos x="78" y="54"/>
                    </a:cxn>
                    <a:cxn ang="0">
                      <a:pos x="84" y="60"/>
                    </a:cxn>
                    <a:cxn ang="0">
                      <a:pos x="72" y="66"/>
                    </a:cxn>
                    <a:cxn ang="0">
                      <a:pos x="60" y="84"/>
                    </a:cxn>
                    <a:cxn ang="0">
                      <a:pos x="48" y="114"/>
                    </a:cxn>
                    <a:cxn ang="0">
                      <a:pos x="42" y="144"/>
                    </a:cxn>
                    <a:cxn ang="0">
                      <a:pos x="36" y="162"/>
                    </a:cxn>
                    <a:cxn ang="0">
                      <a:pos x="24" y="174"/>
                    </a:cxn>
                    <a:cxn ang="0">
                      <a:pos x="12" y="174"/>
                    </a:cxn>
                    <a:cxn ang="0">
                      <a:pos x="0" y="198"/>
                    </a:cxn>
                    <a:cxn ang="0">
                      <a:pos x="54" y="216"/>
                    </a:cxn>
                    <a:cxn ang="0">
                      <a:pos x="102" y="258"/>
                    </a:cxn>
                    <a:cxn ang="0">
                      <a:pos x="126" y="276"/>
                    </a:cxn>
                    <a:cxn ang="0">
                      <a:pos x="156" y="276"/>
                    </a:cxn>
                  </a:cxnLst>
                  <a:rect l="0" t="0" r="r" b="b"/>
                  <a:pathLst>
                    <a:path w="306" h="288">
                      <a:moveTo>
                        <a:pt x="216" y="288"/>
                      </a:moveTo>
                      <a:lnTo>
                        <a:pt x="222" y="276"/>
                      </a:lnTo>
                      <a:lnTo>
                        <a:pt x="234" y="258"/>
                      </a:lnTo>
                      <a:lnTo>
                        <a:pt x="240" y="252"/>
                      </a:lnTo>
                      <a:lnTo>
                        <a:pt x="246" y="240"/>
                      </a:lnTo>
                      <a:lnTo>
                        <a:pt x="300" y="186"/>
                      </a:lnTo>
                      <a:lnTo>
                        <a:pt x="306" y="186"/>
                      </a:lnTo>
                      <a:lnTo>
                        <a:pt x="300" y="174"/>
                      </a:lnTo>
                      <a:lnTo>
                        <a:pt x="288" y="162"/>
                      </a:lnTo>
                      <a:lnTo>
                        <a:pt x="276" y="150"/>
                      </a:lnTo>
                      <a:lnTo>
                        <a:pt x="264" y="144"/>
                      </a:lnTo>
                      <a:lnTo>
                        <a:pt x="258" y="144"/>
                      </a:lnTo>
                      <a:lnTo>
                        <a:pt x="246" y="144"/>
                      </a:lnTo>
                      <a:lnTo>
                        <a:pt x="240" y="144"/>
                      </a:lnTo>
                      <a:lnTo>
                        <a:pt x="228" y="144"/>
                      </a:lnTo>
                      <a:lnTo>
                        <a:pt x="216" y="138"/>
                      </a:lnTo>
                      <a:lnTo>
                        <a:pt x="204" y="132"/>
                      </a:lnTo>
                      <a:lnTo>
                        <a:pt x="198" y="126"/>
                      </a:lnTo>
                      <a:lnTo>
                        <a:pt x="192" y="120"/>
                      </a:lnTo>
                      <a:lnTo>
                        <a:pt x="186" y="108"/>
                      </a:lnTo>
                      <a:lnTo>
                        <a:pt x="186" y="96"/>
                      </a:lnTo>
                      <a:lnTo>
                        <a:pt x="186" y="84"/>
                      </a:lnTo>
                      <a:lnTo>
                        <a:pt x="180" y="72"/>
                      </a:lnTo>
                      <a:lnTo>
                        <a:pt x="174" y="54"/>
                      </a:lnTo>
                      <a:lnTo>
                        <a:pt x="168" y="42"/>
                      </a:lnTo>
                      <a:lnTo>
                        <a:pt x="174" y="36"/>
                      </a:lnTo>
                      <a:lnTo>
                        <a:pt x="174" y="24"/>
                      </a:lnTo>
                      <a:lnTo>
                        <a:pt x="174" y="12"/>
                      </a:lnTo>
                      <a:lnTo>
                        <a:pt x="168" y="6"/>
                      </a:lnTo>
                      <a:lnTo>
                        <a:pt x="168" y="0"/>
                      </a:lnTo>
                      <a:lnTo>
                        <a:pt x="162" y="0"/>
                      </a:lnTo>
                      <a:lnTo>
                        <a:pt x="156" y="0"/>
                      </a:lnTo>
                      <a:lnTo>
                        <a:pt x="150" y="0"/>
                      </a:lnTo>
                      <a:lnTo>
                        <a:pt x="144" y="0"/>
                      </a:lnTo>
                      <a:lnTo>
                        <a:pt x="132" y="6"/>
                      </a:lnTo>
                      <a:lnTo>
                        <a:pt x="120" y="18"/>
                      </a:lnTo>
                      <a:lnTo>
                        <a:pt x="114" y="24"/>
                      </a:lnTo>
                      <a:lnTo>
                        <a:pt x="102" y="24"/>
                      </a:lnTo>
                      <a:lnTo>
                        <a:pt x="96" y="24"/>
                      </a:lnTo>
                      <a:lnTo>
                        <a:pt x="78" y="24"/>
                      </a:lnTo>
                      <a:lnTo>
                        <a:pt x="72" y="24"/>
                      </a:lnTo>
                      <a:lnTo>
                        <a:pt x="72" y="30"/>
                      </a:lnTo>
                      <a:lnTo>
                        <a:pt x="72" y="48"/>
                      </a:lnTo>
                      <a:lnTo>
                        <a:pt x="78" y="54"/>
                      </a:lnTo>
                      <a:lnTo>
                        <a:pt x="84" y="54"/>
                      </a:lnTo>
                      <a:lnTo>
                        <a:pt x="84" y="60"/>
                      </a:lnTo>
                      <a:lnTo>
                        <a:pt x="78" y="60"/>
                      </a:lnTo>
                      <a:lnTo>
                        <a:pt x="72" y="66"/>
                      </a:lnTo>
                      <a:lnTo>
                        <a:pt x="66" y="72"/>
                      </a:lnTo>
                      <a:lnTo>
                        <a:pt x="60" y="84"/>
                      </a:lnTo>
                      <a:lnTo>
                        <a:pt x="54" y="96"/>
                      </a:lnTo>
                      <a:lnTo>
                        <a:pt x="48" y="114"/>
                      </a:lnTo>
                      <a:lnTo>
                        <a:pt x="48" y="138"/>
                      </a:lnTo>
                      <a:lnTo>
                        <a:pt x="42" y="144"/>
                      </a:lnTo>
                      <a:lnTo>
                        <a:pt x="42" y="156"/>
                      </a:lnTo>
                      <a:lnTo>
                        <a:pt x="36" y="162"/>
                      </a:lnTo>
                      <a:lnTo>
                        <a:pt x="30" y="168"/>
                      </a:lnTo>
                      <a:lnTo>
                        <a:pt x="24" y="174"/>
                      </a:lnTo>
                      <a:lnTo>
                        <a:pt x="18" y="174"/>
                      </a:lnTo>
                      <a:lnTo>
                        <a:pt x="12" y="174"/>
                      </a:lnTo>
                      <a:lnTo>
                        <a:pt x="6" y="186"/>
                      </a:lnTo>
                      <a:lnTo>
                        <a:pt x="0" y="198"/>
                      </a:lnTo>
                      <a:lnTo>
                        <a:pt x="42" y="216"/>
                      </a:lnTo>
                      <a:lnTo>
                        <a:pt x="54" y="216"/>
                      </a:lnTo>
                      <a:lnTo>
                        <a:pt x="66" y="222"/>
                      </a:lnTo>
                      <a:lnTo>
                        <a:pt x="102" y="258"/>
                      </a:lnTo>
                      <a:lnTo>
                        <a:pt x="114" y="264"/>
                      </a:lnTo>
                      <a:lnTo>
                        <a:pt x="126" y="276"/>
                      </a:lnTo>
                      <a:lnTo>
                        <a:pt x="144" y="270"/>
                      </a:lnTo>
                      <a:lnTo>
                        <a:pt x="156" y="276"/>
                      </a:lnTo>
                      <a:lnTo>
                        <a:pt x="216" y="288"/>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38" name="Freeform 837">
                  <a:extLst>
                    <a:ext uri="{FF2B5EF4-FFF2-40B4-BE49-F238E27FC236}">
                      <a16:creationId xmlns:a16="http://schemas.microsoft.com/office/drawing/2014/main" xmlns="" id="{0AE7F7E8-83A4-664D-BEAF-8FB51F054F5C}"/>
                    </a:ext>
                  </a:extLst>
                </p:cNvPr>
                <p:cNvSpPr>
                  <a:spLocks/>
                </p:cNvSpPr>
                <p:nvPr/>
              </p:nvSpPr>
              <p:spPr bwMode="auto">
                <a:xfrm>
                  <a:off x="6114991" y="5112518"/>
                  <a:ext cx="443092" cy="582349"/>
                </a:xfrm>
                <a:custGeom>
                  <a:avLst/>
                  <a:gdLst/>
                  <a:ahLst/>
                  <a:cxnLst>
                    <a:cxn ang="0">
                      <a:pos x="66" y="0"/>
                    </a:cxn>
                    <a:cxn ang="0">
                      <a:pos x="66" y="30"/>
                    </a:cxn>
                    <a:cxn ang="0">
                      <a:pos x="132" y="84"/>
                    </a:cxn>
                    <a:cxn ang="0">
                      <a:pos x="186" y="168"/>
                    </a:cxn>
                    <a:cxn ang="0">
                      <a:pos x="192" y="174"/>
                    </a:cxn>
                    <a:cxn ang="0">
                      <a:pos x="198" y="192"/>
                    </a:cxn>
                    <a:cxn ang="0">
                      <a:pos x="210" y="210"/>
                    </a:cxn>
                    <a:cxn ang="0">
                      <a:pos x="198" y="228"/>
                    </a:cxn>
                    <a:cxn ang="0">
                      <a:pos x="108" y="276"/>
                    </a:cxn>
                    <a:cxn ang="0">
                      <a:pos x="42" y="264"/>
                    </a:cxn>
                    <a:cxn ang="0">
                      <a:pos x="24" y="252"/>
                    </a:cxn>
                    <a:cxn ang="0">
                      <a:pos x="6" y="222"/>
                    </a:cxn>
                    <a:cxn ang="0">
                      <a:pos x="12" y="162"/>
                    </a:cxn>
                    <a:cxn ang="0">
                      <a:pos x="18" y="156"/>
                    </a:cxn>
                    <a:cxn ang="0">
                      <a:pos x="12" y="144"/>
                    </a:cxn>
                    <a:cxn ang="0">
                      <a:pos x="0" y="132"/>
                    </a:cxn>
                    <a:cxn ang="0">
                      <a:pos x="6" y="84"/>
                    </a:cxn>
                    <a:cxn ang="0">
                      <a:pos x="24" y="66"/>
                    </a:cxn>
                    <a:cxn ang="0">
                      <a:pos x="24" y="42"/>
                    </a:cxn>
                    <a:cxn ang="0">
                      <a:pos x="18" y="36"/>
                    </a:cxn>
                    <a:cxn ang="0">
                      <a:pos x="18" y="30"/>
                    </a:cxn>
                    <a:cxn ang="0">
                      <a:pos x="18" y="24"/>
                    </a:cxn>
                    <a:cxn ang="0">
                      <a:pos x="24" y="18"/>
                    </a:cxn>
                    <a:cxn ang="0">
                      <a:pos x="30" y="18"/>
                    </a:cxn>
                    <a:cxn ang="0">
                      <a:pos x="36" y="12"/>
                    </a:cxn>
                    <a:cxn ang="0">
                      <a:pos x="36" y="6"/>
                    </a:cxn>
                    <a:cxn ang="0">
                      <a:pos x="36" y="0"/>
                    </a:cxn>
                    <a:cxn ang="0">
                      <a:pos x="42" y="0"/>
                    </a:cxn>
                    <a:cxn ang="0">
                      <a:pos x="48" y="6"/>
                    </a:cxn>
                    <a:cxn ang="0">
                      <a:pos x="54" y="6"/>
                    </a:cxn>
                    <a:cxn ang="0">
                      <a:pos x="66" y="0"/>
                    </a:cxn>
                  </a:cxnLst>
                  <a:rect l="0" t="0" r="r" b="b"/>
                  <a:pathLst>
                    <a:path w="210" h="276">
                      <a:moveTo>
                        <a:pt x="66" y="0"/>
                      </a:moveTo>
                      <a:lnTo>
                        <a:pt x="66" y="30"/>
                      </a:lnTo>
                      <a:lnTo>
                        <a:pt x="132" y="84"/>
                      </a:lnTo>
                      <a:lnTo>
                        <a:pt x="186" y="168"/>
                      </a:lnTo>
                      <a:lnTo>
                        <a:pt x="192" y="174"/>
                      </a:lnTo>
                      <a:lnTo>
                        <a:pt x="198" y="192"/>
                      </a:lnTo>
                      <a:lnTo>
                        <a:pt x="210" y="210"/>
                      </a:lnTo>
                      <a:lnTo>
                        <a:pt x="198" y="228"/>
                      </a:lnTo>
                      <a:lnTo>
                        <a:pt x="108" y="276"/>
                      </a:lnTo>
                      <a:lnTo>
                        <a:pt x="42" y="264"/>
                      </a:lnTo>
                      <a:lnTo>
                        <a:pt x="24" y="252"/>
                      </a:lnTo>
                      <a:lnTo>
                        <a:pt x="6" y="222"/>
                      </a:lnTo>
                      <a:lnTo>
                        <a:pt x="12" y="162"/>
                      </a:lnTo>
                      <a:lnTo>
                        <a:pt x="18" y="156"/>
                      </a:lnTo>
                      <a:lnTo>
                        <a:pt x="12" y="144"/>
                      </a:lnTo>
                      <a:lnTo>
                        <a:pt x="0" y="132"/>
                      </a:lnTo>
                      <a:lnTo>
                        <a:pt x="6" y="84"/>
                      </a:lnTo>
                      <a:lnTo>
                        <a:pt x="24" y="66"/>
                      </a:lnTo>
                      <a:lnTo>
                        <a:pt x="24" y="42"/>
                      </a:lnTo>
                      <a:lnTo>
                        <a:pt x="18" y="36"/>
                      </a:lnTo>
                      <a:lnTo>
                        <a:pt x="18" y="30"/>
                      </a:lnTo>
                      <a:lnTo>
                        <a:pt x="18" y="24"/>
                      </a:lnTo>
                      <a:lnTo>
                        <a:pt x="24" y="18"/>
                      </a:lnTo>
                      <a:lnTo>
                        <a:pt x="30" y="18"/>
                      </a:lnTo>
                      <a:lnTo>
                        <a:pt x="36" y="12"/>
                      </a:lnTo>
                      <a:lnTo>
                        <a:pt x="36" y="6"/>
                      </a:lnTo>
                      <a:lnTo>
                        <a:pt x="36" y="0"/>
                      </a:lnTo>
                      <a:lnTo>
                        <a:pt x="42" y="0"/>
                      </a:lnTo>
                      <a:lnTo>
                        <a:pt x="48" y="6"/>
                      </a:lnTo>
                      <a:lnTo>
                        <a:pt x="54" y="6"/>
                      </a:lnTo>
                      <a:lnTo>
                        <a:pt x="66" y="0"/>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43" name="Freeform 784">
                  <a:extLst>
                    <a:ext uri="{FF2B5EF4-FFF2-40B4-BE49-F238E27FC236}">
                      <a16:creationId xmlns:a16="http://schemas.microsoft.com/office/drawing/2014/main" xmlns="" id="{CCABD79B-B9C1-D848-A4B3-8C3C357A3354}"/>
                    </a:ext>
                  </a:extLst>
                </p:cNvPr>
                <p:cNvSpPr>
                  <a:spLocks/>
                </p:cNvSpPr>
                <p:nvPr/>
              </p:nvSpPr>
              <p:spPr bwMode="auto">
                <a:xfrm>
                  <a:off x="9938240" y="4542829"/>
                  <a:ext cx="962142" cy="898843"/>
                </a:xfrm>
                <a:custGeom>
                  <a:avLst/>
                  <a:gdLst/>
                  <a:ahLst/>
                  <a:cxnLst>
                    <a:cxn ang="0">
                      <a:pos x="114" y="42"/>
                    </a:cxn>
                    <a:cxn ang="0">
                      <a:pos x="150" y="54"/>
                    </a:cxn>
                    <a:cxn ang="0">
                      <a:pos x="168" y="54"/>
                    </a:cxn>
                    <a:cxn ang="0">
                      <a:pos x="186" y="54"/>
                    </a:cxn>
                    <a:cxn ang="0">
                      <a:pos x="198" y="42"/>
                    </a:cxn>
                    <a:cxn ang="0">
                      <a:pos x="186" y="30"/>
                    </a:cxn>
                    <a:cxn ang="0">
                      <a:pos x="174" y="18"/>
                    </a:cxn>
                    <a:cxn ang="0">
                      <a:pos x="216" y="0"/>
                    </a:cxn>
                    <a:cxn ang="0">
                      <a:pos x="234" y="6"/>
                    </a:cxn>
                    <a:cxn ang="0">
                      <a:pos x="246" y="36"/>
                    </a:cxn>
                    <a:cxn ang="0">
                      <a:pos x="270" y="48"/>
                    </a:cxn>
                    <a:cxn ang="0">
                      <a:pos x="294" y="60"/>
                    </a:cxn>
                    <a:cxn ang="0">
                      <a:pos x="300" y="78"/>
                    </a:cxn>
                    <a:cxn ang="0">
                      <a:pos x="318" y="72"/>
                    </a:cxn>
                    <a:cxn ang="0">
                      <a:pos x="318" y="60"/>
                    </a:cxn>
                    <a:cxn ang="0">
                      <a:pos x="324" y="72"/>
                    </a:cxn>
                    <a:cxn ang="0">
                      <a:pos x="342" y="96"/>
                    </a:cxn>
                    <a:cxn ang="0">
                      <a:pos x="354" y="114"/>
                    </a:cxn>
                    <a:cxn ang="0">
                      <a:pos x="342" y="120"/>
                    </a:cxn>
                    <a:cxn ang="0">
                      <a:pos x="354" y="132"/>
                    </a:cxn>
                    <a:cxn ang="0">
                      <a:pos x="378" y="126"/>
                    </a:cxn>
                    <a:cxn ang="0">
                      <a:pos x="396" y="144"/>
                    </a:cxn>
                    <a:cxn ang="0">
                      <a:pos x="408" y="132"/>
                    </a:cxn>
                    <a:cxn ang="0">
                      <a:pos x="426" y="132"/>
                    </a:cxn>
                    <a:cxn ang="0">
                      <a:pos x="444" y="138"/>
                    </a:cxn>
                    <a:cxn ang="0">
                      <a:pos x="450" y="138"/>
                    </a:cxn>
                    <a:cxn ang="0">
                      <a:pos x="234" y="348"/>
                    </a:cxn>
                    <a:cxn ang="0">
                      <a:pos x="150" y="390"/>
                    </a:cxn>
                    <a:cxn ang="0">
                      <a:pos x="126" y="408"/>
                    </a:cxn>
                    <a:cxn ang="0">
                      <a:pos x="90" y="414"/>
                    </a:cxn>
                    <a:cxn ang="0">
                      <a:pos x="78" y="390"/>
                    </a:cxn>
                    <a:cxn ang="0">
                      <a:pos x="48" y="396"/>
                    </a:cxn>
                    <a:cxn ang="0">
                      <a:pos x="24" y="402"/>
                    </a:cxn>
                    <a:cxn ang="0">
                      <a:pos x="24" y="384"/>
                    </a:cxn>
                    <a:cxn ang="0">
                      <a:pos x="6" y="378"/>
                    </a:cxn>
                    <a:cxn ang="0">
                      <a:pos x="12" y="354"/>
                    </a:cxn>
                    <a:cxn ang="0">
                      <a:pos x="24" y="336"/>
                    </a:cxn>
                    <a:cxn ang="0">
                      <a:pos x="36" y="330"/>
                    </a:cxn>
                    <a:cxn ang="0">
                      <a:pos x="48" y="306"/>
                    </a:cxn>
                    <a:cxn ang="0">
                      <a:pos x="36" y="294"/>
                    </a:cxn>
                    <a:cxn ang="0">
                      <a:pos x="48" y="282"/>
                    </a:cxn>
                    <a:cxn ang="0">
                      <a:pos x="66" y="270"/>
                    </a:cxn>
                    <a:cxn ang="0">
                      <a:pos x="72" y="246"/>
                    </a:cxn>
                    <a:cxn ang="0">
                      <a:pos x="78" y="210"/>
                    </a:cxn>
                    <a:cxn ang="0">
                      <a:pos x="66" y="186"/>
                    </a:cxn>
                    <a:cxn ang="0">
                      <a:pos x="54" y="186"/>
                    </a:cxn>
                    <a:cxn ang="0">
                      <a:pos x="54" y="72"/>
                    </a:cxn>
                    <a:cxn ang="0">
                      <a:pos x="60" y="54"/>
                    </a:cxn>
                    <a:cxn ang="0">
                      <a:pos x="84" y="48"/>
                    </a:cxn>
                  </a:cxnLst>
                  <a:rect l="0" t="0" r="r" b="b"/>
                  <a:pathLst>
                    <a:path w="456" h="426">
                      <a:moveTo>
                        <a:pt x="84" y="48"/>
                      </a:moveTo>
                      <a:lnTo>
                        <a:pt x="90" y="48"/>
                      </a:lnTo>
                      <a:lnTo>
                        <a:pt x="114" y="42"/>
                      </a:lnTo>
                      <a:lnTo>
                        <a:pt x="126" y="48"/>
                      </a:lnTo>
                      <a:lnTo>
                        <a:pt x="144" y="48"/>
                      </a:lnTo>
                      <a:lnTo>
                        <a:pt x="150" y="54"/>
                      </a:lnTo>
                      <a:lnTo>
                        <a:pt x="156" y="60"/>
                      </a:lnTo>
                      <a:lnTo>
                        <a:pt x="162" y="54"/>
                      </a:lnTo>
                      <a:lnTo>
                        <a:pt x="168" y="54"/>
                      </a:lnTo>
                      <a:lnTo>
                        <a:pt x="174" y="54"/>
                      </a:lnTo>
                      <a:lnTo>
                        <a:pt x="180" y="54"/>
                      </a:lnTo>
                      <a:lnTo>
                        <a:pt x="186" y="54"/>
                      </a:lnTo>
                      <a:lnTo>
                        <a:pt x="192" y="54"/>
                      </a:lnTo>
                      <a:lnTo>
                        <a:pt x="192" y="48"/>
                      </a:lnTo>
                      <a:lnTo>
                        <a:pt x="198" y="42"/>
                      </a:lnTo>
                      <a:lnTo>
                        <a:pt x="192" y="36"/>
                      </a:lnTo>
                      <a:lnTo>
                        <a:pt x="186" y="36"/>
                      </a:lnTo>
                      <a:lnTo>
                        <a:pt x="186" y="30"/>
                      </a:lnTo>
                      <a:lnTo>
                        <a:pt x="180" y="30"/>
                      </a:lnTo>
                      <a:lnTo>
                        <a:pt x="180" y="24"/>
                      </a:lnTo>
                      <a:lnTo>
                        <a:pt x="174" y="18"/>
                      </a:lnTo>
                      <a:lnTo>
                        <a:pt x="180" y="12"/>
                      </a:lnTo>
                      <a:lnTo>
                        <a:pt x="204" y="6"/>
                      </a:lnTo>
                      <a:lnTo>
                        <a:pt x="216" y="0"/>
                      </a:lnTo>
                      <a:lnTo>
                        <a:pt x="222" y="0"/>
                      </a:lnTo>
                      <a:lnTo>
                        <a:pt x="228" y="0"/>
                      </a:lnTo>
                      <a:lnTo>
                        <a:pt x="234" y="6"/>
                      </a:lnTo>
                      <a:lnTo>
                        <a:pt x="246" y="24"/>
                      </a:lnTo>
                      <a:lnTo>
                        <a:pt x="246" y="30"/>
                      </a:lnTo>
                      <a:lnTo>
                        <a:pt x="246" y="36"/>
                      </a:lnTo>
                      <a:lnTo>
                        <a:pt x="252" y="42"/>
                      </a:lnTo>
                      <a:lnTo>
                        <a:pt x="264" y="48"/>
                      </a:lnTo>
                      <a:lnTo>
                        <a:pt x="270" y="48"/>
                      </a:lnTo>
                      <a:lnTo>
                        <a:pt x="276" y="48"/>
                      </a:lnTo>
                      <a:lnTo>
                        <a:pt x="282" y="54"/>
                      </a:lnTo>
                      <a:lnTo>
                        <a:pt x="294" y="60"/>
                      </a:lnTo>
                      <a:lnTo>
                        <a:pt x="294" y="66"/>
                      </a:lnTo>
                      <a:lnTo>
                        <a:pt x="300" y="72"/>
                      </a:lnTo>
                      <a:lnTo>
                        <a:pt x="300" y="78"/>
                      </a:lnTo>
                      <a:lnTo>
                        <a:pt x="306" y="84"/>
                      </a:lnTo>
                      <a:lnTo>
                        <a:pt x="318" y="78"/>
                      </a:lnTo>
                      <a:lnTo>
                        <a:pt x="318" y="72"/>
                      </a:lnTo>
                      <a:lnTo>
                        <a:pt x="312" y="72"/>
                      </a:lnTo>
                      <a:lnTo>
                        <a:pt x="312" y="66"/>
                      </a:lnTo>
                      <a:lnTo>
                        <a:pt x="318" y="60"/>
                      </a:lnTo>
                      <a:lnTo>
                        <a:pt x="324" y="60"/>
                      </a:lnTo>
                      <a:lnTo>
                        <a:pt x="324" y="66"/>
                      </a:lnTo>
                      <a:lnTo>
                        <a:pt x="324" y="72"/>
                      </a:lnTo>
                      <a:lnTo>
                        <a:pt x="330" y="84"/>
                      </a:lnTo>
                      <a:lnTo>
                        <a:pt x="336" y="90"/>
                      </a:lnTo>
                      <a:lnTo>
                        <a:pt x="342" y="96"/>
                      </a:lnTo>
                      <a:lnTo>
                        <a:pt x="348" y="102"/>
                      </a:lnTo>
                      <a:lnTo>
                        <a:pt x="354" y="108"/>
                      </a:lnTo>
                      <a:lnTo>
                        <a:pt x="354" y="114"/>
                      </a:lnTo>
                      <a:lnTo>
                        <a:pt x="354" y="120"/>
                      </a:lnTo>
                      <a:lnTo>
                        <a:pt x="348" y="120"/>
                      </a:lnTo>
                      <a:lnTo>
                        <a:pt x="342" y="120"/>
                      </a:lnTo>
                      <a:lnTo>
                        <a:pt x="342" y="126"/>
                      </a:lnTo>
                      <a:lnTo>
                        <a:pt x="348" y="132"/>
                      </a:lnTo>
                      <a:lnTo>
                        <a:pt x="354" y="132"/>
                      </a:lnTo>
                      <a:lnTo>
                        <a:pt x="360" y="132"/>
                      </a:lnTo>
                      <a:lnTo>
                        <a:pt x="366" y="126"/>
                      </a:lnTo>
                      <a:lnTo>
                        <a:pt x="378" y="126"/>
                      </a:lnTo>
                      <a:lnTo>
                        <a:pt x="390" y="126"/>
                      </a:lnTo>
                      <a:lnTo>
                        <a:pt x="390" y="132"/>
                      </a:lnTo>
                      <a:lnTo>
                        <a:pt x="396" y="144"/>
                      </a:lnTo>
                      <a:lnTo>
                        <a:pt x="402" y="150"/>
                      </a:lnTo>
                      <a:lnTo>
                        <a:pt x="408" y="144"/>
                      </a:lnTo>
                      <a:lnTo>
                        <a:pt x="408" y="132"/>
                      </a:lnTo>
                      <a:lnTo>
                        <a:pt x="414" y="132"/>
                      </a:lnTo>
                      <a:lnTo>
                        <a:pt x="420" y="132"/>
                      </a:lnTo>
                      <a:lnTo>
                        <a:pt x="426" y="132"/>
                      </a:lnTo>
                      <a:lnTo>
                        <a:pt x="432" y="138"/>
                      </a:lnTo>
                      <a:lnTo>
                        <a:pt x="438" y="138"/>
                      </a:lnTo>
                      <a:lnTo>
                        <a:pt x="444" y="138"/>
                      </a:lnTo>
                      <a:lnTo>
                        <a:pt x="450" y="138"/>
                      </a:lnTo>
                      <a:lnTo>
                        <a:pt x="456" y="132"/>
                      </a:lnTo>
                      <a:lnTo>
                        <a:pt x="450" y="138"/>
                      </a:lnTo>
                      <a:lnTo>
                        <a:pt x="432" y="156"/>
                      </a:lnTo>
                      <a:lnTo>
                        <a:pt x="252" y="336"/>
                      </a:lnTo>
                      <a:lnTo>
                        <a:pt x="234" y="348"/>
                      </a:lnTo>
                      <a:lnTo>
                        <a:pt x="228" y="360"/>
                      </a:lnTo>
                      <a:lnTo>
                        <a:pt x="174" y="378"/>
                      </a:lnTo>
                      <a:lnTo>
                        <a:pt x="150" y="390"/>
                      </a:lnTo>
                      <a:lnTo>
                        <a:pt x="138" y="396"/>
                      </a:lnTo>
                      <a:lnTo>
                        <a:pt x="132" y="402"/>
                      </a:lnTo>
                      <a:lnTo>
                        <a:pt x="126" y="408"/>
                      </a:lnTo>
                      <a:lnTo>
                        <a:pt x="102" y="426"/>
                      </a:lnTo>
                      <a:lnTo>
                        <a:pt x="102" y="420"/>
                      </a:lnTo>
                      <a:lnTo>
                        <a:pt x="90" y="414"/>
                      </a:lnTo>
                      <a:lnTo>
                        <a:pt x="84" y="408"/>
                      </a:lnTo>
                      <a:lnTo>
                        <a:pt x="84" y="402"/>
                      </a:lnTo>
                      <a:lnTo>
                        <a:pt x="78" y="390"/>
                      </a:lnTo>
                      <a:lnTo>
                        <a:pt x="66" y="384"/>
                      </a:lnTo>
                      <a:lnTo>
                        <a:pt x="54" y="390"/>
                      </a:lnTo>
                      <a:lnTo>
                        <a:pt x="48" y="396"/>
                      </a:lnTo>
                      <a:lnTo>
                        <a:pt x="42" y="402"/>
                      </a:lnTo>
                      <a:lnTo>
                        <a:pt x="30" y="402"/>
                      </a:lnTo>
                      <a:lnTo>
                        <a:pt x="24" y="402"/>
                      </a:lnTo>
                      <a:lnTo>
                        <a:pt x="24" y="396"/>
                      </a:lnTo>
                      <a:lnTo>
                        <a:pt x="24" y="390"/>
                      </a:lnTo>
                      <a:lnTo>
                        <a:pt x="24" y="384"/>
                      </a:lnTo>
                      <a:lnTo>
                        <a:pt x="18" y="378"/>
                      </a:lnTo>
                      <a:lnTo>
                        <a:pt x="12" y="378"/>
                      </a:lnTo>
                      <a:lnTo>
                        <a:pt x="6" y="378"/>
                      </a:lnTo>
                      <a:lnTo>
                        <a:pt x="0" y="372"/>
                      </a:lnTo>
                      <a:lnTo>
                        <a:pt x="12" y="360"/>
                      </a:lnTo>
                      <a:lnTo>
                        <a:pt x="12" y="354"/>
                      </a:lnTo>
                      <a:lnTo>
                        <a:pt x="12" y="342"/>
                      </a:lnTo>
                      <a:lnTo>
                        <a:pt x="18" y="336"/>
                      </a:lnTo>
                      <a:lnTo>
                        <a:pt x="24" y="336"/>
                      </a:lnTo>
                      <a:lnTo>
                        <a:pt x="30" y="336"/>
                      </a:lnTo>
                      <a:lnTo>
                        <a:pt x="36" y="336"/>
                      </a:lnTo>
                      <a:lnTo>
                        <a:pt x="36" y="330"/>
                      </a:lnTo>
                      <a:lnTo>
                        <a:pt x="36" y="312"/>
                      </a:lnTo>
                      <a:lnTo>
                        <a:pt x="42" y="306"/>
                      </a:lnTo>
                      <a:lnTo>
                        <a:pt x="48" y="306"/>
                      </a:lnTo>
                      <a:lnTo>
                        <a:pt x="48" y="300"/>
                      </a:lnTo>
                      <a:lnTo>
                        <a:pt x="42" y="300"/>
                      </a:lnTo>
                      <a:lnTo>
                        <a:pt x="36" y="294"/>
                      </a:lnTo>
                      <a:lnTo>
                        <a:pt x="36" y="288"/>
                      </a:lnTo>
                      <a:lnTo>
                        <a:pt x="42" y="282"/>
                      </a:lnTo>
                      <a:lnTo>
                        <a:pt x="48" y="282"/>
                      </a:lnTo>
                      <a:lnTo>
                        <a:pt x="54" y="282"/>
                      </a:lnTo>
                      <a:lnTo>
                        <a:pt x="60" y="276"/>
                      </a:lnTo>
                      <a:lnTo>
                        <a:pt x="66" y="270"/>
                      </a:lnTo>
                      <a:lnTo>
                        <a:pt x="66" y="264"/>
                      </a:lnTo>
                      <a:lnTo>
                        <a:pt x="72" y="258"/>
                      </a:lnTo>
                      <a:lnTo>
                        <a:pt x="72" y="246"/>
                      </a:lnTo>
                      <a:lnTo>
                        <a:pt x="72" y="234"/>
                      </a:lnTo>
                      <a:lnTo>
                        <a:pt x="78" y="222"/>
                      </a:lnTo>
                      <a:lnTo>
                        <a:pt x="78" y="210"/>
                      </a:lnTo>
                      <a:lnTo>
                        <a:pt x="78" y="204"/>
                      </a:lnTo>
                      <a:lnTo>
                        <a:pt x="66" y="192"/>
                      </a:lnTo>
                      <a:lnTo>
                        <a:pt x="66" y="186"/>
                      </a:lnTo>
                      <a:lnTo>
                        <a:pt x="66" y="180"/>
                      </a:lnTo>
                      <a:lnTo>
                        <a:pt x="60" y="180"/>
                      </a:lnTo>
                      <a:lnTo>
                        <a:pt x="54" y="186"/>
                      </a:lnTo>
                      <a:lnTo>
                        <a:pt x="66" y="78"/>
                      </a:lnTo>
                      <a:lnTo>
                        <a:pt x="60" y="72"/>
                      </a:lnTo>
                      <a:lnTo>
                        <a:pt x="54" y="72"/>
                      </a:lnTo>
                      <a:lnTo>
                        <a:pt x="54" y="66"/>
                      </a:lnTo>
                      <a:lnTo>
                        <a:pt x="60" y="60"/>
                      </a:lnTo>
                      <a:lnTo>
                        <a:pt x="60" y="54"/>
                      </a:lnTo>
                      <a:lnTo>
                        <a:pt x="66" y="48"/>
                      </a:lnTo>
                      <a:lnTo>
                        <a:pt x="72" y="48"/>
                      </a:lnTo>
                      <a:lnTo>
                        <a:pt x="84" y="48"/>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0" name="Freeform 853">
                  <a:extLst>
                    <a:ext uri="{FF2B5EF4-FFF2-40B4-BE49-F238E27FC236}">
                      <a16:creationId xmlns:a16="http://schemas.microsoft.com/office/drawing/2014/main" xmlns="" id="{2BE7BDB4-EEF8-CB49-8B53-5E172F7BE83F}"/>
                    </a:ext>
                  </a:extLst>
                </p:cNvPr>
                <p:cNvSpPr>
                  <a:spLocks/>
                </p:cNvSpPr>
                <p:nvPr/>
              </p:nvSpPr>
              <p:spPr bwMode="auto">
                <a:xfrm>
                  <a:off x="5127529" y="5340394"/>
                  <a:ext cx="531710" cy="455751"/>
                </a:xfrm>
                <a:custGeom>
                  <a:avLst/>
                  <a:gdLst/>
                  <a:ahLst/>
                  <a:cxnLst>
                    <a:cxn ang="0">
                      <a:pos x="156" y="6"/>
                    </a:cxn>
                    <a:cxn ang="0">
                      <a:pos x="162" y="6"/>
                    </a:cxn>
                    <a:cxn ang="0">
                      <a:pos x="174" y="6"/>
                    </a:cxn>
                    <a:cxn ang="0">
                      <a:pos x="186" y="0"/>
                    </a:cxn>
                    <a:cxn ang="0">
                      <a:pos x="252" y="90"/>
                    </a:cxn>
                    <a:cxn ang="0">
                      <a:pos x="252" y="132"/>
                    </a:cxn>
                    <a:cxn ang="0">
                      <a:pos x="240" y="216"/>
                    </a:cxn>
                    <a:cxn ang="0">
                      <a:pos x="216" y="210"/>
                    </a:cxn>
                    <a:cxn ang="0">
                      <a:pos x="168" y="198"/>
                    </a:cxn>
                    <a:cxn ang="0">
                      <a:pos x="150" y="180"/>
                    </a:cxn>
                    <a:cxn ang="0">
                      <a:pos x="138" y="186"/>
                    </a:cxn>
                    <a:cxn ang="0">
                      <a:pos x="126" y="192"/>
                    </a:cxn>
                    <a:cxn ang="0">
                      <a:pos x="114" y="198"/>
                    </a:cxn>
                    <a:cxn ang="0">
                      <a:pos x="42" y="132"/>
                    </a:cxn>
                    <a:cxn ang="0">
                      <a:pos x="0" y="12"/>
                    </a:cxn>
                    <a:cxn ang="0">
                      <a:pos x="156" y="6"/>
                    </a:cxn>
                  </a:cxnLst>
                  <a:rect l="0" t="0" r="r" b="b"/>
                  <a:pathLst>
                    <a:path w="252" h="216">
                      <a:moveTo>
                        <a:pt x="156" y="6"/>
                      </a:moveTo>
                      <a:lnTo>
                        <a:pt x="162" y="6"/>
                      </a:lnTo>
                      <a:lnTo>
                        <a:pt x="174" y="6"/>
                      </a:lnTo>
                      <a:lnTo>
                        <a:pt x="186" y="0"/>
                      </a:lnTo>
                      <a:lnTo>
                        <a:pt x="252" y="90"/>
                      </a:lnTo>
                      <a:lnTo>
                        <a:pt x="252" y="132"/>
                      </a:lnTo>
                      <a:lnTo>
                        <a:pt x="240" y="216"/>
                      </a:lnTo>
                      <a:lnTo>
                        <a:pt x="216" y="210"/>
                      </a:lnTo>
                      <a:lnTo>
                        <a:pt x="168" y="198"/>
                      </a:lnTo>
                      <a:lnTo>
                        <a:pt x="150" y="180"/>
                      </a:lnTo>
                      <a:lnTo>
                        <a:pt x="138" y="186"/>
                      </a:lnTo>
                      <a:lnTo>
                        <a:pt x="126" y="192"/>
                      </a:lnTo>
                      <a:lnTo>
                        <a:pt x="114" y="198"/>
                      </a:lnTo>
                      <a:lnTo>
                        <a:pt x="42" y="132"/>
                      </a:lnTo>
                      <a:lnTo>
                        <a:pt x="0" y="12"/>
                      </a:lnTo>
                      <a:lnTo>
                        <a:pt x="156" y="6"/>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grpSp>
          <p:grpSp>
            <p:nvGrpSpPr>
              <p:cNvPr id="136" name="Group 135">
                <a:extLst>
                  <a:ext uri="{FF2B5EF4-FFF2-40B4-BE49-F238E27FC236}">
                    <a16:creationId xmlns:a16="http://schemas.microsoft.com/office/drawing/2014/main" xmlns="" id="{7D21DED1-FCCF-7247-9633-08C81C3C1E79}"/>
                  </a:ext>
                </a:extLst>
              </p:cNvPr>
              <p:cNvGrpSpPr/>
              <p:nvPr/>
            </p:nvGrpSpPr>
            <p:grpSpPr>
              <a:xfrm>
                <a:off x="8861935" y="1771689"/>
                <a:ext cx="2933837" cy="2096675"/>
                <a:chOff x="5519982" y="2985678"/>
                <a:chExt cx="4924648" cy="3519414"/>
              </a:xfrm>
              <a:solidFill>
                <a:srgbClr val="971B1E"/>
              </a:solidFill>
            </p:grpSpPr>
            <p:sp>
              <p:nvSpPr>
                <p:cNvPr id="75" name="Freeform 807">
                  <a:extLst>
                    <a:ext uri="{FF2B5EF4-FFF2-40B4-BE49-F238E27FC236}">
                      <a16:creationId xmlns:a16="http://schemas.microsoft.com/office/drawing/2014/main" xmlns="" id="{C75073D0-074F-0F48-8BE9-9B35EE3DE7C4}"/>
                    </a:ext>
                  </a:extLst>
                </p:cNvPr>
                <p:cNvSpPr>
                  <a:spLocks/>
                </p:cNvSpPr>
                <p:nvPr/>
              </p:nvSpPr>
              <p:spPr bwMode="auto">
                <a:xfrm>
                  <a:off x="8115234" y="4454210"/>
                  <a:ext cx="544370" cy="493731"/>
                </a:xfrm>
                <a:custGeom>
                  <a:avLst/>
                  <a:gdLst/>
                  <a:ahLst/>
                  <a:cxnLst>
                    <a:cxn ang="0">
                      <a:pos x="12" y="18"/>
                    </a:cxn>
                    <a:cxn ang="0">
                      <a:pos x="6" y="36"/>
                    </a:cxn>
                    <a:cxn ang="0">
                      <a:pos x="18" y="30"/>
                    </a:cxn>
                    <a:cxn ang="0">
                      <a:pos x="24" y="42"/>
                    </a:cxn>
                    <a:cxn ang="0">
                      <a:pos x="18" y="48"/>
                    </a:cxn>
                    <a:cxn ang="0">
                      <a:pos x="18" y="60"/>
                    </a:cxn>
                    <a:cxn ang="0">
                      <a:pos x="24" y="84"/>
                    </a:cxn>
                    <a:cxn ang="0">
                      <a:pos x="18" y="102"/>
                    </a:cxn>
                    <a:cxn ang="0">
                      <a:pos x="18" y="132"/>
                    </a:cxn>
                    <a:cxn ang="0">
                      <a:pos x="18" y="144"/>
                    </a:cxn>
                    <a:cxn ang="0">
                      <a:pos x="6" y="162"/>
                    </a:cxn>
                    <a:cxn ang="0">
                      <a:pos x="54" y="222"/>
                    </a:cxn>
                    <a:cxn ang="0">
                      <a:pos x="102" y="204"/>
                    </a:cxn>
                    <a:cxn ang="0">
                      <a:pos x="138" y="234"/>
                    </a:cxn>
                    <a:cxn ang="0">
                      <a:pos x="174" y="174"/>
                    </a:cxn>
                    <a:cxn ang="0">
                      <a:pos x="186" y="162"/>
                    </a:cxn>
                    <a:cxn ang="0">
                      <a:pos x="198" y="162"/>
                    </a:cxn>
                    <a:cxn ang="0">
                      <a:pos x="192" y="150"/>
                    </a:cxn>
                    <a:cxn ang="0">
                      <a:pos x="186" y="138"/>
                    </a:cxn>
                    <a:cxn ang="0">
                      <a:pos x="198" y="126"/>
                    </a:cxn>
                    <a:cxn ang="0">
                      <a:pos x="246" y="96"/>
                    </a:cxn>
                    <a:cxn ang="0">
                      <a:pos x="246" y="96"/>
                    </a:cxn>
                    <a:cxn ang="0">
                      <a:pos x="246" y="84"/>
                    </a:cxn>
                    <a:cxn ang="0">
                      <a:pos x="228" y="84"/>
                    </a:cxn>
                    <a:cxn ang="0">
                      <a:pos x="216" y="72"/>
                    </a:cxn>
                    <a:cxn ang="0">
                      <a:pos x="210" y="66"/>
                    </a:cxn>
                    <a:cxn ang="0">
                      <a:pos x="198" y="66"/>
                    </a:cxn>
                    <a:cxn ang="0">
                      <a:pos x="174" y="72"/>
                    </a:cxn>
                    <a:cxn ang="0">
                      <a:pos x="150" y="66"/>
                    </a:cxn>
                    <a:cxn ang="0">
                      <a:pos x="96" y="36"/>
                    </a:cxn>
                    <a:cxn ang="0">
                      <a:pos x="102" y="12"/>
                    </a:cxn>
                    <a:cxn ang="0">
                      <a:pos x="96" y="0"/>
                    </a:cxn>
                    <a:cxn ang="0">
                      <a:pos x="78" y="0"/>
                    </a:cxn>
                    <a:cxn ang="0">
                      <a:pos x="54" y="12"/>
                    </a:cxn>
                    <a:cxn ang="0">
                      <a:pos x="30" y="18"/>
                    </a:cxn>
                    <a:cxn ang="0">
                      <a:pos x="30" y="6"/>
                    </a:cxn>
                    <a:cxn ang="0">
                      <a:pos x="24" y="6"/>
                    </a:cxn>
                  </a:cxnLst>
                  <a:rect l="0" t="0" r="r" b="b"/>
                  <a:pathLst>
                    <a:path w="258" h="234">
                      <a:moveTo>
                        <a:pt x="24" y="6"/>
                      </a:moveTo>
                      <a:lnTo>
                        <a:pt x="12" y="18"/>
                      </a:lnTo>
                      <a:lnTo>
                        <a:pt x="0" y="30"/>
                      </a:lnTo>
                      <a:lnTo>
                        <a:pt x="6" y="36"/>
                      </a:lnTo>
                      <a:lnTo>
                        <a:pt x="12" y="36"/>
                      </a:lnTo>
                      <a:lnTo>
                        <a:pt x="18" y="30"/>
                      </a:lnTo>
                      <a:lnTo>
                        <a:pt x="24" y="36"/>
                      </a:lnTo>
                      <a:lnTo>
                        <a:pt x="24" y="42"/>
                      </a:lnTo>
                      <a:lnTo>
                        <a:pt x="24" y="48"/>
                      </a:lnTo>
                      <a:lnTo>
                        <a:pt x="18" y="48"/>
                      </a:lnTo>
                      <a:lnTo>
                        <a:pt x="18" y="54"/>
                      </a:lnTo>
                      <a:lnTo>
                        <a:pt x="18" y="60"/>
                      </a:lnTo>
                      <a:lnTo>
                        <a:pt x="24" y="72"/>
                      </a:lnTo>
                      <a:lnTo>
                        <a:pt x="24" y="84"/>
                      </a:lnTo>
                      <a:lnTo>
                        <a:pt x="24" y="96"/>
                      </a:lnTo>
                      <a:lnTo>
                        <a:pt x="18" y="102"/>
                      </a:lnTo>
                      <a:lnTo>
                        <a:pt x="18" y="120"/>
                      </a:lnTo>
                      <a:lnTo>
                        <a:pt x="18" y="132"/>
                      </a:lnTo>
                      <a:lnTo>
                        <a:pt x="18" y="138"/>
                      </a:lnTo>
                      <a:lnTo>
                        <a:pt x="18" y="144"/>
                      </a:lnTo>
                      <a:lnTo>
                        <a:pt x="6" y="156"/>
                      </a:lnTo>
                      <a:lnTo>
                        <a:pt x="6" y="162"/>
                      </a:lnTo>
                      <a:lnTo>
                        <a:pt x="30" y="216"/>
                      </a:lnTo>
                      <a:lnTo>
                        <a:pt x="54" y="222"/>
                      </a:lnTo>
                      <a:lnTo>
                        <a:pt x="84" y="210"/>
                      </a:lnTo>
                      <a:lnTo>
                        <a:pt x="102" y="204"/>
                      </a:lnTo>
                      <a:lnTo>
                        <a:pt x="120" y="210"/>
                      </a:lnTo>
                      <a:lnTo>
                        <a:pt x="138" y="234"/>
                      </a:lnTo>
                      <a:lnTo>
                        <a:pt x="168" y="180"/>
                      </a:lnTo>
                      <a:lnTo>
                        <a:pt x="174" y="174"/>
                      </a:lnTo>
                      <a:lnTo>
                        <a:pt x="174" y="162"/>
                      </a:lnTo>
                      <a:lnTo>
                        <a:pt x="186" y="162"/>
                      </a:lnTo>
                      <a:lnTo>
                        <a:pt x="192" y="162"/>
                      </a:lnTo>
                      <a:lnTo>
                        <a:pt x="198" y="162"/>
                      </a:lnTo>
                      <a:lnTo>
                        <a:pt x="198" y="156"/>
                      </a:lnTo>
                      <a:lnTo>
                        <a:pt x="192" y="150"/>
                      </a:lnTo>
                      <a:lnTo>
                        <a:pt x="192" y="144"/>
                      </a:lnTo>
                      <a:lnTo>
                        <a:pt x="186" y="138"/>
                      </a:lnTo>
                      <a:lnTo>
                        <a:pt x="192" y="132"/>
                      </a:lnTo>
                      <a:lnTo>
                        <a:pt x="198" y="126"/>
                      </a:lnTo>
                      <a:lnTo>
                        <a:pt x="228" y="108"/>
                      </a:lnTo>
                      <a:lnTo>
                        <a:pt x="246" y="96"/>
                      </a:lnTo>
                      <a:lnTo>
                        <a:pt x="258" y="96"/>
                      </a:lnTo>
                      <a:lnTo>
                        <a:pt x="246" y="96"/>
                      </a:lnTo>
                      <a:lnTo>
                        <a:pt x="246" y="90"/>
                      </a:lnTo>
                      <a:lnTo>
                        <a:pt x="246" y="84"/>
                      </a:lnTo>
                      <a:lnTo>
                        <a:pt x="240" y="84"/>
                      </a:lnTo>
                      <a:lnTo>
                        <a:pt x="228" y="84"/>
                      </a:lnTo>
                      <a:lnTo>
                        <a:pt x="216" y="78"/>
                      </a:lnTo>
                      <a:lnTo>
                        <a:pt x="216" y="72"/>
                      </a:lnTo>
                      <a:lnTo>
                        <a:pt x="216" y="66"/>
                      </a:lnTo>
                      <a:lnTo>
                        <a:pt x="210" y="66"/>
                      </a:lnTo>
                      <a:lnTo>
                        <a:pt x="204" y="66"/>
                      </a:lnTo>
                      <a:lnTo>
                        <a:pt x="198" y="66"/>
                      </a:lnTo>
                      <a:lnTo>
                        <a:pt x="180" y="72"/>
                      </a:lnTo>
                      <a:lnTo>
                        <a:pt x="174" y="72"/>
                      </a:lnTo>
                      <a:lnTo>
                        <a:pt x="162" y="66"/>
                      </a:lnTo>
                      <a:lnTo>
                        <a:pt x="150" y="66"/>
                      </a:lnTo>
                      <a:lnTo>
                        <a:pt x="132" y="60"/>
                      </a:lnTo>
                      <a:lnTo>
                        <a:pt x="96" y="36"/>
                      </a:lnTo>
                      <a:lnTo>
                        <a:pt x="102" y="18"/>
                      </a:lnTo>
                      <a:lnTo>
                        <a:pt x="102" y="12"/>
                      </a:lnTo>
                      <a:lnTo>
                        <a:pt x="102" y="6"/>
                      </a:lnTo>
                      <a:lnTo>
                        <a:pt x="96" y="0"/>
                      </a:lnTo>
                      <a:lnTo>
                        <a:pt x="90" y="0"/>
                      </a:lnTo>
                      <a:lnTo>
                        <a:pt x="78" y="0"/>
                      </a:lnTo>
                      <a:lnTo>
                        <a:pt x="78" y="6"/>
                      </a:lnTo>
                      <a:lnTo>
                        <a:pt x="54" y="12"/>
                      </a:lnTo>
                      <a:lnTo>
                        <a:pt x="42" y="12"/>
                      </a:lnTo>
                      <a:lnTo>
                        <a:pt x="30" y="18"/>
                      </a:lnTo>
                      <a:lnTo>
                        <a:pt x="30" y="12"/>
                      </a:lnTo>
                      <a:lnTo>
                        <a:pt x="30" y="6"/>
                      </a:lnTo>
                      <a:lnTo>
                        <a:pt x="30" y="0"/>
                      </a:lnTo>
                      <a:lnTo>
                        <a:pt x="24" y="6"/>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77" name="Freeform 805">
                  <a:extLst>
                    <a:ext uri="{FF2B5EF4-FFF2-40B4-BE49-F238E27FC236}">
                      <a16:creationId xmlns:a16="http://schemas.microsoft.com/office/drawing/2014/main" xmlns="" id="{A6C81C54-ECBF-9545-952F-D01B426FE0B3}"/>
                    </a:ext>
                  </a:extLst>
                </p:cNvPr>
                <p:cNvSpPr>
                  <a:spLocks/>
                </p:cNvSpPr>
                <p:nvPr/>
              </p:nvSpPr>
              <p:spPr bwMode="auto">
                <a:xfrm>
                  <a:off x="8241831" y="4314953"/>
                  <a:ext cx="506391" cy="341814"/>
                </a:xfrm>
                <a:custGeom>
                  <a:avLst/>
                  <a:gdLst/>
                  <a:ahLst/>
                  <a:cxnLst>
                    <a:cxn ang="0">
                      <a:pos x="18" y="72"/>
                    </a:cxn>
                    <a:cxn ang="0">
                      <a:pos x="18" y="66"/>
                    </a:cxn>
                    <a:cxn ang="0">
                      <a:pos x="30" y="66"/>
                    </a:cxn>
                    <a:cxn ang="0">
                      <a:pos x="36" y="66"/>
                    </a:cxn>
                    <a:cxn ang="0">
                      <a:pos x="42" y="72"/>
                    </a:cxn>
                    <a:cxn ang="0">
                      <a:pos x="42" y="78"/>
                    </a:cxn>
                    <a:cxn ang="0">
                      <a:pos x="42" y="84"/>
                    </a:cxn>
                    <a:cxn ang="0">
                      <a:pos x="36" y="102"/>
                    </a:cxn>
                    <a:cxn ang="0">
                      <a:pos x="72" y="126"/>
                    </a:cxn>
                    <a:cxn ang="0">
                      <a:pos x="90" y="132"/>
                    </a:cxn>
                    <a:cxn ang="0">
                      <a:pos x="102" y="132"/>
                    </a:cxn>
                    <a:cxn ang="0">
                      <a:pos x="114" y="138"/>
                    </a:cxn>
                    <a:cxn ang="0">
                      <a:pos x="120" y="138"/>
                    </a:cxn>
                    <a:cxn ang="0">
                      <a:pos x="138" y="132"/>
                    </a:cxn>
                    <a:cxn ang="0">
                      <a:pos x="144" y="132"/>
                    </a:cxn>
                    <a:cxn ang="0">
                      <a:pos x="150" y="132"/>
                    </a:cxn>
                    <a:cxn ang="0">
                      <a:pos x="156" y="132"/>
                    </a:cxn>
                    <a:cxn ang="0">
                      <a:pos x="156" y="138"/>
                    </a:cxn>
                    <a:cxn ang="0">
                      <a:pos x="156" y="144"/>
                    </a:cxn>
                    <a:cxn ang="0">
                      <a:pos x="168" y="150"/>
                    </a:cxn>
                    <a:cxn ang="0">
                      <a:pos x="180" y="150"/>
                    </a:cxn>
                    <a:cxn ang="0">
                      <a:pos x="186" y="150"/>
                    </a:cxn>
                    <a:cxn ang="0">
                      <a:pos x="186" y="162"/>
                    </a:cxn>
                    <a:cxn ang="0">
                      <a:pos x="198" y="162"/>
                    </a:cxn>
                    <a:cxn ang="0">
                      <a:pos x="240" y="78"/>
                    </a:cxn>
                    <a:cxn ang="0">
                      <a:pos x="234" y="78"/>
                    </a:cxn>
                    <a:cxn ang="0">
                      <a:pos x="222" y="72"/>
                    </a:cxn>
                    <a:cxn ang="0">
                      <a:pos x="216" y="66"/>
                    </a:cxn>
                    <a:cxn ang="0">
                      <a:pos x="216" y="60"/>
                    </a:cxn>
                    <a:cxn ang="0">
                      <a:pos x="168" y="24"/>
                    </a:cxn>
                    <a:cxn ang="0">
                      <a:pos x="162" y="18"/>
                    </a:cxn>
                    <a:cxn ang="0">
                      <a:pos x="162" y="12"/>
                    </a:cxn>
                    <a:cxn ang="0">
                      <a:pos x="156" y="6"/>
                    </a:cxn>
                    <a:cxn ang="0">
                      <a:pos x="144" y="18"/>
                    </a:cxn>
                    <a:cxn ang="0">
                      <a:pos x="138" y="18"/>
                    </a:cxn>
                    <a:cxn ang="0">
                      <a:pos x="120" y="18"/>
                    </a:cxn>
                    <a:cxn ang="0">
                      <a:pos x="114" y="18"/>
                    </a:cxn>
                    <a:cxn ang="0">
                      <a:pos x="102" y="24"/>
                    </a:cxn>
                    <a:cxn ang="0">
                      <a:pos x="96" y="24"/>
                    </a:cxn>
                    <a:cxn ang="0">
                      <a:pos x="90" y="24"/>
                    </a:cxn>
                    <a:cxn ang="0">
                      <a:pos x="78" y="18"/>
                    </a:cxn>
                    <a:cxn ang="0">
                      <a:pos x="72" y="12"/>
                    </a:cxn>
                    <a:cxn ang="0">
                      <a:pos x="54" y="0"/>
                    </a:cxn>
                    <a:cxn ang="0">
                      <a:pos x="48" y="0"/>
                    </a:cxn>
                    <a:cxn ang="0">
                      <a:pos x="36" y="0"/>
                    </a:cxn>
                    <a:cxn ang="0">
                      <a:pos x="30" y="6"/>
                    </a:cxn>
                    <a:cxn ang="0">
                      <a:pos x="24" y="6"/>
                    </a:cxn>
                    <a:cxn ang="0">
                      <a:pos x="24" y="12"/>
                    </a:cxn>
                    <a:cxn ang="0">
                      <a:pos x="24" y="24"/>
                    </a:cxn>
                    <a:cxn ang="0">
                      <a:pos x="18" y="36"/>
                    </a:cxn>
                    <a:cxn ang="0">
                      <a:pos x="18" y="42"/>
                    </a:cxn>
                    <a:cxn ang="0">
                      <a:pos x="18" y="48"/>
                    </a:cxn>
                    <a:cxn ang="0">
                      <a:pos x="6" y="48"/>
                    </a:cxn>
                    <a:cxn ang="0">
                      <a:pos x="0" y="48"/>
                    </a:cxn>
                    <a:cxn ang="0">
                      <a:pos x="0" y="54"/>
                    </a:cxn>
                    <a:cxn ang="0">
                      <a:pos x="0" y="60"/>
                    </a:cxn>
                    <a:cxn ang="0">
                      <a:pos x="6" y="66"/>
                    </a:cxn>
                    <a:cxn ang="0">
                      <a:pos x="18" y="72"/>
                    </a:cxn>
                  </a:cxnLst>
                  <a:rect l="0" t="0" r="r" b="b"/>
                  <a:pathLst>
                    <a:path w="240" h="162">
                      <a:moveTo>
                        <a:pt x="18" y="72"/>
                      </a:moveTo>
                      <a:lnTo>
                        <a:pt x="18" y="66"/>
                      </a:lnTo>
                      <a:lnTo>
                        <a:pt x="30" y="66"/>
                      </a:lnTo>
                      <a:lnTo>
                        <a:pt x="36" y="66"/>
                      </a:lnTo>
                      <a:lnTo>
                        <a:pt x="42" y="72"/>
                      </a:lnTo>
                      <a:lnTo>
                        <a:pt x="42" y="78"/>
                      </a:lnTo>
                      <a:lnTo>
                        <a:pt x="42" y="84"/>
                      </a:lnTo>
                      <a:lnTo>
                        <a:pt x="36" y="102"/>
                      </a:lnTo>
                      <a:lnTo>
                        <a:pt x="72" y="126"/>
                      </a:lnTo>
                      <a:lnTo>
                        <a:pt x="90" y="132"/>
                      </a:lnTo>
                      <a:lnTo>
                        <a:pt x="102" y="132"/>
                      </a:lnTo>
                      <a:lnTo>
                        <a:pt x="114" y="138"/>
                      </a:lnTo>
                      <a:lnTo>
                        <a:pt x="120" y="138"/>
                      </a:lnTo>
                      <a:lnTo>
                        <a:pt x="138" y="132"/>
                      </a:lnTo>
                      <a:lnTo>
                        <a:pt x="144" y="132"/>
                      </a:lnTo>
                      <a:lnTo>
                        <a:pt x="150" y="132"/>
                      </a:lnTo>
                      <a:lnTo>
                        <a:pt x="156" y="132"/>
                      </a:lnTo>
                      <a:lnTo>
                        <a:pt x="156" y="138"/>
                      </a:lnTo>
                      <a:lnTo>
                        <a:pt x="156" y="144"/>
                      </a:lnTo>
                      <a:lnTo>
                        <a:pt x="168" y="150"/>
                      </a:lnTo>
                      <a:lnTo>
                        <a:pt x="180" y="150"/>
                      </a:lnTo>
                      <a:lnTo>
                        <a:pt x="186" y="150"/>
                      </a:lnTo>
                      <a:lnTo>
                        <a:pt x="186" y="162"/>
                      </a:lnTo>
                      <a:lnTo>
                        <a:pt x="198" y="162"/>
                      </a:lnTo>
                      <a:lnTo>
                        <a:pt x="240" y="78"/>
                      </a:lnTo>
                      <a:lnTo>
                        <a:pt x="234" y="78"/>
                      </a:lnTo>
                      <a:lnTo>
                        <a:pt x="222" y="72"/>
                      </a:lnTo>
                      <a:lnTo>
                        <a:pt x="216" y="66"/>
                      </a:lnTo>
                      <a:lnTo>
                        <a:pt x="216" y="60"/>
                      </a:lnTo>
                      <a:lnTo>
                        <a:pt x="168" y="24"/>
                      </a:lnTo>
                      <a:lnTo>
                        <a:pt x="162" y="18"/>
                      </a:lnTo>
                      <a:lnTo>
                        <a:pt x="162" y="12"/>
                      </a:lnTo>
                      <a:lnTo>
                        <a:pt x="156" y="6"/>
                      </a:lnTo>
                      <a:lnTo>
                        <a:pt x="144" y="18"/>
                      </a:lnTo>
                      <a:lnTo>
                        <a:pt x="138" y="18"/>
                      </a:lnTo>
                      <a:lnTo>
                        <a:pt x="120" y="18"/>
                      </a:lnTo>
                      <a:lnTo>
                        <a:pt x="114" y="18"/>
                      </a:lnTo>
                      <a:lnTo>
                        <a:pt x="102" y="24"/>
                      </a:lnTo>
                      <a:lnTo>
                        <a:pt x="96" y="24"/>
                      </a:lnTo>
                      <a:lnTo>
                        <a:pt x="90" y="24"/>
                      </a:lnTo>
                      <a:lnTo>
                        <a:pt x="78" y="18"/>
                      </a:lnTo>
                      <a:lnTo>
                        <a:pt x="72" y="12"/>
                      </a:lnTo>
                      <a:lnTo>
                        <a:pt x="54" y="0"/>
                      </a:lnTo>
                      <a:lnTo>
                        <a:pt x="48" y="0"/>
                      </a:lnTo>
                      <a:lnTo>
                        <a:pt x="36" y="0"/>
                      </a:lnTo>
                      <a:lnTo>
                        <a:pt x="30" y="6"/>
                      </a:lnTo>
                      <a:lnTo>
                        <a:pt x="24" y="6"/>
                      </a:lnTo>
                      <a:lnTo>
                        <a:pt x="24" y="12"/>
                      </a:lnTo>
                      <a:lnTo>
                        <a:pt x="24" y="24"/>
                      </a:lnTo>
                      <a:lnTo>
                        <a:pt x="18" y="36"/>
                      </a:lnTo>
                      <a:lnTo>
                        <a:pt x="18" y="42"/>
                      </a:lnTo>
                      <a:lnTo>
                        <a:pt x="18" y="48"/>
                      </a:lnTo>
                      <a:lnTo>
                        <a:pt x="6" y="48"/>
                      </a:lnTo>
                      <a:lnTo>
                        <a:pt x="0" y="48"/>
                      </a:lnTo>
                      <a:lnTo>
                        <a:pt x="0" y="54"/>
                      </a:lnTo>
                      <a:lnTo>
                        <a:pt x="0" y="60"/>
                      </a:lnTo>
                      <a:lnTo>
                        <a:pt x="6" y="66"/>
                      </a:lnTo>
                      <a:lnTo>
                        <a:pt x="18" y="72"/>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78" name="Freeform 812">
                  <a:extLst>
                    <a:ext uri="{FF2B5EF4-FFF2-40B4-BE49-F238E27FC236}">
                      <a16:creationId xmlns:a16="http://schemas.microsoft.com/office/drawing/2014/main" xmlns="" id="{E479CC8F-064C-194C-AB97-33EF9238479A}"/>
                    </a:ext>
                  </a:extLst>
                </p:cNvPr>
                <p:cNvSpPr>
                  <a:spLocks/>
                </p:cNvSpPr>
                <p:nvPr/>
              </p:nvSpPr>
              <p:spPr bwMode="auto">
                <a:xfrm>
                  <a:off x="7191071" y="4821344"/>
                  <a:ext cx="531710" cy="645648"/>
                </a:xfrm>
                <a:custGeom>
                  <a:avLst/>
                  <a:gdLst/>
                  <a:ahLst/>
                  <a:cxnLst>
                    <a:cxn ang="0">
                      <a:pos x="6" y="72"/>
                    </a:cxn>
                    <a:cxn ang="0">
                      <a:pos x="18" y="60"/>
                    </a:cxn>
                    <a:cxn ang="0">
                      <a:pos x="42" y="48"/>
                    </a:cxn>
                    <a:cxn ang="0">
                      <a:pos x="60" y="48"/>
                    </a:cxn>
                    <a:cxn ang="0">
                      <a:pos x="66" y="48"/>
                    </a:cxn>
                    <a:cxn ang="0">
                      <a:pos x="66" y="42"/>
                    </a:cxn>
                    <a:cxn ang="0">
                      <a:pos x="60" y="36"/>
                    </a:cxn>
                    <a:cxn ang="0">
                      <a:pos x="66" y="36"/>
                    </a:cxn>
                    <a:cxn ang="0">
                      <a:pos x="72" y="30"/>
                    </a:cxn>
                    <a:cxn ang="0">
                      <a:pos x="84" y="30"/>
                    </a:cxn>
                    <a:cxn ang="0">
                      <a:pos x="90" y="24"/>
                    </a:cxn>
                    <a:cxn ang="0">
                      <a:pos x="96" y="18"/>
                    </a:cxn>
                    <a:cxn ang="0">
                      <a:pos x="96" y="12"/>
                    </a:cxn>
                    <a:cxn ang="0">
                      <a:pos x="102" y="6"/>
                    </a:cxn>
                    <a:cxn ang="0">
                      <a:pos x="108" y="12"/>
                    </a:cxn>
                    <a:cxn ang="0">
                      <a:pos x="108" y="18"/>
                    </a:cxn>
                    <a:cxn ang="0">
                      <a:pos x="114" y="18"/>
                    </a:cxn>
                    <a:cxn ang="0">
                      <a:pos x="120" y="12"/>
                    </a:cxn>
                    <a:cxn ang="0">
                      <a:pos x="120" y="6"/>
                    </a:cxn>
                    <a:cxn ang="0">
                      <a:pos x="120" y="0"/>
                    </a:cxn>
                    <a:cxn ang="0">
                      <a:pos x="126" y="0"/>
                    </a:cxn>
                    <a:cxn ang="0">
                      <a:pos x="132" y="0"/>
                    </a:cxn>
                    <a:cxn ang="0">
                      <a:pos x="132" y="6"/>
                    </a:cxn>
                    <a:cxn ang="0">
                      <a:pos x="132" y="12"/>
                    </a:cxn>
                    <a:cxn ang="0">
                      <a:pos x="126" y="18"/>
                    </a:cxn>
                    <a:cxn ang="0">
                      <a:pos x="132" y="24"/>
                    </a:cxn>
                    <a:cxn ang="0">
                      <a:pos x="138" y="30"/>
                    </a:cxn>
                    <a:cxn ang="0">
                      <a:pos x="144" y="36"/>
                    </a:cxn>
                    <a:cxn ang="0">
                      <a:pos x="228" y="102"/>
                    </a:cxn>
                    <a:cxn ang="0">
                      <a:pos x="234" y="108"/>
                    </a:cxn>
                    <a:cxn ang="0">
                      <a:pos x="240" y="108"/>
                    </a:cxn>
                    <a:cxn ang="0">
                      <a:pos x="246" y="108"/>
                    </a:cxn>
                    <a:cxn ang="0">
                      <a:pos x="252" y="114"/>
                    </a:cxn>
                    <a:cxn ang="0">
                      <a:pos x="222" y="234"/>
                    </a:cxn>
                    <a:cxn ang="0">
                      <a:pos x="186" y="216"/>
                    </a:cxn>
                    <a:cxn ang="0">
                      <a:pos x="90" y="306"/>
                    </a:cxn>
                    <a:cxn ang="0">
                      <a:pos x="84" y="294"/>
                    </a:cxn>
                    <a:cxn ang="0">
                      <a:pos x="84" y="282"/>
                    </a:cxn>
                    <a:cxn ang="0">
                      <a:pos x="84" y="276"/>
                    </a:cxn>
                    <a:cxn ang="0">
                      <a:pos x="84" y="270"/>
                    </a:cxn>
                    <a:cxn ang="0">
                      <a:pos x="96" y="258"/>
                    </a:cxn>
                    <a:cxn ang="0">
                      <a:pos x="84" y="216"/>
                    </a:cxn>
                    <a:cxn ang="0">
                      <a:pos x="66" y="204"/>
                    </a:cxn>
                    <a:cxn ang="0">
                      <a:pos x="42" y="192"/>
                    </a:cxn>
                    <a:cxn ang="0">
                      <a:pos x="18" y="180"/>
                    </a:cxn>
                    <a:cxn ang="0">
                      <a:pos x="12" y="174"/>
                    </a:cxn>
                    <a:cxn ang="0">
                      <a:pos x="6" y="162"/>
                    </a:cxn>
                    <a:cxn ang="0">
                      <a:pos x="0" y="150"/>
                    </a:cxn>
                    <a:cxn ang="0">
                      <a:pos x="0" y="132"/>
                    </a:cxn>
                    <a:cxn ang="0">
                      <a:pos x="0" y="108"/>
                    </a:cxn>
                    <a:cxn ang="0">
                      <a:pos x="0" y="84"/>
                    </a:cxn>
                    <a:cxn ang="0">
                      <a:pos x="6" y="72"/>
                    </a:cxn>
                  </a:cxnLst>
                  <a:rect l="0" t="0" r="r" b="b"/>
                  <a:pathLst>
                    <a:path w="252" h="306">
                      <a:moveTo>
                        <a:pt x="6" y="72"/>
                      </a:moveTo>
                      <a:lnTo>
                        <a:pt x="18" y="60"/>
                      </a:lnTo>
                      <a:lnTo>
                        <a:pt x="42" y="48"/>
                      </a:lnTo>
                      <a:lnTo>
                        <a:pt x="60" y="48"/>
                      </a:lnTo>
                      <a:lnTo>
                        <a:pt x="66" y="48"/>
                      </a:lnTo>
                      <a:lnTo>
                        <a:pt x="66" y="42"/>
                      </a:lnTo>
                      <a:lnTo>
                        <a:pt x="60" y="36"/>
                      </a:lnTo>
                      <a:lnTo>
                        <a:pt x="66" y="36"/>
                      </a:lnTo>
                      <a:lnTo>
                        <a:pt x="72" y="30"/>
                      </a:lnTo>
                      <a:lnTo>
                        <a:pt x="84" y="30"/>
                      </a:lnTo>
                      <a:lnTo>
                        <a:pt x="90" y="24"/>
                      </a:lnTo>
                      <a:lnTo>
                        <a:pt x="96" y="18"/>
                      </a:lnTo>
                      <a:lnTo>
                        <a:pt x="96" y="12"/>
                      </a:lnTo>
                      <a:lnTo>
                        <a:pt x="102" y="6"/>
                      </a:lnTo>
                      <a:lnTo>
                        <a:pt x="108" y="12"/>
                      </a:lnTo>
                      <a:lnTo>
                        <a:pt x="108" y="18"/>
                      </a:lnTo>
                      <a:lnTo>
                        <a:pt x="114" y="18"/>
                      </a:lnTo>
                      <a:lnTo>
                        <a:pt x="120" y="12"/>
                      </a:lnTo>
                      <a:lnTo>
                        <a:pt x="120" y="6"/>
                      </a:lnTo>
                      <a:lnTo>
                        <a:pt x="120" y="0"/>
                      </a:lnTo>
                      <a:lnTo>
                        <a:pt x="126" y="0"/>
                      </a:lnTo>
                      <a:lnTo>
                        <a:pt x="132" y="0"/>
                      </a:lnTo>
                      <a:lnTo>
                        <a:pt x="132" y="6"/>
                      </a:lnTo>
                      <a:lnTo>
                        <a:pt x="132" y="12"/>
                      </a:lnTo>
                      <a:lnTo>
                        <a:pt x="126" y="18"/>
                      </a:lnTo>
                      <a:lnTo>
                        <a:pt x="132" y="24"/>
                      </a:lnTo>
                      <a:lnTo>
                        <a:pt x="138" y="30"/>
                      </a:lnTo>
                      <a:lnTo>
                        <a:pt x="144" y="36"/>
                      </a:lnTo>
                      <a:lnTo>
                        <a:pt x="228" y="102"/>
                      </a:lnTo>
                      <a:lnTo>
                        <a:pt x="234" y="108"/>
                      </a:lnTo>
                      <a:lnTo>
                        <a:pt x="240" y="108"/>
                      </a:lnTo>
                      <a:lnTo>
                        <a:pt x="246" y="108"/>
                      </a:lnTo>
                      <a:lnTo>
                        <a:pt x="252" y="114"/>
                      </a:lnTo>
                      <a:lnTo>
                        <a:pt x="222" y="234"/>
                      </a:lnTo>
                      <a:lnTo>
                        <a:pt x="186" y="216"/>
                      </a:lnTo>
                      <a:lnTo>
                        <a:pt x="90" y="306"/>
                      </a:lnTo>
                      <a:lnTo>
                        <a:pt x="84" y="294"/>
                      </a:lnTo>
                      <a:lnTo>
                        <a:pt x="84" y="282"/>
                      </a:lnTo>
                      <a:lnTo>
                        <a:pt x="84" y="276"/>
                      </a:lnTo>
                      <a:lnTo>
                        <a:pt x="84" y="270"/>
                      </a:lnTo>
                      <a:lnTo>
                        <a:pt x="96" y="258"/>
                      </a:lnTo>
                      <a:lnTo>
                        <a:pt x="84" y="216"/>
                      </a:lnTo>
                      <a:lnTo>
                        <a:pt x="66" y="204"/>
                      </a:lnTo>
                      <a:lnTo>
                        <a:pt x="42" y="192"/>
                      </a:lnTo>
                      <a:lnTo>
                        <a:pt x="18" y="180"/>
                      </a:lnTo>
                      <a:lnTo>
                        <a:pt x="12" y="174"/>
                      </a:lnTo>
                      <a:lnTo>
                        <a:pt x="6" y="162"/>
                      </a:lnTo>
                      <a:lnTo>
                        <a:pt x="0" y="150"/>
                      </a:lnTo>
                      <a:lnTo>
                        <a:pt x="0" y="132"/>
                      </a:lnTo>
                      <a:lnTo>
                        <a:pt x="0" y="108"/>
                      </a:lnTo>
                      <a:lnTo>
                        <a:pt x="0" y="84"/>
                      </a:lnTo>
                      <a:lnTo>
                        <a:pt x="6" y="72"/>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5" name="Freeform 771">
                  <a:extLst>
                    <a:ext uri="{FF2B5EF4-FFF2-40B4-BE49-F238E27FC236}">
                      <a16:creationId xmlns:a16="http://schemas.microsoft.com/office/drawing/2014/main" xmlns="" id="{64F2F31E-BD39-D547-877E-C50DE093BED2}"/>
                    </a:ext>
                  </a:extLst>
                </p:cNvPr>
                <p:cNvSpPr>
                  <a:spLocks/>
                </p:cNvSpPr>
                <p:nvPr/>
              </p:nvSpPr>
              <p:spPr bwMode="auto">
                <a:xfrm>
                  <a:off x="8684923" y="2985678"/>
                  <a:ext cx="784905" cy="683627"/>
                </a:xfrm>
                <a:custGeom>
                  <a:avLst/>
                  <a:gdLst/>
                  <a:ahLst/>
                  <a:cxnLst>
                    <a:cxn ang="0">
                      <a:pos x="12" y="102"/>
                    </a:cxn>
                    <a:cxn ang="0">
                      <a:pos x="0" y="72"/>
                    </a:cxn>
                    <a:cxn ang="0">
                      <a:pos x="6" y="60"/>
                    </a:cxn>
                    <a:cxn ang="0">
                      <a:pos x="36" y="36"/>
                    </a:cxn>
                    <a:cxn ang="0">
                      <a:pos x="66" y="30"/>
                    </a:cxn>
                    <a:cxn ang="0">
                      <a:pos x="84" y="36"/>
                    </a:cxn>
                    <a:cxn ang="0">
                      <a:pos x="96" y="42"/>
                    </a:cxn>
                    <a:cxn ang="0">
                      <a:pos x="108" y="54"/>
                    </a:cxn>
                    <a:cxn ang="0">
                      <a:pos x="132" y="54"/>
                    </a:cxn>
                    <a:cxn ang="0">
                      <a:pos x="162" y="60"/>
                    </a:cxn>
                    <a:cxn ang="0">
                      <a:pos x="180" y="72"/>
                    </a:cxn>
                    <a:cxn ang="0">
                      <a:pos x="192" y="84"/>
                    </a:cxn>
                    <a:cxn ang="0">
                      <a:pos x="192" y="96"/>
                    </a:cxn>
                    <a:cxn ang="0">
                      <a:pos x="204" y="102"/>
                    </a:cxn>
                    <a:cxn ang="0">
                      <a:pos x="216" y="102"/>
                    </a:cxn>
                    <a:cxn ang="0">
                      <a:pos x="222" y="90"/>
                    </a:cxn>
                    <a:cxn ang="0">
                      <a:pos x="240" y="78"/>
                    </a:cxn>
                    <a:cxn ang="0">
                      <a:pos x="252" y="84"/>
                    </a:cxn>
                    <a:cxn ang="0">
                      <a:pos x="282" y="90"/>
                    </a:cxn>
                    <a:cxn ang="0">
                      <a:pos x="306" y="72"/>
                    </a:cxn>
                    <a:cxn ang="0">
                      <a:pos x="312" y="54"/>
                    </a:cxn>
                    <a:cxn ang="0">
                      <a:pos x="324" y="42"/>
                    </a:cxn>
                    <a:cxn ang="0">
                      <a:pos x="342" y="36"/>
                    </a:cxn>
                    <a:cxn ang="0">
                      <a:pos x="360" y="12"/>
                    </a:cxn>
                    <a:cxn ang="0">
                      <a:pos x="360" y="6"/>
                    </a:cxn>
                    <a:cxn ang="0">
                      <a:pos x="366" y="30"/>
                    </a:cxn>
                    <a:cxn ang="0">
                      <a:pos x="372" y="36"/>
                    </a:cxn>
                    <a:cxn ang="0">
                      <a:pos x="360" y="42"/>
                    </a:cxn>
                    <a:cxn ang="0">
                      <a:pos x="348" y="60"/>
                    </a:cxn>
                    <a:cxn ang="0">
                      <a:pos x="336" y="90"/>
                    </a:cxn>
                    <a:cxn ang="0">
                      <a:pos x="330" y="120"/>
                    </a:cxn>
                    <a:cxn ang="0">
                      <a:pos x="324" y="138"/>
                    </a:cxn>
                    <a:cxn ang="0">
                      <a:pos x="312" y="150"/>
                    </a:cxn>
                    <a:cxn ang="0">
                      <a:pos x="300" y="150"/>
                    </a:cxn>
                    <a:cxn ang="0">
                      <a:pos x="288" y="174"/>
                    </a:cxn>
                    <a:cxn ang="0">
                      <a:pos x="276" y="186"/>
                    </a:cxn>
                    <a:cxn ang="0">
                      <a:pos x="282" y="198"/>
                    </a:cxn>
                    <a:cxn ang="0">
                      <a:pos x="270" y="204"/>
                    </a:cxn>
                    <a:cxn ang="0">
                      <a:pos x="252" y="222"/>
                    </a:cxn>
                    <a:cxn ang="0">
                      <a:pos x="252" y="234"/>
                    </a:cxn>
                    <a:cxn ang="0">
                      <a:pos x="252" y="258"/>
                    </a:cxn>
                    <a:cxn ang="0">
                      <a:pos x="252" y="288"/>
                    </a:cxn>
                    <a:cxn ang="0">
                      <a:pos x="258" y="306"/>
                    </a:cxn>
                    <a:cxn ang="0">
                      <a:pos x="246" y="312"/>
                    </a:cxn>
                    <a:cxn ang="0">
                      <a:pos x="222" y="312"/>
                    </a:cxn>
                    <a:cxn ang="0">
                      <a:pos x="210" y="306"/>
                    </a:cxn>
                    <a:cxn ang="0">
                      <a:pos x="198" y="318"/>
                    </a:cxn>
                    <a:cxn ang="0">
                      <a:pos x="192" y="318"/>
                    </a:cxn>
                    <a:cxn ang="0">
                      <a:pos x="174" y="312"/>
                    </a:cxn>
                    <a:cxn ang="0">
                      <a:pos x="174" y="300"/>
                    </a:cxn>
                    <a:cxn ang="0">
                      <a:pos x="168" y="288"/>
                    </a:cxn>
                    <a:cxn ang="0">
                      <a:pos x="156" y="270"/>
                    </a:cxn>
                    <a:cxn ang="0">
                      <a:pos x="144" y="264"/>
                    </a:cxn>
                    <a:cxn ang="0">
                      <a:pos x="126" y="270"/>
                    </a:cxn>
                    <a:cxn ang="0">
                      <a:pos x="120" y="270"/>
                    </a:cxn>
                    <a:cxn ang="0">
                      <a:pos x="108" y="258"/>
                    </a:cxn>
                    <a:cxn ang="0">
                      <a:pos x="90" y="252"/>
                    </a:cxn>
                    <a:cxn ang="0">
                      <a:pos x="66" y="252"/>
                    </a:cxn>
                    <a:cxn ang="0">
                      <a:pos x="48" y="246"/>
                    </a:cxn>
                    <a:cxn ang="0">
                      <a:pos x="48" y="228"/>
                    </a:cxn>
                    <a:cxn ang="0">
                      <a:pos x="42" y="210"/>
                    </a:cxn>
                    <a:cxn ang="0">
                      <a:pos x="24" y="186"/>
                    </a:cxn>
                  </a:cxnLst>
                  <a:rect l="0" t="0" r="r" b="b"/>
                  <a:pathLst>
                    <a:path w="372" h="324">
                      <a:moveTo>
                        <a:pt x="6" y="168"/>
                      </a:moveTo>
                      <a:lnTo>
                        <a:pt x="12" y="102"/>
                      </a:lnTo>
                      <a:lnTo>
                        <a:pt x="0" y="84"/>
                      </a:lnTo>
                      <a:lnTo>
                        <a:pt x="0" y="72"/>
                      </a:lnTo>
                      <a:lnTo>
                        <a:pt x="0" y="66"/>
                      </a:lnTo>
                      <a:lnTo>
                        <a:pt x="6" y="60"/>
                      </a:lnTo>
                      <a:lnTo>
                        <a:pt x="12" y="48"/>
                      </a:lnTo>
                      <a:lnTo>
                        <a:pt x="36" y="36"/>
                      </a:lnTo>
                      <a:lnTo>
                        <a:pt x="48" y="30"/>
                      </a:lnTo>
                      <a:lnTo>
                        <a:pt x="66" y="30"/>
                      </a:lnTo>
                      <a:lnTo>
                        <a:pt x="72" y="30"/>
                      </a:lnTo>
                      <a:lnTo>
                        <a:pt x="84" y="36"/>
                      </a:lnTo>
                      <a:lnTo>
                        <a:pt x="90" y="36"/>
                      </a:lnTo>
                      <a:lnTo>
                        <a:pt x="96" y="42"/>
                      </a:lnTo>
                      <a:lnTo>
                        <a:pt x="102" y="48"/>
                      </a:lnTo>
                      <a:lnTo>
                        <a:pt x="108" y="54"/>
                      </a:lnTo>
                      <a:lnTo>
                        <a:pt x="120" y="54"/>
                      </a:lnTo>
                      <a:lnTo>
                        <a:pt x="132" y="54"/>
                      </a:lnTo>
                      <a:lnTo>
                        <a:pt x="144" y="54"/>
                      </a:lnTo>
                      <a:lnTo>
                        <a:pt x="162" y="60"/>
                      </a:lnTo>
                      <a:lnTo>
                        <a:pt x="174" y="66"/>
                      </a:lnTo>
                      <a:lnTo>
                        <a:pt x="180" y="72"/>
                      </a:lnTo>
                      <a:lnTo>
                        <a:pt x="192" y="78"/>
                      </a:lnTo>
                      <a:lnTo>
                        <a:pt x="192" y="84"/>
                      </a:lnTo>
                      <a:lnTo>
                        <a:pt x="192" y="90"/>
                      </a:lnTo>
                      <a:lnTo>
                        <a:pt x="192" y="96"/>
                      </a:lnTo>
                      <a:lnTo>
                        <a:pt x="198" y="96"/>
                      </a:lnTo>
                      <a:lnTo>
                        <a:pt x="204" y="102"/>
                      </a:lnTo>
                      <a:lnTo>
                        <a:pt x="210" y="108"/>
                      </a:lnTo>
                      <a:lnTo>
                        <a:pt x="216" y="102"/>
                      </a:lnTo>
                      <a:lnTo>
                        <a:pt x="222" y="102"/>
                      </a:lnTo>
                      <a:lnTo>
                        <a:pt x="222" y="90"/>
                      </a:lnTo>
                      <a:lnTo>
                        <a:pt x="228" y="90"/>
                      </a:lnTo>
                      <a:lnTo>
                        <a:pt x="240" y="78"/>
                      </a:lnTo>
                      <a:lnTo>
                        <a:pt x="246" y="78"/>
                      </a:lnTo>
                      <a:lnTo>
                        <a:pt x="252" y="84"/>
                      </a:lnTo>
                      <a:lnTo>
                        <a:pt x="264" y="90"/>
                      </a:lnTo>
                      <a:lnTo>
                        <a:pt x="282" y="90"/>
                      </a:lnTo>
                      <a:lnTo>
                        <a:pt x="300" y="78"/>
                      </a:lnTo>
                      <a:lnTo>
                        <a:pt x="306" y="72"/>
                      </a:lnTo>
                      <a:lnTo>
                        <a:pt x="312" y="60"/>
                      </a:lnTo>
                      <a:lnTo>
                        <a:pt x="312" y="54"/>
                      </a:lnTo>
                      <a:lnTo>
                        <a:pt x="318" y="42"/>
                      </a:lnTo>
                      <a:lnTo>
                        <a:pt x="324" y="42"/>
                      </a:lnTo>
                      <a:lnTo>
                        <a:pt x="330" y="36"/>
                      </a:lnTo>
                      <a:lnTo>
                        <a:pt x="342" y="36"/>
                      </a:lnTo>
                      <a:lnTo>
                        <a:pt x="348" y="30"/>
                      </a:lnTo>
                      <a:lnTo>
                        <a:pt x="360" y="12"/>
                      </a:lnTo>
                      <a:lnTo>
                        <a:pt x="366" y="0"/>
                      </a:lnTo>
                      <a:lnTo>
                        <a:pt x="360" y="6"/>
                      </a:lnTo>
                      <a:lnTo>
                        <a:pt x="360" y="24"/>
                      </a:lnTo>
                      <a:lnTo>
                        <a:pt x="366" y="30"/>
                      </a:lnTo>
                      <a:lnTo>
                        <a:pt x="372" y="30"/>
                      </a:lnTo>
                      <a:lnTo>
                        <a:pt x="372" y="36"/>
                      </a:lnTo>
                      <a:lnTo>
                        <a:pt x="366" y="36"/>
                      </a:lnTo>
                      <a:lnTo>
                        <a:pt x="360" y="42"/>
                      </a:lnTo>
                      <a:lnTo>
                        <a:pt x="354" y="48"/>
                      </a:lnTo>
                      <a:lnTo>
                        <a:pt x="348" y="60"/>
                      </a:lnTo>
                      <a:lnTo>
                        <a:pt x="342" y="72"/>
                      </a:lnTo>
                      <a:lnTo>
                        <a:pt x="336" y="90"/>
                      </a:lnTo>
                      <a:lnTo>
                        <a:pt x="336" y="114"/>
                      </a:lnTo>
                      <a:lnTo>
                        <a:pt x="330" y="120"/>
                      </a:lnTo>
                      <a:lnTo>
                        <a:pt x="330" y="132"/>
                      </a:lnTo>
                      <a:lnTo>
                        <a:pt x="324" y="138"/>
                      </a:lnTo>
                      <a:lnTo>
                        <a:pt x="318" y="144"/>
                      </a:lnTo>
                      <a:lnTo>
                        <a:pt x="312" y="150"/>
                      </a:lnTo>
                      <a:lnTo>
                        <a:pt x="306" y="150"/>
                      </a:lnTo>
                      <a:lnTo>
                        <a:pt x="300" y="150"/>
                      </a:lnTo>
                      <a:lnTo>
                        <a:pt x="294" y="162"/>
                      </a:lnTo>
                      <a:lnTo>
                        <a:pt x="288" y="174"/>
                      </a:lnTo>
                      <a:lnTo>
                        <a:pt x="276" y="180"/>
                      </a:lnTo>
                      <a:lnTo>
                        <a:pt x="276" y="186"/>
                      </a:lnTo>
                      <a:lnTo>
                        <a:pt x="282" y="192"/>
                      </a:lnTo>
                      <a:lnTo>
                        <a:pt x="282" y="198"/>
                      </a:lnTo>
                      <a:lnTo>
                        <a:pt x="282" y="204"/>
                      </a:lnTo>
                      <a:lnTo>
                        <a:pt x="270" y="204"/>
                      </a:lnTo>
                      <a:lnTo>
                        <a:pt x="264" y="216"/>
                      </a:lnTo>
                      <a:lnTo>
                        <a:pt x="252" y="222"/>
                      </a:lnTo>
                      <a:lnTo>
                        <a:pt x="252" y="228"/>
                      </a:lnTo>
                      <a:lnTo>
                        <a:pt x="252" y="234"/>
                      </a:lnTo>
                      <a:lnTo>
                        <a:pt x="252" y="246"/>
                      </a:lnTo>
                      <a:lnTo>
                        <a:pt x="252" y="258"/>
                      </a:lnTo>
                      <a:lnTo>
                        <a:pt x="252" y="270"/>
                      </a:lnTo>
                      <a:lnTo>
                        <a:pt x="252" y="288"/>
                      </a:lnTo>
                      <a:lnTo>
                        <a:pt x="258" y="300"/>
                      </a:lnTo>
                      <a:lnTo>
                        <a:pt x="258" y="306"/>
                      </a:lnTo>
                      <a:lnTo>
                        <a:pt x="252" y="306"/>
                      </a:lnTo>
                      <a:lnTo>
                        <a:pt x="246" y="312"/>
                      </a:lnTo>
                      <a:lnTo>
                        <a:pt x="234" y="312"/>
                      </a:lnTo>
                      <a:lnTo>
                        <a:pt x="222" y="312"/>
                      </a:lnTo>
                      <a:lnTo>
                        <a:pt x="216" y="312"/>
                      </a:lnTo>
                      <a:lnTo>
                        <a:pt x="210" y="306"/>
                      </a:lnTo>
                      <a:lnTo>
                        <a:pt x="198" y="312"/>
                      </a:lnTo>
                      <a:lnTo>
                        <a:pt x="198" y="318"/>
                      </a:lnTo>
                      <a:lnTo>
                        <a:pt x="198" y="324"/>
                      </a:lnTo>
                      <a:lnTo>
                        <a:pt x="192" y="318"/>
                      </a:lnTo>
                      <a:lnTo>
                        <a:pt x="180" y="318"/>
                      </a:lnTo>
                      <a:lnTo>
                        <a:pt x="174" y="312"/>
                      </a:lnTo>
                      <a:lnTo>
                        <a:pt x="174" y="306"/>
                      </a:lnTo>
                      <a:lnTo>
                        <a:pt x="174" y="300"/>
                      </a:lnTo>
                      <a:lnTo>
                        <a:pt x="174" y="294"/>
                      </a:lnTo>
                      <a:lnTo>
                        <a:pt x="168" y="288"/>
                      </a:lnTo>
                      <a:lnTo>
                        <a:pt x="162" y="276"/>
                      </a:lnTo>
                      <a:lnTo>
                        <a:pt x="156" y="270"/>
                      </a:lnTo>
                      <a:lnTo>
                        <a:pt x="150" y="264"/>
                      </a:lnTo>
                      <a:lnTo>
                        <a:pt x="144" y="264"/>
                      </a:lnTo>
                      <a:lnTo>
                        <a:pt x="132" y="264"/>
                      </a:lnTo>
                      <a:lnTo>
                        <a:pt x="126" y="270"/>
                      </a:lnTo>
                      <a:lnTo>
                        <a:pt x="120" y="276"/>
                      </a:lnTo>
                      <a:lnTo>
                        <a:pt x="120" y="270"/>
                      </a:lnTo>
                      <a:lnTo>
                        <a:pt x="114" y="264"/>
                      </a:lnTo>
                      <a:lnTo>
                        <a:pt x="108" y="258"/>
                      </a:lnTo>
                      <a:lnTo>
                        <a:pt x="102" y="258"/>
                      </a:lnTo>
                      <a:lnTo>
                        <a:pt x="90" y="252"/>
                      </a:lnTo>
                      <a:lnTo>
                        <a:pt x="72" y="252"/>
                      </a:lnTo>
                      <a:lnTo>
                        <a:pt x="66" y="252"/>
                      </a:lnTo>
                      <a:lnTo>
                        <a:pt x="54" y="246"/>
                      </a:lnTo>
                      <a:lnTo>
                        <a:pt x="48" y="246"/>
                      </a:lnTo>
                      <a:lnTo>
                        <a:pt x="42" y="240"/>
                      </a:lnTo>
                      <a:lnTo>
                        <a:pt x="48" y="228"/>
                      </a:lnTo>
                      <a:lnTo>
                        <a:pt x="48" y="222"/>
                      </a:lnTo>
                      <a:lnTo>
                        <a:pt x="42" y="210"/>
                      </a:lnTo>
                      <a:lnTo>
                        <a:pt x="36" y="198"/>
                      </a:lnTo>
                      <a:lnTo>
                        <a:pt x="24" y="186"/>
                      </a:lnTo>
                      <a:lnTo>
                        <a:pt x="6" y="168"/>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8" name="Freeform 779">
                  <a:extLst>
                    <a:ext uri="{FF2B5EF4-FFF2-40B4-BE49-F238E27FC236}">
                      <a16:creationId xmlns:a16="http://schemas.microsoft.com/office/drawing/2014/main" xmlns="" id="{8FCF4C29-E2B2-1843-9D51-7D804EFCD859}"/>
                    </a:ext>
                  </a:extLst>
                </p:cNvPr>
                <p:cNvSpPr>
                  <a:spLocks/>
                </p:cNvSpPr>
                <p:nvPr/>
              </p:nvSpPr>
              <p:spPr bwMode="auto">
                <a:xfrm>
                  <a:off x="9748343" y="3327492"/>
                  <a:ext cx="316494" cy="443092"/>
                </a:xfrm>
                <a:custGeom>
                  <a:avLst/>
                  <a:gdLst/>
                  <a:ahLst/>
                  <a:cxnLst>
                    <a:cxn ang="0">
                      <a:pos x="132" y="192"/>
                    </a:cxn>
                    <a:cxn ang="0">
                      <a:pos x="132" y="180"/>
                    </a:cxn>
                    <a:cxn ang="0">
                      <a:pos x="120" y="180"/>
                    </a:cxn>
                    <a:cxn ang="0">
                      <a:pos x="78" y="186"/>
                    </a:cxn>
                    <a:cxn ang="0">
                      <a:pos x="72" y="192"/>
                    </a:cxn>
                    <a:cxn ang="0">
                      <a:pos x="66" y="198"/>
                    </a:cxn>
                    <a:cxn ang="0">
                      <a:pos x="54" y="204"/>
                    </a:cxn>
                    <a:cxn ang="0">
                      <a:pos x="42" y="204"/>
                    </a:cxn>
                    <a:cxn ang="0">
                      <a:pos x="36" y="210"/>
                    </a:cxn>
                    <a:cxn ang="0">
                      <a:pos x="30" y="204"/>
                    </a:cxn>
                    <a:cxn ang="0">
                      <a:pos x="18" y="204"/>
                    </a:cxn>
                    <a:cxn ang="0">
                      <a:pos x="24" y="126"/>
                    </a:cxn>
                    <a:cxn ang="0">
                      <a:pos x="30" y="114"/>
                    </a:cxn>
                    <a:cxn ang="0">
                      <a:pos x="0" y="102"/>
                    </a:cxn>
                    <a:cxn ang="0">
                      <a:pos x="6" y="90"/>
                    </a:cxn>
                    <a:cxn ang="0">
                      <a:pos x="18" y="72"/>
                    </a:cxn>
                    <a:cxn ang="0">
                      <a:pos x="24" y="66"/>
                    </a:cxn>
                    <a:cxn ang="0">
                      <a:pos x="30" y="54"/>
                    </a:cxn>
                    <a:cxn ang="0">
                      <a:pos x="84" y="0"/>
                    </a:cxn>
                    <a:cxn ang="0">
                      <a:pos x="90" y="0"/>
                    </a:cxn>
                    <a:cxn ang="0">
                      <a:pos x="114" y="18"/>
                    </a:cxn>
                    <a:cxn ang="0">
                      <a:pos x="120" y="24"/>
                    </a:cxn>
                    <a:cxn ang="0">
                      <a:pos x="126" y="30"/>
                    </a:cxn>
                    <a:cxn ang="0">
                      <a:pos x="132" y="48"/>
                    </a:cxn>
                    <a:cxn ang="0">
                      <a:pos x="132" y="60"/>
                    </a:cxn>
                    <a:cxn ang="0">
                      <a:pos x="132" y="72"/>
                    </a:cxn>
                    <a:cxn ang="0">
                      <a:pos x="132" y="84"/>
                    </a:cxn>
                    <a:cxn ang="0">
                      <a:pos x="138" y="96"/>
                    </a:cxn>
                    <a:cxn ang="0">
                      <a:pos x="138" y="102"/>
                    </a:cxn>
                    <a:cxn ang="0">
                      <a:pos x="138" y="108"/>
                    </a:cxn>
                    <a:cxn ang="0">
                      <a:pos x="132" y="114"/>
                    </a:cxn>
                    <a:cxn ang="0">
                      <a:pos x="132" y="120"/>
                    </a:cxn>
                    <a:cxn ang="0">
                      <a:pos x="138" y="126"/>
                    </a:cxn>
                    <a:cxn ang="0">
                      <a:pos x="150" y="132"/>
                    </a:cxn>
                    <a:cxn ang="0">
                      <a:pos x="150" y="138"/>
                    </a:cxn>
                    <a:cxn ang="0">
                      <a:pos x="150" y="150"/>
                    </a:cxn>
                    <a:cxn ang="0">
                      <a:pos x="144" y="156"/>
                    </a:cxn>
                    <a:cxn ang="0">
                      <a:pos x="150" y="162"/>
                    </a:cxn>
                    <a:cxn ang="0">
                      <a:pos x="150" y="174"/>
                    </a:cxn>
                    <a:cxn ang="0">
                      <a:pos x="150" y="180"/>
                    </a:cxn>
                    <a:cxn ang="0">
                      <a:pos x="150" y="192"/>
                    </a:cxn>
                    <a:cxn ang="0">
                      <a:pos x="144" y="198"/>
                    </a:cxn>
                    <a:cxn ang="0">
                      <a:pos x="138" y="198"/>
                    </a:cxn>
                    <a:cxn ang="0">
                      <a:pos x="132" y="192"/>
                    </a:cxn>
                  </a:cxnLst>
                  <a:rect l="0" t="0" r="r" b="b"/>
                  <a:pathLst>
                    <a:path w="150" h="210">
                      <a:moveTo>
                        <a:pt x="132" y="192"/>
                      </a:moveTo>
                      <a:lnTo>
                        <a:pt x="132" y="180"/>
                      </a:lnTo>
                      <a:lnTo>
                        <a:pt x="120" y="180"/>
                      </a:lnTo>
                      <a:lnTo>
                        <a:pt x="78" y="186"/>
                      </a:lnTo>
                      <a:lnTo>
                        <a:pt x="72" y="192"/>
                      </a:lnTo>
                      <a:lnTo>
                        <a:pt x="66" y="198"/>
                      </a:lnTo>
                      <a:lnTo>
                        <a:pt x="54" y="204"/>
                      </a:lnTo>
                      <a:lnTo>
                        <a:pt x="42" y="204"/>
                      </a:lnTo>
                      <a:lnTo>
                        <a:pt x="36" y="210"/>
                      </a:lnTo>
                      <a:lnTo>
                        <a:pt x="30" y="204"/>
                      </a:lnTo>
                      <a:lnTo>
                        <a:pt x="18" y="204"/>
                      </a:lnTo>
                      <a:lnTo>
                        <a:pt x="24" y="126"/>
                      </a:lnTo>
                      <a:lnTo>
                        <a:pt x="30" y="114"/>
                      </a:lnTo>
                      <a:lnTo>
                        <a:pt x="0" y="102"/>
                      </a:lnTo>
                      <a:lnTo>
                        <a:pt x="6" y="90"/>
                      </a:lnTo>
                      <a:lnTo>
                        <a:pt x="18" y="72"/>
                      </a:lnTo>
                      <a:lnTo>
                        <a:pt x="24" y="66"/>
                      </a:lnTo>
                      <a:lnTo>
                        <a:pt x="30" y="54"/>
                      </a:lnTo>
                      <a:lnTo>
                        <a:pt x="84" y="0"/>
                      </a:lnTo>
                      <a:lnTo>
                        <a:pt x="90" y="0"/>
                      </a:lnTo>
                      <a:lnTo>
                        <a:pt x="114" y="18"/>
                      </a:lnTo>
                      <a:lnTo>
                        <a:pt x="120" y="24"/>
                      </a:lnTo>
                      <a:lnTo>
                        <a:pt x="126" y="30"/>
                      </a:lnTo>
                      <a:lnTo>
                        <a:pt x="132" y="48"/>
                      </a:lnTo>
                      <a:lnTo>
                        <a:pt x="132" y="60"/>
                      </a:lnTo>
                      <a:lnTo>
                        <a:pt x="132" y="72"/>
                      </a:lnTo>
                      <a:lnTo>
                        <a:pt x="132" y="84"/>
                      </a:lnTo>
                      <a:lnTo>
                        <a:pt x="138" y="96"/>
                      </a:lnTo>
                      <a:lnTo>
                        <a:pt x="138" y="102"/>
                      </a:lnTo>
                      <a:lnTo>
                        <a:pt x="138" y="108"/>
                      </a:lnTo>
                      <a:lnTo>
                        <a:pt x="132" y="114"/>
                      </a:lnTo>
                      <a:lnTo>
                        <a:pt x="132" y="120"/>
                      </a:lnTo>
                      <a:lnTo>
                        <a:pt x="138" y="126"/>
                      </a:lnTo>
                      <a:lnTo>
                        <a:pt x="150" y="132"/>
                      </a:lnTo>
                      <a:lnTo>
                        <a:pt x="150" y="138"/>
                      </a:lnTo>
                      <a:lnTo>
                        <a:pt x="150" y="150"/>
                      </a:lnTo>
                      <a:lnTo>
                        <a:pt x="144" y="156"/>
                      </a:lnTo>
                      <a:lnTo>
                        <a:pt x="150" y="162"/>
                      </a:lnTo>
                      <a:lnTo>
                        <a:pt x="150" y="174"/>
                      </a:lnTo>
                      <a:lnTo>
                        <a:pt x="150" y="180"/>
                      </a:lnTo>
                      <a:lnTo>
                        <a:pt x="150" y="192"/>
                      </a:lnTo>
                      <a:lnTo>
                        <a:pt x="144" y="198"/>
                      </a:lnTo>
                      <a:lnTo>
                        <a:pt x="138" y="198"/>
                      </a:lnTo>
                      <a:lnTo>
                        <a:pt x="132" y="192"/>
                      </a:lnTo>
                      <a:close/>
                    </a:path>
                  </a:pathLst>
                </a:custGeom>
                <a:solidFill>
                  <a:schemeClr val="bg1">
                    <a:lumMod val="85000"/>
                  </a:schemeClr>
                </a:solid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9" name="Freeform 781">
                  <a:extLst>
                    <a:ext uri="{FF2B5EF4-FFF2-40B4-BE49-F238E27FC236}">
                      <a16:creationId xmlns:a16="http://schemas.microsoft.com/office/drawing/2014/main" xmlns="" id="{24ED0F93-CF58-2849-8542-9184C24A8EB4}"/>
                    </a:ext>
                  </a:extLst>
                </p:cNvPr>
                <p:cNvSpPr>
                  <a:spLocks/>
                </p:cNvSpPr>
                <p:nvPr/>
              </p:nvSpPr>
              <p:spPr bwMode="auto">
                <a:xfrm>
                  <a:off x="9520468" y="3707285"/>
                  <a:ext cx="708947" cy="620328"/>
                </a:xfrm>
                <a:custGeom>
                  <a:avLst/>
                  <a:gdLst/>
                  <a:ahLst/>
                  <a:cxnLst>
                    <a:cxn ang="0">
                      <a:pos x="30" y="222"/>
                    </a:cxn>
                    <a:cxn ang="0">
                      <a:pos x="90" y="228"/>
                    </a:cxn>
                    <a:cxn ang="0">
                      <a:pos x="174" y="270"/>
                    </a:cxn>
                    <a:cxn ang="0">
                      <a:pos x="252" y="294"/>
                    </a:cxn>
                    <a:cxn ang="0">
                      <a:pos x="258" y="282"/>
                    </a:cxn>
                    <a:cxn ang="0">
                      <a:pos x="258" y="270"/>
                    </a:cxn>
                    <a:cxn ang="0">
                      <a:pos x="258" y="258"/>
                    </a:cxn>
                    <a:cxn ang="0">
                      <a:pos x="270" y="258"/>
                    </a:cxn>
                    <a:cxn ang="0">
                      <a:pos x="270" y="246"/>
                    </a:cxn>
                    <a:cxn ang="0">
                      <a:pos x="270" y="240"/>
                    </a:cxn>
                    <a:cxn ang="0">
                      <a:pos x="282" y="234"/>
                    </a:cxn>
                    <a:cxn ang="0">
                      <a:pos x="312" y="234"/>
                    </a:cxn>
                    <a:cxn ang="0">
                      <a:pos x="324" y="240"/>
                    </a:cxn>
                    <a:cxn ang="0">
                      <a:pos x="336" y="228"/>
                    </a:cxn>
                    <a:cxn ang="0">
                      <a:pos x="336" y="216"/>
                    </a:cxn>
                    <a:cxn ang="0">
                      <a:pos x="324" y="204"/>
                    </a:cxn>
                    <a:cxn ang="0">
                      <a:pos x="306" y="204"/>
                    </a:cxn>
                    <a:cxn ang="0">
                      <a:pos x="300" y="186"/>
                    </a:cxn>
                    <a:cxn ang="0">
                      <a:pos x="294" y="180"/>
                    </a:cxn>
                    <a:cxn ang="0">
                      <a:pos x="288" y="162"/>
                    </a:cxn>
                    <a:cxn ang="0">
                      <a:pos x="282" y="150"/>
                    </a:cxn>
                    <a:cxn ang="0">
                      <a:pos x="270" y="144"/>
                    </a:cxn>
                    <a:cxn ang="0">
                      <a:pos x="258" y="132"/>
                    </a:cxn>
                    <a:cxn ang="0">
                      <a:pos x="258" y="120"/>
                    </a:cxn>
                    <a:cxn ang="0">
                      <a:pos x="246" y="114"/>
                    </a:cxn>
                    <a:cxn ang="0">
                      <a:pos x="228" y="108"/>
                    </a:cxn>
                    <a:cxn ang="0">
                      <a:pos x="222" y="90"/>
                    </a:cxn>
                    <a:cxn ang="0">
                      <a:pos x="222" y="72"/>
                    </a:cxn>
                    <a:cxn ang="0">
                      <a:pos x="234" y="72"/>
                    </a:cxn>
                    <a:cxn ang="0">
                      <a:pos x="246" y="66"/>
                    </a:cxn>
                    <a:cxn ang="0">
                      <a:pos x="246" y="42"/>
                    </a:cxn>
                    <a:cxn ang="0">
                      <a:pos x="240" y="30"/>
                    </a:cxn>
                    <a:cxn ang="0">
                      <a:pos x="240" y="12"/>
                    </a:cxn>
                    <a:cxn ang="0">
                      <a:pos x="228" y="0"/>
                    </a:cxn>
                    <a:cxn ang="0">
                      <a:pos x="180" y="12"/>
                    </a:cxn>
                    <a:cxn ang="0">
                      <a:pos x="162" y="24"/>
                    </a:cxn>
                    <a:cxn ang="0">
                      <a:pos x="144" y="30"/>
                    </a:cxn>
                    <a:cxn ang="0">
                      <a:pos x="126" y="24"/>
                    </a:cxn>
                    <a:cxn ang="0">
                      <a:pos x="114" y="30"/>
                    </a:cxn>
                    <a:cxn ang="0">
                      <a:pos x="114" y="42"/>
                    </a:cxn>
                    <a:cxn ang="0">
                      <a:pos x="114" y="60"/>
                    </a:cxn>
                    <a:cxn ang="0">
                      <a:pos x="90" y="66"/>
                    </a:cxn>
                    <a:cxn ang="0">
                      <a:pos x="78" y="60"/>
                    </a:cxn>
                    <a:cxn ang="0">
                      <a:pos x="66" y="72"/>
                    </a:cxn>
                    <a:cxn ang="0">
                      <a:pos x="54" y="78"/>
                    </a:cxn>
                    <a:cxn ang="0">
                      <a:pos x="60" y="96"/>
                    </a:cxn>
                    <a:cxn ang="0">
                      <a:pos x="66" y="108"/>
                    </a:cxn>
                    <a:cxn ang="0">
                      <a:pos x="72" y="126"/>
                    </a:cxn>
                    <a:cxn ang="0">
                      <a:pos x="66" y="138"/>
                    </a:cxn>
                    <a:cxn ang="0">
                      <a:pos x="54" y="138"/>
                    </a:cxn>
                    <a:cxn ang="0">
                      <a:pos x="48" y="150"/>
                    </a:cxn>
                    <a:cxn ang="0">
                      <a:pos x="42" y="162"/>
                    </a:cxn>
                    <a:cxn ang="0">
                      <a:pos x="36" y="174"/>
                    </a:cxn>
                    <a:cxn ang="0">
                      <a:pos x="24" y="174"/>
                    </a:cxn>
                    <a:cxn ang="0">
                      <a:pos x="12" y="186"/>
                    </a:cxn>
                    <a:cxn ang="0">
                      <a:pos x="0" y="210"/>
                    </a:cxn>
                    <a:cxn ang="0">
                      <a:pos x="0" y="228"/>
                    </a:cxn>
                    <a:cxn ang="0">
                      <a:pos x="6" y="240"/>
                    </a:cxn>
                    <a:cxn ang="0">
                      <a:pos x="18" y="240"/>
                    </a:cxn>
                  </a:cxnLst>
                  <a:rect l="0" t="0" r="r" b="b"/>
                  <a:pathLst>
                    <a:path w="336" h="294">
                      <a:moveTo>
                        <a:pt x="18" y="240"/>
                      </a:moveTo>
                      <a:lnTo>
                        <a:pt x="30" y="222"/>
                      </a:lnTo>
                      <a:lnTo>
                        <a:pt x="42" y="216"/>
                      </a:lnTo>
                      <a:lnTo>
                        <a:pt x="90" y="228"/>
                      </a:lnTo>
                      <a:lnTo>
                        <a:pt x="114" y="234"/>
                      </a:lnTo>
                      <a:lnTo>
                        <a:pt x="174" y="270"/>
                      </a:lnTo>
                      <a:lnTo>
                        <a:pt x="210" y="288"/>
                      </a:lnTo>
                      <a:lnTo>
                        <a:pt x="252" y="294"/>
                      </a:lnTo>
                      <a:lnTo>
                        <a:pt x="258" y="288"/>
                      </a:lnTo>
                      <a:lnTo>
                        <a:pt x="258" y="282"/>
                      </a:lnTo>
                      <a:lnTo>
                        <a:pt x="258" y="276"/>
                      </a:lnTo>
                      <a:lnTo>
                        <a:pt x="258" y="270"/>
                      </a:lnTo>
                      <a:lnTo>
                        <a:pt x="252" y="264"/>
                      </a:lnTo>
                      <a:lnTo>
                        <a:pt x="258" y="258"/>
                      </a:lnTo>
                      <a:lnTo>
                        <a:pt x="264" y="258"/>
                      </a:lnTo>
                      <a:lnTo>
                        <a:pt x="270" y="258"/>
                      </a:lnTo>
                      <a:lnTo>
                        <a:pt x="270" y="252"/>
                      </a:lnTo>
                      <a:lnTo>
                        <a:pt x="270" y="246"/>
                      </a:lnTo>
                      <a:lnTo>
                        <a:pt x="264" y="246"/>
                      </a:lnTo>
                      <a:lnTo>
                        <a:pt x="270" y="240"/>
                      </a:lnTo>
                      <a:lnTo>
                        <a:pt x="276" y="240"/>
                      </a:lnTo>
                      <a:lnTo>
                        <a:pt x="282" y="234"/>
                      </a:lnTo>
                      <a:lnTo>
                        <a:pt x="294" y="234"/>
                      </a:lnTo>
                      <a:lnTo>
                        <a:pt x="312" y="234"/>
                      </a:lnTo>
                      <a:lnTo>
                        <a:pt x="318" y="240"/>
                      </a:lnTo>
                      <a:lnTo>
                        <a:pt x="324" y="240"/>
                      </a:lnTo>
                      <a:lnTo>
                        <a:pt x="330" y="234"/>
                      </a:lnTo>
                      <a:lnTo>
                        <a:pt x="336" y="228"/>
                      </a:lnTo>
                      <a:lnTo>
                        <a:pt x="336" y="222"/>
                      </a:lnTo>
                      <a:lnTo>
                        <a:pt x="336" y="216"/>
                      </a:lnTo>
                      <a:lnTo>
                        <a:pt x="330" y="210"/>
                      </a:lnTo>
                      <a:lnTo>
                        <a:pt x="324" y="204"/>
                      </a:lnTo>
                      <a:lnTo>
                        <a:pt x="312" y="204"/>
                      </a:lnTo>
                      <a:lnTo>
                        <a:pt x="306" y="204"/>
                      </a:lnTo>
                      <a:lnTo>
                        <a:pt x="300" y="198"/>
                      </a:lnTo>
                      <a:lnTo>
                        <a:pt x="300" y="186"/>
                      </a:lnTo>
                      <a:lnTo>
                        <a:pt x="300" y="180"/>
                      </a:lnTo>
                      <a:lnTo>
                        <a:pt x="294" y="180"/>
                      </a:lnTo>
                      <a:lnTo>
                        <a:pt x="288" y="174"/>
                      </a:lnTo>
                      <a:lnTo>
                        <a:pt x="288" y="162"/>
                      </a:lnTo>
                      <a:lnTo>
                        <a:pt x="282" y="156"/>
                      </a:lnTo>
                      <a:lnTo>
                        <a:pt x="282" y="150"/>
                      </a:lnTo>
                      <a:lnTo>
                        <a:pt x="276" y="144"/>
                      </a:lnTo>
                      <a:lnTo>
                        <a:pt x="270" y="144"/>
                      </a:lnTo>
                      <a:lnTo>
                        <a:pt x="264" y="138"/>
                      </a:lnTo>
                      <a:lnTo>
                        <a:pt x="258" y="132"/>
                      </a:lnTo>
                      <a:lnTo>
                        <a:pt x="258" y="126"/>
                      </a:lnTo>
                      <a:lnTo>
                        <a:pt x="258" y="120"/>
                      </a:lnTo>
                      <a:lnTo>
                        <a:pt x="252" y="114"/>
                      </a:lnTo>
                      <a:lnTo>
                        <a:pt x="246" y="114"/>
                      </a:lnTo>
                      <a:lnTo>
                        <a:pt x="234" y="108"/>
                      </a:lnTo>
                      <a:lnTo>
                        <a:pt x="228" y="108"/>
                      </a:lnTo>
                      <a:lnTo>
                        <a:pt x="228" y="96"/>
                      </a:lnTo>
                      <a:lnTo>
                        <a:pt x="222" y="90"/>
                      </a:lnTo>
                      <a:lnTo>
                        <a:pt x="222" y="78"/>
                      </a:lnTo>
                      <a:lnTo>
                        <a:pt x="222" y="72"/>
                      </a:lnTo>
                      <a:lnTo>
                        <a:pt x="228" y="72"/>
                      </a:lnTo>
                      <a:lnTo>
                        <a:pt x="234" y="72"/>
                      </a:lnTo>
                      <a:lnTo>
                        <a:pt x="240" y="72"/>
                      </a:lnTo>
                      <a:lnTo>
                        <a:pt x="246" y="66"/>
                      </a:lnTo>
                      <a:lnTo>
                        <a:pt x="246" y="54"/>
                      </a:lnTo>
                      <a:lnTo>
                        <a:pt x="246" y="42"/>
                      </a:lnTo>
                      <a:lnTo>
                        <a:pt x="246" y="36"/>
                      </a:lnTo>
                      <a:lnTo>
                        <a:pt x="240" y="30"/>
                      </a:lnTo>
                      <a:lnTo>
                        <a:pt x="240" y="24"/>
                      </a:lnTo>
                      <a:lnTo>
                        <a:pt x="240" y="12"/>
                      </a:lnTo>
                      <a:lnTo>
                        <a:pt x="240" y="0"/>
                      </a:lnTo>
                      <a:lnTo>
                        <a:pt x="228" y="0"/>
                      </a:lnTo>
                      <a:lnTo>
                        <a:pt x="186" y="6"/>
                      </a:lnTo>
                      <a:lnTo>
                        <a:pt x="180" y="12"/>
                      </a:lnTo>
                      <a:lnTo>
                        <a:pt x="174" y="18"/>
                      </a:lnTo>
                      <a:lnTo>
                        <a:pt x="162" y="24"/>
                      </a:lnTo>
                      <a:lnTo>
                        <a:pt x="150" y="24"/>
                      </a:lnTo>
                      <a:lnTo>
                        <a:pt x="144" y="30"/>
                      </a:lnTo>
                      <a:lnTo>
                        <a:pt x="138" y="24"/>
                      </a:lnTo>
                      <a:lnTo>
                        <a:pt x="126" y="24"/>
                      </a:lnTo>
                      <a:lnTo>
                        <a:pt x="120" y="24"/>
                      </a:lnTo>
                      <a:lnTo>
                        <a:pt x="114" y="30"/>
                      </a:lnTo>
                      <a:lnTo>
                        <a:pt x="108" y="36"/>
                      </a:lnTo>
                      <a:lnTo>
                        <a:pt x="114" y="42"/>
                      </a:lnTo>
                      <a:lnTo>
                        <a:pt x="114" y="48"/>
                      </a:lnTo>
                      <a:lnTo>
                        <a:pt x="114" y="60"/>
                      </a:lnTo>
                      <a:lnTo>
                        <a:pt x="96" y="66"/>
                      </a:lnTo>
                      <a:lnTo>
                        <a:pt x="90" y="66"/>
                      </a:lnTo>
                      <a:lnTo>
                        <a:pt x="84" y="60"/>
                      </a:lnTo>
                      <a:lnTo>
                        <a:pt x="78" y="60"/>
                      </a:lnTo>
                      <a:lnTo>
                        <a:pt x="72" y="66"/>
                      </a:lnTo>
                      <a:lnTo>
                        <a:pt x="66" y="72"/>
                      </a:lnTo>
                      <a:lnTo>
                        <a:pt x="60" y="78"/>
                      </a:lnTo>
                      <a:lnTo>
                        <a:pt x="54" y="78"/>
                      </a:lnTo>
                      <a:lnTo>
                        <a:pt x="54" y="84"/>
                      </a:lnTo>
                      <a:lnTo>
                        <a:pt x="60" y="96"/>
                      </a:lnTo>
                      <a:lnTo>
                        <a:pt x="60" y="102"/>
                      </a:lnTo>
                      <a:lnTo>
                        <a:pt x="66" y="108"/>
                      </a:lnTo>
                      <a:lnTo>
                        <a:pt x="72" y="120"/>
                      </a:lnTo>
                      <a:lnTo>
                        <a:pt x="72" y="126"/>
                      </a:lnTo>
                      <a:lnTo>
                        <a:pt x="72" y="132"/>
                      </a:lnTo>
                      <a:lnTo>
                        <a:pt x="66" y="138"/>
                      </a:lnTo>
                      <a:lnTo>
                        <a:pt x="60" y="138"/>
                      </a:lnTo>
                      <a:lnTo>
                        <a:pt x="54" y="138"/>
                      </a:lnTo>
                      <a:lnTo>
                        <a:pt x="48" y="144"/>
                      </a:lnTo>
                      <a:lnTo>
                        <a:pt x="48" y="150"/>
                      </a:lnTo>
                      <a:lnTo>
                        <a:pt x="42" y="156"/>
                      </a:lnTo>
                      <a:lnTo>
                        <a:pt x="42" y="162"/>
                      </a:lnTo>
                      <a:lnTo>
                        <a:pt x="42" y="174"/>
                      </a:lnTo>
                      <a:lnTo>
                        <a:pt x="36" y="174"/>
                      </a:lnTo>
                      <a:lnTo>
                        <a:pt x="30" y="174"/>
                      </a:lnTo>
                      <a:lnTo>
                        <a:pt x="24" y="174"/>
                      </a:lnTo>
                      <a:lnTo>
                        <a:pt x="18" y="180"/>
                      </a:lnTo>
                      <a:lnTo>
                        <a:pt x="12" y="186"/>
                      </a:lnTo>
                      <a:lnTo>
                        <a:pt x="0" y="204"/>
                      </a:lnTo>
                      <a:lnTo>
                        <a:pt x="0" y="210"/>
                      </a:lnTo>
                      <a:lnTo>
                        <a:pt x="0" y="216"/>
                      </a:lnTo>
                      <a:lnTo>
                        <a:pt x="0" y="228"/>
                      </a:lnTo>
                      <a:lnTo>
                        <a:pt x="0" y="234"/>
                      </a:lnTo>
                      <a:lnTo>
                        <a:pt x="6" y="240"/>
                      </a:lnTo>
                      <a:lnTo>
                        <a:pt x="18" y="246"/>
                      </a:lnTo>
                      <a:lnTo>
                        <a:pt x="18" y="240"/>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1" name="Freeform 808">
                  <a:extLst>
                    <a:ext uri="{FF2B5EF4-FFF2-40B4-BE49-F238E27FC236}">
                      <a16:creationId xmlns:a16="http://schemas.microsoft.com/office/drawing/2014/main" xmlns="" id="{2E7075BB-49BE-7545-9114-D226CD0F620C}"/>
                    </a:ext>
                  </a:extLst>
                </p:cNvPr>
                <p:cNvSpPr>
                  <a:spLocks/>
                </p:cNvSpPr>
                <p:nvPr/>
              </p:nvSpPr>
              <p:spPr bwMode="auto">
                <a:xfrm>
                  <a:off x="9419189" y="5327734"/>
                  <a:ext cx="746926" cy="531710"/>
                </a:xfrm>
                <a:custGeom>
                  <a:avLst/>
                  <a:gdLst/>
                  <a:ahLst/>
                  <a:cxnLst>
                    <a:cxn ang="0">
                      <a:pos x="348" y="48"/>
                    </a:cxn>
                    <a:cxn ang="0">
                      <a:pos x="330" y="36"/>
                    </a:cxn>
                    <a:cxn ang="0">
                      <a:pos x="324" y="18"/>
                    </a:cxn>
                    <a:cxn ang="0">
                      <a:pos x="300" y="18"/>
                    </a:cxn>
                    <a:cxn ang="0">
                      <a:pos x="288" y="30"/>
                    </a:cxn>
                    <a:cxn ang="0">
                      <a:pos x="270" y="30"/>
                    </a:cxn>
                    <a:cxn ang="0">
                      <a:pos x="270" y="18"/>
                    </a:cxn>
                    <a:cxn ang="0">
                      <a:pos x="264" y="6"/>
                    </a:cxn>
                    <a:cxn ang="0">
                      <a:pos x="252" y="6"/>
                    </a:cxn>
                    <a:cxn ang="0">
                      <a:pos x="240" y="6"/>
                    </a:cxn>
                    <a:cxn ang="0">
                      <a:pos x="216" y="6"/>
                    </a:cxn>
                    <a:cxn ang="0">
                      <a:pos x="198" y="6"/>
                    </a:cxn>
                    <a:cxn ang="0">
                      <a:pos x="186" y="12"/>
                    </a:cxn>
                    <a:cxn ang="0">
                      <a:pos x="174" y="12"/>
                    </a:cxn>
                    <a:cxn ang="0">
                      <a:pos x="162" y="30"/>
                    </a:cxn>
                    <a:cxn ang="0">
                      <a:pos x="150" y="42"/>
                    </a:cxn>
                    <a:cxn ang="0">
                      <a:pos x="132" y="54"/>
                    </a:cxn>
                    <a:cxn ang="0">
                      <a:pos x="120" y="66"/>
                    </a:cxn>
                    <a:cxn ang="0">
                      <a:pos x="108" y="78"/>
                    </a:cxn>
                    <a:cxn ang="0">
                      <a:pos x="96" y="72"/>
                    </a:cxn>
                    <a:cxn ang="0">
                      <a:pos x="84" y="72"/>
                    </a:cxn>
                    <a:cxn ang="0">
                      <a:pos x="72" y="84"/>
                    </a:cxn>
                    <a:cxn ang="0">
                      <a:pos x="60" y="84"/>
                    </a:cxn>
                    <a:cxn ang="0">
                      <a:pos x="60" y="90"/>
                    </a:cxn>
                    <a:cxn ang="0">
                      <a:pos x="66" y="102"/>
                    </a:cxn>
                    <a:cxn ang="0">
                      <a:pos x="54" y="120"/>
                    </a:cxn>
                    <a:cxn ang="0">
                      <a:pos x="48" y="126"/>
                    </a:cxn>
                    <a:cxn ang="0">
                      <a:pos x="60" y="144"/>
                    </a:cxn>
                    <a:cxn ang="0">
                      <a:pos x="66" y="168"/>
                    </a:cxn>
                    <a:cxn ang="0">
                      <a:pos x="54" y="168"/>
                    </a:cxn>
                    <a:cxn ang="0">
                      <a:pos x="48" y="180"/>
                    </a:cxn>
                    <a:cxn ang="0">
                      <a:pos x="54" y="186"/>
                    </a:cxn>
                    <a:cxn ang="0">
                      <a:pos x="60" y="198"/>
                    </a:cxn>
                    <a:cxn ang="0">
                      <a:pos x="54" y="204"/>
                    </a:cxn>
                    <a:cxn ang="0">
                      <a:pos x="36" y="216"/>
                    </a:cxn>
                    <a:cxn ang="0">
                      <a:pos x="24" y="222"/>
                    </a:cxn>
                    <a:cxn ang="0">
                      <a:pos x="18" y="222"/>
                    </a:cxn>
                    <a:cxn ang="0">
                      <a:pos x="6" y="228"/>
                    </a:cxn>
                    <a:cxn ang="0">
                      <a:pos x="0" y="234"/>
                    </a:cxn>
                    <a:cxn ang="0">
                      <a:pos x="0" y="252"/>
                    </a:cxn>
                    <a:cxn ang="0">
                      <a:pos x="78" y="234"/>
                    </a:cxn>
                    <a:cxn ang="0">
                      <a:pos x="108" y="216"/>
                    </a:cxn>
                    <a:cxn ang="0">
                      <a:pos x="126" y="204"/>
                    </a:cxn>
                    <a:cxn ang="0">
                      <a:pos x="174" y="234"/>
                    </a:cxn>
                    <a:cxn ang="0">
                      <a:pos x="180" y="222"/>
                    </a:cxn>
                    <a:cxn ang="0">
                      <a:pos x="198" y="210"/>
                    </a:cxn>
                    <a:cxn ang="0">
                      <a:pos x="204" y="204"/>
                    </a:cxn>
                    <a:cxn ang="0">
                      <a:pos x="228" y="204"/>
                    </a:cxn>
                    <a:cxn ang="0">
                      <a:pos x="258" y="180"/>
                    </a:cxn>
                    <a:cxn ang="0">
                      <a:pos x="264" y="168"/>
                    </a:cxn>
                    <a:cxn ang="0">
                      <a:pos x="258" y="150"/>
                    </a:cxn>
                    <a:cxn ang="0">
                      <a:pos x="258" y="126"/>
                    </a:cxn>
                    <a:cxn ang="0">
                      <a:pos x="258" y="114"/>
                    </a:cxn>
                    <a:cxn ang="0">
                      <a:pos x="300" y="90"/>
                    </a:cxn>
                    <a:cxn ang="0">
                      <a:pos x="354" y="54"/>
                    </a:cxn>
                  </a:cxnLst>
                  <a:rect l="0" t="0" r="r" b="b"/>
                  <a:pathLst>
                    <a:path w="354" h="252">
                      <a:moveTo>
                        <a:pt x="354" y="54"/>
                      </a:moveTo>
                      <a:lnTo>
                        <a:pt x="348" y="48"/>
                      </a:lnTo>
                      <a:lnTo>
                        <a:pt x="336" y="42"/>
                      </a:lnTo>
                      <a:lnTo>
                        <a:pt x="330" y="36"/>
                      </a:lnTo>
                      <a:lnTo>
                        <a:pt x="330" y="30"/>
                      </a:lnTo>
                      <a:lnTo>
                        <a:pt x="324" y="18"/>
                      </a:lnTo>
                      <a:lnTo>
                        <a:pt x="312" y="12"/>
                      </a:lnTo>
                      <a:lnTo>
                        <a:pt x="300" y="18"/>
                      </a:lnTo>
                      <a:lnTo>
                        <a:pt x="294" y="24"/>
                      </a:lnTo>
                      <a:lnTo>
                        <a:pt x="288" y="30"/>
                      </a:lnTo>
                      <a:lnTo>
                        <a:pt x="276" y="30"/>
                      </a:lnTo>
                      <a:lnTo>
                        <a:pt x="270" y="30"/>
                      </a:lnTo>
                      <a:lnTo>
                        <a:pt x="270" y="24"/>
                      </a:lnTo>
                      <a:lnTo>
                        <a:pt x="270" y="18"/>
                      </a:lnTo>
                      <a:lnTo>
                        <a:pt x="270" y="12"/>
                      </a:lnTo>
                      <a:lnTo>
                        <a:pt x="264" y="6"/>
                      </a:lnTo>
                      <a:lnTo>
                        <a:pt x="258" y="6"/>
                      </a:lnTo>
                      <a:lnTo>
                        <a:pt x="252" y="6"/>
                      </a:lnTo>
                      <a:lnTo>
                        <a:pt x="246" y="0"/>
                      </a:lnTo>
                      <a:lnTo>
                        <a:pt x="240" y="6"/>
                      </a:lnTo>
                      <a:lnTo>
                        <a:pt x="228" y="6"/>
                      </a:lnTo>
                      <a:lnTo>
                        <a:pt x="216" y="6"/>
                      </a:lnTo>
                      <a:lnTo>
                        <a:pt x="204" y="6"/>
                      </a:lnTo>
                      <a:lnTo>
                        <a:pt x="198" y="6"/>
                      </a:lnTo>
                      <a:lnTo>
                        <a:pt x="192" y="6"/>
                      </a:lnTo>
                      <a:lnTo>
                        <a:pt x="186" y="12"/>
                      </a:lnTo>
                      <a:lnTo>
                        <a:pt x="180" y="12"/>
                      </a:lnTo>
                      <a:lnTo>
                        <a:pt x="174" y="12"/>
                      </a:lnTo>
                      <a:lnTo>
                        <a:pt x="162" y="24"/>
                      </a:lnTo>
                      <a:lnTo>
                        <a:pt x="162" y="30"/>
                      </a:lnTo>
                      <a:lnTo>
                        <a:pt x="162" y="36"/>
                      </a:lnTo>
                      <a:lnTo>
                        <a:pt x="150" y="42"/>
                      </a:lnTo>
                      <a:lnTo>
                        <a:pt x="144" y="48"/>
                      </a:lnTo>
                      <a:lnTo>
                        <a:pt x="132" y="54"/>
                      </a:lnTo>
                      <a:lnTo>
                        <a:pt x="126" y="60"/>
                      </a:lnTo>
                      <a:lnTo>
                        <a:pt x="120" y="66"/>
                      </a:lnTo>
                      <a:lnTo>
                        <a:pt x="114" y="78"/>
                      </a:lnTo>
                      <a:lnTo>
                        <a:pt x="108" y="78"/>
                      </a:lnTo>
                      <a:lnTo>
                        <a:pt x="102" y="78"/>
                      </a:lnTo>
                      <a:lnTo>
                        <a:pt x="96" y="72"/>
                      </a:lnTo>
                      <a:lnTo>
                        <a:pt x="84" y="66"/>
                      </a:lnTo>
                      <a:lnTo>
                        <a:pt x="84" y="72"/>
                      </a:lnTo>
                      <a:lnTo>
                        <a:pt x="78" y="84"/>
                      </a:lnTo>
                      <a:lnTo>
                        <a:pt x="72" y="84"/>
                      </a:lnTo>
                      <a:lnTo>
                        <a:pt x="66" y="84"/>
                      </a:lnTo>
                      <a:lnTo>
                        <a:pt x="60" y="84"/>
                      </a:lnTo>
                      <a:lnTo>
                        <a:pt x="54" y="84"/>
                      </a:lnTo>
                      <a:lnTo>
                        <a:pt x="60" y="90"/>
                      </a:lnTo>
                      <a:lnTo>
                        <a:pt x="66" y="96"/>
                      </a:lnTo>
                      <a:lnTo>
                        <a:pt x="66" y="102"/>
                      </a:lnTo>
                      <a:lnTo>
                        <a:pt x="60" y="108"/>
                      </a:lnTo>
                      <a:lnTo>
                        <a:pt x="54" y="120"/>
                      </a:lnTo>
                      <a:lnTo>
                        <a:pt x="48" y="120"/>
                      </a:lnTo>
                      <a:lnTo>
                        <a:pt x="48" y="126"/>
                      </a:lnTo>
                      <a:lnTo>
                        <a:pt x="54" y="138"/>
                      </a:lnTo>
                      <a:lnTo>
                        <a:pt x="60" y="144"/>
                      </a:lnTo>
                      <a:lnTo>
                        <a:pt x="66" y="156"/>
                      </a:lnTo>
                      <a:lnTo>
                        <a:pt x="66" y="168"/>
                      </a:lnTo>
                      <a:lnTo>
                        <a:pt x="60" y="168"/>
                      </a:lnTo>
                      <a:lnTo>
                        <a:pt x="54" y="168"/>
                      </a:lnTo>
                      <a:lnTo>
                        <a:pt x="48" y="174"/>
                      </a:lnTo>
                      <a:lnTo>
                        <a:pt x="48" y="180"/>
                      </a:lnTo>
                      <a:lnTo>
                        <a:pt x="48" y="186"/>
                      </a:lnTo>
                      <a:lnTo>
                        <a:pt x="54" y="186"/>
                      </a:lnTo>
                      <a:lnTo>
                        <a:pt x="60" y="192"/>
                      </a:lnTo>
                      <a:lnTo>
                        <a:pt x="60" y="198"/>
                      </a:lnTo>
                      <a:lnTo>
                        <a:pt x="60" y="204"/>
                      </a:lnTo>
                      <a:lnTo>
                        <a:pt x="54" y="204"/>
                      </a:lnTo>
                      <a:lnTo>
                        <a:pt x="48" y="210"/>
                      </a:lnTo>
                      <a:lnTo>
                        <a:pt x="36" y="216"/>
                      </a:lnTo>
                      <a:lnTo>
                        <a:pt x="30" y="222"/>
                      </a:lnTo>
                      <a:lnTo>
                        <a:pt x="24" y="222"/>
                      </a:lnTo>
                      <a:lnTo>
                        <a:pt x="18" y="216"/>
                      </a:lnTo>
                      <a:lnTo>
                        <a:pt x="18" y="222"/>
                      </a:lnTo>
                      <a:lnTo>
                        <a:pt x="12" y="228"/>
                      </a:lnTo>
                      <a:lnTo>
                        <a:pt x="6" y="228"/>
                      </a:lnTo>
                      <a:lnTo>
                        <a:pt x="0" y="228"/>
                      </a:lnTo>
                      <a:lnTo>
                        <a:pt x="0" y="234"/>
                      </a:lnTo>
                      <a:lnTo>
                        <a:pt x="0" y="240"/>
                      </a:lnTo>
                      <a:lnTo>
                        <a:pt x="0" y="252"/>
                      </a:lnTo>
                      <a:lnTo>
                        <a:pt x="72" y="228"/>
                      </a:lnTo>
                      <a:lnTo>
                        <a:pt x="78" y="234"/>
                      </a:lnTo>
                      <a:lnTo>
                        <a:pt x="90" y="216"/>
                      </a:lnTo>
                      <a:lnTo>
                        <a:pt x="108" y="216"/>
                      </a:lnTo>
                      <a:lnTo>
                        <a:pt x="114" y="216"/>
                      </a:lnTo>
                      <a:lnTo>
                        <a:pt x="126" y="204"/>
                      </a:lnTo>
                      <a:lnTo>
                        <a:pt x="144" y="210"/>
                      </a:lnTo>
                      <a:lnTo>
                        <a:pt x="174" y="234"/>
                      </a:lnTo>
                      <a:lnTo>
                        <a:pt x="174" y="228"/>
                      </a:lnTo>
                      <a:lnTo>
                        <a:pt x="180" y="222"/>
                      </a:lnTo>
                      <a:lnTo>
                        <a:pt x="192" y="216"/>
                      </a:lnTo>
                      <a:lnTo>
                        <a:pt x="198" y="210"/>
                      </a:lnTo>
                      <a:lnTo>
                        <a:pt x="198" y="204"/>
                      </a:lnTo>
                      <a:lnTo>
                        <a:pt x="204" y="204"/>
                      </a:lnTo>
                      <a:lnTo>
                        <a:pt x="216" y="204"/>
                      </a:lnTo>
                      <a:lnTo>
                        <a:pt x="228" y="204"/>
                      </a:lnTo>
                      <a:lnTo>
                        <a:pt x="246" y="192"/>
                      </a:lnTo>
                      <a:lnTo>
                        <a:pt x="258" y="180"/>
                      </a:lnTo>
                      <a:lnTo>
                        <a:pt x="258" y="174"/>
                      </a:lnTo>
                      <a:lnTo>
                        <a:pt x="264" y="168"/>
                      </a:lnTo>
                      <a:lnTo>
                        <a:pt x="258" y="162"/>
                      </a:lnTo>
                      <a:lnTo>
                        <a:pt x="258" y="150"/>
                      </a:lnTo>
                      <a:lnTo>
                        <a:pt x="258" y="138"/>
                      </a:lnTo>
                      <a:lnTo>
                        <a:pt x="258" y="126"/>
                      </a:lnTo>
                      <a:lnTo>
                        <a:pt x="258" y="120"/>
                      </a:lnTo>
                      <a:lnTo>
                        <a:pt x="258" y="114"/>
                      </a:lnTo>
                      <a:lnTo>
                        <a:pt x="282" y="102"/>
                      </a:lnTo>
                      <a:lnTo>
                        <a:pt x="300" y="90"/>
                      </a:lnTo>
                      <a:lnTo>
                        <a:pt x="318" y="78"/>
                      </a:lnTo>
                      <a:lnTo>
                        <a:pt x="354" y="54"/>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2" name="Freeform 821">
                  <a:extLst>
                    <a:ext uri="{FF2B5EF4-FFF2-40B4-BE49-F238E27FC236}">
                      <a16:creationId xmlns:a16="http://schemas.microsoft.com/office/drawing/2014/main" xmlns="" id="{5FA819B9-F327-7541-8FC9-36A1ED784FCD}"/>
                    </a:ext>
                  </a:extLst>
                </p:cNvPr>
                <p:cNvSpPr>
                  <a:spLocks/>
                </p:cNvSpPr>
                <p:nvPr/>
              </p:nvSpPr>
              <p:spPr bwMode="auto">
                <a:xfrm>
                  <a:off x="8026615" y="4884642"/>
                  <a:ext cx="557030" cy="531710"/>
                </a:xfrm>
                <a:custGeom>
                  <a:avLst/>
                  <a:gdLst/>
                  <a:ahLst/>
                  <a:cxnLst>
                    <a:cxn ang="0">
                      <a:pos x="198" y="48"/>
                    </a:cxn>
                    <a:cxn ang="0">
                      <a:pos x="198" y="78"/>
                    </a:cxn>
                    <a:cxn ang="0">
                      <a:pos x="222" y="102"/>
                    </a:cxn>
                    <a:cxn ang="0">
                      <a:pos x="228" y="120"/>
                    </a:cxn>
                    <a:cxn ang="0">
                      <a:pos x="258" y="174"/>
                    </a:cxn>
                    <a:cxn ang="0">
                      <a:pos x="264" y="180"/>
                    </a:cxn>
                    <a:cxn ang="0">
                      <a:pos x="258" y="192"/>
                    </a:cxn>
                    <a:cxn ang="0">
                      <a:pos x="240" y="192"/>
                    </a:cxn>
                    <a:cxn ang="0">
                      <a:pos x="216" y="210"/>
                    </a:cxn>
                    <a:cxn ang="0">
                      <a:pos x="192" y="240"/>
                    </a:cxn>
                    <a:cxn ang="0">
                      <a:pos x="186" y="246"/>
                    </a:cxn>
                    <a:cxn ang="0">
                      <a:pos x="174" y="246"/>
                    </a:cxn>
                    <a:cxn ang="0">
                      <a:pos x="168" y="252"/>
                    </a:cxn>
                    <a:cxn ang="0">
                      <a:pos x="132" y="252"/>
                    </a:cxn>
                    <a:cxn ang="0">
                      <a:pos x="102" y="246"/>
                    </a:cxn>
                    <a:cxn ang="0">
                      <a:pos x="90" y="234"/>
                    </a:cxn>
                    <a:cxn ang="0">
                      <a:pos x="78" y="228"/>
                    </a:cxn>
                    <a:cxn ang="0">
                      <a:pos x="72" y="216"/>
                    </a:cxn>
                    <a:cxn ang="0">
                      <a:pos x="72" y="204"/>
                    </a:cxn>
                    <a:cxn ang="0">
                      <a:pos x="60" y="198"/>
                    </a:cxn>
                    <a:cxn ang="0">
                      <a:pos x="48" y="204"/>
                    </a:cxn>
                    <a:cxn ang="0">
                      <a:pos x="42" y="192"/>
                    </a:cxn>
                    <a:cxn ang="0">
                      <a:pos x="48" y="180"/>
                    </a:cxn>
                    <a:cxn ang="0">
                      <a:pos x="48" y="168"/>
                    </a:cxn>
                    <a:cxn ang="0">
                      <a:pos x="24" y="156"/>
                    </a:cxn>
                    <a:cxn ang="0">
                      <a:pos x="30" y="144"/>
                    </a:cxn>
                    <a:cxn ang="0">
                      <a:pos x="30" y="132"/>
                    </a:cxn>
                    <a:cxn ang="0">
                      <a:pos x="18" y="108"/>
                    </a:cxn>
                    <a:cxn ang="0">
                      <a:pos x="12" y="84"/>
                    </a:cxn>
                    <a:cxn ang="0">
                      <a:pos x="0" y="66"/>
                    </a:cxn>
                    <a:cxn ang="0">
                      <a:pos x="6" y="48"/>
                    </a:cxn>
                    <a:cxn ang="0">
                      <a:pos x="36" y="18"/>
                    </a:cxn>
                    <a:cxn ang="0">
                      <a:pos x="96" y="18"/>
                    </a:cxn>
                    <a:cxn ang="0">
                      <a:pos x="144" y="0"/>
                    </a:cxn>
                    <a:cxn ang="0">
                      <a:pos x="180" y="30"/>
                    </a:cxn>
                  </a:cxnLst>
                  <a:rect l="0" t="0" r="r" b="b"/>
                  <a:pathLst>
                    <a:path w="264" h="252">
                      <a:moveTo>
                        <a:pt x="180" y="30"/>
                      </a:moveTo>
                      <a:lnTo>
                        <a:pt x="198" y="48"/>
                      </a:lnTo>
                      <a:lnTo>
                        <a:pt x="198" y="60"/>
                      </a:lnTo>
                      <a:lnTo>
                        <a:pt x="198" y="78"/>
                      </a:lnTo>
                      <a:lnTo>
                        <a:pt x="210" y="96"/>
                      </a:lnTo>
                      <a:lnTo>
                        <a:pt x="222" y="102"/>
                      </a:lnTo>
                      <a:lnTo>
                        <a:pt x="222" y="108"/>
                      </a:lnTo>
                      <a:lnTo>
                        <a:pt x="228" y="120"/>
                      </a:lnTo>
                      <a:lnTo>
                        <a:pt x="246" y="156"/>
                      </a:lnTo>
                      <a:lnTo>
                        <a:pt x="258" y="174"/>
                      </a:lnTo>
                      <a:lnTo>
                        <a:pt x="264" y="174"/>
                      </a:lnTo>
                      <a:lnTo>
                        <a:pt x="264" y="180"/>
                      </a:lnTo>
                      <a:lnTo>
                        <a:pt x="264" y="186"/>
                      </a:lnTo>
                      <a:lnTo>
                        <a:pt x="258" y="192"/>
                      </a:lnTo>
                      <a:lnTo>
                        <a:pt x="252" y="192"/>
                      </a:lnTo>
                      <a:lnTo>
                        <a:pt x="240" y="192"/>
                      </a:lnTo>
                      <a:lnTo>
                        <a:pt x="228" y="198"/>
                      </a:lnTo>
                      <a:lnTo>
                        <a:pt x="216" y="210"/>
                      </a:lnTo>
                      <a:lnTo>
                        <a:pt x="204" y="216"/>
                      </a:lnTo>
                      <a:lnTo>
                        <a:pt x="192" y="240"/>
                      </a:lnTo>
                      <a:lnTo>
                        <a:pt x="192" y="246"/>
                      </a:lnTo>
                      <a:lnTo>
                        <a:pt x="186" y="246"/>
                      </a:lnTo>
                      <a:lnTo>
                        <a:pt x="180" y="246"/>
                      </a:lnTo>
                      <a:lnTo>
                        <a:pt x="174" y="246"/>
                      </a:lnTo>
                      <a:lnTo>
                        <a:pt x="168" y="246"/>
                      </a:lnTo>
                      <a:lnTo>
                        <a:pt x="168" y="252"/>
                      </a:lnTo>
                      <a:lnTo>
                        <a:pt x="156" y="252"/>
                      </a:lnTo>
                      <a:lnTo>
                        <a:pt x="132" y="252"/>
                      </a:lnTo>
                      <a:lnTo>
                        <a:pt x="114" y="252"/>
                      </a:lnTo>
                      <a:lnTo>
                        <a:pt x="102" y="246"/>
                      </a:lnTo>
                      <a:lnTo>
                        <a:pt x="96" y="240"/>
                      </a:lnTo>
                      <a:lnTo>
                        <a:pt x="90" y="234"/>
                      </a:lnTo>
                      <a:lnTo>
                        <a:pt x="84" y="228"/>
                      </a:lnTo>
                      <a:lnTo>
                        <a:pt x="78" y="228"/>
                      </a:lnTo>
                      <a:lnTo>
                        <a:pt x="72" y="222"/>
                      </a:lnTo>
                      <a:lnTo>
                        <a:pt x="72" y="216"/>
                      </a:lnTo>
                      <a:lnTo>
                        <a:pt x="72" y="210"/>
                      </a:lnTo>
                      <a:lnTo>
                        <a:pt x="72" y="204"/>
                      </a:lnTo>
                      <a:lnTo>
                        <a:pt x="66" y="198"/>
                      </a:lnTo>
                      <a:lnTo>
                        <a:pt x="60" y="198"/>
                      </a:lnTo>
                      <a:lnTo>
                        <a:pt x="54" y="198"/>
                      </a:lnTo>
                      <a:lnTo>
                        <a:pt x="48" y="204"/>
                      </a:lnTo>
                      <a:lnTo>
                        <a:pt x="42" y="198"/>
                      </a:lnTo>
                      <a:lnTo>
                        <a:pt x="42" y="192"/>
                      </a:lnTo>
                      <a:lnTo>
                        <a:pt x="48" y="186"/>
                      </a:lnTo>
                      <a:lnTo>
                        <a:pt x="48" y="180"/>
                      </a:lnTo>
                      <a:lnTo>
                        <a:pt x="48" y="174"/>
                      </a:lnTo>
                      <a:lnTo>
                        <a:pt x="48" y="168"/>
                      </a:lnTo>
                      <a:lnTo>
                        <a:pt x="36" y="162"/>
                      </a:lnTo>
                      <a:lnTo>
                        <a:pt x="24" y="156"/>
                      </a:lnTo>
                      <a:lnTo>
                        <a:pt x="24" y="150"/>
                      </a:lnTo>
                      <a:lnTo>
                        <a:pt x="30" y="144"/>
                      </a:lnTo>
                      <a:lnTo>
                        <a:pt x="30" y="138"/>
                      </a:lnTo>
                      <a:lnTo>
                        <a:pt x="30" y="132"/>
                      </a:lnTo>
                      <a:lnTo>
                        <a:pt x="24" y="120"/>
                      </a:lnTo>
                      <a:lnTo>
                        <a:pt x="18" y="108"/>
                      </a:lnTo>
                      <a:lnTo>
                        <a:pt x="12" y="102"/>
                      </a:lnTo>
                      <a:lnTo>
                        <a:pt x="12" y="84"/>
                      </a:lnTo>
                      <a:lnTo>
                        <a:pt x="6" y="72"/>
                      </a:lnTo>
                      <a:lnTo>
                        <a:pt x="0" y="66"/>
                      </a:lnTo>
                      <a:lnTo>
                        <a:pt x="0" y="54"/>
                      </a:lnTo>
                      <a:lnTo>
                        <a:pt x="6" y="48"/>
                      </a:lnTo>
                      <a:lnTo>
                        <a:pt x="18" y="24"/>
                      </a:lnTo>
                      <a:lnTo>
                        <a:pt x="36" y="18"/>
                      </a:lnTo>
                      <a:lnTo>
                        <a:pt x="72" y="12"/>
                      </a:lnTo>
                      <a:lnTo>
                        <a:pt x="96" y="18"/>
                      </a:lnTo>
                      <a:lnTo>
                        <a:pt x="126" y="6"/>
                      </a:lnTo>
                      <a:lnTo>
                        <a:pt x="144" y="0"/>
                      </a:lnTo>
                      <a:lnTo>
                        <a:pt x="162" y="6"/>
                      </a:lnTo>
                      <a:lnTo>
                        <a:pt x="180" y="30"/>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3" name="Freeform 823">
                  <a:extLst>
                    <a:ext uri="{FF2B5EF4-FFF2-40B4-BE49-F238E27FC236}">
                      <a16:creationId xmlns:a16="http://schemas.microsoft.com/office/drawing/2014/main" xmlns="" id="{21A7832F-4D40-1D42-9D35-EC756DB02E59}"/>
                    </a:ext>
                  </a:extLst>
                </p:cNvPr>
                <p:cNvSpPr>
                  <a:spLocks/>
                </p:cNvSpPr>
                <p:nvPr/>
              </p:nvSpPr>
              <p:spPr bwMode="auto">
                <a:xfrm>
                  <a:off x="7862038" y="5302415"/>
                  <a:ext cx="632988" cy="632988"/>
                </a:xfrm>
                <a:custGeom>
                  <a:avLst/>
                  <a:gdLst/>
                  <a:ahLst/>
                  <a:cxnLst>
                    <a:cxn ang="0">
                      <a:pos x="42" y="120"/>
                    </a:cxn>
                    <a:cxn ang="0">
                      <a:pos x="42" y="102"/>
                    </a:cxn>
                    <a:cxn ang="0">
                      <a:pos x="54" y="84"/>
                    </a:cxn>
                    <a:cxn ang="0">
                      <a:pos x="78" y="66"/>
                    </a:cxn>
                    <a:cxn ang="0">
                      <a:pos x="84" y="36"/>
                    </a:cxn>
                    <a:cxn ang="0">
                      <a:pos x="102" y="18"/>
                    </a:cxn>
                    <a:cxn ang="0">
                      <a:pos x="120" y="24"/>
                    </a:cxn>
                    <a:cxn ang="0">
                      <a:pos x="132" y="0"/>
                    </a:cxn>
                    <a:cxn ang="0">
                      <a:pos x="150" y="6"/>
                    </a:cxn>
                    <a:cxn ang="0">
                      <a:pos x="150" y="24"/>
                    </a:cxn>
                    <a:cxn ang="0">
                      <a:pos x="168" y="36"/>
                    </a:cxn>
                    <a:cxn ang="0">
                      <a:pos x="192" y="54"/>
                    </a:cxn>
                    <a:cxn ang="0">
                      <a:pos x="246" y="54"/>
                    </a:cxn>
                    <a:cxn ang="0">
                      <a:pos x="246" y="102"/>
                    </a:cxn>
                    <a:cxn ang="0">
                      <a:pos x="228" y="114"/>
                    </a:cxn>
                    <a:cxn ang="0">
                      <a:pos x="240" y="138"/>
                    </a:cxn>
                    <a:cxn ang="0">
                      <a:pos x="270" y="162"/>
                    </a:cxn>
                    <a:cxn ang="0">
                      <a:pos x="294" y="162"/>
                    </a:cxn>
                    <a:cxn ang="0">
                      <a:pos x="300" y="180"/>
                    </a:cxn>
                    <a:cxn ang="0">
                      <a:pos x="282" y="192"/>
                    </a:cxn>
                    <a:cxn ang="0">
                      <a:pos x="294" y="198"/>
                    </a:cxn>
                    <a:cxn ang="0">
                      <a:pos x="270" y="216"/>
                    </a:cxn>
                    <a:cxn ang="0">
                      <a:pos x="258" y="234"/>
                    </a:cxn>
                    <a:cxn ang="0">
                      <a:pos x="258" y="252"/>
                    </a:cxn>
                    <a:cxn ang="0">
                      <a:pos x="240" y="264"/>
                    </a:cxn>
                    <a:cxn ang="0">
                      <a:pos x="210" y="258"/>
                    </a:cxn>
                    <a:cxn ang="0">
                      <a:pos x="186" y="264"/>
                    </a:cxn>
                    <a:cxn ang="0">
                      <a:pos x="156" y="288"/>
                    </a:cxn>
                    <a:cxn ang="0">
                      <a:pos x="138" y="276"/>
                    </a:cxn>
                    <a:cxn ang="0">
                      <a:pos x="120" y="288"/>
                    </a:cxn>
                    <a:cxn ang="0">
                      <a:pos x="90" y="288"/>
                    </a:cxn>
                    <a:cxn ang="0">
                      <a:pos x="72" y="294"/>
                    </a:cxn>
                    <a:cxn ang="0">
                      <a:pos x="54" y="282"/>
                    </a:cxn>
                    <a:cxn ang="0">
                      <a:pos x="36" y="294"/>
                    </a:cxn>
                    <a:cxn ang="0">
                      <a:pos x="0" y="288"/>
                    </a:cxn>
                    <a:cxn ang="0">
                      <a:pos x="12" y="264"/>
                    </a:cxn>
                    <a:cxn ang="0">
                      <a:pos x="24" y="252"/>
                    </a:cxn>
                    <a:cxn ang="0">
                      <a:pos x="36" y="228"/>
                    </a:cxn>
                    <a:cxn ang="0">
                      <a:pos x="24" y="210"/>
                    </a:cxn>
                    <a:cxn ang="0">
                      <a:pos x="30" y="192"/>
                    </a:cxn>
                    <a:cxn ang="0">
                      <a:pos x="42" y="174"/>
                    </a:cxn>
                    <a:cxn ang="0">
                      <a:pos x="36" y="156"/>
                    </a:cxn>
                    <a:cxn ang="0">
                      <a:pos x="30" y="132"/>
                    </a:cxn>
                  </a:cxnLst>
                  <a:rect l="0" t="0" r="r" b="b"/>
                  <a:pathLst>
                    <a:path w="300" h="300">
                      <a:moveTo>
                        <a:pt x="24" y="126"/>
                      </a:moveTo>
                      <a:lnTo>
                        <a:pt x="36" y="126"/>
                      </a:lnTo>
                      <a:lnTo>
                        <a:pt x="42" y="120"/>
                      </a:lnTo>
                      <a:lnTo>
                        <a:pt x="48" y="114"/>
                      </a:lnTo>
                      <a:lnTo>
                        <a:pt x="42" y="108"/>
                      </a:lnTo>
                      <a:lnTo>
                        <a:pt x="42" y="102"/>
                      </a:lnTo>
                      <a:lnTo>
                        <a:pt x="42" y="96"/>
                      </a:lnTo>
                      <a:lnTo>
                        <a:pt x="48" y="90"/>
                      </a:lnTo>
                      <a:lnTo>
                        <a:pt x="54" y="84"/>
                      </a:lnTo>
                      <a:lnTo>
                        <a:pt x="60" y="78"/>
                      </a:lnTo>
                      <a:lnTo>
                        <a:pt x="66" y="78"/>
                      </a:lnTo>
                      <a:lnTo>
                        <a:pt x="78" y="66"/>
                      </a:lnTo>
                      <a:lnTo>
                        <a:pt x="84" y="60"/>
                      </a:lnTo>
                      <a:lnTo>
                        <a:pt x="84" y="54"/>
                      </a:lnTo>
                      <a:lnTo>
                        <a:pt x="84" y="36"/>
                      </a:lnTo>
                      <a:lnTo>
                        <a:pt x="90" y="30"/>
                      </a:lnTo>
                      <a:lnTo>
                        <a:pt x="96" y="18"/>
                      </a:lnTo>
                      <a:lnTo>
                        <a:pt x="102" y="18"/>
                      </a:lnTo>
                      <a:lnTo>
                        <a:pt x="108" y="24"/>
                      </a:lnTo>
                      <a:lnTo>
                        <a:pt x="114" y="24"/>
                      </a:lnTo>
                      <a:lnTo>
                        <a:pt x="120" y="24"/>
                      </a:lnTo>
                      <a:lnTo>
                        <a:pt x="126" y="12"/>
                      </a:lnTo>
                      <a:lnTo>
                        <a:pt x="126" y="6"/>
                      </a:lnTo>
                      <a:lnTo>
                        <a:pt x="132" y="0"/>
                      </a:lnTo>
                      <a:lnTo>
                        <a:pt x="138" y="0"/>
                      </a:lnTo>
                      <a:lnTo>
                        <a:pt x="144" y="0"/>
                      </a:lnTo>
                      <a:lnTo>
                        <a:pt x="150" y="6"/>
                      </a:lnTo>
                      <a:lnTo>
                        <a:pt x="150" y="12"/>
                      </a:lnTo>
                      <a:lnTo>
                        <a:pt x="150" y="18"/>
                      </a:lnTo>
                      <a:lnTo>
                        <a:pt x="150" y="24"/>
                      </a:lnTo>
                      <a:lnTo>
                        <a:pt x="156" y="30"/>
                      </a:lnTo>
                      <a:lnTo>
                        <a:pt x="162" y="30"/>
                      </a:lnTo>
                      <a:lnTo>
                        <a:pt x="168" y="36"/>
                      </a:lnTo>
                      <a:lnTo>
                        <a:pt x="174" y="42"/>
                      </a:lnTo>
                      <a:lnTo>
                        <a:pt x="180" y="48"/>
                      </a:lnTo>
                      <a:lnTo>
                        <a:pt x="192" y="54"/>
                      </a:lnTo>
                      <a:lnTo>
                        <a:pt x="210" y="54"/>
                      </a:lnTo>
                      <a:lnTo>
                        <a:pt x="234" y="54"/>
                      </a:lnTo>
                      <a:lnTo>
                        <a:pt x="246" y="54"/>
                      </a:lnTo>
                      <a:lnTo>
                        <a:pt x="246" y="72"/>
                      </a:lnTo>
                      <a:lnTo>
                        <a:pt x="246" y="90"/>
                      </a:lnTo>
                      <a:lnTo>
                        <a:pt x="246" y="102"/>
                      </a:lnTo>
                      <a:lnTo>
                        <a:pt x="240" y="108"/>
                      </a:lnTo>
                      <a:lnTo>
                        <a:pt x="234" y="114"/>
                      </a:lnTo>
                      <a:lnTo>
                        <a:pt x="228" y="114"/>
                      </a:lnTo>
                      <a:lnTo>
                        <a:pt x="228" y="120"/>
                      </a:lnTo>
                      <a:lnTo>
                        <a:pt x="234" y="132"/>
                      </a:lnTo>
                      <a:lnTo>
                        <a:pt x="240" y="138"/>
                      </a:lnTo>
                      <a:lnTo>
                        <a:pt x="252" y="156"/>
                      </a:lnTo>
                      <a:lnTo>
                        <a:pt x="258" y="162"/>
                      </a:lnTo>
                      <a:lnTo>
                        <a:pt x="270" y="162"/>
                      </a:lnTo>
                      <a:lnTo>
                        <a:pt x="276" y="162"/>
                      </a:lnTo>
                      <a:lnTo>
                        <a:pt x="282" y="156"/>
                      </a:lnTo>
                      <a:lnTo>
                        <a:pt x="294" y="162"/>
                      </a:lnTo>
                      <a:lnTo>
                        <a:pt x="294" y="168"/>
                      </a:lnTo>
                      <a:lnTo>
                        <a:pt x="300" y="174"/>
                      </a:lnTo>
                      <a:lnTo>
                        <a:pt x="300" y="180"/>
                      </a:lnTo>
                      <a:lnTo>
                        <a:pt x="294" y="186"/>
                      </a:lnTo>
                      <a:lnTo>
                        <a:pt x="288" y="186"/>
                      </a:lnTo>
                      <a:lnTo>
                        <a:pt x="282" y="192"/>
                      </a:lnTo>
                      <a:lnTo>
                        <a:pt x="282" y="198"/>
                      </a:lnTo>
                      <a:lnTo>
                        <a:pt x="288" y="198"/>
                      </a:lnTo>
                      <a:lnTo>
                        <a:pt x="294" y="198"/>
                      </a:lnTo>
                      <a:lnTo>
                        <a:pt x="294" y="204"/>
                      </a:lnTo>
                      <a:lnTo>
                        <a:pt x="282" y="216"/>
                      </a:lnTo>
                      <a:lnTo>
                        <a:pt x="270" y="216"/>
                      </a:lnTo>
                      <a:lnTo>
                        <a:pt x="264" y="222"/>
                      </a:lnTo>
                      <a:lnTo>
                        <a:pt x="258" y="228"/>
                      </a:lnTo>
                      <a:lnTo>
                        <a:pt x="258" y="234"/>
                      </a:lnTo>
                      <a:lnTo>
                        <a:pt x="258" y="240"/>
                      </a:lnTo>
                      <a:lnTo>
                        <a:pt x="258" y="246"/>
                      </a:lnTo>
                      <a:lnTo>
                        <a:pt x="258" y="252"/>
                      </a:lnTo>
                      <a:lnTo>
                        <a:pt x="258" y="258"/>
                      </a:lnTo>
                      <a:lnTo>
                        <a:pt x="252" y="264"/>
                      </a:lnTo>
                      <a:lnTo>
                        <a:pt x="240" y="264"/>
                      </a:lnTo>
                      <a:lnTo>
                        <a:pt x="234" y="264"/>
                      </a:lnTo>
                      <a:lnTo>
                        <a:pt x="228" y="264"/>
                      </a:lnTo>
                      <a:lnTo>
                        <a:pt x="210" y="258"/>
                      </a:lnTo>
                      <a:lnTo>
                        <a:pt x="204" y="258"/>
                      </a:lnTo>
                      <a:lnTo>
                        <a:pt x="198" y="258"/>
                      </a:lnTo>
                      <a:lnTo>
                        <a:pt x="186" y="264"/>
                      </a:lnTo>
                      <a:lnTo>
                        <a:pt x="174" y="270"/>
                      </a:lnTo>
                      <a:lnTo>
                        <a:pt x="162" y="288"/>
                      </a:lnTo>
                      <a:lnTo>
                        <a:pt x="156" y="288"/>
                      </a:lnTo>
                      <a:lnTo>
                        <a:pt x="150" y="282"/>
                      </a:lnTo>
                      <a:lnTo>
                        <a:pt x="144" y="276"/>
                      </a:lnTo>
                      <a:lnTo>
                        <a:pt x="138" y="276"/>
                      </a:lnTo>
                      <a:lnTo>
                        <a:pt x="132" y="276"/>
                      </a:lnTo>
                      <a:lnTo>
                        <a:pt x="126" y="276"/>
                      </a:lnTo>
                      <a:lnTo>
                        <a:pt x="120" y="288"/>
                      </a:lnTo>
                      <a:lnTo>
                        <a:pt x="114" y="288"/>
                      </a:lnTo>
                      <a:lnTo>
                        <a:pt x="108" y="288"/>
                      </a:lnTo>
                      <a:lnTo>
                        <a:pt x="90" y="288"/>
                      </a:lnTo>
                      <a:lnTo>
                        <a:pt x="78" y="294"/>
                      </a:lnTo>
                      <a:lnTo>
                        <a:pt x="72" y="300"/>
                      </a:lnTo>
                      <a:lnTo>
                        <a:pt x="72" y="294"/>
                      </a:lnTo>
                      <a:lnTo>
                        <a:pt x="66" y="288"/>
                      </a:lnTo>
                      <a:lnTo>
                        <a:pt x="60" y="282"/>
                      </a:lnTo>
                      <a:lnTo>
                        <a:pt x="54" y="282"/>
                      </a:lnTo>
                      <a:lnTo>
                        <a:pt x="48" y="282"/>
                      </a:lnTo>
                      <a:lnTo>
                        <a:pt x="42" y="288"/>
                      </a:lnTo>
                      <a:lnTo>
                        <a:pt x="36" y="294"/>
                      </a:lnTo>
                      <a:lnTo>
                        <a:pt x="24" y="300"/>
                      </a:lnTo>
                      <a:lnTo>
                        <a:pt x="18" y="294"/>
                      </a:lnTo>
                      <a:lnTo>
                        <a:pt x="0" y="288"/>
                      </a:lnTo>
                      <a:lnTo>
                        <a:pt x="0" y="282"/>
                      </a:lnTo>
                      <a:lnTo>
                        <a:pt x="6" y="270"/>
                      </a:lnTo>
                      <a:lnTo>
                        <a:pt x="12" y="264"/>
                      </a:lnTo>
                      <a:lnTo>
                        <a:pt x="18" y="258"/>
                      </a:lnTo>
                      <a:lnTo>
                        <a:pt x="24" y="258"/>
                      </a:lnTo>
                      <a:lnTo>
                        <a:pt x="24" y="252"/>
                      </a:lnTo>
                      <a:lnTo>
                        <a:pt x="30" y="240"/>
                      </a:lnTo>
                      <a:lnTo>
                        <a:pt x="36" y="234"/>
                      </a:lnTo>
                      <a:lnTo>
                        <a:pt x="36" y="228"/>
                      </a:lnTo>
                      <a:lnTo>
                        <a:pt x="30" y="222"/>
                      </a:lnTo>
                      <a:lnTo>
                        <a:pt x="30" y="216"/>
                      </a:lnTo>
                      <a:lnTo>
                        <a:pt x="24" y="210"/>
                      </a:lnTo>
                      <a:lnTo>
                        <a:pt x="24" y="204"/>
                      </a:lnTo>
                      <a:lnTo>
                        <a:pt x="30" y="198"/>
                      </a:lnTo>
                      <a:lnTo>
                        <a:pt x="30" y="192"/>
                      </a:lnTo>
                      <a:lnTo>
                        <a:pt x="42" y="186"/>
                      </a:lnTo>
                      <a:lnTo>
                        <a:pt x="42" y="180"/>
                      </a:lnTo>
                      <a:lnTo>
                        <a:pt x="42" y="174"/>
                      </a:lnTo>
                      <a:lnTo>
                        <a:pt x="42" y="168"/>
                      </a:lnTo>
                      <a:lnTo>
                        <a:pt x="36" y="162"/>
                      </a:lnTo>
                      <a:lnTo>
                        <a:pt x="36" y="156"/>
                      </a:lnTo>
                      <a:lnTo>
                        <a:pt x="36" y="150"/>
                      </a:lnTo>
                      <a:lnTo>
                        <a:pt x="30" y="144"/>
                      </a:lnTo>
                      <a:lnTo>
                        <a:pt x="30" y="132"/>
                      </a:lnTo>
                      <a:lnTo>
                        <a:pt x="30" y="126"/>
                      </a:lnTo>
                      <a:lnTo>
                        <a:pt x="24" y="126"/>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4" name="Freeform 838">
                  <a:extLst>
                    <a:ext uri="{FF2B5EF4-FFF2-40B4-BE49-F238E27FC236}">
                      <a16:creationId xmlns:a16="http://schemas.microsoft.com/office/drawing/2014/main" xmlns="" id="{A20A4027-541F-7541-881A-2F0A67DA24A3}"/>
                    </a:ext>
                  </a:extLst>
                </p:cNvPr>
                <p:cNvSpPr>
                  <a:spLocks/>
                </p:cNvSpPr>
                <p:nvPr/>
              </p:nvSpPr>
              <p:spPr bwMode="auto">
                <a:xfrm>
                  <a:off x="5519982" y="5150497"/>
                  <a:ext cx="645648" cy="493731"/>
                </a:xfrm>
                <a:custGeom>
                  <a:avLst/>
                  <a:gdLst/>
                  <a:ahLst/>
                  <a:cxnLst>
                    <a:cxn ang="0">
                      <a:pos x="66" y="0"/>
                    </a:cxn>
                    <a:cxn ang="0">
                      <a:pos x="96" y="6"/>
                    </a:cxn>
                    <a:cxn ang="0">
                      <a:pos x="162" y="12"/>
                    </a:cxn>
                    <a:cxn ang="0">
                      <a:pos x="306" y="24"/>
                    </a:cxn>
                    <a:cxn ang="0">
                      <a:pos x="306" y="48"/>
                    </a:cxn>
                    <a:cxn ang="0">
                      <a:pos x="288" y="66"/>
                    </a:cxn>
                    <a:cxn ang="0">
                      <a:pos x="282" y="114"/>
                    </a:cxn>
                    <a:cxn ang="0">
                      <a:pos x="294" y="126"/>
                    </a:cxn>
                    <a:cxn ang="0">
                      <a:pos x="300" y="138"/>
                    </a:cxn>
                    <a:cxn ang="0">
                      <a:pos x="294" y="144"/>
                    </a:cxn>
                    <a:cxn ang="0">
                      <a:pos x="288" y="204"/>
                    </a:cxn>
                    <a:cxn ang="0">
                      <a:pos x="252" y="216"/>
                    </a:cxn>
                    <a:cxn ang="0">
                      <a:pos x="174" y="234"/>
                    </a:cxn>
                    <a:cxn ang="0">
                      <a:pos x="156" y="234"/>
                    </a:cxn>
                    <a:cxn ang="0">
                      <a:pos x="96" y="228"/>
                    </a:cxn>
                    <a:cxn ang="0">
                      <a:pos x="66" y="222"/>
                    </a:cxn>
                    <a:cxn ang="0">
                      <a:pos x="66" y="180"/>
                    </a:cxn>
                    <a:cxn ang="0">
                      <a:pos x="0" y="90"/>
                    </a:cxn>
                    <a:cxn ang="0">
                      <a:pos x="6" y="90"/>
                    </a:cxn>
                    <a:cxn ang="0">
                      <a:pos x="12" y="84"/>
                    </a:cxn>
                    <a:cxn ang="0">
                      <a:pos x="18" y="78"/>
                    </a:cxn>
                    <a:cxn ang="0">
                      <a:pos x="36" y="78"/>
                    </a:cxn>
                    <a:cxn ang="0">
                      <a:pos x="42" y="78"/>
                    </a:cxn>
                    <a:cxn ang="0">
                      <a:pos x="48" y="84"/>
                    </a:cxn>
                    <a:cxn ang="0">
                      <a:pos x="48" y="90"/>
                    </a:cxn>
                    <a:cxn ang="0">
                      <a:pos x="60" y="96"/>
                    </a:cxn>
                    <a:cxn ang="0">
                      <a:pos x="72" y="96"/>
                    </a:cxn>
                    <a:cxn ang="0">
                      <a:pos x="84" y="90"/>
                    </a:cxn>
                    <a:cxn ang="0">
                      <a:pos x="84" y="84"/>
                    </a:cxn>
                    <a:cxn ang="0">
                      <a:pos x="78" y="78"/>
                    </a:cxn>
                    <a:cxn ang="0">
                      <a:pos x="78" y="72"/>
                    </a:cxn>
                    <a:cxn ang="0">
                      <a:pos x="78" y="66"/>
                    </a:cxn>
                    <a:cxn ang="0">
                      <a:pos x="84" y="66"/>
                    </a:cxn>
                    <a:cxn ang="0">
                      <a:pos x="90" y="66"/>
                    </a:cxn>
                    <a:cxn ang="0">
                      <a:pos x="90" y="60"/>
                    </a:cxn>
                    <a:cxn ang="0">
                      <a:pos x="84" y="54"/>
                    </a:cxn>
                    <a:cxn ang="0">
                      <a:pos x="84" y="36"/>
                    </a:cxn>
                    <a:cxn ang="0">
                      <a:pos x="84" y="30"/>
                    </a:cxn>
                    <a:cxn ang="0">
                      <a:pos x="84" y="24"/>
                    </a:cxn>
                    <a:cxn ang="0">
                      <a:pos x="78" y="24"/>
                    </a:cxn>
                    <a:cxn ang="0">
                      <a:pos x="78" y="18"/>
                    </a:cxn>
                    <a:cxn ang="0">
                      <a:pos x="72" y="6"/>
                    </a:cxn>
                    <a:cxn ang="0">
                      <a:pos x="66" y="0"/>
                    </a:cxn>
                  </a:cxnLst>
                  <a:rect l="0" t="0" r="r" b="b"/>
                  <a:pathLst>
                    <a:path w="306" h="234">
                      <a:moveTo>
                        <a:pt x="66" y="0"/>
                      </a:moveTo>
                      <a:lnTo>
                        <a:pt x="96" y="6"/>
                      </a:lnTo>
                      <a:lnTo>
                        <a:pt x="162" y="12"/>
                      </a:lnTo>
                      <a:lnTo>
                        <a:pt x="306" y="24"/>
                      </a:lnTo>
                      <a:lnTo>
                        <a:pt x="306" y="48"/>
                      </a:lnTo>
                      <a:lnTo>
                        <a:pt x="288" y="66"/>
                      </a:lnTo>
                      <a:lnTo>
                        <a:pt x="282" y="114"/>
                      </a:lnTo>
                      <a:lnTo>
                        <a:pt x="294" y="126"/>
                      </a:lnTo>
                      <a:lnTo>
                        <a:pt x="300" y="138"/>
                      </a:lnTo>
                      <a:lnTo>
                        <a:pt x="294" y="144"/>
                      </a:lnTo>
                      <a:lnTo>
                        <a:pt x="288" y="204"/>
                      </a:lnTo>
                      <a:lnTo>
                        <a:pt x="252" y="216"/>
                      </a:lnTo>
                      <a:lnTo>
                        <a:pt x="174" y="234"/>
                      </a:lnTo>
                      <a:lnTo>
                        <a:pt x="156" y="234"/>
                      </a:lnTo>
                      <a:lnTo>
                        <a:pt x="96" y="228"/>
                      </a:lnTo>
                      <a:lnTo>
                        <a:pt x="66" y="222"/>
                      </a:lnTo>
                      <a:lnTo>
                        <a:pt x="66" y="180"/>
                      </a:lnTo>
                      <a:lnTo>
                        <a:pt x="0" y="90"/>
                      </a:lnTo>
                      <a:lnTo>
                        <a:pt x="6" y="90"/>
                      </a:lnTo>
                      <a:lnTo>
                        <a:pt x="12" y="84"/>
                      </a:lnTo>
                      <a:lnTo>
                        <a:pt x="18" y="78"/>
                      </a:lnTo>
                      <a:lnTo>
                        <a:pt x="36" y="78"/>
                      </a:lnTo>
                      <a:lnTo>
                        <a:pt x="42" y="78"/>
                      </a:lnTo>
                      <a:lnTo>
                        <a:pt x="48" y="84"/>
                      </a:lnTo>
                      <a:lnTo>
                        <a:pt x="48" y="90"/>
                      </a:lnTo>
                      <a:lnTo>
                        <a:pt x="60" y="96"/>
                      </a:lnTo>
                      <a:lnTo>
                        <a:pt x="72" y="96"/>
                      </a:lnTo>
                      <a:lnTo>
                        <a:pt x="84" y="90"/>
                      </a:lnTo>
                      <a:lnTo>
                        <a:pt x="84" y="84"/>
                      </a:lnTo>
                      <a:lnTo>
                        <a:pt x="78" y="78"/>
                      </a:lnTo>
                      <a:lnTo>
                        <a:pt x="78" y="72"/>
                      </a:lnTo>
                      <a:lnTo>
                        <a:pt x="78" y="66"/>
                      </a:lnTo>
                      <a:lnTo>
                        <a:pt x="84" y="66"/>
                      </a:lnTo>
                      <a:lnTo>
                        <a:pt x="90" y="66"/>
                      </a:lnTo>
                      <a:lnTo>
                        <a:pt x="90" y="60"/>
                      </a:lnTo>
                      <a:lnTo>
                        <a:pt x="84" y="54"/>
                      </a:lnTo>
                      <a:lnTo>
                        <a:pt x="84" y="36"/>
                      </a:lnTo>
                      <a:lnTo>
                        <a:pt x="84" y="30"/>
                      </a:lnTo>
                      <a:lnTo>
                        <a:pt x="84" y="24"/>
                      </a:lnTo>
                      <a:lnTo>
                        <a:pt x="78" y="24"/>
                      </a:lnTo>
                      <a:lnTo>
                        <a:pt x="78" y="18"/>
                      </a:lnTo>
                      <a:lnTo>
                        <a:pt x="72" y="6"/>
                      </a:lnTo>
                      <a:lnTo>
                        <a:pt x="66" y="0"/>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6" name="Freeform 768">
                  <a:extLst>
                    <a:ext uri="{FF2B5EF4-FFF2-40B4-BE49-F238E27FC236}">
                      <a16:creationId xmlns:a16="http://schemas.microsoft.com/office/drawing/2014/main" xmlns="" id="{500C169F-A13B-B240-9803-15E4B29E2903}"/>
                    </a:ext>
                  </a:extLst>
                </p:cNvPr>
                <p:cNvSpPr>
                  <a:spLocks/>
                </p:cNvSpPr>
                <p:nvPr/>
              </p:nvSpPr>
              <p:spPr bwMode="auto">
                <a:xfrm>
                  <a:off x="8722902" y="3542708"/>
                  <a:ext cx="544370" cy="607669"/>
                </a:xfrm>
                <a:custGeom>
                  <a:avLst/>
                  <a:gdLst/>
                  <a:ahLst/>
                  <a:cxnLst>
                    <a:cxn ang="0">
                      <a:pos x="96" y="270"/>
                    </a:cxn>
                    <a:cxn ang="0">
                      <a:pos x="102" y="282"/>
                    </a:cxn>
                    <a:cxn ang="0">
                      <a:pos x="108" y="288"/>
                    </a:cxn>
                    <a:cxn ang="0">
                      <a:pos x="126" y="282"/>
                    </a:cxn>
                    <a:cxn ang="0">
                      <a:pos x="126" y="270"/>
                    </a:cxn>
                    <a:cxn ang="0">
                      <a:pos x="144" y="264"/>
                    </a:cxn>
                    <a:cxn ang="0">
                      <a:pos x="156" y="258"/>
                    </a:cxn>
                    <a:cxn ang="0">
                      <a:pos x="162" y="258"/>
                    </a:cxn>
                    <a:cxn ang="0">
                      <a:pos x="174" y="252"/>
                    </a:cxn>
                    <a:cxn ang="0">
                      <a:pos x="180" y="240"/>
                    </a:cxn>
                    <a:cxn ang="0">
                      <a:pos x="186" y="228"/>
                    </a:cxn>
                    <a:cxn ang="0">
                      <a:pos x="204" y="222"/>
                    </a:cxn>
                    <a:cxn ang="0">
                      <a:pos x="228" y="204"/>
                    </a:cxn>
                    <a:cxn ang="0">
                      <a:pos x="246" y="198"/>
                    </a:cxn>
                    <a:cxn ang="0">
                      <a:pos x="252" y="192"/>
                    </a:cxn>
                    <a:cxn ang="0">
                      <a:pos x="252" y="174"/>
                    </a:cxn>
                    <a:cxn ang="0">
                      <a:pos x="258" y="162"/>
                    </a:cxn>
                    <a:cxn ang="0">
                      <a:pos x="240" y="162"/>
                    </a:cxn>
                    <a:cxn ang="0">
                      <a:pos x="222" y="156"/>
                    </a:cxn>
                    <a:cxn ang="0">
                      <a:pos x="216" y="144"/>
                    </a:cxn>
                    <a:cxn ang="0">
                      <a:pos x="204" y="132"/>
                    </a:cxn>
                    <a:cxn ang="0">
                      <a:pos x="192" y="138"/>
                    </a:cxn>
                    <a:cxn ang="0">
                      <a:pos x="186" y="126"/>
                    </a:cxn>
                    <a:cxn ang="0">
                      <a:pos x="192" y="108"/>
                    </a:cxn>
                    <a:cxn ang="0">
                      <a:pos x="192" y="96"/>
                    </a:cxn>
                    <a:cxn ang="0">
                      <a:pos x="174" y="54"/>
                    </a:cxn>
                    <a:cxn ang="0">
                      <a:pos x="156" y="48"/>
                    </a:cxn>
                    <a:cxn ang="0">
                      <a:pos x="156" y="36"/>
                    </a:cxn>
                    <a:cxn ang="0">
                      <a:pos x="150" y="24"/>
                    </a:cxn>
                    <a:cxn ang="0">
                      <a:pos x="138" y="6"/>
                    </a:cxn>
                    <a:cxn ang="0">
                      <a:pos x="126" y="0"/>
                    </a:cxn>
                    <a:cxn ang="0">
                      <a:pos x="108" y="6"/>
                    </a:cxn>
                    <a:cxn ang="0">
                      <a:pos x="102" y="18"/>
                    </a:cxn>
                    <a:cxn ang="0">
                      <a:pos x="90" y="30"/>
                    </a:cxn>
                    <a:cxn ang="0">
                      <a:pos x="78" y="36"/>
                    </a:cxn>
                    <a:cxn ang="0">
                      <a:pos x="78" y="48"/>
                    </a:cxn>
                    <a:cxn ang="0">
                      <a:pos x="78" y="78"/>
                    </a:cxn>
                    <a:cxn ang="0">
                      <a:pos x="72" y="102"/>
                    </a:cxn>
                    <a:cxn ang="0">
                      <a:pos x="54" y="114"/>
                    </a:cxn>
                    <a:cxn ang="0">
                      <a:pos x="42" y="132"/>
                    </a:cxn>
                    <a:cxn ang="0">
                      <a:pos x="36" y="144"/>
                    </a:cxn>
                    <a:cxn ang="0">
                      <a:pos x="24" y="138"/>
                    </a:cxn>
                    <a:cxn ang="0">
                      <a:pos x="6" y="162"/>
                    </a:cxn>
                    <a:cxn ang="0">
                      <a:pos x="6" y="168"/>
                    </a:cxn>
                    <a:cxn ang="0">
                      <a:pos x="18" y="168"/>
                    </a:cxn>
                    <a:cxn ang="0">
                      <a:pos x="24" y="174"/>
                    </a:cxn>
                    <a:cxn ang="0">
                      <a:pos x="12" y="186"/>
                    </a:cxn>
                    <a:cxn ang="0">
                      <a:pos x="6" y="192"/>
                    </a:cxn>
                    <a:cxn ang="0">
                      <a:pos x="12" y="204"/>
                    </a:cxn>
                    <a:cxn ang="0">
                      <a:pos x="24" y="210"/>
                    </a:cxn>
                    <a:cxn ang="0">
                      <a:pos x="30" y="198"/>
                    </a:cxn>
                    <a:cxn ang="0">
                      <a:pos x="48" y="192"/>
                    </a:cxn>
                    <a:cxn ang="0">
                      <a:pos x="66" y="204"/>
                    </a:cxn>
                    <a:cxn ang="0">
                      <a:pos x="72" y="222"/>
                    </a:cxn>
                    <a:cxn ang="0">
                      <a:pos x="66" y="234"/>
                    </a:cxn>
                    <a:cxn ang="0">
                      <a:pos x="66" y="246"/>
                    </a:cxn>
                    <a:cxn ang="0">
                      <a:pos x="84" y="252"/>
                    </a:cxn>
                    <a:cxn ang="0">
                      <a:pos x="102" y="240"/>
                    </a:cxn>
                    <a:cxn ang="0">
                      <a:pos x="108" y="252"/>
                    </a:cxn>
                    <a:cxn ang="0">
                      <a:pos x="96" y="264"/>
                    </a:cxn>
                  </a:cxnLst>
                  <a:rect l="0" t="0" r="r" b="b"/>
                  <a:pathLst>
                    <a:path w="258" h="288">
                      <a:moveTo>
                        <a:pt x="84" y="264"/>
                      </a:moveTo>
                      <a:lnTo>
                        <a:pt x="96" y="270"/>
                      </a:lnTo>
                      <a:lnTo>
                        <a:pt x="96" y="276"/>
                      </a:lnTo>
                      <a:lnTo>
                        <a:pt x="102" y="282"/>
                      </a:lnTo>
                      <a:lnTo>
                        <a:pt x="102" y="288"/>
                      </a:lnTo>
                      <a:lnTo>
                        <a:pt x="108" y="288"/>
                      </a:lnTo>
                      <a:lnTo>
                        <a:pt x="114" y="288"/>
                      </a:lnTo>
                      <a:lnTo>
                        <a:pt x="126" y="282"/>
                      </a:lnTo>
                      <a:lnTo>
                        <a:pt x="126" y="276"/>
                      </a:lnTo>
                      <a:lnTo>
                        <a:pt x="126" y="270"/>
                      </a:lnTo>
                      <a:lnTo>
                        <a:pt x="138" y="264"/>
                      </a:lnTo>
                      <a:lnTo>
                        <a:pt x="144" y="264"/>
                      </a:lnTo>
                      <a:lnTo>
                        <a:pt x="150" y="258"/>
                      </a:lnTo>
                      <a:lnTo>
                        <a:pt x="156" y="258"/>
                      </a:lnTo>
                      <a:lnTo>
                        <a:pt x="156" y="252"/>
                      </a:lnTo>
                      <a:lnTo>
                        <a:pt x="162" y="258"/>
                      </a:lnTo>
                      <a:lnTo>
                        <a:pt x="168" y="258"/>
                      </a:lnTo>
                      <a:lnTo>
                        <a:pt x="174" y="252"/>
                      </a:lnTo>
                      <a:lnTo>
                        <a:pt x="180" y="246"/>
                      </a:lnTo>
                      <a:lnTo>
                        <a:pt x="180" y="240"/>
                      </a:lnTo>
                      <a:lnTo>
                        <a:pt x="180" y="234"/>
                      </a:lnTo>
                      <a:lnTo>
                        <a:pt x="186" y="228"/>
                      </a:lnTo>
                      <a:lnTo>
                        <a:pt x="192" y="228"/>
                      </a:lnTo>
                      <a:lnTo>
                        <a:pt x="204" y="222"/>
                      </a:lnTo>
                      <a:lnTo>
                        <a:pt x="228" y="210"/>
                      </a:lnTo>
                      <a:lnTo>
                        <a:pt x="228" y="204"/>
                      </a:lnTo>
                      <a:lnTo>
                        <a:pt x="234" y="198"/>
                      </a:lnTo>
                      <a:lnTo>
                        <a:pt x="246" y="198"/>
                      </a:lnTo>
                      <a:lnTo>
                        <a:pt x="252" y="198"/>
                      </a:lnTo>
                      <a:lnTo>
                        <a:pt x="252" y="192"/>
                      </a:lnTo>
                      <a:lnTo>
                        <a:pt x="252" y="186"/>
                      </a:lnTo>
                      <a:lnTo>
                        <a:pt x="252" y="174"/>
                      </a:lnTo>
                      <a:lnTo>
                        <a:pt x="258" y="168"/>
                      </a:lnTo>
                      <a:lnTo>
                        <a:pt x="258" y="162"/>
                      </a:lnTo>
                      <a:lnTo>
                        <a:pt x="252" y="162"/>
                      </a:lnTo>
                      <a:lnTo>
                        <a:pt x="240" y="162"/>
                      </a:lnTo>
                      <a:lnTo>
                        <a:pt x="234" y="162"/>
                      </a:lnTo>
                      <a:lnTo>
                        <a:pt x="222" y="156"/>
                      </a:lnTo>
                      <a:lnTo>
                        <a:pt x="228" y="156"/>
                      </a:lnTo>
                      <a:lnTo>
                        <a:pt x="216" y="144"/>
                      </a:lnTo>
                      <a:lnTo>
                        <a:pt x="210" y="132"/>
                      </a:lnTo>
                      <a:lnTo>
                        <a:pt x="204" y="132"/>
                      </a:lnTo>
                      <a:lnTo>
                        <a:pt x="198" y="138"/>
                      </a:lnTo>
                      <a:lnTo>
                        <a:pt x="192" y="138"/>
                      </a:lnTo>
                      <a:lnTo>
                        <a:pt x="186" y="132"/>
                      </a:lnTo>
                      <a:lnTo>
                        <a:pt x="186" y="126"/>
                      </a:lnTo>
                      <a:lnTo>
                        <a:pt x="192" y="114"/>
                      </a:lnTo>
                      <a:lnTo>
                        <a:pt x="192" y="108"/>
                      </a:lnTo>
                      <a:lnTo>
                        <a:pt x="192" y="102"/>
                      </a:lnTo>
                      <a:lnTo>
                        <a:pt x="192" y="96"/>
                      </a:lnTo>
                      <a:lnTo>
                        <a:pt x="180" y="78"/>
                      </a:lnTo>
                      <a:lnTo>
                        <a:pt x="174" y="54"/>
                      </a:lnTo>
                      <a:lnTo>
                        <a:pt x="162" y="54"/>
                      </a:lnTo>
                      <a:lnTo>
                        <a:pt x="156" y="48"/>
                      </a:lnTo>
                      <a:lnTo>
                        <a:pt x="156" y="42"/>
                      </a:lnTo>
                      <a:lnTo>
                        <a:pt x="156" y="36"/>
                      </a:lnTo>
                      <a:lnTo>
                        <a:pt x="156" y="30"/>
                      </a:lnTo>
                      <a:lnTo>
                        <a:pt x="150" y="24"/>
                      </a:lnTo>
                      <a:lnTo>
                        <a:pt x="144" y="12"/>
                      </a:lnTo>
                      <a:lnTo>
                        <a:pt x="138" y="6"/>
                      </a:lnTo>
                      <a:lnTo>
                        <a:pt x="132" y="0"/>
                      </a:lnTo>
                      <a:lnTo>
                        <a:pt x="126" y="0"/>
                      </a:lnTo>
                      <a:lnTo>
                        <a:pt x="114" y="0"/>
                      </a:lnTo>
                      <a:lnTo>
                        <a:pt x="108" y="6"/>
                      </a:lnTo>
                      <a:lnTo>
                        <a:pt x="102" y="12"/>
                      </a:lnTo>
                      <a:lnTo>
                        <a:pt x="102" y="18"/>
                      </a:lnTo>
                      <a:lnTo>
                        <a:pt x="96" y="24"/>
                      </a:lnTo>
                      <a:lnTo>
                        <a:pt x="90" y="30"/>
                      </a:lnTo>
                      <a:lnTo>
                        <a:pt x="84" y="30"/>
                      </a:lnTo>
                      <a:lnTo>
                        <a:pt x="78" y="36"/>
                      </a:lnTo>
                      <a:lnTo>
                        <a:pt x="78" y="42"/>
                      </a:lnTo>
                      <a:lnTo>
                        <a:pt x="78" y="48"/>
                      </a:lnTo>
                      <a:lnTo>
                        <a:pt x="78" y="66"/>
                      </a:lnTo>
                      <a:lnTo>
                        <a:pt x="78" y="78"/>
                      </a:lnTo>
                      <a:lnTo>
                        <a:pt x="72" y="96"/>
                      </a:lnTo>
                      <a:lnTo>
                        <a:pt x="72" y="102"/>
                      </a:lnTo>
                      <a:lnTo>
                        <a:pt x="66" y="108"/>
                      </a:lnTo>
                      <a:lnTo>
                        <a:pt x="54" y="114"/>
                      </a:lnTo>
                      <a:lnTo>
                        <a:pt x="48" y="126"/>
                      </a:lnTo>
                      <a:lnTo>
                        <a:pt x="42" y="132"/>
                      </a:lnTo>
                      <a:lnTo>
                        <a:pt x="42" y="138"/>
                      </a:lnTo>
                      <a:lnTo>
                        <a:pt x="36" y="144"/>
                      </a:lnTo>
                      <a:lnTo>
                        <a:pt x="30" y="138"/>
                      </a:lnTo>
                      <a:lnTo>
                        <a:pt x="24" y="138"/>
                      </a:lnTo>
                      <a:lnTo>
                        <a:pt x="18" y="144"/>
                      </a:lnTo>
                      <a:lnTo>
                        <a:pt x="6" y="162"/>
                      </a:lnTo>
                      <a:lnTo>
                        <a:pt x="0" y="162"/>
                      </a:lnTo>
                      <a:lnTo>
                        <a:pt x="6" y="168"/>
                      </a:lnTo>
                      <a:lnTo>
                        <a:pt x="12" y="168"/>
                      </a:lnTo>
                      <a:lnTo>
                        <a:pt x="18" y="168"/>
                      </a:lnTo>
                      <a:lnTo>
                        <a:pt x="24" y="168"/>
                      </a:lnTo>
                      <a:lnTo>
                        <a:pt x="24" y="174"/>
                      </a:lnTo>
                      <a:lnTo>
                        <a:pt x="24" y="180"/>
                      </a:lnTo>
                      <a:lnTo>
                        <a:pt x="12" y="186"/>
                      </a:lnTo>
                      <a:lnTo>
                        <a:pt x="12" y="192"/>
                      </a:lnTo>
                      <a:lnTo>
                        <a:pt x="6" y="192"/>
                      </a:lnTo>
                      <a:lnTo>
                        <a:pt x="12" y="198"/>
                      </a:lnTo>
                      <a:lnTo>
                        <a:pt x="12" y="204"/>
                      </a:lnTo>
                      <a:lnTo>
                        <a:pt x="18" y="210"/>
                      </a:lnTo>
                      <a:lnTo>
                        <a:pt x="24" y="210"/>
                      </a:lnTo>
                      <a:lnTo>
                        <a:pt x="24" y="204"/>
                      </a:lnTo>
                      <a:lnTo>
                        <a:pt x="30" y="198"/>
                      </a:lnTo>
                      <a:lnTo>
                        <a:pt x="42" y="192"/>
                      </a:lnTo>
                      <a:lnTo>
                        <a:pt x="48" y="192"/>
                      </a:lnTo>
                      <a:lnTo>
                        <a:pt x="54" y="198"/>
                      </a:lnTo>
                      <a:lnTo>
                        <a:pt x="66" y="204"/>
                      </a:lnTo>
                      <a:lnTo>
                        <a:pt x="72" y="210"/>
                      </a:lnTo>
                      <a:lnTo>
                        <a:pt x="72" y="222"/>
                      </a:lnTo>
                      <a:lnTo>
                        <a:pt x="66" y="228"/>
                      </a:lnTo>
                      <a:lnTo>
                        <a:pt x="66" y="234"/>
                      </a:lnTo>
                      <a:lnTo>
                        <a:pt x="66" y="240"/>
                      </a:lnTo>
                      <a:lnTo>
                        <a:pt x="66" y="246"/>
                      </a:lnTo>
                      <a:lnTo>
                        <a:pt x="78" y="252"/>
                      </a:lnTo>
                      <a:lnTo>
                        <a:pt x="84" y="252"/>
                      </a:lnTo>
                      <a:lnTo>
                        <a:pt x="96" y="246"/>
                      </a:lnTo>
                      <a:lnTo>
                        <a:pt x="102" y="240"/>
                      </a:lnTo>
                      <a:lnTo>
                        <a:pt x="108" y="240"/>
                      </a:lnTo>
                      <a:lnTo>
                        <a:pt x="108" y="252"/>
                      </a:lnTo>
                      <a:lnTo>
                        <a:pt x="102" y="258"/>
                      </a:lnTo>
                      <a:lnTo>
                        <a:pt x="96" y="264"/>
                      </a:lnTo>
                      <a:lnTo>
                        <a:pt x="84" y="264"/>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7" name="Freeform 811">
                  <a:extLst>
                    <a:ext uri="{FF2B5EF4-FFF2-40B4-BE49-F238E27FC236}">
                      <a16:creationId xmlns:a16="http://schemas.microsoft.com/office/drawing/2014/main" xmlns="" id="{3B089F11-12D4-0942-BD6D-6B5971F5E870}"/>
                    </a:ext>
                  </a:extLst>
                </p:cNvPr>
                <p:cNvSpPr>
                  <a:spLocks/>
                </p:cNvSpPr>
                <p:nvPr/>
              </p:nvSpPr>
              <p:spPr bwMode="auto">
                <a:xfrm>
                  <a:off x="6798618" y="4973261"/>
                  <a:ext cx="595009" cy="721606"/>
                </a:xfrm>
                <a:custGeom>
                  <a:avLst/>
                  <a:gdLst/>
                  <a:ahLst/>
                  <a:cxnLst>
                    <a:cxn ang="0">
                      <a:pos x="276" y="234"/>
                    </a:cxn>
                    <a:cxn ang="0">
                      <a:pos x="168" y="330"/>
                    </a:cxn>
                    <a:cxn ang="0">
                      <a:pos x="156" y="336"/>
                    </a:cxn>
                    <a:cxn ang="0">
                      <a:pos x="132" y="342"/>
                    </a:cxn>
                    <a:cxn ang="0">
                      <a:pos x="102" y="312"/>
                    </a:cxn>
                    <a:cxn ang="0">
                      <a:pos x="78" y="282"/>
                    </a:cxn>
                    <a:cxn ang="0">
                      <a:pos x="72" y="270"/>
                    </a:cxn>
                    <a:cxn ang="0">
                      <a:pos x="66" y="228"/>
                    </a:cxn>
                    <a:cxn ang="0">
                      <a:pos x="0" y="186"/>
                    </a:cxn>
                    <a:cxn ang="0">
                      <a:pos x="18" y="150"/>
                    </a:cxn>
                    <a:cxn ang="0">
                      <a:pos x="18" y="138"/>
                    </a:cxn>
                    <a:cxn ang="0">
                      <a:pos x="24" y="132"/>
                    </a:cxn>
                    <a:cxn ang="0">
                      <a:pos x="30" y="126"/>
                    </a:cxn>
                    <a:cxn ang="0">
                      <a:pos x="36" y="120"/>
                    </a:cxn>
                    <a:cxn ang="0">
                      <a:pos x="42" y="120"/>
                    </a:cxn>
                    <a:cxn ang="0">
                      <a:pos x="48" y="120"/>
                    </a:cxn>
                    <a:cxn ang="0">
                      <a:pos x="54" y="108"/>
                    </a:cxn>
                    <a:cxn ang="0">
                      <a:pos x="66" y="102"/>
                    </a:cxn>
                    <a:cxn ang="0">
                      <a:pos x="72" y="108"/>
                    </a:cxn>
                    <a:cxn ang="0">
                      <a:pos x="72" y="36"/>
                    </a:cxn>
                    <a:cxn ang="0">
                      <a:pos x="72" y="6"/>
                    </a:cxn>
                    <a:cxn ang="0">
                      <a:pos x="96" y="0"/>
                    </a:cxn>
                    <a:cxn ang="0">
                      <a:pos x="96" y="12"/>
                    </a:cxn>
                    <a:cxn ang="0">
                      <a:pos x="162" y="12"/>
                    </a:cxn>
                    <a:cxn ang="0">
                      <a:pos x="192" y="0"/>
                    </a:cxn>
                    <a:cxn ang="0">
                      <a:pos x="186" y="12"/>
                    </a:cxn>
                    <a:cxn ang="0">
                      <a:pos x="186" y="36"/>
                    </a:cxn>
                    <a:cxn ang="0">
                      <a:pos x="186" y="60"/>
                    </a:cxn>
                    <a:cxn ang="0">
                      <a:pos x="186" y="78"/>
                    </a:cxn>
                    <a:cxn ang="0">
                      <a:pos x="192" y="90"/>
                    </a:cxn>
                    <a:cxn ang="0">
                      <a:pos x="192" y="96"/>
                    </a:cxn>
                    <a:cxn ang="0">
                      <a:pos x="198" y="102"/>
                    </a:cxn>
                    <a:cxn ang="0">
                      <a:pos x="204" y="108"/>
                    </a:cxn>
                    <a:cxn ang="0">
                      <a:pos x="228" y="120"/>
                    </a:cxn>
                    <a:cxn ang="0">
                      <a:pos x="252" y="132"/>
                    </a:cxn>
                    <a:cxn ang="0">
                      <a:pos x="270" y="144"/>
                    </a:cxn>
                    <a:cxn ang="0">
                      <a:pos x="282" y="186"/>
                    </a:cxn>
                    <a:cxn ang="0">
                      <a:pos x="270" y="198"/>
                    </a:cxn>
                    <a:cxn ang="0">
                      <a:pos x="270" y="210"/>
                    </a:cxn>
                    <a:cxn ang="0">
                      <a:pos x="270" y="222"/>
                    </a:cxn>
                    <a:cxn ang="0">
                      <a:pos x="276" y="234"/>
                    </a:cxn>
                  </a:cxnLst>
                  <a:rect l="0" t="0" r="r" b="b"/>
                  <a:pathLst>
                    <a:path w="282" h="342">
                      <a:moveTo>
                        <a:pt x="276" y="234"/>
                      </a:moveTo>
                      <a:lnTo>
                        <a:pt x="168" y="330"/>
                      </a:lnTo>
                      <a:lnTo>
                        <a:pt x="156" y="336"/>
                      </a:lnTo>
                      <a:lnTo>
                        <a:pt x="132" y="342"/>
                      </a:lnTo>
                      <a:lnTo>
                        <a:pt x="102" y="312"/>
                      </a:lnTo>
                      <a:lnTo>
                        <a:pt x="78" y="282"/>
                      </a:lnTo>
                      <a:lnTo>
                        <a:pt x="72" y="270"/>
                      </a:lnTo>
                      <a:lnTo>
                        <a:pt x="66" y="228"/>
                      </a:lnTo>
                      <a:lnTo>
                        <a:pt x="0" y="186"/>
                      </a:lnTo>
                      <a:lnTo>
                        <a:pt x="18" y="150"/>
                      </a:lnTo>
                      <a:lnTo>
                        <a:pt x="18" y="138"/>
                      </a:lnTo>
                      <a:lnTo>
                        <a:pt x="24" y="132"/>
                      </a:lnTo>
                      <a:lnTo>
                        <a:pt x="30" y="126"/>
                      </a:lnTo>
                      <a:lnTo>
                        <a:pt x="36" y="120"/>
                      </a:lnTo>
                      <a:lnTo>
                        <a:pt x="42" y="120"/>
                      </a:lnTo>
                      <a:lnTo>
                        <a:pt x="48" y="120"/>
                      </a:lnTo>
                      <a:lnTo>
                        <a:pt x="54" y="108"/>
                      </a:lnTo>
                      <a:lnTo>
                        <a:pt x="66" y="102"/>
                      </a:lnTo>
                      <a:lnTo>
                        <a:pt x="72" y="108"/>
                      </a:lnTo>
                      <a:lnTo>
                        <a:pt x="72" y="36"/>
                      </a:lnTo>
                      <a:lnTo>
                        <a:pt x="72" y="6"/>
                      </a:lnTo>
                      <a:lnTo>
                        <a:pt x="96" y="0"/>
                      </a:lnTo>
                      <a:lnTo>
                        <a:pt x="96" y="12"/>
                      </a:lnTo>
                      <a:lnTo>
                        <a:pt x="162" y="12"/>
                      </a:lnTo>
                      <a:lnTo>
                        <a:pt x="192" y="0"/>
                      </a:lnTo>
                      <a:lnTo>
                        <a:pt x="186" y="12"/>
                      </a:lnTo>
                      <a:lnTo>
                        <a:pt x="186" y="36"/>
                      </a:lnTo>
                      <a:lnTo>
                        <a:pt x="186" y="60"/>
                      </a:lnTo>
                      <a:lnTo>
                        <a:pt x="186" y="78"/>
                      </a:lnTo>
                      <a:lnTo>
                        <a:pt x="192" y="90"/>
                      </a:lnTo>
                      <a:lnTo>
                        <a:pt x="192" y="96"/>
                      </a:lnTo>
                      <a:lnTo>
                        <a:pt x="198" y="102"/>
                      </a:lnTo>
                      <a:lnTo>
                        <a:pt x="204" y="108"/>
                      </a:lnTo>
                      <a:lnTo>
                        <a:pt x="228" y="120"/>
                      </a:lnTo>
                      <a:lnTo>
                        <a:pt x="252" y="132"/>
                      </a:lnTo>
                      <a:lnTo>
                        <a:pt x="270" y="144"/>
                      </a:lnTo>
                      <a:lnTo>
                        <a:pt x="282" y="186"/>
                      </a:lnTo>
                      <a:lnTo>
                        <a:pt x="270" y="198"/>
                      </a:lnTo>
                      <a:lnTo>
                        <a:pt x="270" y="210"/>
                      </a:lnTo>
                      <a:lnTo>
                        <a:pt x="270" y="222"/>
                      </a:lnTo>
                      <a:lnTo>
                        <a:pt x="276" y="234"/>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8" name="Freeform 814">
                  <a:extLst>
                    <a:ext uri="{FF2B5EF4-FFF2-40B4-BE49-F238E27FC236}">
                      <a16:creationId xmlns:a16="http://schemas.microsoft.com/office/drawing/2014/main" xmlns="" id="{D0A2493F-C37C-1F41-926A-7235D9EB8D12}"/>
                    </a:ext>
                  </a:extLst>
                </p:cNvPr>
                <p:cNvSpPr>
                  <a:spLocks/>
                </p:cNvSpPr>
                <p:nvPr/>
              </p:nvSpPr>
              <p:spPr bwMode="auto">
                <a:xfrm>
                  <a:off x="8393748" y="5884764"/>
                  <a:ext cx="645648" cy="607669"/>
                </a:xfrm>
                <a:custGeom>
                  <a:avLst/>
                  <a:gdLst/>
                  <a:ahLst/>
                  <a:cxnLst>
                    <a:cxn ang="0">
                      <a:pos x="48" y="204"/>
                    </a:cxn>
                    <a:cxn ang="0">
                      <a:pos x="54" y="192"/>
                    </a:cxn>
                    <a:cxn ang="0">
                      <a:pos x="66" y="192"/>
                    </a:cxn>
                    <a:cxn ang="0">
                      <a:pos x="78" y="180"/>
                    </a:cxn>
                    <a:cxn ang="0">
                      <a:pos x="72" y="174"/>
                    </a:cxn>
                    <a:cxn ang="0">
                      <a:pos x="90" y="162"/>
                    </a:cxn>
                    <a:cxn ang="0">
                      <a:pos x="90" y="150"/>
                    </a:cxn>
                    <a:cxn ang="0">
                      <a:pos x="96" y="132"/>
                    </a:cxn>
                    <a:cxn ang="0">
                      <a:pos x="102" y="120"/>
                    </a:cxn>
                    <a:cxn ang="0">
                      <a:pos x="120" y="126"/>
                    </a:cxn>
                    <a:cxn ang="0">
                      <a:pos x="132" y="120"/>
                    </a:cxn>
                    <a:cxn ang="0">
                      <a:pos x="138" y="102"/>
                    </a:cxn>
                    <a:cxn ang="0">
                      <a:pos x="162" y="78"/>
                    </a:cxn>
                    <a:cxn ang="0">
                      <a:pos x="174" y="72"/>
                    </a:cxn>
                    <a:cxn ang="0">
                      <a:pos x="186" y="66"/>
                    </a:cxn>
                    <a:cxn ang="0">
                      <a:pos x="192" y="54"/>
                    </a:cxn>
                    <a:cxn ang="0">
                      <a:pos x="216" y="42"/>
                    </a:cxn>
                    <a:cxn ang="0">
                      <a:pos x="228" y="30"/>
                    </a:cxn>
                    <a:cxn ang="0">
                      <a:pos x="234" y="18"/>
                    </a:cxn>
                    <a:cxn ang="0">
                      <a:pos x="222" y="12"/>
                    </a:cxn>
                    <a:cxn ang="0">
                      <a:pos x="216" y="0"/>
                    </a:cxn>
                    <a:cxn ang="0">
                      <a:pos x="264" y="12"/>
                    </a:cxn>
                    <a:cxn ang="0">
                      <a:pos x="270" y="36"/>
                    </a:cxn>
                    <a:cxn ang="0">
                      <a:pos x="282" y="42"/>
                    </a:cxn>
                    <a:cxn ang="0">
                      <a:pos x="276" y="66"/>
                    </a:cxn>
                    <a:cxn ang="0">
                      <a:pos x="288" y="84"/>
                    </a:cxn>
                    <a:cxn ang="0">
                      <a:pos x="276" y="96"/>
                    </a:cxn>
                    <a:cxn ang="0">
                      <a:pos x="270" y="108"/>
                    </a:cxn>
                    <a:cxn ang="0">
                      <a:pos x="276" y="120"/>
                    </a:cxn>
                    <a:cxn ang="0">
                      <a:pos x="288" y="132"/>
                    </a:cxn>
                    <a:cxn ang="0">
                      <a:pos x="288" y="144"/>
                    </a:cxn>
                    <a:cxn ang="0">
                      <a:pos x="276" y="162"/>
                    </a:cxn>
                    <a:cxn ang="0">
                      <a:pos x="282" y="180"/>
                    </a:cxn>
                    <a:cxn ang="0">
                      <a:pos x="294" y="192"/>
                    </a:cxn>
                    <a:cxn ang="0">
                      <a:pos x="306" y="204"/>
                    </a:cxn>
                    <a:cxn ang="0">
                      <a:pos x="306" y="222"/>
                    </a:cxn>
                    <a:cxn ang="0">
                      <a:pos x="282" y="216"/>
                    </a:cxn>
                    <a:cxn ang="0">
                      <a:pos x="264" y="222"/>
                    </a:cxn>
                    <a:cxn ang="0">
                      <a:pos x="246" y="234"/>
                    </a:cxn>
                    <a:cxn ang="0">
                      <a:pos x="234" y="240"/>
                    </a:cxn>
                    <a:cxn ang="0">
                      <a:pos x="222" y="240"/>
                    </a:cxn>
                    <a:cxn ang="0">
                      <a:pos x="192" y="258"/>
                    </a:cxn>
                    <a:cxn ang="0">
                      <a:pos x="162" y="288"/>
                    </a:cxn>
                    <a:cxn ang="0">
                      <a:pos x="18" y="276"/>
                    </a:cxn>
                    <a:cxn ang="0">
                      <a:pos x="12" y="258"/>
                    </a:cxn>
                    <a:cxn ang="0">
                      <a:pos x="0" y="246"/>
                    </a:cxn>
                    <a:cxn ang="0">
                      <a:pos x="48" y="210"/>
                    </a:cxn>
                  </a:cxnLst>
                  <a:rect l="0" t="0" r="r" b="b"/>
                  <a:pathLst>
                    <a:path w="306" h="288">
                      <a:moveTo>
                        <a:pt x="48" y="210"/>
                      </a:moveTo>
                      <a:lnTo>
                        <a:pt x="48" y="204"/>
                      </a:lnTo>
                      <a:lnTo>
                        <a:pt x="48" y="198"/>
                      </a:lnTo>
                      <a:lnTo>
                        <a:pt x="54" y="192"/>
                      </a:lnTo>
                      <a:lnTo>
                        <a:pt x="60" y="192"/>
                      </a:lnTo>
                      <a:lnTo>
                        <a:pt x="66" y="192"/>
                      </a:lnTo>
                      <a:lnTo>
                        <a:pt x="72" y="192"/>
                      </a:lnTo>
                      <a:lnTo>
                        <a:pt x="78" y="180"/>
                      </a:lnTo>
                      <a:lnTo>
                        <a:pt x="78" y="174"/>
                      </a:lnTo>
                      <a:lnTo>
                        <a:pt x="72" y="174"/>
                      </a:lnTo>
                      <a:lnTo>
                        <a:pt x="78" y="168"/>
                      </a:lnTo>
                      <a:lnTo>
                        <a:pt x="90" y="162"/>
                      </a:lnTo>
                      <a:lnTo>
                        <a:pt x="90" y="156"/>
                      </a:lnTo>
                      <a:lnTo>
                        <a:pt x="90" y="150"/>
                      </a:lnTo>
                      <a:lnTo>
                        <a:pt x="90" y="144"/>
                      </a:lnTo>
                      <a:lnTo>
                        <a:pt x="96" y="132"/>
                      </a:lnTo>
                      <a:lnTo>
                        <a:pt x="96" y="126"/>
                      </a:lnTo>
                      <a:lnTo>
                        <a:pt x="102" y="120"/>
                      </a:lnTo>
                      <a:lnTo>
                        <a:pt x="108" y="126"/>
                      </a:lnTo>
                      <a:lnTo>
                        <a:pt x="120" y="126"/>
                      </a:lnTo>
                      <a:lnTo>
                        <a:pt x="126" y="126"/>
                      </a:lnTo>
                      <a:lnTo>
                        <a:pt x="132" y="120"/>
                      </a:lnTo>
                      <a:lnTo>
                        <a:pt x="132" y="114"/>
                      </a:lnTo>
                      <a:lnTo>
                        <a:pt x="138" y="102"/>
                      </a:lnTo>
                      <a:lnTo>
                        <a:pt x="150" y="96"/>
                      </a:lnTo>
                      <a:lnTo>
                        <a:pt x="162" y="78"/>
                      </a:lnTo>
                      <a:lnTo>
                        <a:pt x="168" y="72"/>
                      </a:lnTo>
                      <a:lnTo>
                        <a:pt x="174" y="72"/>
                      </a:lnTo>
                      <a:lnTo>
                        <a:pt x="180" y="72"/>
                      </a:lnTo>
                      <a:lnTo>
                        <a:pt x="186" y="66"/>
                      </a:lnTo>
                      <a:lnTo>
                        <a:pt x="186" y="60"/>
                      </a:lnTo>
                      <a:lnTo>
                        <a:pt x="192" y="54"/>
                      </a:lnTo>
                      <a:lnTo>
                        <a:pt x="204" y="42"/>
                      </a:lnTo>
                      <a:lnTo>
                        <a:pt x="216" y="42"/>
                      </a:lnTo>
                      <a:lnTo>
                        <a:pt x="222" y="36"/>
                      </a:lnTo>
                      <a:lnTo>
                        <a:pt x="228" y="30"/>
                      </a:lnTo>
                      <a:lnTo>
                        <a:pt x="234" y="24"/>
                      </a:lnTo>
                      <a:lnTo>
                        <a:pt x="234" y="18"/>
                      </a:lnTo>
                      <a:lnTo>
                        <a:pt x="228" y="12"/>
                      </a:lnTo>
                      <a:lnTo>
                        <a:pt x="222" y="12"/>
                      </a:lnTo>
                      <a:lnTo>
                        <a:pt x="216" y="6"/>
                      </a:lnTo>
                      <a:lnTo>
                        <a:pt x="216" y="0"/>
                      </a:lnTo>
                      <a:lnTo>
                        <a:pt x="258" y="12"/>
                      </a:lnTo>
                      <a:lnTo>
                        <a:pt x="264" y="12"/>
                      </a:lnTo>
                      <a:lnTo>
                        <a:pt x="270" y="24"/>
                      </a:lnTo>
                      <a:lnTo>
                        <a:pt x="270" y="36"/>
                      </a:lnTo>
                      <a:lnTo>
                        <a:pt x="270" y="42"/>
                      </a:lnTo>
                      <a:lnTo>
                        <a:pt x="282" y="42"/>
                      </a:lnTo>
                      <a:lnTo>
                        <a:pt x="276" y="54"/>
                      </a:lnTo>
                      <a:lnTo>
                        <a:pt x="276" y="66"/>
                      </a:lnTo>
                      <a:lnTo>
                        <a:pt x="288" y="78"/>
                      </a:lnTo>
                      <a:lnTo>
                        <a:pt x="288" y="84"/>
                      </a:lnTo>
                      <a:lnTo>
                        <a:pt x="288" y="90"/>
                      </a:lnTo>
                      <a:lnTo>
                        <a:pt x="276" y="96"/>
                      </a:lnTo>
                      <a:lnTo>
                        <a:pt x="270" y="102"/>
                      </a:lnTo>
                      <a:lnTo>
                        <a:pt x="270" y="108"/>
                      </a:lnTo>
                      <a:lnTo>
                        <a:pt x="270" y="114"/>
                      </a:lnTo>
                      <a:lnTo>
                        <a:pt x="276" y="120"/>
                      </a:lnTo>
                      <a:lnTo>
                        <a:pt x="282" y="126"/>
                      </a:lnTo>
                      <a:lnTo>
                        <a:pt x="288" y="132"/>
                      </a:lnTo>
                      <a:lnTo>
                        <a:pt x="288" y="138"/>
                      </a:lnTo>
                      <a:lnTo>
                        <a:pt x="288" y="144"/>
                      </a:lnTo>
                      <a:lnTo>
                        <a:pt x="282" y="156"/>
                      </a:lnTo>
                      <a:lnTo>
                        <a:pt x="276" y="162"/>
                      </a:lnTo>
                      <a:lnTo>
                        <a:pt x="276" y="168"/>
                      </a:lnTo>
                      <a:lnTo>
                        <a:pt x="282" y="180"/>
                      </a:lnTo>
                      <a:lnTo>
                        <a:pt x="288" y="186"/>
                      </a:lnTo>
                      <a:lnTo>
                        <a:pt x="294" y="192"/>
                      </a:lnTo>
                      <a:lnTo>
                        <a:pt x="306" y="192"/>
                      </a:lnTo>
                      <a:lnTo>
                        <a:pt x="306" y="204"/>
                      </a:lnTo>
                      <a:lnTo>
                        <a:pt x="306" y="210"/>
                      </a:lnTo>
                      <a:lnTo>
                        <a:pt x="306" y="222"/>
                      </a:lnTo>
                      <a:lnTo>
                        <a:pt x="294" y="216"/>
                      </a:lnTo>
                      <a:lnTo>
                        <a:pt x="282" y="216"/>
                      </a:lnTo>
                      <a:lnTo>
                        <a:pt x="270" y="216"/>
                      </a:lnTo>
                      <a:lnTo>
                        <a:pt x="264" y="222"/>
                      </a:lnTo>
                      <a:lnTo>
                        <a:pt x="258" y="228"/>
                      </a:lnTo>
                      <a:lnTo>
                        <a:pt x="246" y="234"/>
                      </a:lnTo>
                      <a:lnTo>
                        <a:pt x="240" y="240"/>
                      </a:lnTo>
                      <a:lnTo>
                        <a:pt x="234" y="240"/>
                      </a:lnTo>
                      <a:lnTo>
                        <a:pt x="228" y="240"/>
                      </a:lnTo>
                      <a:lnTo>
                        <a:pt x="222" y="240"/>
                      </a:lnTo>
                      <a:lnTo>
                        <a:pt x="210" y="246"/>
                      </a:lnTo>
                      <a:lnTo>
                        <a:pt x="192" y="258"/>
                      </a:lnTo>
                      <a:lnTo>
                        <a:pt x="174" y="270"/>
                      </a:lnTo>
                      <a:lnTo>
                        <a:pt x="162" y="288"/>
                      </a:lnTo>
                      <a:lnTo>
                        <a:pt x="18" y="288"/>
                      </a:lnTo>
                      <a:lnTo>
                        <a:pt x="18" y="276"/>
                      </a:lnTo>
                      <a:lnTo>
                        <a:pt x="18" y="264"/>
                      </a:lnTo>
                      <a:lnTo>
                        <a:pt x="12" y="258"/>
                      </a:lnTo>
                      <a:lnTo>
                        <a:pt x="0" y="252"/>
                      </a:lnTo>
                      <a:lnTo>
                        <a:pt x="0" y="246"/>
                      </a:lnTo>
                      <a:lnTo>
                        <a:pt x="48" y="216"/>
                      </a:lnTo>
                      <a:lnTo>
                        <a:pt x="48" y="210"/>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30" name="Freeform 829">
                  <a:extLst>
                    <a:ext uri="{FF2B5EF4-FFF2-40B4-BE49-F238E27FC236}">
                      <a16:creationId xmlns:a16="http://schemas.microsoft.com/office/drawing/2014/main" xmlns="" id="{C248ED60-B826-9445-814E-8196EEE2064F}"/>
                    </a:ext>
                  </a:extLst>
                </p:cNvPr>
                <p:cNvSpPr>
                  <a:spLocks/>
                </p:cNvSpPr>
                <p:nvPr/>
              </p:nvSpPr>
              <p:spPr bwMode="auto">
                <a:xfrm>
                  <a:off x="6646701" y="6049341"/>
                  <a:ext cx="417772" cy="430432"/>
                </a:xfrm>
                <a:custGeom>
                  <a:avLst/>
                  <a:gdLst/>
                  <a:ahLst/>
                  <a:cxnLst>
                    <a:cxn ang="0">
                      <a:pos x="48" y="24"/>
                    </a:cxn>
                    <a:cxn ang="0">
                      <a:pos x="48" y="18"/>
                    </a:cxn>
                    <a:cxn ang="0">
                      <a:pos x="36" y="6"/>
                    </a:cxn>
                    <a:cxn ang="0">
                      <a:pos x="42" y="0"/>
                    </a:cxn>
                    <a:cxn ang="0">
                      <a:pos x="60" y="12"/>
                    </a:cxn>
                    <a:cxn ang="0">
                      <a:pos x="108" y="48"/>
                    </a:cxn>
                    <a:cxn ang="0">
                      <a:pos x="144" y="24"/>
                    </a:cxn>
                    <a:cxn ang="0">
                      <a:pos x="144" y="30"/>
                    </a:cxn>
                    <a:cxn ang="0">
                      <a:pos x="144" y="42"/>
                    </a:cxn>
                    <a:cxn ang="0">
                      <a:pos x="156" y="48"/>
                    </a:cxn>
                    <a:cxn ang="0">
                      <a:pos x="168" y="60"/>
                    </a:cxn>
                    <a:cxn ang="0">
                      <a:pos x="174" y="72"/>
                    </a:cxn>
                    <a:cxn ang="0">
                      <a:pos x="174" y="78"/>
                    </a:cxn>
                    <a:cxn ang="0">
                      <a:pos x="180" y="90"/>
                    </a:cxn>
                    <a:cxn ang="0">
                      <a:pos x="180" y="96"/>
                    </a:cxn>
                    <a:cxn ang="0">
                      <a:pos x="180" y="108"/>
                    </a:cxn>
                    <a:cxn ang="0">
                      <a:pos x="174" y="114"/>
                    </a:cxn>
                    <a:cxn ang="0">
                      <a:pos x="174" y="126"/>
                    </a:cxn>
                    <a:cxn ang="0">
                      <a:pos x="168" y="138"/>
                    </a:cxn>
                    <a:cxn ang="0">
                      <a:pos x="180" y="150"/>
                    </a:cxn>
                    <a:cxn ang="0">
                      <a:pos x="186" y="162"/>
                    </a:cxn>
                    <a:cxn ang="0">
                      <a:pos x="186" y="168"/>
                    </a:cxn>
                    <a:cxn ang="0">
                      <a:pos x="186" y="186"/>
                    </a:cxn>
                    <a:cxn ang="0">
                      <a:pos x="180" y="186"/>
                    </a:cxn>
                    <a:cxn ang="0">
                      <a:pos x="186" y="192"/>
                    </a:cxn>
                    <a:cxn ang="0">
                      <a:pos x="192" y="198"/>
                    </a:cxn>
                    <a:cxn ang="0">
                      <a:pos x="198" y="204"/>
                    </a:cxn>
                    <a:cxn ang="0">
                      <a:pos x="186" y="204"/>
                    </a:cxn>
                    <a:cxn ang="0">
                      <a:pos x="0" y="204"/>
                    </a:cxn>
                    <a:cxn ang="0">
                      <a:pos x="48" y="24"/>
                    </a:cxn>
                  </a:cxnLst>
                  <a:rect l="0" t="0" r="r" b="b"/>
                  <a:pathLst>
                    <a:path w="198" h="204">
                      <a:moveTo>
                        <a:pt x="48" y="24"/>
                      </a:moveTo>
                      <a:lnTo>
                        <a:pt x="48" y="18"/>
                      </a:lnTo>
                      <a:lnTo>
                        <a:pt x="36" y="6"/>
                      </a:lnTo>
                      <a:lnTo>
                        <a:pt x="42" y="0"/>
                      </a:lnTo>
                      <a:lnTo>
                        <a:pt x="60" y="12"/>
                      </a:lnTo>
                      <a:lnTo>
                        <a:pt x="108" y="48"/>
                      </a:lnTo>
                      <a:lnTo>
                        <a:pt x="144" y="24"/>
                      </a:lnTo>
                      <a:lnTo>
                        <a:pt x="144" y="30"/>
                      </a:lnTo>
                      <a:lnTo>
                        <a:pt x="144" y="42"/>
                      </a:lnTo>
                      <a:lnTo>
                        <a:pt x="156" y="48"/>
                      </a:lnTo>
                      <a:lnTo>
                        <a:pt x="168" y="60"/>
                      </a:lnTo>
                      <a:lnTo>
                        <a:pt x="174" y="72"/>
                      </a:lnTo>
                      <a:lnTo>
                        <a:pt x="174" y="78"/>
                      </a:lnTo>
                      <a:lnTo>
                        <a:pt x="180" y="90"/>
                      </a:lnTo>
                      <a:lnTo>
                        <a:pt x="180" y="96"/>
                      </a:lnTo>
                      <a:lnTo>
                        <a:pt x="180" y="108"/>
                      </a:lnTo>
                      <a:lnTo>
                        <a:pt x="174" y="114"/>
                      </a:lnTo>
                      <a:lnTo>
                        <a:pt x="174" y="126"/>
                      </a:lnTo>
                      <a:lnTo>
                        <a:pt x="168" y="138"/>
                      </a:lnTo>
                      <a:lnTo>
                        <a:pt x="180" y="150"/>
                      </a:lnTo>
                      <a:lnTo>
                        <a:pt x="186" y="162"/>
                      </a:lnTo>
                      <a:lnTo>
                        <a:pt x="186" y="168"/>
                      </a:lnTo>
                      <a:lnTo>
                        <a:pt x="186" y="186"/>
                      </a:lnTo>
                      <a:lnTo>
                        <a:pt x="180" y="186"/>
                      </a:lnTo>
                      <a:lnTo>
                        <a:pt x="186" y="192"/>
                      </a:lnTo>
                      <a:lnTo>
                        <a:pt x="192" y="198"/>
                      </a:lnTo>
                      <a:lnTo>
                        <a:pt x="198" y="204"/>
                      </a:lnTo>
                      <a:lnTo>
                        <a:pt x="186" y="204"/>
                      </a:lnTo>
                      <a:lnTo>
                        <a:pt x="0" y="204"/>
                      </a:lnTo>
                      <a:lnTo>
                        <a:pt x="48" y="24"/>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34" name="Freeform 776">
                  <a:extLst>
                    <a:ext uri="{FF2B5EF4-FFF2-40B4-BE49-F238E27FC236}">
                      <a16:creationId xmlns:a16="http://schemas.microsoft.com/office/drawing/2014/main" xmlns="" id="{EFD4C668-4659-2A4E-9768-A0A4A9A48FBE}"/>
                    </a:ext>
                  </a:extLst>
                </p:cNvPr>
                <p:cNvSpPr>
                  <a:spLocks/>
                </p:cNvSpPr>
                <p:nvPr/>
              </p:nvSpPr>
              <p:spPr bwMode="auto">
                <a:xfrm>
                  <a:off x="8279811" y="3707285"/>
                  <a:ext cx="670968" cy="493731"/>
                </a:xfrm>
                <a:custGeom>
                  <a:avLst/>
                  <a:gdLst/>
                  <a:ahLst/>
                  <a:cxnLst>
                    <a:cxn ang="0">
                      <a:pos x="150" y="228"/>
                    </a:cxn>
                    <a:cxn ang="0">
                      <a:pos x="162" y="222"/>
                    </a:cxn>
                    <a:cxn ang="0">
                      <a:pos x="180" y="222"/>
                    </a:cxn>
                    <a:cxn ang="0">
                      <a:pos x="192" y="210"/>
                    </a:cxn>
                    <a:cxn ang="0">
                      <a:pos x="216" y="210"/>
                    </a:cxn>
                    <a:cxn ang="0">
                      <a:pos x="222" y="222"/>
                    </a:cxn>
                    <a:cxn ang="0">
                      <a:pos x="240" y="228"/>
                    </a:cxn>
                    <a:cxn ang="0">
                      <a:pos x="252" y="210"/>
                    </a:cxn>
                    <a:cxn ang="0">
                      <a:pos x="252" y="186"/>
                    </a:cxn>
                    <a:cxn ang="0">
                      <a:pos x="306" y="186"/>
                    </a:cxn>
                    <a:cxn ang="0">
                      <a:pos x="318" y="174"/>
                    </a:cxn>
                    <a:cxn ang="0">
                      <a:pos x="312" y="162"/>
                    </a:cxn>
                    <a:cxn ang="0">
                      <a:pos x="294" y="174"/>
                    </a:cxn>
                    <a:cxn ang="0">
                      <a:pos x="276" y="168"/>
                    </a:cxn>
                    <a:cxn ang="0">
                      <a:pos x="276" y="156"/>
                    </a:cxn>
                    <a:cxn ang="0">
                      <a:pos x="282" y="144"/>
                    </a:cxn>
                    <a:cxn ang="0">
                      <a:pos x="276" y="126"/>
                    </a:cxn>
                    <a:cxn ang="0">
                      <a:pos x="252" y="114"/>
                    </a:cxn>
                    <a:cxn ang="0">
                      <a:pos x="234" y="126"/>
                    </a:cxn>
                    <a:cxn ang="0">
                      <a:pos x="228" y="132"/>
                    </a:cxn>
                    <a:cxn ang="0">
                      <a:pos x="222" y="120"/>
                    </a:cxn>
                    <a:cxn ang="0">
                      <a:pos x="222" y="114"/>
                    </a:cxn>
                    <a:cxn ang="0">
                      <a:pos x="234" y="102"/>
                    </a:cxn>
                    <a:cxn ang="0">
                      <a:pos x="234" y="90"/>
                    </a:cxn>
                    <a:cxn ang="0">
                      <a:pos x="222" y="90"/>
                    </a:cxn>
                    <a:cxn ang="0">
                      <a:pos x="210" y="84"/>
                    </a:cxn>
                    <a:cxn ang="0">
                      <a:pos x="204" y="102"/>
                    </a:cxn>
                    <a:cxn ang="0">
                      <a:pos x="192" y="102"/>
                    </a:cxn>
                    <a:cxn ang="0">
                      <a:pos x="162" y="48"/>
                    </a:cxn>
                    <a:cxn ang="0">
                      <a:pos x="150" y="6"/>
                    </a:cxn>
                    <a:cxn ang="0">
                      <a:pos x="138" y="0"/>
                    </a:cxn>
                    <a:cxn ang="0">
                      <a:pos x="114" y="6"/>
                    </a:cxn>
                    <a:cxn ang="0">
                      <a:pos x="108" y="18"/>
                    </a:cxn>
                    <a:cxn ang="0">
                      <a:pos x="96" y="12"/>
                    </a:cxn>
                    <a:cxn ang="0">
                      <a:pos x="84" y="0"/>
                    </a:cxn>
                    <a:cxn ang="0">
                      <a:pos x="6" y="102"/>
                    </a:cxn>
                    <a:cxn ang="0">
                      <a:pos x="18" y="120"/>
                    </a:cxn>
                    <a:cxn ang="0">
                      <a:pos x="42" y="126"/>
                    </a:cxn>
                    <a:cxn ang="0">
                      <a:pos x="60" y="132"/>
                    </a:cxn>
                    <a:cxn ang="0">
                      <a:pos x="84" y="150"/>
                    </a:cxn>
                    <a:cxn ang="0">
                      <a:pos x="102" y="174"/>
                    </a:cxn>
                    <a:cxn ang="0">
                      <a:pos x="120" y="210"/>
                    </a:cxn>
                    <a:cxn ang="0">
                      <a:pos x="138" y="222"/>
                    </a:cxn>
                    <a:cxn ang="0">
                      <a:pos x="138" y="234"/>
                    </a:cxn>
                  </a:cxnLst>
                  <a:rect l="0" t="0" r="r" b="b"/>
                  <a:pathLst>
                    <a:path w="318" h="234">
                      <a:moveTo>
                        <a:pt x="138" y="234"/>
                      </a:moveTo>
                      <a:lnTo>
                        <a:pt x="150" y="228"/>
                      </a:lnTo>
                      <a:lnTo>
                        <a:pt x="150" y="222"/>
                      </a:lnTo>
                      <a:lnTo>
                        <a:pt x="162" y="222"/>
                      </a:lnTo>
                      <a:lnTo>
                        <a:pt x="174" y="222"/>
                      </a:lnTo>
                      <a:lnTo>
                        <a:pt x="180" y="222"/>
                      </a:lnTo>
                      <a:lnTo>
                        <a:pt x="192" y="216"/>
                      </a:lnTo>
                      <a:lnTo>
                        <a:pt x="192" y="210"/>
                      </a:lnTo>
                      <a:lnTo>
                        <a:pt x="198" y="210"/>
                      </a:lnTo>
                      <a:lnTo>
                        <a:pt x="216" y="210"/>
                      </a:lnTo>
                      <a:lnTo>
                        <a:pt x="222" y="210"/>
                      </a:lnTo>
                      <a:lnTo>
                        <a:pt x="222" y="222"/>
                      </a:lnTo>
                      <a:lnTo>
                        <a:pt x="228" y="222"/>
                      </a:lnTo>
                      <a:lnTo>
                        <a:pt x="240" y="228"/>
                      </a:lnTo>
                      <a:lnTo>
                        <a:pt x="246" y="222"/>
                      </a:lnTo>
                      <a:lnTo>
                        <a:pt x="252" y="210"/>
                      </a:lnTo>
                      <a:lnTo>
                        <a:pt x="252" y="192"/>
                      </a:lnTo>
                      <a:lnTo>
                        <a:pt x="252" y="186"/>
                      </a:lnTo>
                      <a:lnTo>
                        <a:pt x="294" y="186"/>
                      </a:lnTo>
                      <a:lnTo>
                        <a:pt x="306" y="186"/>
                      </a:lnTo>
                      <a:lnTo>
                        <a:pt x="312" y="180"/>
                      </a:lnTo>
                      <a:lnTo>
                        <a:pt x="318" y="174"/>
                      </a:lnTo>
                      <a:lnTo>
                        <a:pt x="318" y="162"/>
                      </a:lnTo>
                      <a:lnTo>
                        <a:pt x="312" y="162"/>
                      </a:lnTo>
                      <a:lnTo>
                        <a:pt x="306" y="168"/>
                      </a:lnTo>
                      <a:lnTo>
                        <a:pt x="294" y="174"/>
                      </a:lnTo>
                      <a:lnTo>
                        <a:pt x="288" y="174"/>
                      </a:lnTo>
                      <a:lnTo>
                        <a:pt x="276" y="168"/>
                      </a:lnTo>
                      <a:lnTo>
                        <a:pt x="276" y="162"/>
                      </a:lnTo>
                      <a:lnTo>
                        <a:pt x="276" y="156"/>
                      </a:lnTo>
                      <a:lnTo>
                        <a:pt x="276" y="150"/>
                      </a:lnTo>
                      <a:lnTo>
                        <a:pt x="282" y="144"/>
                      </a:lnTo>
                      <a:lnTo>
                        <a:pt x="282" y="132"/>
                      </a:lnTo>
                      <a:lnTo>
                        <a:pt x="276" y="126"/>
                      </a:lnTo>
                      <a:lnTo>
                        <a:pt x="264" y="120"/>
                      </a:lnTo>
                      <a:lnTo>
                        <a:pt x="252" y="114"/>
                      </a:lnTo>
                      <a:lnTo>
                        <a:pt x="240" y="120"/>
                      </a:lnTo>
                      <a:lnTo>
                        <a:pt x="234" y="126"/>
                      </a:lnTo>
                      <a:lnTo>
                        <a:pt x="234" y="132"/>
                      </a:lnTo>
                      <a:lnTo>
                        <a:pt x="228" y="132"/>
                      </a:lnTo>
                      <a:lnTo>
                        <a:pt x="222" y="126"/>
                      </a:lnTo>
                      <a:lnTo>
                        <a:pt x="222" y="120"/>
                      </a:lnTo>
                      <a:lnTo>
                        <a:pt x="216" y="114"/>
                      </a:lnTo>
                      <a:lnTo>
                        <a:pt x="222" y="114"/>
                      </a:lnTo>
                      <a:lnTo>
                        <a:pt x="222" y="108"/>
                      </a:lnTo>
                      <a:lnTo>
                        <a:pt x="234" y="102"/>
                      </a:lnTo>
                      <a:lnTo>
                        <a:pt x="234" y="96"/>
                      </a:lnTo>
                      <a:lnTo>
                        <a:pt x="234" y="90"/>
                      </a:lnTo>
                      <a:lnTo>
                        <a:pt x="228" y="90"/>
                      </a:lnTo>
                      <a:lnTo>
                        <a:pt x="222" y="90"/>
                      </a:lnTo>
                      <a:lnTo>
                        <a:pt x="216" y="90"/>
                      </a:lnTo>
                      <a:lnTo>
                        <a:pt x="210" y="84"/>
                      </a:lnTo>
                      <a:lnTo>
                        <a:pt x="210" y="90"/>
                      </a:lnTo>
                      <a:lnTo>
                        <a:pt x="204" y="102"/>
                      </a:lnTo>
                      <a:lnTo>
                        <a:pt x="198" y="102"/>
                      </a:lnTo>
                      <a:lnTo>
                        <a:pt x="192" y="102"/>
                      </a:lnTo>
                      <a:lnTo>
                        <a:pt x="180" y="90"/>
                      </a:lnTo>
                      <a:lnTo>
                        <a:pt x="162" y="48"/>
                      </a:lnTo>
                      <a:lnTo>
                        <a:pt x="156" y="12"/>
                      </a:lnTo>
                      <a:lnTo>
                        <a:pt x="150" y="6"/>
                      </a:lnTo>
                      <a:lnTo>
                        <a:pt x="150" y="0"/>
                      </a:lnTo>
                      <a:lnTo>
                        <a:pt x="138" y="0"/>
                      </a:lnTo>
                      <a:lnTo>
                        <a:pt x="132" y="0"/>
                      </a:lnTo>
                      <a:lnTo>
                        <a:pt x="114" y="6"/>
                      </a:lnTo>
                      <a:lnTo>
                        <a:pt x="114" y="12"/>
                      </a:lnTo>
                      <a:lnTo>
                        <a:pt x="108" y="18"/>
                      </a:lnTo>
                      <a:lnTo>
                        <a:pt x="102" y="18"/>
                      </a:lnTo>
                      <a:lnTo>
                        <a:pt x="96" y="12"/>
                      </a:lnTo>
                      <a:lnTo>
                        <a:pt x="90" y="6"/>
                      </a:lnTo>
                      <a:lnTo>
                        <a:pt x="84" y="0"/>
                      </a:lnTo>
                      <a:lnTo>
                        <a:pt x="0" y="90"/>
                      </a:lnTo>
                      <a:lnTo>
                        <a:pt x="6" y="102"/>
                      </a:lnTo>
                      <a:lnTo>
                        <a:pt x="12" y="114"/>
                      </a:lnTo>
                      <a:lnTo>
                        <a:pt x="18" y="120"/>
                      </a:lnTo>
                      <a:lnTo>
                        <a:pt x="30" y="126"/>
                      </a:lnTo>
                      <a:lnTo>
                        <a:pt x="42" y="126"/>
                      </a:lnTo>
                      <a:lnTo>
                        <a:pt x="54" y="126"/>
                      </a:lnTo>
                      <a:lnTo>
                        <a:pt x="60" y="132"/>
                      </a:lnTo>
                      <a:lnTo>
                        <a:pt x="78" y="138"/>
                      </a:lnTo>
                      <a:lnTo>
                        <a:pt x="84" y="150"/>
                      </a:lnTo>
                      <a:lnTo>
                        <a:pt x="90" y="162"/>
                      </a:lnTo>
                      <a:lnTo>
                        <a:pt x="102" y="174"/>
                      </a:lnTo>
                      <a:lnTo>
                        <a:pt x="114" y="204"/>
                      </a:lnTo>
                      <a:lnTo>
                        <a:pt x="120" y="210"/>
                      </a:lnTo>
                      <a:lnTo>
                        <a:pt x="132" y="216"/>
                      </a:lnTo>
                      <a:lnTo>
                        <a:pt x="138" y="222"/>
                      </a:lnTo>
                      <a:lnTo>
                        <a:pt x="138" y="228"/>
                      </a:lnTo>
                      <a:lnTo>
                        <a:pt x="138" y="234"/>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35" name="Freeform 777">
                  <a:extLst>
                    <a:ext uri="{FF2B5EF4-FFF2-40B4-BE49-F238E27FC236}">
                      <a16:creationId xmlns:a16="http://schemas.microsoft.com/office/drawing/2014/main" xmlns="" id="{EF537DFB-0080-FF41-970F-25B2409A7D04}"/>
                    </a:ext>
                  </a:extLst>
                </p:cNvPr>
                <p:cNvSpPr>
                  <a:spLocks/>
                </p:cNvSpPr>
                <p:nvPr/>
              </p:nvSpPr>
              <p:spPr bwMode="auto">
                <a:xfrm>
                  <a:off x="8912799" y="3985799"/>
                  <a:ext cx="683627" cy="658308"/>
                </a:xfrm>
                <a:custGeom>
                  <a:avLst/>
                  <a:gdLst/>
                  <a:ahLst/>
                  <a:cxnLst>
                    <a:cxn ang="0">
                      <a:pos x="48" y="54"/>
                    </a:cxn>
                    <a:cxn ang="0">
                      <a:pos x="66" y="48"/>
                    </a:cxn>
                    <a:cxn ang="0">
                      <a:pos x="78" y="48"/>
                    </a:cxn>
                    <a:cxn ang="0">
                      <a:pos x="90" y="30"/>
                    </a:cxn>
                    <a:cxn ang="0">
                      <a:pos x="102" y="18"/>
                    </a:cxn>
                    <a:cxn ang="0">
                      <a:pos x="138" y="12"/>
                    </a:cxn>
                    <a:cxn ang="0">
                      <a:pos x="132" y="36"/>
                    </a:cxn>
                    <a:cxn ang="0">
                      <a:pos x="144" y="48"/>
                    </a:cxn>
                    <a:cxn ang="0">
                      <a:pos x="162" y="54"/>
                    </a:cxn>
                    <a:cxn ang="0">
                      <a:pos x="192" y="78"/>
                    </a:cxn>
                    <a:cxn ang="0">
                      <a:pos x="216" y="84"/>
                    </a:cxn>
                    <a:cxn ang="0">
                      <a:pos x="240" y="78"/>
                    </a:cxn>
                    <a:cxn ang="0">
                      <a:pos x="264" y="78"/>
                    </a:cxn>
                    <a:cxn ang="0">
                      <a:pos x="276" y="84"/>
                    </a:cxn>
                    <a:cxn ang="0">
                      <a:pos x="288" y="78"/>
                    </a:cxn>
                    <a:cxn ang="0">
                      <a:pos x="288" y="102"/>
                    </a:cxn>
                    <a:cxn ang="0">
                      <a:pos x="306" y="108"/>
                    </a:cxn>
                    <a:cxn ang="0">
                      <a:pos x="318" y="138"/>
                    </a:cxn>
                    <a:cxn ang="0">
                      <a:pos x="318" y="162"/>
                    </a:cxn>
                    <a:cxn ang="0">
                      <a:pos x="312" y="180"/>
                    </a:cxn>
                    <a:cxn ang="0">
                      <a:pos x="300" y="192"/>
                    </a:cxn>
                    <a:cxn ang="0">
                      <a:pos x="282" y="174"/>
                    </a:cxn>
                    <a:cxn ang="0">
                      <a:pos x="270" y="180"/>
                    </a:cxn>
                    <a:cxn ang="0">
                      <a:pos x="252" y="174"/>
                    </a:cxn>
                    <a:cxn ang="0">
                      <a:pos x="234" y="174"/>
                    </a:cxn>
                    <a:cxn ang="0">
                      <a:pos x="234" y="186"/>
                    </a:cxn>
                    <a:cxn ang="0">
                      <a:pos x="228" y="198"/>
                    </a:cxn>
                    <a:cxn ang="0">
                      <a:pos x="198" y="216"/>
                    </a:cxn>
                    <a:cxn ang="0">
                      <a:pos x="180" y="228"/>
                    </a:cxn>
                    <a:cxn ang="0">
                      <a:pos x="168" y="246"/>
                    </a:cxn>
                    <a:cxn ang="0">
                      <a:pos x="144" y="258"/>
                    </a:cxn>
                    <a:cxn ang="0">
                      <a:pos x="156" y="276"/>
                    </a:cxn>
                    <a:cxn ang="0">
                      <a:pos x="156" y="294"/>
                    </a:cxn>
                    <a:cxn ang="0">
                      <a:pos x="144" y="312"/>
                    </a:cxn>
                    <a:cxn ang="0">
                      <a:pos x="132" y="288"/>
                    </a:cxn>
                    <a:cxn ang="0">
                      <a:pos x="108" y="282"/>
                    </a:cxn>
                    <a:cxn ang="0">
                      <a:pos x="108" y="270"/>
                    </a:cxn>
                    <a:cxn ang="0">
                      <a:pos x="96" y="252"/>
                    </a:cxn>
                    <a:cxn ang="0">
                      <a:pos x="60" y="234"/>
                    </a:cxn>
                    <a:cxn ang="0">
                      <a:pos x="36" y="234"/>
                    </a:cxn>
                    <a:cxn ang="0">
                      <a:pos x="36" y="216"/>
                    </a:cxn>
                    <a:cxn ang="0">
                      <a:pos x="6" y="204"/>
                    </a:cxn>
                    <a:cxn ang="0">
                      <a:pos x="30" y="138"/>
                    </a:cxn>
                  </a:cxnLst>
                  <a:rect l="0" t="0" r="r" b="b"/>
                  <a:pathLst>
                    <a:path w="324" h="312">
                      <a:moveTo>
                        <a:pt x="36" y="66"/>
                      </a:moveTo>
                      <a:lnTo>
                        <a:pt x="36" y="60"/>
                      </a:lnTo>
                      <a:lnTo>
                        <a:pt x="48" y="54"/>
                      </a:lnTo>
                      <a:lnTo>
                        <a:pt x="54" y="54"/>
                      </a:lnTo>
                      <a:lnTo>
                        <a:pt x="60" y="48"/>
                      </a:lnTo>
                      <a:lnTo>
                        <a:pt x="66" y="48"/>
                      </a:lnTo>
                      <a:lnTo>
                        <a:pt x="66" y="42"/>
                      </a:lnTo>
                      <a:lnTo>
                        <a:pt x="72" y="48"/>
                      </a:lnTo>
                      <a:lnTo>
                        <a:pt x="78" y="48"/>
                      </a:lnTo>
                      <a:lnTo>
                        <a:pt x="84" y="42"/>
                      </a:lnTo>
                      <a:lnTo>
                        <a:pt x="90" y="36"/>
                      </a:lnTo>
                      <a:lnTo>
                        <a:pt x="90" y="30"/>
                      </a:lnTo>
                      <a:lnTo>
                        <a:pt x="90" y="24"/>
                      </a:lnTo>
                      <a:lnTo>
                        <a:pt x="96" y="18"/>
                      </a:lnTo>
                      <a:lnTo>
                        <a:pt x="102" y="18"/>
                      </a:lnTo>
                      <a:lnTo>
                        <a:pt x="114" y="12"/>
                      </a:lnTo>
                      <a:lnTo>
                        <a:pt x="138" y="0"/>
                      </a:lnTo>
                      <a:lnTo>
                        <a:pt x="138" y="12"/>
                      </a:lnTo>
                      <a:lnTo>
                        <a:pt x="138" y="24"/>
                      </a:lnTo>
                      <a:lnTo>
                        <a:pt x="132" y="30"/>
                      </a:lnTo>
                      <a:lnTo>
                        <a:pt x="132" y="36"/>
                      </a:lnTo>
                      <a:lnTo>
                        <a:pt x="138" y="42"/>
                      </a:lnTo>
                      <a:lnTo>
                        <a:pt x="138" y="48"/>
                      </a:lnTo>
                      <a:lnTo>
                        <a:pt x="144" y="48"/>
                      </a:lnTo>
                      <a:lnTo>
                        <a:pt x="150" y="48"/>
                      </a:lnTo>
                      <a:lnTo>
                        <a:pt x="156" y="48"/>
                      </a:lnTo>
                      <a:lnTo>
                        <a:pt x="162" y="54"/>
                      </a:lnTo>
                      <a:lnTo>
                        <a:pt x="168" y="66"/>
                      </a:lnTo>
                      <a:lnTo>
                        <a:pt x="180" y="72"/>
                      </a:lnTo>
                      <a:lnTo>
                        <a:pt x="192" y="78"/>
                      </a:lnTo>
                      <a:lnTo>
                        <a:pt x="204" y="84"/>
                      </a:lnTo>
                      <a:lnTo>
                        <a:pt x="210" y="84"/>
                      </a:lnTo>
                      <a:lnTo>
                        <a:pt x="216" y="84"/>
                      </a:lnTo>
                      <a:lnTo>
                        <a:pt x="222" y="84"/>
                      </a:lnTo>
                      <a:lnTo>
                        <a:pt x="234" y="84"/>
                      </a:lnTo>
                      <a:lnTo>
                        <a:pt x="240" y="78"/>
                      </a:lnTo>
                      <a:lnTo>
                        <a:pt x="252" y="78"/>
                      </a:lnTo>
                      <a:lnTo>
                        <a:pt x="258" y="78"/>
                      </a:lnTo>
                      <a:lnTo>
                        <a:pt x="264" y="78"/>
                      </a:lnTo>
                      <a:lnTo>
                        <a:pt x="264" y="84"/>
                      </a:lnTo>
                      <a:lnTo>
                        <a:pt x="270" y="90"/>
                      </a:lnTo>
                      <a:lnTo>
                        <a:pt x="276" y="84"/>
                      </a:lnTo>
                      <a:lnTo>
                        <a:pt x="276" y="78"/>
                      </a:lnTo>
                      <a:lnTo>
                        <a:pt x="282" y="78"/>
                      </a:lnTo>
                      <a:lnTo>
                        <a:pt x="288" y="78"/>
                      </a:lnTo>
                      <a:lnTo>
                        <a:pt x="288" y="84"/>
                      </a:lnTo>
                      <a:lnTo>
                        <a:pt x="288" y="96"/>
                      </a:lnTo>
                      <a:lnTo>
                        <a:pt x="288" y="102"/>
                      </a:lnTo>
                      <a:lnTo>
                        <a:pt x="294" y="108"/>
                      </a:lnTo>
                      <a:lnTo>
                        <a:pt x="306" y="114"/>
                      </a:lnTo>
                      <a:lnTo>
                        <a:pt x="306" y="108"/>
                      </a:lnTo>
                      <a:lnTo>
                        <a:pt x="312" y="120"/>
                      </a:lnTo>
                      <a:lnTo>
                        <a:pt x="318" y="132"/>
                      </a:lnTo>
                      <a:lnTo>
                        <a:pt x="318" y="138"/>
                      </a:lnTo>
                      <a:lnTo>
                        <a:pt x="324" y="150"/>
                      </a:lnTo>
                      <a:lnTo>
                        <a:pt x="324" y="156"/>
                      </a:lnTo>
                      <a:lnTo>
                        <a:pt x="318" y="162"/>
                      </a:lnTo>
                      <a:lnTo>
                        <a:pt x="312" y="168"/>
                      </a:lnTo>
                      <a:lnTo>
                        <a:pt x="312" y="174"/>
                      </a:lnTo>
                      <a:lnTo>
                        <a:pt x="312" y="180"/>
                      </a:lnTo>
                      <a:lnTo>
                        <a:pt x="306" y="180"/>
                      </a:lnTo>
                      <a:lnTo>
                        <a:pt x="306" y="186"/>
                      </a:lnTo>
                      <a:lnTo>
                        <a:pt x="300" y="192"/>
                      </a:lnTo>
                      <a:lnTo>
                        <a:pt x="288" y="180"/>
                      </a:lnTo>
                      <a:lnTo>
                        <a:pt x="288" y="174"/>
                      </a:lnTo>
                      <a:lnTo>
                        <a:pt x="282" y="174"/>
                      </a:lnTo>
                      <a:lnTo>
                        <a:pt x="276" y="174"/>
                      </a:lnTo>
                      <a:lnTo>
                        <a:pt x="276" y="180"/>
                      </a:lnTo>
                      <a:lnTo>
                        <a:pt x="270" y="180"/>
                      </a:lnTo>
                      <a:lnTo>
                        <a:pt x="264" y="186"/>
                      </a:lnTo>
                      <a:lnTo>
                        <a:pt x="258" y="180"/>
                      </a:lnTo>
                      <a:lnTo>
                        <a:pt x="252" y="174"/>
                      </a:lnTo>
                      <a:lnTo>
                        <a:pt x="252" y="168"/>
                      </a:lnTo>
                      <a:lnTo>
                        <a:pt x="240" y="168"/>
                      </a:lnTo>
                      <a:lnTo>
                        <a:pt x="234" y="174"/>
                      </a:lnTo>
                      <a:lnTo>
                        <a:pt x="228" y="174"/>
                      </a:lnTo>
                      <a:lnTo>
                        <a:pt x="234" y="180"/>
                      </a:lnTo>
                      <a:lnTo>
                        <a:pt x="234" y="186"/>
                      </a:lnTo>
                      <a:lnTo>
                        <a:pt x="234" y="192"/>
                      </a:lnTo>
                      <a:lnTo>
                        <a:pt x="234" y="198"/>
                      </a:lnTo>
                      <a:lnTo>
                        <a:pt x="228" y="198"/>
                      </a:lnTo>
                      <a:lnTo>
                        <a:pt x="222" y="204"/>
                      </a:lnTo>
                      <a:lnTo>
                        <a:pt x="210" y="210"/>
                      </a:lnTo>
                      <a:lnTo>
                        <a:pt x="198" y="216"/>
                      </a:lnTo>
                      <a:lnTo>
                        <a:pt x="192" y="228"/>
                      </a:lnTo>
                      <a:lnTo>
                        <a:pt x="186" y="228"/>
                      </a:lnTo>
                      <a:lnTo>
                        <a:pt x="180" y="228"/>
                      </a:lnTo>
                      <a:lnTo>
                        <a:pt x="174" y="234"/>
                      </a:lnTo>
                      <a:lnTo>
                        <a:pt x="174" y="240"/>
                      </a:lnTo>
                      <a:lnTo>
                        <a:pt x="168" y="246"/>
                      </a:lnTo>
                      <a:lnTo>
                        <a:pt x="162" y="246"/>
                      </a:lnTo>
                      <a:lnTo>
                        <a:pt x="150" y="258"/>
                      </a:lnTo>
                      <a:lnTo>
                        <a:pt x="144" y="258"/>
                      </a:lnTo>
                      <a:lnTo>
                        <a:pt x="144" y="270"/>
                      </a:lnTo>
                      <a:lnTo>
                        <a:pt x="144" y="276"/>
                      </a:lnTo>
                      <a:lnTo>
                        <a:pt x="156" y="276"/>
                      </a:lnTo>
                      <a:lnTo>
                        <a:pt x="162" y="282"/>
                      </a:lnTo>
                      <a:lnTo>
                        <a:pt x="162" y="288"/>
                      </a:lnTo>
                      <a:lnTo>
                        <a:pt x="156" y="294"/>
                      </a:lnTo>
                      <a:lnTo>
                        <a:pt x="150" y="300"/>
                      </a:lnTo>
                      <a:lnTo>
                        <a:pt x="150" y="312"/>
                      </a:lnTo>
                      <a:lnTo>
                        <a:pt x="144" y="312"/>
                      </a:lnTo>
                      <a:lnTo>
                        <a:pt x="138" y="306"/>
                      </a:lnTo>
                      <a:lnTo>
                        <a:pt x="138" y="294"/>
                      </a:lnTo>
                      <a:lnTo>
                        <a:pt x="132" y="288"/>
                      </a:lnTo>
                      <a:lnTo>
                        <a:pt x="126" y="288"/>
                      </a:lnTo>
                      <a:lnTo>
                        <a:pt x="120" y="282"/>
                      </a:lnTo>
                      <a:lnTo>
                        <a:pt x="108" y="282"/>
                      </a:lnTo>
                      <a:lnTo>
                        <a:pt x="108" y="276"/>
                      </a:lnTo>
                      <a:lnTo>
                        <a:pt x="102" y="276"/>
                      </a:lnTo>
                      <a:lnTo>
                        <a:pt x="108" y="270"/>
                      </a:lnTo>
                      <a:lnTo>
                        <a:pt x="108" y="264"/>
                      </a:lnTo>
                      <a:lnTo>
                        <a:pt x="108" y="258"/>
                      </a:lnTo>
                      <a:lnTo>
                        <a:pt x="96" y="252"/>
                      </a:lnTo>
                      <a:lnTo>
                        <a:pt x="84" y="246"/>
                      </a:lnTo>
                      <a:lnTo>
                        <a:pt x="72" y="234"/>
                      </a:lnTo>
                      <a:lnTo>
                        <a:pt x="60" y="234"/>
                      </a:lnTo>
                      <a:lnTo>
                        <a:pt x="48" y="234"/>
                      </a:lnTo>
                      <a:lnTo>
                        <a:pt x="42" y="234"/>
                      </a:lnTo>
                      <a:lnTo>
                        <a:pt x="36" y="234"/>
                      </a:lnTo>
                      <a:lnTo>
                        <a:pt x="36" y="228"/>
                      </a:lnTo>
                      <a:lnTo>
                        <a:pt x="36" y="222"/>
                      </a:lnTo>
                      <a:lnTo>
                        <a:pt x="36" y="216"/>
                      </a:lnTo>
                      <a:lnTo>
                        <a:pt x="30" y="216"/>
                      </a:lnTo>
                      <a:lnTo>
                        <a:pt x="12" y="210"/>
                      </a:lnTo>
                      <a:lnTo>
                        <a:pt x="6" y="204"/>
                      </a:lnTo>
                      <a:lnTo>
                        <a:pt x="6" y="198"/>
                      </a:lnTo>
                      <a:lnTo>
                        <a:pt x="0" y="180"/>
                      </a:lnTo>
                      <a:lnTo>
                        <a:pt x="30" y="138"/>
                      </a:lnTo>
                      <a:lnTo>
                        <a:pt x="36" y="96"/>
                      </a:lnTo>
                      <a:lnTo>
                        <a:pt x="36" y="66"/>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36" name="Freeform 780">
                  <a:extLst>
                    <a:ext uri="{FF2B5EF4-FFF2-40B4-BE49-F238E27FC236}">
                      <a16:creationId xmlns:a16="http://schemas.microsoft.com/office/drawing/2014/main" xmlns="" id="{0645EDFA-0BB3-1847-8A44-3A03DA97642D}"/>
                    </a:ext>
                  </a:extLst>
                </p:cNvPr>
                <p:cNvSpPr>
                  <a:spLocks/>
                </p:cNvSpPr>
                <p:nvPr/>
              </p:nvSpPr>
              <p:spPr bwMode="auto">
                <a:xfrm>
                  <a:off x="9191314" y="3732604"/>
                  <a:ext cx="481071" cy="443092"/>
                </a:xfrm>
                <a:custGeom>
                  <a:avLst/>
                  <a:gdLst/>
                  <a:ahLst/>
                  <a:cxnLst>
                    <a:cxn ang="0">
                      <a:pos x="12" y="60"/>
                    </a:cxn>
                    <a:cxn ang="0">
                      <a:pos x="30" y="24"/>
                    </a:cxn>
                    <a:cxn ang="0">
                      <a:pos x="42" y="12"/>
                    </a:cxn>
                    <a:cxn ang="0">
                      <a:pos x="60" y="0"/>
                    </a:cxn>
                    <a:cxn ang="0">
                      <a:pos x="78" y="18"/>
                    </a:cxn>
                    <a:cxn ang="0">
                      <a:pos x="90" y="30"/>
                    </a:cxn>
                    <a:cxn ang="0">
                      <a:pos x="102" y="30"/>
                    </a:cxn>
                    <a:cxn ang="0">
                      <a:pos x="114" y="36"/>
                    </a:cxn>
                    <a:cxn ang="0">
                      <a:pos x="120" y="60"/>
                    </a:cxn>
                    <a:cxn ang="0">
                      <a:pos x="132" y="66"/>
                    </a:cxn>
                    <a:cxn ang="0">
                      <a:pos x="138" y="54"/>
                    </a:cxn>
                    <a:cxn ang="0">
                      <a:pos x="144" y="48"/>
                    </a:cxn>
                    <a:cxn ang="0">
                      <a:pos x="162" y="48"/>
                    </a:cxn>
                    <a:cxn ang="0">
                      <a:pos x="168" y="60"/>
                    </a:cxn>
                    <a:cxn ang="0">
                      <a:pos x="174" y="72"/>
                    </a:cxn>
                    <a:cxn ang="0">
                      <a:pos x="186" y="72"/>
                    </a:cxn>
                    <a:cxn ang="0">
                      <a:pos x="210" y="66"/>
                    </a:cxn>
                    <a:cxn ang="0">
                      <a:pos x="216" y="84"/>
                    </a:cxn>
                    <a:cxn ang="0">
                      <a:pos x="222" y="96"/>
                    </a:cxn>
                    <a:cxn ang="0">
                      <a:pos x="228" y="114"/>
                    </a:cxn>
                    <a:cxn ang="0">
                      <a:pos x="222" y="126"/>
                    </a:cxn>
                    <a:cxn ang="0">
                      <a:pos x="210" y="126"/>
                    </a:cxn>
                    <a:cxn ang="0">
                      <a:pos x="204" y="138"/>
                    </a:cxn>
                    <a:cxn ang="0">
                      <a:pos x="198" y="150"/>
                    </a:cxn>
                    <a:cxn ang="0">
                      <a:pos x="192" y="162"/>
                    </a:cxn>
                    <a:cxn ang="0">
                      <a:pos x="180" y="162"/>
                    </a:cxn>
                    <a:cxn ang="0">
                      <a:pos x="168" y="174"/>
                    </a:cxn>
                    <a:cxn ang="0">
                      <a:pos x="156" y="198"/>
                    </a:cxn>
                    <a:cxn ang="0">
                      <a:pos x="144" y="198"/>
                    </a:cxn>
                    <a:cxn ang="0">
                      <a:pos x="138" y="210"/>
                    </a:cxn>
                    <a:cxn ang="0">
                      <a:pos x="126" y="198"/>
                    </a:cxn>
                    <a:cxn ang="0">
                      <a:pos x="108" y="198"/>
                    </a:cxn>
                    <a:cxn ang="0">
                      <a:pos x="90" y="204"/>
                    </a:cxn>
                    <a:cxn ang="0">
                      <a:pos x="78" y="204"/>
                    </a:cxn>
                    <a:cxn ang="0">
                      <a:pos x="60" y="198"/>
                    </a:cxn>
                    <a:cxn ang="0">
                      <a:pos x="36" y="186"/>
                    </a:cxn>
                    <a:cxn ang="0">
                      <a:pos x="24" y="168"/>
                    </a:cxn>
                    <a:cxn ang="0">
                      <a:pos x="12" y="168"/>
                    </a:cxn>
                    <a:cxn ang="0">
                      <a:pos x="6" y="162"/>
                    </a:cxn>
                    <a:cxn ang="0">
                      <a:pos x="0" y="150"/>
                    </a:cxn>
                    <a:cxn ang="0">
                      <a:pos x="6" y="132"/>
                    </a:cxn>
                    <a:cxn ang="0">
                      <a:pos x="6" y="114"/>
                    </a:cxn>
                    <a:cxn ang="0">
                      <a:pos x="24" y="108"/>
                    </a:cxn>
                    <a:cxn ang="0">
                      <a:pos x="30" y="102"/>
                    </a:cxn>
                    <a:cxn ang="0">
                      <a:pos x="30" y="84"/>
                    </a:cxn>
                    <a:cxn ang="0">
                      <a:pos x="36" y="72"/>
                    </a:cxn>
                    <a:cxn ang="0">
                      <a:pos x="18" y="72"/>
                    </a:cxn>
                    <a:cxn ang="0">
                      <a:pos x="0" y="66"/>
                    </a:cxn>
                  </a:cxnLst>
                  <a:rect l="0" t="0" r="r" b="b"/>
                  <a:pathLst>
                    <a:path w="228" h="210">
                      <a:moveTo>
                        <a:pt x="0" y="66"/>
                      </a:moveTo>
                      <a:lnTo>
                        <a:pt x="12" y="60"/>
                      </a:lnTo>
                      <a:lnTo>
                        <a:pt x="18" y="42"/>
                      </a:lnTo>
                      <a:lnTo>
                        <a:pt x="30" y="24"/>
                      </a:lnTo>
                      <a:lnTo>
                        <a:pt x="36" y="18"/>
                      </a:lnTo>
                      <a:lnTo>
                        <a:pt x="42" y="12"/>
                      </a:lnTo>
                      <a:lnTo>
                        <a:pt x="54" y="0"/>
                      </a:lnTo>
                      <a:lnTo>
                        <a:pt x="60" y="0"/>
                      </a:lnTo>
                      <a:lnTo>
                        <a:pt x="72" y="12"/>
                      </a:lnTo>
                      <a:lnTo>
                        <a:pt x="78" y="18"/>
                      </a:lnTo>
                      <a:lnTo>
                        <a:pt x="90" y="24"/>
                      </a:lnTo>
                      <a:lnTo>
                        <a:pt x="90" y="30"/>
                      </a:lnTo>
                      <a:lnTo>
                        <a:pt x="96" y="30"/>
                      </a:lnTo>
                      <a:lnTo>
                        <a:pt x="102" y="30"/>
                      </a:lnTo>
                      <a:lnTo>
                        <a:pt x="108" y="30"/>
                      </a:lnTo>
                      <a:lnTo>
                        <a:pt x="114" y="36"/>
                      </a:lnTo>
                      <a:lnTo>
                        <a:pt x="114" y="48"/>
                      </a:lnTo>
                      <a:lnTo>
                        <a:pt x="120" y="60"/>
                      </a:lnTo>
                      <a:lnTo>
                        <a:pt x="126" y="66"/>
                      </a:lnTo>
                      <a:lnTo>
                        <a:pt x="132" y="66"/>
                      </a:lnTo>
                      <a:lnTo>
                        <a:pt x="132" y="60"/>
                      </a:lnTo>
                      <a:lnTo>
                        <a:pt x="138" y="54"/>
                      </a:lnTo>
                      <a:lnTo>
                        <a:pt x="138" y="48"/>
                      </a:lnTo>
                      <a:lnTo>
                        <a:pt x="144" y="48"/>
                      </a:lnTo>
                      <a:lnTo>
                        <a:pt x="156" y="48"/>
                      </a:lnTo>
                      <a:lnTo>
                        <a:pt x="162" y="48"/>
                      </a:lnTo>
                      <a:lnTo>
                        <a:pt x="168" y="54"/>
                      </a:lnTo>
                      <a:lnTo>
                        <a:pt x="168" y="60"/>
                      </a:lnTo>
                      <a:lnTo>
                        <a:pt x="168" y="66"/>
                      </a:lnTo>
                      <a:lnTo>
                        <a:pt x="174" y="72"/>
                      </a:lnTo>
                      <a:lnTo>
                        <a:pt x="180" y="72"/>
                      </a:lnTo>
                      <a:lnTo>
                        <a:pt x="186" y="72"/>
                      </a:lnTo>
                      <a:lnTo>
                        <a:pt x="198" y="72"/>
                      </a:lnTo>
                      <a:lnTo>
                        <a:pt x="210" y="66"/>
                      </a:lnTo>
                      <a:lnTo>
                        <a:pt x="210" y="72"/>
                      </a:lnTo>
                      <a:lnTo>
                        <a:pt x="216" y="84"/>
                      </a:lnTo>
                      <a:lnTo>
                        <a:pt x="216" y="90"/>
                      </a:lnTo>
                      <a:lnTo>
                        <a:pt x="222" y="96"/>
                      </a:lnTo>
                      <a:lnTo>
                        <a:pt x="228" y="108"/>
                      </a:lnTo>
                      <a:lnTo>
                        <a:pt x="228" y="114"/>
                      </a:lnTo>
                      <a:lnTo>
                        <a:pt x="228" y="120"/>
                      </a:lnTo>
                      <a:lnTo>
                        <a:pt x="222" y="126"/>
                      </a:lnTo>
                      <a:lnTo>
                        <a:pt x="216" y="126"/>
                      </a:lnTo>
                      <a:lnTo>
                        <a:pt x="210" y="126"/>
                      </a:lnTo>
                      <a:lnTo>
                        <a:pt x="204" y="132"/>
                      </a:lnTo>
                      <a:lnTo>
                        <a:pt x="204" y="138"/>
                      </a:lnTo>
                      <a:lnTo>
                        <a:pt x="198" y="144"/>
                      </a:lnTo>
                      <a:lnTo>
                        <a:pt x="198" y="150"/>
                      </a:lnTo>
                      <a:lnTo>
                        <a:pt x="198" y="162"/>
                      </a:lnTo>
                      <a:lnTo>
                        <a:pt x="192" y="162"/>
                      </a:lnTo>
                      <a:lnTo>
                        <a:pt x="186" y="162"/>
                      </a:lnTo>
                      <a:lnTo>
                        <a:pt x="180" y="162"/>
                      </a:lnTo>
                      <a:lnTo>
                        <a:pt x="174" y="168"/>
                      </a:lnTo>
                      <a:lnTo>
                        <a:pt x="168" y="174"/>
                      </a:lnTo>
                      <a:lnTo>
                        <a:pt x="156" y="192"/>
                      </a:lnTo>
                      <a:lnTo>
                        <a:pt x="156" y="198"/>
                      </a:lnTo>
                      <a:lnTo>
                        <a:pt x="150" y="198"/>
                      </a:lnTo>
                      <a:lnTo>
                        <a:pt x="144" y="198"/>
                      </a:lnTo>
                      <a:lnTo>
                        <a:pt x="144" y="204"/>
                      </a:lnTo>
                      <a:lnTo>
                        <a:pt x="138" y="210"/>
                      </a:lnTo>
                      <a:lnTo>
                        <a:pt x="132" y="204"/>
                      </a:lnTo>
                      <a:lnTo>
                        <a:pt x="126" y="198"/>
                      </a:lnTo>
                      <a:lnTo>
                        <a:pt x="120" y="198"/>
                      </a:lnTo>
                      <a:lnTo>
                        <a:pt x="108" y="198"/>
                      </a:lnTo>
                      <a:lnTo>
                        <a:pt x="102" y="204"/>
                      </a:lnTo>
                      <a:lnTo>
                        <a:pt x="90" y="204"/>
                      </a:lnTo>
                      <a:lnTo>
                        <a:pt x="84" y="204"/>
                      </a:lnTo>
                      <a:lnTo>
                        <a:pt x="78" y="204"/>
                      </a:lnTo>
                      <a:lnTo>
                        <a:pt x="72" y="204"/>
                      </a:lnTo>
                      <a:lnTo>
                        <a:pt x="60" y="198"/>
                      </a:lnTo>
                      <a:lnTo>
                        <a:pt x="48" y="192"/>
                      </a:lnTo>
                      <a:lnTo>
                        <a:pt x="36" y="186"/>
                      </a:lnTo>
                      <a:lnTo>
                        <a:pt x="30" y="174"/>
                      </a:lnTo>
                      <a:lnTo>
                        <a:pt x="24" y="168"/>
                      </a:lnTo>
                      <a:lnTo>
                        <a:pt x="18" y="168"/>
                      </a:lnTo>
                      <a:lnTo>
                        <a:pt x="12" y="168"/>
                      </a:lnTo>
                      <a:lnTo>
                        <a:pt x="6" y="168"/>
                      </a:lnTo>
                      <a:lnTo>
                        <a:pt x="6" y="162"/>
                      </a:lnTo>
                      <a:lnTo>
                        <a:pt x="0" y="156"/>
                      </a:lnTo>
                      <a:lnTo>
                        <a:pt x="0" y="150"/>
                      </a:lnTo>
                      <a:lnTo>
                        <a:pt x="6" y="144"/>
                      </a:lnTo>
                      <a:lnTo>
                        <a:pt x="6" y="132"/>
                      </a:lnTo>
                      <a:lnTo>
                        <a:pt x="6" y="120"/>
                      </a:lnTo>
                      <a:lnTo>
                        <a:pt x="6" y="114"/>
                      </a:lnTo>
                      <a:lnTo>
                        <a:pt x="12" y="108"/>
                      </a:lnTo>
                      <a:lnTo>
                        <a:pt x="24" y="108"/>
                      </a:lnTo>
                      <a:lnTo>
                        <a:pt x="30" y="108"/>
                      </a:lnTo>
                      <a:lnTo>
                        <a:pt x="30" y="102"/>
                      </a:lnTo>
                      <a:lnTo>
                        <a:pt x="30" y="96"/>
                      </a:lnTo>
                      <a:lnTo>
                        <a:pt x="30" y="84"/>
                      </a:lnTo>
                      <a:lnTo>
                        <a:pt x="36" y="78"/>
                      </a:lnTo>
                      <a:lnTo>
                        <a:pt x="36" y="72"/>
                      </a:lnTo>
                      <a:lnTo>
                        <a:pt x="30" y="72"/>
                      </a:lnTo>
                      <a:lnTo>
                        <a:pt x="18" y="72"/>
                      </a:lnTo>
                      <a:lnTo>
                        <a:pt x="12" y="72"/>
                      </a:lnTo>
                      <a:lnTo>
                        <a:pt x="0" y="66"/>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37" name="Freeform 799">
                  <a:extLst>
                    <a:ext uri="{FF2B5EF4-FFF2-40B4-BE49-F238E27FC236}">
                      <a16:creationId xmlns:a16="http://schemas.microsoft.com/office/drawing/2014/main" xmlns="" id="{70B780E8-16E8-AB48-B15C-3654BB2C1F1C}"/>
                    </a:ext>
                  </a:extLst>
                </p:cNvPr>
                <p:cNvSpPr>
                  <a:spLocks/>
                </p:cNvSpPr>
                <p:nvPr/>
              </p:nvSpPr>
              <p:spPr bwMode="auto">
                <a:xfrm>
                  <a:off x="8558325" y="4099737"/>
                  <a:ext cx="430432" cy="379793"/>
                </a:xfrm>
                <a:custGeom>
                  <a:avLst/>
                  <a:gdLst/>
                  <a:ahLst/>
                  <a:cxnLst>
                    <a:cxn ang="0">
                      <a:pos x="162" y="0"/>
                    </a:cxn>
                    <a:cxn ang="0">
                      <a:pos x="174" y="6"/>
                    </a:cxn>
                    <a:cxn ang="0">
                      <a:pos x="174" y="12"/>
                    </a:cxn>
                    <a:cxn ang="0">
                      <a:pos x="180" y="18"/>
                    </a:cxn>
                    <a:cxn ang="0">
                      <a:pos x="180" y="24"/>
                    </a:cxn>
                    <a:cxn ang="0">
                      <a:pos x="186" y="24"/>
                    </a:cxn>
                    <a:cxn ang="0">
                      <a:pos x="192" y="24"/>
                    </a:cxn>
                    <a:cxn ang="0">
                      <a:pos x="204" y="18"/>
                    </a:cxn>
                    <a:cxn ang="0">
                      <a:pos x="204" y="12"/>
                    </a:cxn>
                    <a:cxn ang="0">
                      <a:pos x="204" y="42"/>
                    </a:cxn>
                    <a:cxn ang="0">
                      <a:pos x="198" y="84"/>
                    </a:cxn>
                    <a:cxn ang="0">
                      <a:pos x="168" y="126"/>
                    </a:cxn>
                    <a:cxn ang="0">
                      <a:pos x="174" y="144"/>
                    </a:cxn>
                    <a:cxn ang="0">
                      <a:pos x="174" y="150"/>
                    </a:cxn>
                    <a:cxn ang="0">
                      <a:pos x="156" y="156"/>
                    </a:cxn>
                    <a:cxn ang="0">
                      <a:pos x="156" y="168"/>
                    </a:cxn>
                    <a:cxn ang="0">
                      <a:pos x="150" y="174"/>
                    </a:cxn>
                    <a:cxn ang="0">
                      <a:pos x="138" y="180"/>
                    </a:cxn>
                    <a:cxn ang="0">
                      <a:pos x="132" y="180"/>
                    </a:cxn>
                    <a:cxn ang="0">
                      <a:pos x="126" y="180"/>
                    </a:cxn>
                    <a:cxn ang="0">
                      <a:pos x="126" y="174"/>
                    </a:cxn>
                    <a:cxn ang="0">
                      <a:pos x="114" y="174"/>
                    </a:cxn>
                    <a:cxn ang="0">
                      <a:pos x="108" y="174"/>
                    </a:cxn>
                    <a:cxn ang="0">
                      <a:pos x="102" y="174"/>
                    </a:cxn>
                    <a:cxn ang="0">
                      <a:pos x="96" y="168"/>
                    </a:cxn>
                    <a:cxn ang="0">
                      <a:pos x="96" y="174"/>
                    </a:cxn>
                    <a:cxn ang="0">
                      <a:pos x="96" y="180"/>
                    </a:cxn>
                    <a:cxn ang="0">
                      <a:pos x="90" y="180"/>
                    </a:cxn>
                    <a:cxn ang="0">
                      <a:pos x="84" y="180"/>
                    </a:cxn>
                    <a:cxn ang="0">
                      <a:pos x="72" y="174"/>
                    </a:cxn>
                    <a:cxn ang="0">
                      <a:pos x="66" y="168"/>
                    </a:cxn>
                    <a:cxn ang="0">
                      <a:pos x="66" y="162"/>
                    </a:cxn>
                    <a:cxn ang="0">
                      <a:pos x="18" y="126"/>
                    </a:cxn>
                    <a:cxn ang="0">
                      <a:pos x="12" y="120"/>
                    </a:cxn>
                    <a:cxn ang="0">
                      <a:pos x="12" y="114"/>
                    </a:cxn>
                    <a:cxn ang="0">
                      <a:pos x="6" y="108"/>
                    </a:cxn>
                    <a:cxn ang="0">
                      <a:pos x="6" y="102"/>
                    </a:cxn>
                    <a:cxn ang="0">
                      <a:pos x="6" y="90"/>
                    </a:cxn>
                    <a:cxn ang="0">
                      <a:pos x="0" y="78"/>
                    </a:cxn>
                    <a:cxn ang="0">
                      <a:pos x="6" y="60"/>
                    </a:cxn>
                    <a:cxn ang="0">
                      <a:pos x="6" y="48"/>
                    </a:cxn>
                    <a:cxn ang="0">
                      <a:pos x="18" y="42"/>
                    </a:cxn>
                    <a:cxn ang="0">
                      <a:pos x="18" y="36"/>
                    </a:cxn>
                    <a:cxn ang="0">
                      <a:pos x="30" y="36"/>
                    </a:cxn>
                    <a:cxn ang="0">
                      <a:pos x="42" y="36"/>
                    </a:cxn>
                    <a:cxn ang="0">
                      <a:pos x="48" y="36"/>
                    </a:cxn>
                    <a:cxn ang="0">
                      <a:pos x="60" y="30"/>
                    </a:cxn>
                    <a:cxn ang="0">
                      <a:pos x="60" y="24"/>
                    </a:cxn>
                    <a:cxn ang="0">
                      <a:pos x="66" y="24"/>
                    </a:cxn>
                    <a:cxn ang="0">
                      <a:pos x="84" y="24"/>
                    </a:cxn>
                    <a:cxn ang="0">
                      <a:pos x="90" y="24"/>
                    </a:cxn>
                    <a:cxn ang="0">
                      <a:pos x="90" y="36"/>
                    </a:cxn>
                    <a:cxn ang="0">
                      <a:pos x="96" y="36"/>
                    </a:cxn>
                    <a:cxn ang="0">
                      <a:pos x="108" y="42"/>
                    </a:cxn>
                    <a:cxn ang="0">
                      <a:pos x="114" y="36"/>
                    </a:cxn>
                    <a:cxn ang="0">
                      <a:pos x="120" y="24"/>
                    </a:cxn>
                    <a:cxn ang="0">
                      <a:pos x="120" y="6"/>
                    </a:cxn>
                    <a:cxn ang="0">
                      <a:pos x="120" y="0"/>
                    </a:cxn>
                    <a:cxn ang="0">
                      <a:pos x="162" y="0"/>
                    </a:cxn>
                  </a:cxnLst>
                  <a:rect l="0" t="0" r="r" b="b"/>
                  <a:pathLst>
                    <a:path w="204" h="180">
                      <a:moveTo>
                        <a:pt x="162" y="0"/>
                      </a:moveTo>
                      <a:lnTo>
                        <a:pt x="174" y="6"/>
                      </a:lnTo>
                      <a:lnTo>
                        <a:pt x="174" y="12"/>
                      </a:lnTo>
                      <a:lnTo>
                        <a:pt x="180" y="18"/>
                      </a:lnTo>
                      <a:lnTo>
                        <a:pt x="180" y="24"/>
                      </a:lnTo>
                      <a:lnTo>
                        <a:pt x="186" y="24"/>
                      </a:lnTo>
                      <a:lnTo>
                        <a:pt x="192" y="24"/>
                      </a:lnTo>
                      <a:lnTo>
                        <a:pt x="204" y="18"/>
                      </a:lnTo>
                      <a:lnTo>
                        <a:pt x="204" y="12"/>
                      </a:lnTo>
                      <a:lnTo>
                        <a:pt x="204" y="42"/>
                      </a:lnTo>
                      <a:lnTo>
                        <a:pt x="198" y="84"/>
                      </a:lnTo>
                      <a:lnTo>
                        <a:pt x="168" y="126"/>
                      </a:lnTo>
                      <a:lnTo>
                        <a:pt x="174" y="144"/>
                      </a:lnTo>
                      <a:lnTo>
                        <a:pt x="174" y="150"/>
                      </a:lnTo>
                      <a:lnTo>
                        <a:pt x="156" y="156"/>
                      </a:lnTo>
                      <a:lnTo>
                        <a:pt x="156" y="168"/>
                      </a:lnTo>
                      <a:lnTo>
                        <a:pt x="150" y="174"/>
                      </a:lnTo>
                      <a:lnTo>
                        <a:pt x="138" y="180"/>
                      </a:lnTo>
                      <a:lnTo>
                        <a:pt x="132" y="180"/>
                      </a:lnTo>
                      <a:lnTo>
                        <a:pt x="126" y="180"/>
                      </a:lnTo>
                      <a:lnTo>
                        <a:pt x="126" y="174"/>
                      </a:lnTo>
                      <a:lnTo>
                        <a:pt x="114" y="174"/>
                      </a:lnTo>
                      <a:lnTo>
                        <a:pt x="108" y="174"/>
                      </a:lnTo>
                      <a:lnTo>
                        <a:pt x="102" y="174"/>
                      </a:lnTo>
                      <a:lnTo>
                        <a:pt x="96" y="168"/>
                      </a:lnTo>
                      <a:lnTo>
                        <a:pt x="96" y="174"/>
                      </a:lnTo>
                      <a:lnTo>
                        <a:pt x="96" y="180"/>
                      </a:lnTo>
                      <a:lnTo>
                        <a:pt x="90" y="180"/>
                      </a:lnTo>
                      <a:lnTo>
                        <a:pt x="84" y="180"/>
                      </a:lnTo>
                      <a:lnTo>
                        <a:pt x="72" y="174"/>
                      </a:lnTo>
                      <a:lnTo>
                        <a:pt x="66" y="168"/>
                      </a:lnTo>
                      <a:lnTo>
                        <a:pt x="66" y="162"/>
                      </a:lnTo>
                      <a:lnTo>
                        <a:pt x="18" y="126"/>
                      </a:lnTo>
                      <a:lnTo>
                        <a:pt x="12" y="120"/>
                      </a:lnTo>
                      <a:lnTo>
                        <a:pt x="12" y="114"/>
                      </a:lnTo>
                      <a:lnTo>
                        <a:pt x="6" y="108"/>
                      </a:lnTo>
                      <a:lnTo>
                        <a:pt x="6" y="102"/>
                      </a:lnTo>
                      <a:lnTo>
                        <a:pt x="6" y="90"/>
                      </a:lnTo>
                      <a:lnTo>
                        <a:pt x="0" y="78"/>
                      </a:lnTo>
                      <a:lnTo>
                        <a:pt x="6" y="60"/>
                      </a:lnTo>
                      <a:lnTo>
                        <a:pt x="6" y="48"/>
                      </a:lnTo>
                      <a:lnTo>
                        <a:pt x="18" y="42"/>
                      </a:lnTo>
                      <a:lnTo>
                        <a:pt x="18" y="36"/>
                      </a:lnTo>
                      <a:lnTo>
                        <a:pt x="30" y="36"/>
                      </a:lnTo>
                      <a:lnTo>
                        <a:pt x="42" y="36"/>
                      </a:lnTo>
                      <a:lnTo>
                        <a:pt x="48" y="36"/>
                      </a:lnTo>
                      <a:lnTo>
                        <a:pt x="60" y="30"/>
                      </a:lnTo>
                      <a:lnTo>
                        <a:pt x="60" y="24"/>
                      </a:lnTo>
                      <a:lnTo>
                        <a:pt x="66" y="24"/>
                      </a:lnTo>
                      <a:lnTo>
                        <a:pt x="84" y="24"/>
                      </a:lnTo>
                      <a:lnTo>
                        <a:pt x="90" y="24"/>
                      </a:lnTo>
                      <a:lnTo>
                        <a:pt x="90" y="36"/>
                      </a:lnTo>
                      <a:lnTo>
                        <a:pt x="96" y="36"/>
                      </a:lnTo>
                      <a:lnTo>
                        <a:pt x="108" y="42"/>
                      </a:lnTo>
                      <a:lnTo>
                        <a:pt x="114" y="36"/>
                      </a:lnTo>
                      <a:lnTo>
                        <a:pt x="120" y="24"/>
                      </a:lnTo>
                      <a:lnTo>
                        <a:pt x="120" y="6"/>
                      </a:lnTo>
                      <a:lnTo>
                        <a:pt x="120" y="0"/>
                      </a:lnTo>
                      <a:lnTo>
                        <a:pt x="162" y="0"/>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39" name="Freeform 842">
                  <a:extLst>
                    <a:ext uri="{FF2B5EF4-FFF2-40B4-BE49-F238E27FC236}">
                      <a16:creationId xmlns:a16="http://schemas.microsoft.com/office/drawing/2014/main" xmlns="" id="{3CE6673C-E43E-D140-9953-2EFDEBE324DE}"/>
                    </a:ext>
                  </a:extLst>
                </p:cNvPr>
                <p:cNvSpPr>
                  <a:spLocks/>
                </p:cNvSpPr>
                <p:nvPr/>
              </p:nvSpPr>
              <p:spPr bwMode="auto">
                <a:xfrm>
                  <a:off x="5760517" y="6137959"/>
                  <a:ext cx="708947" cy="354473"/>
                </a:xfrm>
                <a:custGeom>
                  <a:avLst/>
                  <a:gdLst/>
                  <a:ahLst/>
                  <a:cxnLst>
                    <a:cxn ang="0">
                      <a:pos x="336" y="168"/>
                    </a:cxn>
                    <a:cxn ang="0">
                      <a:pos x="294" y="168"/>
                    </a:cxn>
                    <a:cxn ang="0">
                      <a:pos x="144" y="168"/>
                    </a:cxn>
                    <a:cxn ang="0">
                      <a:pos x="66" y="168"/>
                    </a:cxn>
                    <a:cxn ang="0">
                      <a:pos x="6" y="162"/>
                    </a:cxn>
                    <a:cxn ang="0">
                      <a:pos x="18" y="150"/>
                    </a:cxn>
                    <a:cxn ang="0">
                      <a:pos x="18" y="138"/>
                    </a:cxn>
                    <a:cxn ang="0">
                      <a:pos x="0" y="90"/>
                    </a:cxn>
                    <a:cxn ang="0">
                      <a:pos x="108" y="12"/>
                    </a:cxn>
                    <a:cxn ang="0">
                      <a:pos x="126" y="6"/>
                    </a:cxn>
                    <a:cxn ang="0">
                      <a:pos x="150" y="0"/>
                    </a:cxn>
                    <a:cxn ang="0">
                      <a:pos x="228" y="6"/>
                    </a:cxn>
                    <a:cxn ang="0">
                      <a:pos x="234" y="6"/>
                    </a:cxn>
                    <a:cxn ang="0">
                      <a:pos x="234" y="18"/>
                    </a:cxn>
                    <a:cxn ang="0">
                      <a:pos x="240" y="30"/>
                    </a:cxn>
                    <a:cxn ang="0">
                      <a:pos x="240" y="48"/>
                    </a:cxn>
                    <a:cxn ang="0">
                      <a:pos x="252" y="54"/>
                    </a:cxn>
                    <a:cxn ang="0">
                      <a:pos x="258" y="54"/>
                    </a:cxn>
                    <a:cxn ang="0">
                      <a:pos x="270" y="54"/>
                    </a:cxn>
                    <a:cxn ang="0">
                      <a:pos x="270" y="60"/>
                    </a:cxn>
                    <a:cxn ang="0">
                      <a:pos x="282" y="66"/>
                    </a:cxn>
                    <a:cxn ang="0">
                      <a:pos x="294" y="72"/>
                    </a:cxn>
                    <a:cxn ang="0">
                      <a:pos x="306" y="72"/>
                    </a:cxn>
                    <a:cxn ang="0">
                      <a:pos x="312" y="78"/>
                    </a:cxn>
                    <a:cxn ang="0">
                      <a:pos x="300" y="114"/>
                    </a:cxn>
                    <a:cxn ang="0">
                      <a:pos x="336" y="168"/>
                    </a:cxn>
                  </a:cxnLst>
                  <a:rect l="0" t="0" r="r" b="b"/>
                  <a:pathLst>
                    <a:path w="336" h="168">
                      <a:moveTo>
                        <a:pt x="336" y="168"/>
                      </a:moveTo>
                      <a:lnTo>
                        <a:pt x="294" y="168"/>
                      </a:lnTo>
                      <a:lnTo>
                        <a:pt x="144" y="168"/>
                      </a:lnTo>
                      <a:lnTo>
                        <a:pt x="66" y="168"/>
                      </a:lnTo>
                      <a:lnTo>
                        <a:pt x="6" y="162"/>
                      </a:lnTo>
                      <a:lnTo>
                        <a:pt x="18" y="150"/>
                      </a:lnTo>
                      <a:lnTo>
                        <a:pt x="18" y="138"/>
                      </a:lnTo>
                      <a:lnTo>
                        <a:pt x="0" y="90"/>
                      </a:lnTo>
                      <a:lnTo>
                        <a:pt x="108" y="12"/>
                      </a:lnTo>
                      <a:lnTo>
                        <a:pt x="126" y="6"/>
                      </a:lnTo>
                      <a:lnTo>
                        <a:pt x="150" y="0"/>
                      </a:lnTo>
                      <a:lnTo>
                        <a:pt x="228" y="6"/>
                      </a:lnTo>
                      <a:lnTo>
                        <a:pt x="234" y="6"/>
                      </a:lnTo>
                      <a:lnTo>
                        <a:pt x="234" y="18"/>
                      </a:lnTo>
                      <a:lnTo>
                        <a:pt x="240" y="30"/>
                      </a:lnTo>
                      <a:lnTo>
                        <a:pt x="240" y="48"/>
                      </a:lnTo>
                      <a:lnTo>
                        <a:pt x="252" y="54"/>
                      </a:lnTo>
                      <a:lnTo>
                        <a:pt x="258" y="54"/>
                      </a:lnTo>
                      <a:lnTo>
                        <a:pt x="270" y="54"/>
                      </a:lnTo>
                      <a:lnTo>
                        <a:pt x="270" y="60"/>
                      </a:lnTo>
                      <a:lnTo>
                        <a:pt x="282" y="66"/>
                      </a:lnTo>
                      <a:lnTo>
                        <a:pt x="294" y="72"/>
                      </a:lnTo>
                      <a:lnTo>
                        <a:pt x="306" y="72"/>
                      </a:lnTo>
                      <a:lnTo>
                        <a:pt x="312" y="78"/>
                      </a:lnTo>
                      <a:lnTo>
                        <a:pt x="300" y="114"/>
                      </a:lnTo>
                      <a:lnTo>
                        <a:pt x="336" y="168"/>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40" name="Freeform 843">
                  <a:extLst>
                    <a:ext uri="{FF2B5EF4-FFF2-40B4-BE49-F238E27FC236}">
                      <a16:creationId xmlns:a16="http://schemas.microsoft.com/office/drawing/2014/main" xmlns="" id="{F9F3A396-EE75-DC45-8D2D-299D2DDC8FD4}"/>
                    </a:ext>
                  </a:extLst>
                </p:cNvPr>
                <p:cNvSpPr>
                  <a:spLocks/>
                </p:cNvSpPr>
                <p:nvPr/>
              </p:nvSpPr>
              <p:spPr bwMode="auto">
                <a:xfrm>
                  <a:off x="6254248" y="5973382"/>
                  <a:ext cx="493731" cy="519050"/>
                </a:xfrm>
                <a:custGeom>
                  <a:avLst/>
                  <a:gdLst/>
                  <a:ahLst/>
                  <a:cxnLst>
                    <a:cxn ang="0">
                      <a:pos x="234" y="60"/>
                    </a:cxn>
                    <a:cxn ang="0">
                      <a:pos x="228" y="66"/>
                    </a:cxn>
                    <a:cxn ang="0">
                      <a:pos x="222" y="60"/>
                    </a:cxn>
                    <a:cxn ang="0">
                      <a:pos x="216" y="60"/>
                    </a:cxn>
                    <a:cxn ang="0">
                      <a:pos x="216" y="54"/>
                    </a:cxn>
                    <a:cxn ang="0">
                      <a:pos x="216" y="48"/>
                    </a:cxn>
                    <a:cxn ang="0">
                      <a:pos x="210" y="42"/>
                    </a:cxn>
                    <a:cxn ang="0">
                      <a:pos x="204" y="36"/>
                    </a:cxn>
                    <a:cxn ang="0">
                      <a:pos x="198" y="30"/>
                    </a:cxn>
                    <a:cxn ang="0">
                      <a:pos x="222" y="6"/>
                    </a:cxn>
                    <a:cxn ang="0">
                      <a:pos x="90" y="0"/>
                    </a:cxn>
                    <a:cxn ang="0">
                      <a:pos x="84" y="12"/>
                    </a:cxn>
                    <a:cxn ang="0">
                      <a:pos x="78" y="36"/>
                    </a:cxn>
                    <a:cxn ang="0">
                      <a:pos x="66" y="48"/>
                    </a:cxn>
                    <a:cxn ang="0">
                      <a:pos x="54" y="54"/>
                    </a:cxn>
                    <a:cxn ang="0">
                      <a:pos x="42" y="66"/>
                    </a:cxn>
                    <a:cxn ang="0">
                      <a:pos x="30" y="72"/>
                    </a:cxn>
                    <a:cxn ang="0">
                      <a:pos x="24" y="66"/>
                    </a:cxn>
                    <a:cxn ang="0">
                      <a:pos x="18" y="60"/>
                    </a:cxn>
                    <a:cxn ang="0">
                      <a:pos x="12" y="54"/>
                    </a:cxn>
                    <a:cxn ang="0">
                      <a:pos x="6" y="54"/>
                    </a:cxn>
                    <a:cxn ang="0">
                      <a:pos x="0" y="48"/>
                    </a:cxn>
                    <a:cxn ang="0">
                      <a:pos x="0" y="54"/>
                    </a:cxn>
                    <a:cxn ang="0">
                      <a:pos x="0" y="66"/>
                    </a:cxn>
                    <a:cxn ang="0">
                      <a:pos x="6" y="72"/>
                    </a:cxn>
                    <a:cxn ang="0">
                      <a:pos x="12" y="78"/>
                    </a:cxn>
                    <a:cxn ang="0">
                      <a:pos x="6" y="90"/>
                    </a:cxn>
                    <a:cxn ang="0">
                      <a:pos x="0" y="96"/>
                    </a:cxn>
                    <a:cxn ang="0">
                      <a:pos x="6" y="108"/>
                    </a:cxn>
                    <a:cxn ang="0">
                      <a:pos x="6" y="126"/>
                    </a:cxn>
                    <a:cxn ang="0">
                      <a:pos x="18" y="132"/>
                    </a:cxn>
                    <a:cxn ang="0">
                      <a:pos x="24" y="132"/>
                    </a:cxn>
                    <a:cxn ang="0">
                      <a:pos x="36" y="132"/>
                    </a:cxn>
                    <a:cxn ang="0">
                      <a:pos x="36" y="138"/>
                    </a:cxn>
                    <a:cxn ang="0">
                      <a:pos x="48" y="144"/>
                    </a:cxn>
                    <a:cxn ang="0">
                      <a:pos x="60" y="150"/>
                    </a:cxn>
                    <a:cxn ang="0">
                      <a:pos x="72" y="150"/>
                    </a:cxn>
                    <a:cxn ang="0">
                      <a:pos x="78" y="156"/>
                    </a:cxn>
                    <a:cxn ang="0">
                      <a:pos x="66" y="192"/>
                    </a:cxn>
                    <a:cxn ang="0">
                      <a:pos x="102" y="246"/>
                    </a:cxn>
                    <a:cxn ang="0">
                      <a:pos x="186" y="240"/>
                    </a:cxn>
                    <a:cxn ang="0">
                      <a:pos x="234" y="60"/>
                    </a:cxn>
                  </a:cxnLst>
                  <a:rect l="0" t="0" r="r" b="b"/>
                  <a:pathLst>
                    <a:path w="234" h="246">
                      <a:moveTo>
                        <a:pt x="234" y="60"/>
                      </a:moveTo>
                      <a:lnTo>
                        <a:pt x="228" y="66"/>
                      </a:lnTo>
                      <a:lnTo>
                        <a:pt x="222" y="60"/>
                      </a:lnTo>
                      <a:lnTo>
                        <a:pt x="216" y="60"/>
                      </a:lnTo>
                      <a:lnTo>
                        <a:pt x="216" y="54"/>
                      </a:lnTo>
                      <a:lnTo>
                        <a:pt x="216" y="48"/>
                      </a:lnTo>
                      <a:lnTo>
                        <a:pt x="210" y="42"/>
                      </a:lnTo>
                      <a:lnTo>
                        <a:pt x="204" y="36"/>
                      </a:lnTo>
                      <a:lnTo>
                        <a:pt x="198" y="30"/>
                      </a:lnTo>
                      <a:lnTo>
                        <a:pt x="222" y="6"/>
                      </a:lnTo>
                      <a:lnTo>
                        <a:pt x="90" y="0"/>
                      </a:lnTo>
                      <a:lnTo>
                        <a:pt x="84" y="12"/>
                      </a:lnTo>
                      <a:lnTo>
                        <a:pt x="78" y="36"/>
                      </a:lnTo>
                      <a:lnTo>
                        <a:pt x="66" y="48"/>
                      </a:lnTo>
                      <a:lnTo>
                        <a:pt x="54" y="54"/>
                      </a:lnTo>
                      <a:lnTo>
                        <a:pt x="42" y="66"/>
                      </a:lnTo>
                      <a:lnTo>
                        <a:pt x="30" y="72"/>
                      </a:lnTo>
                      <a:lnTo>
                        <a:pt x="24" y="66"/>
                      </a:lnTo>
                      <a:lnTo>
                        <a:pt x="18" y="60"/>
                      </a:lnTo>
                      <a:lnTo>
                        <a:pt x="12" y="54"/>
                      </a:lnTo>
                      <a:lnTo>
                        <a:pt x="6" y="54"/>
                      </a:lnTo>
                      <a:lnTo>
                        <a:pt x="0" y="48"/>
                      </a:lnTo>
                      <a:lnTo>
                        <a:pt x="0" y="54"/>
                      </a:lnTo>
                      <a:lnTo>
                        <a:pt x="0" y="66"/>
                      </a:lnTo>
                      <a:lnTo>
                        <a:pt x="6" y="72"/>
                      </a:lnTo>
                      <a:lnTo>
                        <a:pt x="12" y="78"/>
                      </a:lnTo>
                      <a:lnTo>
                        <a:pt x="6" y="90"/>
                      </a:lnTo>
                      <a:lnTo>
                        <a:pt x="0" y="96"/>
                      </a:lnTo>
                      <a:lnTo>
                        <a:pt x="6" y="108"/>
                      </a:lnTo>
                      <a:lnTo>
                        <a:pt x="6" y="126"/>
                      </a:lnTo>
                      <a:lnTo>
                        <a:pt x="18" y="132"/>
                      </a:lnTo>
                      <a:lnTo>
                        <a:pt x="24" y="132"/>
                      </a:lnTo>
                      <a:lnTo>
                        <a:pt x="36" y="132"/>
                      </a:lnTo>
                      <a:lnTo>
                        <a:pt x="36" y="138"/>
                      </a:lnTo>
                      <a:lnTo>
                        <a:pt x="48" y="144"/>
                      </a:lnTo>
                      <a:lnTo>
                        <a:pt x="60" y="150"/>
                      </a:lnTo>
                      <a:lnTo>
                        <a:pt x="72" y="150"/>
                      </a:lnTo>
                      <a:lnTo>
                        <a:pt x="78" y="156"/>
                      </a:lnTo>
                      <a:lnTo>
                        <a:pt x="66" y="192"/>
                      </a:lnTo>
                      <a:lnTo>
                        <a:pt x="102" y="246"/>
                      </a:lnTo>
                      <a:lnTo>
                        <a:pt x="186" y="240"/>
                      </a:lnTo>
                      <a:lnTo>
                        <a:pt x="234" y="60"/>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41" name="Freeform 782">
                  <a:extLst>
                    <a:ext uri="{FF2B5EF4-FFF2-40B4-BE49-F238E27FC236}">
                      <a16:creationId xmlns:a16="http://schemas.microsoft.com/office/drawing/2014/main" xmlns="" id="{7BEDC051-E087-9540-8316-FF31AE4D9D8C}"/>
                    </a:ext>
                  </a:extLst>
                </p:cNvPr>
                <p:cNvSpPr>
                  <a:spLocks/>
                </p:cNvSpPr>
                <p:nvPr/>
              </p:nvSpPr>
              <p:spPr bwMode="auto">
                <a:xfrm>
                  <a:off x="9216633" y="4340273"/>
                  <a:ext cx="506391" cy="645648"/>
                </a:xfrm>
                <a:custGeom>
                  <a:avLst/>
                  <a:gdLst/>
                  <a:ahLst/>
                  <a:cxnLst>
                    <a:cxn ang="0">
                      <a:pos x="156" y="24"/>
                    </a:cxn>
                    <a:cxn ang="0">
                      <a:pos x="144" y="6"/>
                    </a:cxn>
                    <a:cxn ang="0">
                      <a:pos x="132" y="6"/>
                    </a:cxn>
                    <a:cxn ang="0">
                      <a:pos x="126" y="12"/>
                    </a:cxn>
                    <a:cxn ang="0">
                      <a:pos x="114" y="12"/>
                    </a:cxn>
                    <a:cxn ang="0">
                      <a:pos x="108" y="0"/>
                    </a:cxn>
                    <a:cxn ang="0">
                      <a:pos x="90" y="6"/>
                    </a:cxn>
                    <a:cxn ang="0">
                      <a:pos x="90" y="12"/>
                    </a:cxn>
                    <a:cxn ang="0">
                      <a:pos x="90" y="24"/>
                    </a:cxn>
                    <a:cxn ang="0">
                      <a:pos x="84" y="30"/>
                    </a:cxn>
                    <a:cxn ang="0">
                      <a:pos x="66" y="42"/>
                    </a:cxn>
                    <a:cxn ang="0">
                      <a:pos x="48" y="60"/>
                    </a:cxn>
                    <a:cxn ang="0">
                      <a:pos x="36" y="60"/>
                    </a:cxn>
                    <a:cxn ang="0">
                      <a:pos x="30" y="72"/>
                    </a:cxn>
                    <a:cxn ang="0">
                      <a:pos x="18" y="78"/>
                    </a:cxn>
                    <a:cxn ang="0">
                      <a:pos x="0" y="90"/>
                    </a:cxn>
                    <a:cxn ang="0">
                      <a:pos x="0" y="108"/>
                    </a:cxn>
                    <a:cxn ang="0">
                      <a:pos x="18" y="114"/>
                    </a:cxn>
                    <a:cxn ang="0">
                      <a:pos x="12" y="126"/>
                    </a:cxn>
                    <a:cxn ang="0">
                      <a:pos x="6" y="144"/>
                    </a:cxn>
                    <a:cxn ang="0">
                      <a:pos x="18" y="150"/>
                    </a:cxn>
                    <a:cxn ang="0">
                      <a:pos x="12" y="162"/>
                    </a:cxn>
                    <a:cxn ang="0">
                      <a:pos x="12" y="174"/>
                    </a:cxn>
                    <a:cxn ang="0">
                      <a:pos x="24" y="186"/>
                    </a:cxn>
                    <a:cxn ang="0">
                      <a:pos x="48" y="192"/>
                    </a:cxn>
                    <a:cxn ang="0">
                      <a:pos x="60" y="192"/>
                    </a:cxn>
                    <a:cxn ang="0">
                      <a:pos x="66" y="198"/>
                    </a:cxn>
                    <a:cxn ang="0">
                      <a:pos x="78" y="210"/>
                    </a:cxn>
                    <a:cxn ang="0">
                      <a:pos x="90" y="222"/>
                    </a:cxn>
                    <a:cxn ang="0">
                      <a:pos x="102" y="210"/>
                    </a:cxn>
                    <a:cxn ang="0">
                      <a:pos x="108" y="204"/>
                    </a:cxn>
                    <a:cxn ang="0">
                      <a:pos x="114" y="204"/>
                    </a:cxn>
                    <a:cxn ang="0">
                      <a:pos x="126" y="216"/>
                    </a:cxn>
                    <a:cxn ang="0">
                      <a:pos x="132" y="228"/>
                    </a:cxn>
                    <a:cxn ang="0">
                      <a:pos x="144" y="234"/>
                    </a:cxn>
                    <a:cxn ang="0">
                      <a:pos x="162" y="234"/>
                    </a:cxn>
                    <a:cxn ang="0">
                      <a:pos x="162" y="246"/>
                    </a:cxn>
                    <a:cxn ang="0">
                      <a:pos x="156" y="252"/>
                    </a:cxn>
                    <a:cxn ang="0">
                      <a:pos x="162" y="270"/>
                    </a:cxn>
                    <a:cxn ang="0">
                      <a:pos x="180" y="282"/>
                    </a:cxn>
                    <a:cxn ang="0">
                      <a:pos x="192" y="282"/>
                    </a:cxn>
                    <a:cxn ang="0">
                      <a:pos x="198" y="288"/>
                    </a:cxn>
                    <a:cxn ang="0">
                      <a:pos x="204" y="294"/>
                    </a:cxn>
                    <a:cxn ang="0">
                      <a:pos x="222" y="306"/>
                    </a:cxn>
                    <a:cxn ang="0">
                      <a:pos x="234" y="288"/>
                    </a:cxn>
                    <a:cxn ang="0">
                      <a:pos x="240" y="258"/>
                    </a:cxn>
                    <a:cxn ang="0">
                      <a:pos x="240" y="246"/>
                    </a:cxn>
                    <a:cxn ang="0">
                      <a:pos x="228" y="240"/>
                    </a:cxn>
                    <a:cxn ang="0">
                      <a:pos x="228" y="222"/>
                    </a:cxn>
                    <a:cxn ang="0">
                      <a:pos x="228" y="198"/>
                    </a:cxn>
                    <a:cxn ang="0">
                      <a:pos x="222" y="180"/>
                    </a:cxn>
                    <a:cxn ang="0">
                      <a:pos x="204" y="168"/>
                    </a:cxn>
                    <a:cxn ang="0">
                      <a:pos x="198" y="144"/>
                    </a:cxn>
                    <a:cxn ang="0">
                      <a:pos x="198" y="126"/>
                    </a:cxn>
                    <a:cxn ang="0">
                      <a:pos x="180" y="72"/>
                    </a:cxn>
                    <a:cxn ang="0">
                      <a:pos x="168" y="54"/>
                    </a:cxn>
                    <a:cxn ang="0">
                      <a:pos x="174" y="42"/>
                    </a:cxn>
                    <a:cxn ang="0">
                      <a:pos x="168" y="30"/>
                    </a:cxn>
                  </a:cxnLst>
                  <a:rect l="0" t="0" r="r" b="b"/>
                  <a:pathLst>
                    <a:path w="240" h="306">
                      <a:moveTo>
                        <a:pt x="162" y="24"/>
                      </a:moveTo>
                      <a:lnTo>
                        <a:pt x="156" y="24"/>
                      </a:lnTo>
                      <a:lnTo>
                        <a:pt x="144" y="12"/>
                      </a:lnTo>
                      <a:lnTo>
                        <a:pt x="144" y="6"/>
                      </a:lnTo>
                      <a:lnTo>
                        <a:pt x="138" y="6"/>
                      </a:lnTo>
                      <a:lnTo>
                        <a:pt x="132" y="6"/>
                      </a:lnTo>
                      <a:lnTo>
                        <a:pt x="132" y="12"/>
                      </a:lnTo>
                      <a:lnTo>
                        <a:pt x="126" y="12"/>
                      </a:lnTo>
                      <a:lnTo>
                        <a:pt x="120" y="18"/>
                      </a:lnTo>
                      <a:lnTo>
                        <a:pt x="114" y="12"/>
                      </a:lnTo>
                      <a:lnTo>
                        <a:pt x="108" y="6"/>
                      </a:lnTo>
                      <a:lnTo>
                        <a:pt x="108" y="0"/>
                      </a:lnTo>
                      <a:lnTo>
                        <a:pt x="96" y="0"/>
                      </a:lnTo>
                      <a:lnTo>
                        <a:pt x="90" y="6"/>
                      </a:lnTo>
                      <a:lnTo>
                        <a:pt x="84" y="6"/>
                      </a:lnTo>
                      <a:lnTo>
                        <a:pt x="90" y="12"/>
                      </a:lnTo>
                      <a:lnTo>
                        <a:pt x="90" y="18"/>
                      </a:lnTo>
                      <a:lnTo>
                        <a:pt x="90" y="24"/>
                      </a:lnTo>
                      <a:lnTo>
                        <a:pt x="90" y="30"/>
                      </a:lnTo>
                      <a:lnTo>
                        <a:pt x="84" y="30"/>
                      </a:lnTo>
                      <a:lnTo>
                        <a:pt x="78" y="36"/>
                      </a:lnTo>
                      <a:lnTo>
                        <a:pt x="66" y="42"/>
                      </a:lnTo>
                      <a:lnTo>
                        <a:pt x="54" y="48"/>
                      </a:lnTo>
                      <a:lnTo>
                        <a:pt x="48" y="60"/>
                      </a:lnTo>
                      <a:lnTo>
                        <a:pt x="42" y="60"/>
                      </a:lnTo>
                      <a:lnTo>
                        <a:pt x="36" y="60"/>
                      </a:lnTo>
                      <a:lnTo>
                        <a:pt x="30" y="66"/>
                      </a:lnTo>
                      <a:lnTo>
                        <a:pt x="30" y="72"/>
                      </a:lnTo>
                      <a:lnTo>
                        <a:pt x="24" y="78"/>
                      </a:lnTo>
                      <a:lnTo>
                        <a:pt x="18" y="78"/>
                      </a:lnTo>
                      <a:lnTo>
                        <a:pt x="6" y="90"/>
                      </a:lnTo>
                      <a:lnTo>
                        <a:pt x="0" y="90"/>
                      </a:lnTo>
                      <a:lnTo>
                        <a:pt x="0" y="102"/>
                      </a:lnTo>
                      <a:lnTo>
                        <a:pt x="0" y="108"/>
                      </a:lnTo>
                      <a:lnTo>
                        <a:pt x="12" y="108"/>
                      </a:lnTo>
                      <a:lnTo>
                        <a:pt x="18" y="114"/>
                      </a:lnTo>
                      <a:lnTo>
                        <a:pt x="18" y="120"/>
                      </a:lnTo>
                      <a:lnTo>
                        <a:pt x="12" y="126"/>
                      </a:lnTo>
                      <a:lnTo>
                        <a:pt x="6" y="132"/>
                      </a:lnTo>
                      <a:lnTo>
                        <a:pt x="6" y="144"/>
                      </a:lnTo>
                      <a:lnTo>
                        <a:pt x="12" y="150"/>
                      </a:lnTo>
                      <a:lnTo>
                        <a:pt x="18" y="150"/>
                      </a:lnTo>
                      <a:lnTo>
                        <a:pt x="12" y="156"/>
                      </a:lnTo>
                      <a:lnTo>
                        <a:pt x="12" y="162"/>
                      </a:lnTo>
                      <a:lnTo>
                        <a:pt x="12" y="168"/>
                      </a:lnTo>
                      <a:lnTo>
                        <a:pt x="12" y="174"/>
                      </a:lnTo>
                      <a:lnTo>
                        <a:pt x="18" y="180"/>
                      </a:lnTo>
                      <a:lnTo>
                        <a:pt x="24" y="186"/>
                      </a:lnTo>
                      <a:lnTo>
                        <a:pt x="30" y="192"/>
                      </a:lnTo>
                      <a:lnTo>
                        <a:pt x="48" y="192"/>
                      </a:lnTo>
                      <a:lnTo>
                        <a:pt x="54" y="192"/>
                      </a:lnTo>
                      <a:lnTo>
                        <a:pt x="60" y="192"/>
                      </a:lnTo>
                      <a:lnTo>
                        <a:pt x="60" y="198"/>
                      </a:lnTo>
                      <a:lnTo>
                        <a:pt x="66" y="198"/>
                      </a:lnTo>
                      <a:lnTo>
                        <a:pt x="78" y="204"/>
                      </a:lnTo>
                      <a:lnTo>
                        <a:pt x="78" y="210"/>
                      </a:lnTo>
                      <a:lnTo>
                        <a:pt x="84" y="216"/>
                      </a:lnTo>
                      <a:lnTo>
                        <a:pt x="90" y="222"/>
                      </a:lnTo>
                      <a:lnTo>
                        <a:pt x="96" y="216"/>
                      </a:lnTo>
                      <a:lnTo>
                        <a:pt x="102" y="210"/>
                      </a:lnTo>
                      <a:lnTo>
                        <a:pt x="108" y="210"/>
                      </a:lnTo>
                      <a:lnTo>
                        <a:pt x="108" y="204"/>
                      </a:lnTo>
                      <a:lnTo>
                        <a:pt x="114" y="198"/>
                      </a:lnTo>
                      <a:lnTo>
                        <a:pt x="114" y="204"/>
                      </a:lnTo>
                      <a:lnTo>
                        <a:pt x="126" y="210"/>
                      </a:lnTo>
                      <a:lnTo>
                        <a:pt x="126" y="216"/>
                      </a:lnTo>
                      <a:lnTo>
                        <a:pt x="126" y="222"/>
                      </a:lnTo>
                      <a:lnTo>
                        <a:pt x="132" y="228"/>
                      </a:lnTo>
                      <a:lnTo>
                        <a:pt x="138" y="234"/>
                      </a:lnTo>
                      <a:lnTo>
                        <a:pt x="144" y="234"/>
                      </a:lnTo>
                      <a:lnTo>
                        <a:pt x="150" y="234"/>
                      </a:lnTo>
                      <a:lnTo>
                        <a:pt x="162" y="234"/>
                      </a:lnTo>
                      <a:lnTo>
                        <a:pt x="162" y="240"/>
                      </a:lnTo>
                      <a:lnTo>
                        <a:pt x="162" y="246"/>
                      </a:lnTo>
                      <a:lnTo>
                        <a:pt x="156" y="246"/>
                      </a:lnTo>
                      <a:lnTo>
                        <a:pt x="156" y="252"/>
                      </a:lnTo>
                      <a:lnTo>
                        <a:pt x="162" y="264"/>
                      </a:lnTo>
                      <a:lnTo>
                        <a:pt x="162" y="270"/>
                      </a:lnTo>
                      <a:lnTo>
                        <a:pt x="168" y="276"/>
                      </a:lnTo>
                      <a:lnTo>
                        <a:pt x="180" y="282"/>
                      </a:lnTo>
                      <a:lnTo>
                        <a:pt x="186" y="282"/>
                      </a:lnTo>
                      <a:lnTo>
                        <a:pt x="192" y="282"/>
                      </a:lnTo>
                      <a:lnTo>
                        <a:pt x="198" y="282"/>
                      </a:lnTo>
                      <a:lnTo>
                        <a:pt x="198" y="288"/>
                      </a:lnTo>
                      <a:lnTo>
                        <a:pt x="198" y="294"/>
                      </a:lnTo>
                      <a:lnTo>
                        <a:pt x="204" y="294"/>
                      </a:lnTo>
                      <a:lnTo>
                        <a:pt x="216" y="306"/>
                      </a:lnTo>
                      <a:lnTo>
                        <a:pt x="222" y="306"/>
                      </a:lnTo>
                      <a:lnTo>
                        <a:pt x="228" y="300"/>
                      </a:lnTo>
                      <a:lnTo>
                        <a:pt x="234" y="288"/>
                      </a:lnTo>
                      <a:lnTo>
                        <a:pt x="234" y="270"/>
                      </a:lnTo>
                      <a:lnTo>
                        <a:pt x="240" y="258"/>
                      </a:lnTo>
                      <a:lnTo>
                        <a:pt x="240" y="252"/>
                      </a:lnTo>
                      <a:lnTo>
                        <a:pt x="240" y="246"/>
                      </a:lnTo>
                      <a:lnTo>
                        <a:pt x="234" y="240"/>
                      </a:lnTo>
                      <a:lnTo>
                        <a:pt x="228" y="240"/>
                      </a:lnTo>
                      <a:lnTo>
                        <a:pt x="228" y="228"/>
                      </a:lnTo>
                      <a:lnTo>
                        <a:pt x="228" y="222"/>
                      </a:lnTo>
                      <a:lnTo>
                        <a:pt x="228" y="216"/>
                      </a:lnTo>
                      <a:lnTo>
                        <a:pt x="228" y="198"/>
                      </a:lnTo>
                      <a:lnTo>
                        <a:pt x="228" y="186"/>
                      </a:lnTo>
                      <a:lnTo>
                        <a:pt x="222" y="180"/>
                      </a:lnTo>
                      <a:lnTo>
                        <a:pt x="210" y="180"/>
                      </a:lnTo>
                      <a:lnTo>
                        <a:pt x="204" y="168"/>
                      </a:lnTo>
                      <a:lnTo>
                        <a:pt x="198" y="162"/>
                      </a:lnTo>
                      <a:lnTo>
                        <a:pt x="198" y="144"/>
                      </a:lnTo>
                      <a:lnTo>
                        <a:pt x="198" y="132"/>
                      </a:lnTo>
                      <a:lnTo>
                        <a:pt x="198" y="126"/>
                      </a:lnTo>
                      <a:lnTo>
                        <a:pt x="192" y="72"/>
                      </a:lnTo>
                      <a:lnTo>
                        <a:pt x="180" y="72"/>
                      </a:lnTo>
                      <a:lnTo>
                        <a:pt x="174" y="66"/>
                      </a:lnTo>
                      <a:lnTo>
                        <a:pt x="168" y="54"/>
                      </a:lnTo>
                      <a:lnTo>
                        <a:pt x="168" y="48"/>
                      </a:lnTo>
                      <a:lnTo>
                        <a:pt x="174" y="42"/>
                      </a:lnTo>
                      <a:lnTo>
                        <a:pt x="174" y="36"/>
                      </a:lnTo>
                      <a:lnTo>
                        <a:pt x="168" y="30"/>
                      </a:lnTo>
                      <a:lnTo>
                        <a:pt x="162" y="24"/>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42" name="Freeform 783">
                  <a:extLst>
                    <a:ext uri="{FF2B5EF4-FFF2-40B4-BE49-F238E27FC236}">
                      <a16:creationId xmlns:a16="http://schemas.microsoft.com/office/drawing/2014/main" xmlns="" id="{D1DC72E8-C69E-F34B-AE70-6DFD37DC9577}"/>
                    </a:ext>
                  </a:extLst>
                </p:cNvPr>
                <p:cNvSpPr>
                  <a:spLocks/>
                </p:cNvSpPr>
                <p:nvPr/>
              </p:nvSpPr>
              <p:spPr bwMode="auto">
                <a:xfrm>
                  <a:off x="9545787" y="4163036"/>
                  <a:ext cx="506391" cy="468411"/>
                </a:xfrm>
                <a:custGeom>
                  <a:avLst/>
                  <a:gdLst/>
                  <a:ahLst/>
                  <a:cxnLst>
                    <a:cxn ang="0">
                      <a:pos x="42" y="210"/>
                    </a:cxn>
                    <a:cxn ang="0">
                      <a:pos x="24" y="156"/>
                    </a:cxn>
                    <a:cxn ang="0">
                      <a:pos x="12" y="138"/>
                    </a:cxn>
                    <a:cxn ang="0">
                      <a:pos x="18" y="126"/>
                    </a:cxn>
                    <a:cxn ang="0">
                      <a:pos x="12" y="114"/>
                    </a:cxn>
                    <a:cxn ang="0">
                      <a:pos x="0" y="108"/>
                    </a:cxn>
                    <a:cxn ang="0">
                      <a:pos x="6" y="96"/>
                    </a:cxn>
                    <a:cxn ang="0">
                      <a:pos x="12" y="90"/>
                    </a:cxn>
                    <a:cxn ang="0">
                      <a:pos x="18" y="78"/>
                    </a:cxn>
                    <a:cxn ang="0">
                      <a:pos x="24" y="66"/>
                    </a:cxn>
                    <a:cxn ang="0">
                      <a:pos x="18" y="48"/>
                    </a:cxn>
                    <a:cxn ang="0">
                      <a:pos x="6" y="24"/>
                    </a:cxn>
                    <a:cxn ang="0">
                      <a:pos x="30" y="0"/>
                    </a:cxn>
                    <a:cxn ang="0">
                      <a:pos x="102" y="18"/>
                    </a:cxn>
                    <a:cxn ang="0">
                      <a:pos x="198" y="72"/>
                    </a:cxn>
                    <a:cxn ang="0">
                      <a:pos x="228" y="90"/>
                    </a:cxn>
                    <a:cxn ang="0">
                      <a:pos x="204" y="96"/>
                    </a:cxn>
                    <a:cxn ang="0">
                      <a:pos x="204" y="108"/>
                    </a:cxn>
                    <a:cxn ang="0">
                      <a:pos x="216" y="114"/>
                    </a:cxn>
                    <a:cxn ang="0">
                      <a:pos x="222" y="126"/>
                    </a:cxn>
                    <a:cxn ang="0">
                      <a:pos x="210" y="138"/>
                    </a:cxn>
                    <a:cxn ang="0">
                      <a:pos x="204" y="150"/>
                    </a:cxn>
                    <a:cxn ang="0">
                      <a:pos x="216" y="162"/>
                    </a:cxn>
                    <a:cxn ang="0">
                      <a:pos x="216" y="174"/>
                    </a:cxn>
                    <a:cxn ang="0">
                      <a:pos x="222" y="180"/>
                    </a:cxn>
                    <a:cxn ang="0">
                      <a:pos x="228" y="192"/>
                    </a:cxn>
                    <a:cxn ang="0">
                      <a:pos x="228" y="204"/>
                    </a:cxn>
                    <a:cxn ang="0">
                      <a:pos x="198" y="192"/>
                    </a:cxn>
                    <a:cxn ang="0">
                      <a:pos x="174" y="192"/>
                    </a:cxn>
                    <a:cxn ang="0">
                      <a:pos x="162" y="186"/>
                    </a:cxn>
                    <a:cxn ang="0">
                      <a:pos x="150" y="180"/>
                    </a:cxn>
                    <a:cxn ang="0">
                      <a:pos x="138" y="186"/>
                    </a:cxn>
                    <a:cxn ang="0">
                      <a:pos x="120" y="198"/>
                    </a:cxn>
                    <a:cxn ang="0">
                      <a:pos x="84" y="210"/>
                    </a:cxn>
                    <a:cxn ang="0">
                      <a:pos x="72" y="222"/>
                    </a:cxn>
                    <a:cxn ang="0">
                      <a:pos x="60" y="216"/>
                    </a:cxn>
                    <a:cxn ang="0">
                      <a:pos x="42" y="216"/>
                    </a:cxn>
                  </a:cxnLst>
                  <a:rect l="0" t="0" r="r" b="b"/>
                  <a:pathLst>
                    <a:path w="240" h="222">
                      <a:moveTo>
                        <a:pt x="42" y="216"/>
                      </a:moveTo>
                      <a:lnTo>
                        <a:pt x="42" y="210"/>
                      </a:lnTo>
                      <a:lnTo>
                        <a:pt x="36" y="156"/>
                      </a:lnTo>
                      <a:lnTo>
                        <a:pt x="24" y="156"/>
                      </a:lnTo>
                      <a:lnTo>
                        <a:pt x="18" y="150"/>
                      </a:lnTo>
                      <a:lnTo>
                        <a:pt x="12" y="138"/>
                      </a:lnTo>
                      <a:lnTo>
                        <a:pt x="12" y="132"/>
                      </a:lnTo>
                      <a:lnTo>
                        <a:pt x="18" y="126"/>
                      </a:lnTo>
                      <a:lnTo>
                        <a:pt x="18" y="120"/>
                      </a:lnTo>
                      <a:lnTo>
                        <a:pt x="12" y="114"/>
                      </a:lnTo>
                      <a:lnTo>
                        <a:pt x="6" y="108"/>
                      </a:lnTo>
                      <a:lnTo>
                        <a:pt x="0" y="108"/>
                      </a:lnTo>
                      <a:lnTo>
                        <a:pt x="6" y="102"/>
                      </a:lnTo>
                      <a:lnTo>
                        <a:pt x="6" y="96"/>
                      </a:lnTo>
                      <a:lnTo>
                        <a:pt x="12" y="96"/>
                      </a:lnTo>
                      <a:lnTo>
                        <a:pt x="12" y="90"/>
                      </a:lnTo>
                      <a:lnTo>
                        <a:pt x="12" y="84"/>
                      </a:lnTo>
                      <a:lnTo>
                        <a:pt x="18" y="78"/>
                      </a:lnTo>
                      <a:lnTo>
                        <a:pt x="24" y="72"/>
                      </a:lnTo>
                      <a:lnTo>
                        <a:pt x="24" y="66"/>
                      </a:lnTo>
                      <a:lnTo>
                        <a:pt x="18" y="54"/>
                      </a:lnTo>
                      <a:lnTo>
                        <a:pt x="18" y="48"/>
                      </a:lnTo>
                      <a:lnTo>
                        <a:pt x="12" y="36"/>
                      </a:lnTo>
                      <a:lnTo>
                        <a:pt x="6" y="24"/>
                      </a:lnTo>
                      <a:lnTo>
                        <a:pt x="18" y="6"/>
                      </a:lnTo>
                      <a:lnTo>
                        <a:pt x="30" y="0"/>
                      </a:lnTo>
                      <a:lnTo>
                        <a:pt x="78" y="12"/>
                      </a:lnTo>
                      <a:lnTo>
                        <a:pt x="102" y="18"/>
                      </a:lnTo>
                      <a:lnTo>
                        <a:pt x="162" y="54"/>
                      </a:lnTo>
                      <a:lnTo>
                        <a:pt x="198" y="72"/>
                      </a:lnTo>
                      <a:lnTo>
                        <a:pt x="240" y="78"/>
                      </a:lnTo>
                      <a:lnTo>
                        <a:pt x="228" y="90"/>
                      </a:lnTo>
                      <a:lnTo>
                        <a:pt x="210" y="96"/>
                      </a:lnTo>
                      <a:lnTo>
                        <a:pt x="204" y="96"/>
                      </a:lnTo>
                      <a:lnTo>
                        <a:pt x="204" y="102"/>
                      </a:lnTo>
                      <a:lnTo>
                        <a:pt x="204" y="108"/>
                      </a:lnTo>
                      <a:lnTo>
                        <a:pt x="210" y="114"/>
                      </a:lnTo>
                      <a:lnTo>
                        <a:pt x="216" y="114"/>
                      </a:lnTo>
                      <a:lnTo>
                        <a:pt x="222" y="120"/>
                      </a:lnTo>
                      <a:lnTo>
                        <a:pt x="222" y="126"/>
                      </a:lnTo>
                      <a:lnTo>
                        <a:pt x="216" y="132"/>
                      </a:lnTo>
                      <a:lnTo>
                        <a:pt x="210" y="138"/>
                      </a:lnTo>
                      <a:lnTo>
                        <a:pt x="204" y="144"/>
                      </a:lnTo>
                      <a:lnTo>
                        <a:pt x="204" y="150"/>
                      </a:lnTo>
                      <a:lnTo>
                        <a:pt x="210" y="156"/>
                      </a:lnTo>
                      <a:lnTo>
                        <a:pt x="216" y="162"/>
                      </a:lnTo>
                      <a:lnTo>
                        <a:pt x="216" y="168"/>
                      </a:lnTo>
                      <a:lnTo>
                        <a:pt x="216" y="174"/>
                      </a:lnTo>
                      <a:lnTo>
                        <a:pt x="216" y="180"/>
                      </a:lnTo>
                      <a:lnTo>
                        <a:pt x="222" y="180"/>
                      </a:lnTo>
                      <a:lnTo>
                        <a:pt x="222" y="186"/>
                      </a:lnTo>
                      <a:lnTo>
                        <a:pt x="228" y="192"/>
                      </a:lnTo>
                      <a:lnTo>
                        <a:pt x="228" y="198"/>
                      </a:lnTo>
                      <a:lnTo>
                        <a:pt x="228" y="204"/>
                      </a:lnTo>
                      <a:lnTo>
                        <a:pt x="216" y="198"/>
                      </a:lnTo>
                      <a:lnTo>
                        <a:pt x="198" y="192"/>
                      </a:lnTo>
                      <a:lnTo>
                        <a:pt x="180" y="192"/>
                      </a:lnTo>
                      <a:lnTo>
                        <a:pt x="174" y="192"/>
                      </a:lnTo>
                      <a:lnTo>
                        <a:pt x="168" y="186"/>
                      </a:lnTo>
                      <a:lnTo>
                        <a:pt x="162" y="186"/>
                      </a:lnTo>
                      <a:lnTo>
                        <a:pt x="156" y="180"/>
                      </a:lnTo>
                      <a:lnTo>
                        <a:pt x="150" y="180"/>
                      </a:lnTo>
                      <a:lnTo>
                        <a:pt x="144" y="186"/>
                      </a:lnTo>
                      <a:lnTo>
                        <a:pt x="138" y="186"/>
                      </a:lnTo>
                      <a:lnTo>
                        <a:pt x="126" y="192"/>
                      </a:lnTo>
                      <a:lnTo>
                        <a:pt x="120" y="198"/>
                      </a:lnTo>
                      <a:lnTo>
                        <a:pt x="102" y="204"/>
                      </a:lnTo>
                      <a:lnTo>
                        <a:pt x="84" y="210"/>
                      </a:lnTo>
                      <a:lnTo>
                        <a:pt x="78" y="222"/>
                      </a:lnTo>
                      <a:lnTo>
                        <a:pt x="72" y="222"/>
                      </a:lnTo>
                      <a:lnTo>
                        <a:pt x="66" y="222"/>
                      </a:lnTo>
                      <a:lnTo>
                        <a:pt x="60" y="216"/>
                      </a:lnTo>
                      <a:lnTo>
                        <a:pt x="54" y="210"/>
                      </a:lnTo>
                      <a:lnTo>
                        <a:pt x="42" y="216"/>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44" name="Freeform 785">
                  <a:extLst>
                    <a:ext uri="{FF2B5EF4-FFF2-40B4-BE49-F238E27FC236}">
                      <a16:creationId xmlns:a16="http://schemas.microsoft.com/office/drawing/2014/main" xmlns="" id="{B18C8B79-6450-FE48-9102-30AC17981FF7}"/>
                    </a:ext>
                  </a:extLst>
                </p:cNvPr>
                <p:cNvSpPr>
                  <a:spLocks/>
                </p:cNvSpPr>
                <p:nvPr/>
              </p:nvSpPr>
              <p:spPr bwMode="auto">
                <a:xfrm>
                  <a:off x="9976219" y="4201015"/>
                  <a:ext cx="468411" cy="468411"/>
                </a:xfrm>
                <a:custGeom>
                  <a:avLst/>
                  <a:gdLst/>
                  <a:ahLst/>
                  <a:cxnLst>
                    <a:cxn ang="0">
                      <a:pos x="24" y="180"/>
                    </a:cxn>
                    <a:cxn ang="0">
                      <a:pos x="18" y="168"/>
                    </a:cxn>
                    <a:cxn ang="0">
                      <a:pos x="12" y="156"/>
                    </a:cxn>
                    <a:cxn ang="0">
                      <a:pos x="12" y="144"/>
                    </a:cxn>
                    <a:cxn ang="0">
                      <a:pos x="0" y="132"/>
                    </a:cxn>
                    <a:cxn ang="0">
                      <a:pos x="6" y="120"/>
                    </a:cxn>
                    <a:cxn ang="0">
                      <a:pos x="18" y="108"/>
                    </a:cxn>
                    <a:cxn ang="0">
                      <a:pos x="12" y="102"/>
                    </a:cxn>
                    <a:cxn ang="0">
                      <a:pos x="6" y="96"/>
                    </a:cxn>
                    <a:cxn ang="0">
                      <a:pos x="0" y="84"/>
                    </a:cxn>
                    <a:cxn ang="0">
                      <a:pos x="6" y="78"/>
                    </a:cxn>
                    <a:cxn ang="0">
                      <a:pos x="36" y="60"/>
                    </a:cxn>
                    <a:cxn ang="0">
                      <a:pos x="42" y="48"/>
                    </a:cxn>
                    <a:cxn ang="0">
                      <a:pos x="42" y="36"/>
                    </a:cxn>
                    <a:cxn ang="0">
                      <a:pos x="42" y="24"/>
                    </a:cxn>
                    <a:cxn ang="0">
                      <a:pos x="54" y="24"/>
                    </a:cxn>
                    <a:cxn ang="0">
                      <a:pos x="54" y="12"/>
                    </a:cxn>
                    <a:cxn ang="0">
                      <a:pos x="54" y="6"/>
                    </a:cxn>
                    <a:cxn ang="0">
                      <a:pos x="66" y="0"/>
                    </a:cxn>
                    <a:cxn ang="0">
                      <a:pos x="96" y="0"/>
                    </a:cxn>
                    <a:cxn ang="0">
                      <a:pos x="96" y="18"/>
                    </a:cxn>
                    <a:cxn ang="0">
                      <a:pos x="108" y="30"/>
                    </a:cxn>
                    <a:cxn ang="0">
                      <a:pos x="114" y="42"/>
                    </a:cxn>
                    <a:cxn ang="0">
                      <a:pos x="126" y="30"/>
                    </a:cxn>
                    <a:cxn ang="0">
                      <a:pos x="138" y="36"/>
                    </a:cxn>
                    <a:cxn ang="0">
                      <a:pos x="150" y="54"/>
                    </a:cxn>
                    <a:cxn ang="0">
                      <a:pos x="156" y="72"/>
                    </a:cxn>
                    <a:cxn ang="0">
                      <a:pos x="150" y="84"/>
                    </a:cxn>
                    <a:cxn ang="0">
                      <a:pos x="168" y="96"/>
                    </a:cxn>
                    <a:cxn ang="0">
                      <a:pos x="180" y="114"/>
                    </a:cxn>
                    <a:cxn ang="0">
                      <a:pos x="192" y="120"/>
                    </a:cxn>
                    <a:cxn ang="0">
                      <a:pos x="216" y="132"/>
                    </a:cxn>
                    <a:cxn ang="0">
                      <a:pos x="222" y="150"/>
                    </a:cxn>
                    <a:cxn ang="0">
                      <a:pos x="210" y="162"/>
                    </a:cxn>
                    <a:cxn ang="0">
                      <a:pos x="198" y="162"/>
                    </a:cxn>
                    <a:cxn ang="0">
                      <a:pos x="162" y="174"/>
                    </a:cxn>
                    <a:cxn ang="0">
                      <a:pos x="162" y="186"/>
                    </a:cxn>
                    <a:cxn ang="0">
                      <a:pos x="168" y="198"/>
                    </a:cxn>
                    <a:cxn ang="0">
                      <a:pos x="180" y="204"/>
                    </a:cxn>
                    <a:cxn ang="0">
                      <a:pos x="174" y="216"/>
                    </a:cxn>
                    <a:cxn ang="0">
                      <a:pos x="162" y="216"/>
                    </a:cxn>
                    <a:cxn ang="0">
                      <a:pos x="150" y="216"/>
                    </a:cxn>
                    <a:cxn ang="0">
                      <a:pos x="132" y="216"/>
                    </a:cxn>
                    <a:cxn ang="0">
                      <a:pos x="108" y="210"/>
                    </a:cxn>
                    <a:cxn ang="0">
                      <a:pos x="72" y="210"/>
                    </a:cxn>
                    <a:cxn ang="0">
                      <a:pos x="60" y="204"/>
                    </a:cxn>
                    <a:cxn ang="0">
                      <a:pos x="48" y="198"/>
                    </a:cxn>
                    <a:cxn ang="0">
                      <a:pos x="24" y="186"/>
                    </a:cxn>
                  </a:cxnLst>
                  <a:rect l="0" t="0" r="r" b="b"/>
                  <a:pathLst>
                    <a:path w="222" h="222">
                      <a:moveTo>
                        <a:pt x="24" y="186"/>
                      </a:moveTo>
                      <a:lnTo>
                        <a:pt x="24" y="180"/>
                      </a:lnTo>
                      <a:lnTo>
                        <a:pt x="24" y="174"/>
                      </a:lnTo>
                      <a:lnTo>
                        <a:pt x="18" y="168"/>
                      </a:lnTo>
                      <a:lnTo>
                        <a:pt x="18" y="162"/>
                      </a:lnTo>
                      <a:lnTo>
                        <a:pt x="12" y="156"/>
                      </a:lnTo>
                      <a:lnTo>
                        <a:pt x="12" y="150"/>
                      </a:lnTo>
                      <a:lnTo>
                        <a:pt x="12" y="144"/>
                      </a:lnTo>
                      <a:lnTo>
                        <a:pt x="6" y="138"/>
                      </a:lnTo>
                      <a:lnTo>
                        <a:pt x="0" y="132"/>
                      </a:lnTo>
                      <a:lnTo>
                        <a:pt x="0" y="126"/>
                      </a:lnTo>
                      <a:lnTo>
                        <a:pt x="6" y="120"/>
                      </a:lnTo>
                      <a:lnTo>
                        <a:pt x="12" y="114"/>
                      </a:lnTo>
                      <a:lnTo>
                        <a:pt x="18" y="108"/>
                      </a:lnTo>
                      <a:lnTo>
                        <a:pt x="18" y="102"/>
                      </a:lnTo>
                      <a:lnTo>
                        <a:pt x="12" y="102"/>
                      </a:lnTo>
                      <a:lnTo>
                        <a:pt x="12" y="96"/>
                      </a:lnTo>
                      <a:lnTo>
                        <a:pt x="6" y="96"/>
                      </a:lnTo>
                      <a:lnTo>
                        <a:pt x="0" y="90"/>
                      </a:lnTo>
                      <a:lnTo>
                        <a:pt x="0" y="84"/>
                      </a:lnTo>
                      <a:lnTo>
                        <a:pt x="0" y="78"/>
                      </a:lnTo>
                      <a:lnTo>
                        <a:pt x="6" y="78"/>
                      </a:lnTo>
                      <a:lnTo>
                        <a:pt x="24" y="72"/>
                      </a:lnTo>
                      <a:lnTo>
                        <a:pt x="36" y="60"/>
                      </a:lnTo>
                      <a:lnTo>
                        <a:pt x="42" y="54"/>
                      </a:lnTo>
                      <a:lnTo>
                        <a:pt x="42" y="48"/>
                      </a:lnTo>
                      <a:lnTo>
                        <a:pt x="42" y="42"/>
                      </a:lnTo>
                      <a:lnTo>
                        <a:pt x="42" y="36"/>
                      </a:lnTo>
                      <a:lnTo>
                        <a:pt x="36" y="30"/>
                      </a:lnTo>
                      <a:lnTo>
                        <a:pt x="42" y="24"/>
                      </a:lnTo>
                      <a:lnTo>
                        <a:pt x="48" y="24"/>
                      </a:lnTo>
                      <a:lnTo>
                        <a:pt x="54" y="24"/>
                      </a:lnTo>
                      <a:lnTo>
                        <a:pt x="54" y="18"/>
                      </a:lnTo>
                      <a:lnTo>
                        <a:pt x="54" y="12"/>
                      </a:lnTo>
                      <a:lnTo>
                        <a:pt x="48" y="12"/>
                      </a:lnTo>
                      <a:lnTo>
                        <a:pt x="54" y="6"/>
                      </a:lnTo>
                      <a:lnTo>
                        <a:pt x="60" y="6"/>
                      </a:lnTo>
                      <a:lnTo>
                        <a:pt x="66" y="0"/>
                      </a:lnTo>
                      <a:lnTo>
                        <a:pt x="78" y="0"/>
                      </a:lnTo>
                      <a:lnTo>
                        <a:pt x="96" y="0"/>
                      </a:lnTo>
                      <a:lnTo>
                        <a:pt x="102" y="6"/>
                      </a:lnTo>
                      <a:lnTo>
                        <a:pt x="96" y="18"/>
                      </a:lnTo>
                      <a:lnTo>
                        <a:pt x="102" y="24"/>
                      </a:lnTo>
                      <a:lnTo>
                        <a:pt x="108" y="30"/>
                      </a:lnTo>
                      <a:lnTo>
                        <a:pt x="114" y="36"/>
                      </a:lnTo>
                      <a:lnTo>
                        <a:pt x="114" y="42"/>
                      </a:lnTo>
                      <a:lnTo>
                        <a:pt x="120" y="30"/>
                      </a:lnTo>
                      <a:lnTo>
                        <a:pt x="126" y="30"/>
                      </a:lnTo>
                      <a:lnTo>
                        <a:pt x="132" y="30"/>
                      </a:lnTo>
                      <a:lnTo>
                        <a:pt x="138" y="36"/>
                      </a:lnTo>
                      <a:lnTo>
                        <a:pt x="144" y="42"/>
                      </a:lnTo>
                      <a:lnTo>
                        <a:pt x="150" y="54"/>
                      </a:lnTo>
                      <a:lnTo>
                        <a:pt x="156" y="66"/>
                      </a:lnTo>
                      <a:lnTo>
                        <a:pt x="156" y="72"/>
                      </a:lnTo>
                      <a:lnTo>
                        <a:pt x="156" y="78"/>
                      </a:lnTo>
                      <a:lnTo>
                        <a:pt x="150" y="84"/>
                      </a:lnTo>
                      <a:lnTo>
                        <a:pt x="156" y="90"/>
                      </a:lnTo>
                      <a:lnTo>
                        <a:pt x="168" y="96"/>
                      </a:lnTo>
                      <a:lnTo>
                        <a:pt x="174" y="102"/>
                      </a:lnTo>
                      <a:lnTo>
                        <a:pt x="180" y="114"/>
                      </a:lnTo>
                      <a:lnTo>
                        <a:pt x="186" y="120"/>
                      </a:lnTo>
                      <a:lnTo>
                        <a:pt x="192" y="120"/>
                      </a:lnTo>
                      <a:lnTo>
                        <a:pt x="204" y="126"/>
                      </a:lnTo>
                      <a:lnTo>
                        <a:pt x="216" y="132"/>
                      </a:lnTo>
                      <a:lnTo>
                        <a:pt x="222" y="144"/>
                      </a:lnTo>
                      <a:lnTo>
                        <a:pt x="222" y="150"/>
                      </a:lnTo>
                      <a:lnTo>
                        <a:pt x="216" y="156"/>
                      </a:lnTo>
                      <a:lnTo>
                        <a:pt x="210" y="162"/>
                      </a:lnTo>
                      <a:lnTo>
                        <a:pt x="204" y="162"/>
                      </a:lnTo>
                      <a:lnTo>
                        <a:pt x="198" y="162"/>
                      </a:lnTo>
                      <a:lnTo>
                        <a:pt x="186" y="168"/>
                      </a:lnTo>
                      <a:lnTo>
                        <a:pt x="162" y="174"/>
                      </a:lnTo>
                      <a:lnTo>
                        <a:pt x="156" y="180"/>
                      </a:lnTo>
                      <a:lnTo>
                        <a:pt x="162" y="186"/>
                      </a:lnTo>
                      <a:lnTo>
                        <a:pt x="162" y="192"/>
                      </a:lnTo>
                      <a:lnTo>
                        <a:pt x="168" y="198"/>
                      </a:lnTo>
                      <a:lnTo>
                        <a:pt x="174" y="198"/>
                      </a:lnTo>
                      <a:lnTo>
                        <a:pt x="180" y="204"/>
                      </a:lnTo>
                      <a:lnTo>
                        <a:pt x="174" y="210"/>
                      </a:lnTo>
                      <a:lnTo>
                        <a:pt x="174" y="216"/>
                      </a:lnTo>
                      <a:lnTo>
                        <a:pt x="168" y="216"/>
                      </a:lnTo>
                      <a:lnTo>
                        <a:pt x="162" y="216"/>
                      </a:lnTo>
                      <a:lnTo>
                        <a:pt x="156" y="216"/>
                      </a:lnTo>
                      <a:lnTo>
                        <a:pt x="150" y="216"/>
                      </a:lnTo>
                      <a:lnTo>
                        <a:pt x="138" y="222"/>
                      </a:lnTo>
                      <a:lnTo>
                        <a:pt x="132" y="216"/>
                      </a:lnTo>
                      <a:lnTo>
                        <a:pt x="126" y="210"/>
                      </a:lnTo>
                      <a:lnTo>
                        <a:pt x="108" y="210"/>
                      </a:lnTo>
                      <a:lnTo>
                        <a:pt x="96" y="204"/>
                      </a:lnTo>
                      <a:lnTo>
                        <a:pt x="72" y="210"/>
                      </a:lnTo>
                      <a:lnTo>
                        <a:pt x="66" y="210"/>
                      </a:lnTo>
                      <a:lnTo>
                        <a:pt x="60" y="204"/>
                      </a:lnTo>
                      <a:lnTo>
                        <a:pt x="54" y="198"/>
                      </a:lnTo>
                      <a:lnTo>
                        <a:pt x="48" y="198"/>
                      </a:lnTo>
                      <a:lnTo>
                        <a:pt x="36" y="198"/>
                      </a:lnTo>
                      <a:lnTo>
                        <a:pt x="24" y="186"/>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45" name="Freeform 786">
                  <a:extLst>
                    <a:ext uri="{FF2B5EF4-FFF2-40B4-BE49-F238E27FC236}">
                      <a16:creationId xmlns:a16="http://schemas.microsoft.com/office/drawing/2014/main" xmlns="" id="{D707CD62-3FF8-FB43-A608-8B4CF5F0C94F}"/>
                    </a:ext>
                  </a:extLst>
                </p:cNvPr>
                <p:cNvSpPr>
                  <a:spLocks/>
                </p:cNvSpPr>
                <p:nvPr/>
              </p:nvSpPr>
              <p:spPr bwMode="auto">
                <a:xfrm>
                  <a:off x="9634405" y="4542829"/>
                  <a:ext cx="481071" cy="759586"/>
                </a:xfrm>
                <a:custGeom>
                  <a:avLst/>
                  <a:gdLst/>
                  <a:ahLst/>
                  <a:cxnLst>
                    <a:cxn ang="0">
                      <a:pos x="156" y="354"/>
                    </a:cxn>
                    <a:cxn ang="0">
                      <a:pos x="162" y="336"/>
                    </a:cxn>
                    <a:cxn ang="0">
                      <a:pos x="174" y="336"/>
                    </a:cxn>
                    <a:cxn ang="0">
                      <a:pos x="180" y="330"/>
                    </a:cxn>
                    <a:cxn ang="0">
                      <a:pos x="186" y="306"/>
                    </a:cxn>
                    <a:cxn ang="0">
                      <a:pos x="192" y="300"/>
                    </a:cxn>
                    <a:cxn ang="0">
                      <a:pos x="180" y="294"/>
                    </a:cxn>
                    <a:cxn ang="0">
                      <a:pos x="186" y="282"/>
                    </a:cxn>
                    <a:cxn ang="0">
                      <a:pos x="198" y="282"/>
                    </a:cxn>
                    <a:cxn ang="0">
                      <a:pos x="210" y="270"/>
                    </a:cxn>
                    <a:cxn ang="0">
                      <a:pos x="216" y="258"/>
                    </a:cxn>
                    <a:cxn ang="0">
                      <a:pos x="216" y="234"/>
                    </a:cxn>
                    <a:cxn ang="0">
                      <a:pos x="222" y="210"/>
                    </a:cxn>
                    <a:cxn ang="0">
                      <a:pos x="210" y="192"/>
                    </a:cxn>
                    <a:cxn ang="0">
                      <a:pos x="210" y="180"/>
                    </a:cxn>
                    <a:cxn ang="0">
                      <a:pos x="198" y="186"/>
                    </a:cxn>
                    <a:cxn ang="0">
                      <a:pos x="204" y="72"/>
                    </a:cxn>
                    <a:cxn ang="0">
                      <a:pos x="198" y="66"/>
                    </a:cxn>
                    <a:cxn ang="0">
                      <a:pos x="204" y="54"/>
                    </a:cxn>
                    <a:cxn ang="0">
                      <a:pos x="216" y="48"/>
                    </a:cxn>
                    <a:cxn ang="0">
                      <a:pos x="222" y="42"/>
                    </a:cxn>
                    <a:cxn ang="0">
                      <a:pos x="210" y="36"/>
                    </a:cxn>
                    <a:cxn ang="0">
                      <a:pos x="186" y="24"/>
                    </a:cxn>
                    <a:cxn ang="0">
                      <a:pos x="156" y="12"/>
                    </a:cxn>
                    <a:cxn ang="0">
                      <a:pos x="132" y="12"/>
                    </a:cxn>
                    <a:cxn ang="0">
                      <a:pos x="120" y="6"/>
                    </a:cxn>
                    <a:cxn ang="0">
                      <a:pos x="108" y="0"/>
                    </a:cxn>
                    <a:cxn ang="0">
                      <a:pos x="96" y="6"/>
                    </a:cxn>
                    <a:cxn ang="0">
                      <a:pos x="78" y="18"/>
                    </a:cxn>
                    <a:cxn ang="0">
                      <a:pos x="42" y="30"/>
                    </a:cxn>
                    <a:cxn ang="0">
                      <a:pos x="30" y="42"/>
                    </a:cxn>
                    <a:cxn ang="0">
                      <a:pos x="18" y="36"/>
                    </a:cxn>
                    <a:cxn ang="0">
                      <a:pos x="0" y="36"/>
                    </a:cxn>
                    <a:cxn ang="0">
                      <a:pos x="0" y="66"/>
                    </a:cxn>
                    <a:cxn ang="0">
                      <a:pos x="12" y="84"/>
                    </a:cxn>
                    <a:cxn ang="0">
                      <a:pos x="30" y="90"/>
                    </a:cxn>
                    <a:cxn ang="0">
                      <a:pos x="30" y="120"/>
                    </a:cxn>
                    <a:cxn ang="0">
                      <a:pos x="30" y="144"/>
                    </a:cxn>
                    <a:cxn ang="0">
                      <a:pos x="42" y="150"/>
                    </a:cxn>
                    <a:cxn ang="0">
                      <a:pos x="42" y="162"/>
                    </a:cxn>
                    <a:cxn ang="0">
                      <a:pos x="36" y="186"/>
                    </a:cxn>
                    <a:cxn ang="0">
                      <a:pos x="30" y="204"/>
                    </a:cxn>
                    <a:cxn ang="0">
                      <a:pos x="18" y="216"/>
                    </a:cxn>
                    <a:cxn ang="0">
                      <a:pos x="66" y="216"/>
                    </a:cxn>
                    <a:cxn ang="0">
                      <a:pos x="78" y="222"/>
                    </a:cxn>
                    <a:cxn ang="0">
                      <a:pos x="84" y="240"/>
                    </a:cxn>
                    <a:cxn ang="0">
                      <a:pos x="78" y="246"/>
                    </a:cxn>
                    <a:cxn ang="0">
                      <a:pos x="78" y="258"/>
                    </a:cxn>
                    <a:cxn ang="0">
                      <a:pos x="84" y="270"/>
                    </a:cxn>
                    <a:cxn ang="0">
                      <a:pos x="102" y="258"/>
                    </a:cxn>
                    <a:cxn ang="0">
                      <a:pos x="114" y="252"/>
                    </a:cxn>
                    <a:cxn ang="0">
                      <a:pos x="126" y="264"/>
                    </a:cxn>
                    <a:cxn ang="0">
                      <a:pos x="126" y="288"/>
                    </a:cxn>
                    <a:cxn ang="0">
                      <a:pos x="120" y="312"/>
                    </a:cxn>
                    <a:cxn ang="0">
                      <a:pos x="132" y="324"/>
                    </a:cxn>
                    <a:cxn ang="0">
                      <a:pos x="132" y="336"/>
                    </a:cxn>
                    <a:cxn ang="0">
                      <a:pos x="138" y="348"/>
                    </a:cxn>
                    <a:cxn ang="0">
                      <a:pos x="156" y="360"/>
                    </a:cxn>
                  </a:cxnLst>
                  <a:rect l="0" t="0" r="r" b="b"/>
                  <a:pathLst>
                    <a:path w="228" h="360">
                      <a:moveTo>
                        <a:pt x="156" y="360"/>
                      </a:moveTo>
                      <a:lnTo>
                        <a:pt x="156" y="354"/>
                      </a:lnTo>
                      <a:lnTo>
                        <a:pt x="156" y="342"/>
                      </a:lnTo>
                      <a:lnTo>
                        <a:pt x="162" y="336"/>
                      </a:lnTo>
                      <a:lnTo>
                        <a:pt x="168" y="336"/>
                      </a:lnTo>
                      <a:lnTo>
                        <a:pt x="174" y="336"/>
                      </a:lnTo>
                      <a:lnTo>
                        <a:pt x="180" y="336"/>
                      </a:lnTo>
                      <a:lnTo>
                        <a:pt x="180" y="330"/>
                      </a:lnTo>
                      <a:lnTo>
                        <a:pt x="180" y="312"/>
                      </a:lnTo>
                      <a:lnTo>
                        <a:pt x="186" y="306"/>
                      </a:lnTo>
                      <a:lnTo>
                        <a:pt x="192" y="306"/>
                      </a:lnTo>
                      <a:lnTo>
                        <a:pt x="192" y="300"/>
                      </a:lnTo>
                      <a:lnTo>
                        <a:pt x="186" y="300"/>
                      </a:lnTo>
                      <a:lnTo>
                        <a:pt x="180" y="294"/>
                      </a:lnTo>
                      <a:lnTo>
                        <a:pt x="180" y="288"/>
                      </a:lnTo>
                      <a:lnTo>
                        <a:pt x="186" y="282"/>
                      </a:lnTo>
                      <a:lnTo>
                        <a:pt x="192" y="282"/>
                      </a:lnTo>
                      <a:lnTo>
                        <a:pt x="198" y="282"/>
                      </a:lnTo>
                      <a:lnTo>
                        <a:pt x="204" y="276"/>
                      </a:lnTo>
                      <a:lnTo>
                        <a:pt x="210" y="270"/>
                      </a:lnTo>
                      <a:lnTo>
                        <a:pt x="210" y="264"/>
                      </a:lnTo>
                      <a:lnTo>
                        <a:pt x="216" y="258"/>
                      </a:lnTo>
                      <a:lnTo>
                        <a:pt x="216" y="246"/>
                      </a:lnTo>
                      <a:lnTo>
                        <a:pt x="216" y="234"/>
                      </a:lnTo>
                      <a:lnTo>
                        <a:pt x="222" y="222"/>
                      </a:lnTo>
                      <a:lnTo>
                        <a:pt x="222" y="210"/>
                      </a:lnTo>
                      <a:lnTo>
                        <a:pt x="222" y="204"/>
                      </a:lnTo>
                      <a:lnTo>
                        <a:pt x="210" y="192"/>
                      </a:lnTo>
                      <a:lnTo>
                        <a:pt x="210" y="186"/>
                      </a:lnTo>
                      <a:lnTo>
                        <a:pt x="210" y="180"/>
                      </a:lnTo>
                      <a:lnTo>
                        <a:pt x="204" y="180"/>
                      </a:lnTo>
                      <a:lnTo>
                        <a:pt x="198" y="186"/>
                      </a:lnTo>
                      <a:lnTo>
                        <a:pt x="210" y="78"/>
                      </a:lnTo>
                      <a:lnTo>
                        <a:pt x="204" y="72"/>
                      </a:lnTo>
                      <a:lnTo>
                        <a:pt x="198" y="72"/>
                      </a:lnTo>
                      <a:lnTo>
                        <a:pt x="198" y="66"/>
                      </a:lnTo>
                      <a:lnTo>
                        <a:pt x="204" y="60"/>
                      </a:lnTo>
                      <a:lnTo>
                        <a:pt x="204" y="54"/>
                      </a:lnTo>
                      <a:lnTo>
                        <a:pt x="210" y="48"/>
                      </a:lnTo>
                      <a:lnTo>
                        <a:pt x="216" y="48"/>
                      </a:lnTo>
                      <a:lnTo>
                        <a:pt x="228" y="48"/>
                      </a:lnTo>
                      <a:lnTo>
                        <a:pt x="222" y="42"/>
                      </a:lnTo>
                      <a:lnTo>
                        <a:pt x="216" y="36"/>
                      </a:lnTo>
                      <a:lnTo>
                        <a:pt x="210" y="36"/>
                      </a:lnTo>
                      <a:lnTo>
                        <a:pt x="198" y="36"/>
                      </a:lnTo>
                      <a:lnTo>
                        <a:pt x="186" y="24"/>
                      </a:lnTo>
                      <a:lnTo>
                        <a:pt x="174" y="18"/>
                      </a:lnTo>
                      <a:lnTo>
                        <a:pt x="156" y="12"/>
                      </a:lnTo>
                      <a:lnTo>
                        <a:pt x="138" y="12"/>
                      </a:lnTo>
                      <a:lnTo>
                        <a:pt x="132" y="12"/>
                      </a:lnTo>
                      <a:lnTo>
                        <a:pt x="126" y="6"/>
                      </a:lnTo>
                      <a:lnTo>
                        <a:pt x="120" y="6"/>
                      </a:lnTo>
                      <a:lnTo>
                        <a:pt x="114" y="0"/>
                      </a:lnTo>
                      <a:lnTo>
                        <a:pt x="108" y="0"/>
                      </a:lnTo>
                      <a:lnTo>
                        <a:pt x="102" y="6"/>
                      </a:lnTo>
                      <a:lnTo>
                        <a:pt x="96" y="6"/>
                      </a:lnTo>
                      <a:lnTo>
                        <a:pt x="84" y="12"/>
                      </a:lnTo>
                      <a:lnTo>
                        <a:pt x="78" y="18"/>
                      </a:lnTo>
                      <a:lnTo>
                        <a:pt x="60" y="24"/>
                      </a:lnTo>
                      <a:lnTo>
                        <a:pt x="42" y="30"/>
                      </a:lnTo>
                      <a:lnTo>
                        <a:pt x="36" y="42"/>
                      </a:lnTo>
                      <a:lnTo>
                        <a:pt x="30" y="42"/>
                      </a:lnTo>
                      <a:lnTo>
                        <a:pt x="24" y="42"/>
                      </a:lnTo>
                      <a:lnTo>
                        <a:pt x="18" y="36"/>
                      </a:lnTo>
                      <a:lnTo>
                        <a:pt x="12" y="30"/>
                      </a:lnTo>
                      <a:lnTo>
                        <a:pt x="0" y="36"/>
                      </a:lnTo>
                      <a:lnTo>
                        <a:pt x="0" y="48"/>
                      </a:lnTo>
                      <a:lnTo>
                        <a:pt x="0" y="66"/>
                      </a:lnTo>
                      <a:lnTo>
                        <a:pt x="6" y="72"/>
                      </a:lnTo>
                      <a:lnTo>
                        <a:pt x="12" y="84"/>
                      </a:lnTo>
                      <a:lnTo>
                        <a:pt x="24" y="84"/>
                      </a:lnTo>
                      <a:lnTo>
                        <a:pt x="30" y="90"/>
                      </a:lnTo>
                      <a:lnTo>
                        <a:pt x="30" y="102"/>
                      </a:lnTo>
                      <a:lnTo>
                        <a:pt x="30" y="120"/>
                      </a:lnTo>
                      <a:lnTo>
                        <a:pt x="30" y="126"/>
                      </a:lnTo>
                      <a:lnTo>
                        <a:pt x="30" y="144"/>
                      </a:lnTo>
                      <a:lnTo>
                        <a:pt x="36" y="144"/>
                      </a:lnTo>
                      <a:lnTo>
                        <a:pt x="42" y="150"/>
                      </a:lnTo>
                      <a:lnTo>
                        <a:pt x="42" y="156"/>
                      </a:lnTo>
                      <a:lnTo>
                        <a:pt x="42" y="162"/>
                      </a:lnTo>
                      <a:lnTo>
                        <a:pt x="36" y="174"/>
                      </a:lnTo>
                      <a:lnTo>
                        <a:pt x="36" y="186"/>
                      </a:lnTo>
                      <a:lnTo>
                        <a:pt x="36" y="192"/>
                      </a:lnTo>
                      <a:lnTo>
                        <a:pt x="30" y="204"/>
                      </a:lnTo>
                      <a:lnTo>
                        <a:pt x="18" y="210"/>
                      </a:lnTo>
                      <a:lnTo>
                        <a:pt x="18" y="216"/>
                      </a:lnTo>
                      <a:lnTo>
                        <a:pt x="42" y="210"/>
                      </a:lnTo>
                      <a:lnTo>
                        <a:pt x="66" y="216"/>
                      </a:lnTo>
                      <a:lnTo>
                        <a:pt x="72" y="216"/>
                      </a:lnTo>
                      <a:lnTo>
                        <a:pt x="78" y="222"/>
                      </a:lnTo>
                      <a:lnTo>
                        <a:pt x="84" y="234"/>
                      </a:lnTo>
                      <a:lnTo>
                        <a:pt x="84" y="240"/>
                      </a:lnTo>
                      <a:lnTo>
                        <a:pt x="84" y="246"/>
                      </a:lnTo>
                      <a:lnTo>
                        <a:pt x="78" y="246"/>
                      </a:lnTo>
                      <a:lnTo>
                        <a:pt x="78" y="252"/>
                      </a:lnTo>
                      <a:lnTo>
                        <a:pt x="78" y="258"/>
                      </a:lnTo>
                      <a:lnTo>
                        <a:pt x="78" y="264"/>
                      </a:lnTo>
                      <a:lnTo>
                        <a:pt x="84" y="270"/>
                      </a:lnTo>
                      <a:lnTo>
                        <a:pt x="90" y="264"/>
                      </a:lnTo>
                      <a:lnTo>
                        <a:pt x="102" y="258"/>
                      </a:lnTo>
                      <a:lnTo>
                        <a:pt x="108" y="252"/>
                      </a:lnTo>
                      <a:lnTo>
                        <a:pt x="114" y="252"/>
                      </a:lnTo>
                      <a:lnTo>
                        <a:pt x="120" y="252"/>
                      </a:lnTo>
                      <a:lnTo>
                        <a:pt x="126" y="264"/>
                      </a:lnTo>
                      <a:lnTo>
                        <a:pt x="126" y="276"/>
                      </a:lnTo>
                      <a:lnTo>
                        <a:pt x="126" y="288"/>
                      </a:lnTo>
                      <a:lnTo>
                        <a:pt x="120" y="300"/>
                      </a:lnTo>
                      <a:lnTo>
                        <a:pt x="120" y="312"/>
                      </a:lnTo>
                      <a:lnTo>
                        <a:pt x="126" y="318"/>
                      </a:lnTo>
                      <a:lnTo>
                        <a:pt x="132" y="324"/>
                      </a:lnTo>
                      <a:lnTo>
                        <a:pt x="132" y="330"/>
                      </a:lnTo>
                      <a:lnTo>
                        <a:pt x="132" y="336"/>
                      </a:lnTo>
                      <a:lnTo>
                        <a:pt x="132" y="342"/>
                      </a:lnTo>
                      <a:lnTo>
                        <a:pt x="138" y="348"/>
                      </a:lnTo>
                      <a:lnTo>
                        <a:pt x="150" y="354"/>
                      </a:lnTo>
                      <a:lnTo>
                        <a:pt x="156" y="360"/>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46" name="Freeform 800">
                  <a:extLst>
                    <a:ext uri="{FF2B5EF4-FFF2-40B4-BE49-F238E27FC236}">
                      <a16:creationId xmlns:a16="http://schemas.microsoft.com/office/drawing/2014/main" xmlns="" id="{A4818958-2DFF-EA42-9AF5-17DFDA0679E5}"/>
                    </a:ext>
                  </a:extLst>
                </p:cNvPr>
                <p:cNvSpPr>
                  <a:spLocks/>
                </p:cNvSpPr>
                <p:nvPr/>
              </p:nvSpPr>
              <p:spPr bwMode="auto">
                <a:xfrm>
                  <a:off x="8963438" y="5758166"/>
                  <a:ext cx="835545" cy="595009"/>
                </a:xfrm>
                <a:custGeom>
                  <a:avLst/>
                  <a:gdLst/>
                  <a:ahLst/>
                  <a:cxnLst>
                    <a:cxn ang="0">
                      <a:pos x="204" y="0"/>
                    </a:cxn>
                    <a:cxn ang="0">
                      <a:pos x="216" y="0"/>
                    </a:cxn>
                    <a:cxn ang="0">
                      <a:pos x="222" y="12"/>
                    </a:cxn>
                    <a:cxn ang="0">
                      <a:pos x="234" y="12"/>
                    </a:cxn>
                    <a:cxn ang="0">
                      <a:pos x="228" y="24"/>
                    </a:cxn>
                    <a:cxn ang="0">
                      <a:pos x="216" y="24"/>
                    </a:cxn>
                    <a:cxn ang="0">
                      <a:pos x="216" y="36"/>
                    </a:cxn>
                    <a:cxn ang="0">
                      <a:pos x="288" y="24"/>
                    </a:cxn>
                    <a:cxn ang="0">
                      <a:pos x="306" y="12"/>
                    </a:cxn>
                    <a:cxn ang="0">
                      <a:pos x="330" y="12"/>
                    </a:cxn>
                    <a:cxn ang="0">
                      <a:pos x="360" y="6"/>
                    </a:cxn>
                    <a:cxn ang="0">
                      <a:pos x="390" y="42"/>
                    </a:cxn>
                    <a:cxn ang="0">
                      <a:pos x="396" y="60"/>
                    </a:cxn>
                    <a:cxn ang="0">
                      <a:pos x="396" y="72"/>
                    </a:cxn>
                    <a:cxn ang="0">
                      <a:pos x="378" y="90"/>
                    </a:cxn>
                    <a:cxn ang="0">
                      <a:pos x="366" y="102"/>
                    </a:cxn>
                    <a:cxn ang="0">
                      <a:pos x="366" y="114"/>
                    </a:cxn>
                    <a:cxn ang="0">
                      <a:pos x="330" y="120"/>
                    </a:cxn>
                    <a:cxn ang="0">
                      <a:pos x="294" y="120"/>
                    </a:cxn>
                    <a:cxn ang="0">
                      <a:pos x="264" y="132"/>
                    </a:cxn>
                    <a:cxn ang="0">
                      <a:pos x="252" y="156"/>
                    </a:cxn>
                    <a:cxn ang="0">
                      <a:pos x="246" y="174"/>
                    </a:cxn>
                    <a:cxn ang="0">
                      <a:pos x="234" y="180"/>
                    </a:cxn>
                    <a:cxn ang="0">
                      <a:pos x="234" y="192"/>
                    </a:cxn>
                    <a:cxn ang="0">
                      <a:pos x="234" y="210"/>
                    </a:cxn>
                    <a:cxn ang="0">
                      <a:pos x="210" y="216"/>
                    </a:cxn>
                    <a:cxn ang="0">
                      <a:pos x="102" y="252"/>
                    </a:cxn>
                    <a:cxn ang="0">
                      <a:pos x="84" y="258"/>
                    </a:cxn>
                    <a:cxn ang="0">
                      <a:pos x="72" y="270"/>
                    </a:cxn>
                    <a:cxn ang="0">
                      <a:pos x="42" y="276"/>
                    </a:cxn>
                    <a:cxn ang="0">
                      <a:pos x="36" y="270"/>
                    </a:cxn>
                    <a:cxn ang="0">
                      <a:pos x="24" y="252"/>
                    </a:cxn>
                    <a:cxn ang="0">
                      <a:pos x="12" y="240"/>
                    </a:cxn>
                    <a:cxn ang="0">
                      <a:pos x="6" y="222"/>
                    </a:cxn>
                    <a:cxn ang="0">
                      <a:pos x="18" y="204"/>
                    </a:cxn>
                    <a:cxn ang="0">
                      <a:pos x="18" y="192"/>
                    </a:cxn>
                    <a:cxn ang="0">
                      <a:pos x="6" y="180"/>
                    </a:cxn>
                    <a:cxn ang="0">
                      <a:pos x="0" y="168"/>
                    </a:cxn>
                    <a:cxn ang="0">
                      <a:pos x="6" y="156"/>
                    </a:cxn>
                    <a:cxn ang="0">
                      <a:pos x="18" y="144"/>
                    </a:cxn>
                    <a:cxn ang="0">
                      <a:pos x="6" y="126"/>
                    </a:cxn>
                    <a:cxn ang="0">
                      <a:pos x="6" y="114"/>
                    </a:cxn>
                    <a:cxn ang="0">
                      <a:pos x="18" y="102"/>
                    </a:cxn>
                    <a:cxn ang="0">
                      <a:pos x="24" y="108"/>
                    </a:cxn>
                    <a:cxn ang="0">
                      <a:pos x="30" y="108"/>
                    </a:cxn>
                    <a:cxn ang="0">
                      <a:pos x="42" y="102"/>
                    </a:cxn>
                    <a:cxn ang="0">
                      <a:pos x="54" y="108"/>
                    </a:cxn>
                    <a:cxn ang="0">
                      <a:pos x="66" y="90"/>
                    </a:cxn>
                    <a:cxn ang="0">
                      <a:pos x="72" y="78"/>
                    </a:cxn>
                    <a:cxn ang="0">
                      <a:pos x="132" y="54"/>
                    </a:cxn>
                    <a:cxn ang="0">
                      <a:pos x="162" y="30"/>
                    </a:cxn>
                    <a:cxn ang="0">
                      <a:pos x="168" y="12"/>
                    </a:cxn>
                    <a:cxn ang="0">
                      <a:pos x="186" y="12"/>
                    </a:cxn>
                    <a:cxn ang="0">
                      <a:pos x="198" y="0"/>
                    </a:cxn>
                  </a:cxnLst>
                  <a:rect l="0" t="0" r="r" b="b"/>
                  <a:pathLst>
                    <a:path w="396" h="282">
                      <a:moveTo>
                        <a:pt x="198" y="0"/>
                      </a:moveTo>
                      <a:lnTo>
                        <a:pt x="204" y="0"/>
                      </a:lnTo>
                      <a:lnTo>
                        <a:pt x="210" y="0"/>
                      </a:lnTo>
                      <a:lnTo>
                        <a:pt x="216" y="0"/>
                      </a:lnTo>
                      <a:lnTo>
                        <a:pt x="216" y="6"/>
                      </a:lnTo>
                      <a:lnTo>
                        <a:pt x="222" y="12"/>
                      </a:lnTo>
                      <a:lnTo>
                        <a:pt x="228" y="12"/>
                      </a:lnTo>
                      <a:lnTo>
                        <a:pt x="234" y="12"/>
                      </a:lnTo>
                      <a:lnTo>
                        <a:pt x="234" y="18"/>
                      </a:lnTo>
                      <a:lnTo>
                        <a:pt x="228" y="24"/>
                      </a:lnTo>
                      <a:lnTo>
                        <a:pt x="222" y="24"/>
                      </a:lnTo>
                      <a:lnTo>
                        <a:pt x="216" y="24"/>
                      </a:lnTo>
                      <a:lnTo>
                        <a:pt x="216" y="30"/>
                      </a:lnTo>
                      <a:lnTo>
                        <a:pt x="216" y="36"/>
                      </a:lnTo>
                      <a:lnTo>
                        <a:pt x="216" y="48"/>
                      </a:lnTo>
                      <a:lnTo>
                        <a:pt x="288" y="24"/>
                      </a:lnTo>
                      <a:lnTo>
                        <a:pt x="294" y="30"/>
                      </a:lnTo>
                      <a:lnTo>
                        <a:pt x="306" y="12"/>
                      </a:lnTo>
                      <a:lnTo>
                        <a:pt x="324" y="12"/>
                      </a:lnTo>
                      <a:lnTo>
                        <a:pt x="330" y="12"/>
                      </a:lnTo>
                      <a:lnTo>
                        <a:pt x="342" y="0"/>
                      </a:lnTo>
                      <a:lnTo>
                        <a:pt x="360" y="6"/>
                      </a:lnTo>
                      <a:lnTo>
                        <a:pt x="390" y="30"/>
                      </a:lnTo>
                      <a:lnTo>
                        <a:pt x="390" y="42"/>
                      </a:lnTo>
                      <a:lnTo>
                        <a:pt x="396" y="54"/>
                      </a:lnTo>
                      <a:lnTo>
                        <a:pt x="396" y="60"/>
                      </a:lnTo>
                      <a:lnTo>
                        <a:pt x="396" y="66"/>
                      </a:lnTo>
                      <a:lnTo>
                        <a:pt x="396" y="72"/>
                      </a:lnTo>
                      <a:lnTo>
                        <a:pt x="384" y="78"/>
                      </a:lnTo>
                      <a:lnTo>
                        <a:pt x="378" y="90"/>
                      </a:lnTo>
                      <a:lnTo>
                        <a:pt x="372" y="96"/>
                      </a:lnTo>
                      <a:lnTo>
                        <a:pt x="366" y="102"/>
                      </a:lnTo>
                      <a:lnTo>
                        <a:pt x="366" y="108"/>
                      </a:lnTo>
                      <a:lnTo>
                        <a:pt x="366" y="114"/>
                      </a:lnTo>
                      <a:lnTo>
                        <a:pt x="354" y="120"/>
                      </a:lnTo>
                      <a:lnTo>
                        <a:pt x="330" y="120"/>
                      </a:lnTo>
                      <a:lnTo>
                        <a:pt x="318" y="120"/>
                      </a:lnTo>
                      <a:lnTo>
                        <a:pt x="294" y="120"/>
                      </a:lnTo>
                      <a:lnTo>
                        <a:pt x="282" y="126"/>
                      </a:lnTo>
                      <a:lnTo>
                        <a:pt x="264" y="132"/>
                      </a:lnTo>
                      <a:lnTo>
                        <a:pt x="258" y="144"/>
                      </a:lnTo>
                      <a:lnTo>
                        <a:pt x="252" y="156"/>
                      </a:lnTo>
                      <a:lnTo>
                        <a:pt x="246" y="168"/>
                      </a:lnTo>
                      <a:lnTo>
                        <a:pt x="246" y="174"/>
                      </a:lnTo>
                      <a:lnTo>
                        <a:pt x="240" y="180"/>
                      </a:lnTo>
                      <a:lnTo>
                        <a:pt x="234" y="180"/>
                      </a:lnTo>
                      <a:lnTo>
                        <a:pt x="234" y="186"/>
                      </a:lnTo>
                      <a:lnTo>
                        <a:pt x="234" y="192"/>
                      </a:lnTo>
                      <a:lnTo>
                        <a:pt x="234" y="204"/>
                      </a:lnTo>
                      <a:lnTo>
                        <a:pt x="234" y="210"/>
                      </a:lnTo>
                      <a:lnTo>
                        <a:pt x="222" y="216"/>
                      </a:lnTo>
                      <a:lnTo>
                        <a:pt x="210" y="216"/>
                      </a:lnTo>
                      <a:lnTo>
                        <a:pt x="198" y="216"/>
                      </a:lnTo>
                      <a:lnTo>
                        <a:pt x="102" y="252"/>
                      </a:lnTo>
                      <a:lnTo>
                        <a:pt x="96" y="252"/>
                      </a:lnTo>
                      <a:lnTo>
                        <a:pt x="84" y="258"/>
                      </a:lnTo>
                      <a:lnTo>
                        <a:pt x="78" y="264"/>
                      </a:lnTo>
                      <a:lnTo>
                        <a:pt x="72" y="270"/>
                      </a:lnTo>
                      <a:lnTo>
                        <a:pt x="60" y="276"/>
                      </a:lnTo>
                      <a:lnTo>
                        <a:pt x="42" y="276"/>
                      </a:lnTo>
                      <a:lnTo>
                        <a:pt x="36" y="282"/>
                      </a:lnTo>
                      <a:lnTo>
                        <a:pt x="36" y="270"/>
                      </a:lnTo>
                      <a:lnTo>
                        <a:pt x="36" y="252"/>
                      </a:lnTo>
                      <a:lnTo>
                        <a:pt x="24" y="252"/>
                      </a:lnTo>
                      <a:lnTo>
                        <a:pt x="18" y="246"/>
                      </a:lnTo>
                      <a:lnTo>
                        <a:pt x="12" y="240"/>
                      </a:lnTo>
                      <a:lnTo>
                        <a:pt x="6" y="228"/>
                      </a:lnTo>
                      <a:lnTo>
                        <a:pt x="6" y="222"/>
                      </a:lnTo>
                      <a:lnTo>
                        <a:pt x="12" y="216"/>
                      </a:lnTo>
                      <a:lnTo>
                        <a:pt x="18" y="204"/>
                      </a:lnTo>
                      <a:lnTo>
                        <a:pt x="18" y="198"/>
                      </a:lnTo>
                      <a:lnTo>
                        <a:pt x="18" y="192"/>
                      </a:lnTo>
                      <a:lnTo>
                        <a:pt x="12" y="186"/>
                      </a:lnTo>
                      <a:lnTo>
                        <a:pt x="6" y="180"/>
                      </a:lnTo>
                      <a:lnTo>
                        <a:pt x="0" y="174"/>
                      </a:lnTo>
                      <a:lnTo>
                        <a:pt x="0" y="168"/>
                      </a:lnTo>
                      <a:lnTo>
                        <a:pt x="0" y="162"/>
                      </a:lnTo>
                      <a:lnTo>
                        <a:pt x="6" y="156"/>
                      </a:lnTo>
                      <a:lnTo>
                        <a:pt x="18" y="150"/>
                      </a:lnTo>
                      <a:lnTo>
                        <a:pt x="18" y="144"/>
                      </a:lnTo>
                      <a:lnTo>
                        <a:pt x="18" y="138"/>
                      </a:lnTo>
                      <a:lnTo>
                        <a:pt x="6" y="126"/>
                      </a:lnTo>
                      <a:lnTo>
                        <a:pt x="6" y="120"/>
                      </a:lnTo>
                      <a:lnTo>
                        <a:pt x="6" y="114"/>
                      </a:lnTo>
                      <a:lnTo>
                        <a:pt x="12" y="102"/>
                      </a:lnTo>
                      <a:lnTo>
                        <a:pt x="18" y="102"/>
                      </a:lnTo>
                      <a:lnTo>
                        <a:pt x="24" y="102"/>
                      </a:lnTo>
                      <a:lnTo>
                        <a:pt x="24" y="108"/>
                      </a:lnTo>
                      <a:lnTo>
                        <a:pt x="30" y="114"/>
                      </a:lnTo>
                      <a:lnTo>
                        <a:pt x="30" y="108"/>
                      </a:lnTo>
                      <a:lnTo>
                        <a:pt x="36" y="102"/>
                      </a:lnTo>
                      <a:lnTo>
                        <a:pt x="42" y="102"/>
                      </a:lnTo>
                      <a:lnTo>
                        <a:pt x="48" y="102"/>
                      </a:lnTo>
                      <a:lnTo>
                        <a:pt x="54" y="108"/>
                      </a:lnTo>
                      <a:lnTo>
                        <a:pt x="60" y="102"/>
                      </a:lnTo>
                      <a:lnTo>
                        <a:pt x="66" y="90"/>
                      </a:lnTo>
                      <a:lnTo>
                        <a:pt x="66" y="84"/>
                      </a:lnTo>
                      <a:lnTo>
                        <a:pt x="72" y="78"/>
                      </a:lnTo>
                      <a:lnTo>
                        <a:pt x="102" y="66"/>
                      </a:lnTo>
                      <a:lnTo>
                        <a:pt x="132" y="54"/>
                      </a:lnTo>
                      <a:lnTo>
                        <a:pt x="150" y="42"/>
                      </a:lnTo>
                      <a:lnTo>
                        <a:pt x="162" y="30"/>
                      </a:lnTo>
                      <a:lnTo>
                        <a:pt x="168" y="18"/>
                      </a:lnTo>
                      <a:lnTo>
                        <a:pt x="168" y="12"/>
                      </a:lnTo>
                      <a:lnTo>
                        <a:pt x="174" y="12"/>
                      </a:lnTo>
                      <a:lnTo>
                        <a:pt x="186" y="12"/>
                      </a:lnTo>
                      <a:lnTo>
                        <a:pt x="192" y="12"/>
                      </a:lnTo>
                      <a:lnTo>
                        <a:pt x="198" y="0"/>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47" name="Freeform 801">
                  <a:extLst>
                    <a:ext uri="{FF2B5EF4-FFF2-40B4-BE49-F238E27FC236}">
                      <a16:creationId xmlns:a16="http://schemas.microsoft.com/office/drawing/2014/main" xmlns="" id="{3F7D51E2-F347-F746-820F-6E8B497B0CAA}"/>
                    </a:ext>
                  </a:extLst>
                </p:cNvPr>
                <p:cNvSpPr>
                  <a:spLocks/>
                </p:cNvSpPr>
                <p:nvPr/>
              </p:nvSpPr>
              <p:spPr bwMode="auto">
                <a:xfrm>
                  <a:off x="8836840" y="4669426"/>
                  <a:ext cx="810225" cy="595009"/>
                </a:xfrm>
                <a:custGeom>
                  <a:avLst/>
                  <a:gdLst/>
                  <a:ahLst/>
                  <a:cxnLst>
                    <a:cxn ang="0">
                      <a:pos x="36" y="48"/>
                    </a:cxn>
                    <a:cxn ang="0">
                      <a:pos x="48" y="48"/>
                    </a:cxn>
                    <a:cxn ang="0">
                      <a:pos x="48" y="66"/>
                    </a:cxn>
                    <a:cxn ang="0">
                      <a:pos x="66" y="54"/>
                    </a:cxn>
                    <a:cxn ang="0">
                      <a:pos x="84" y="36"/>
                    </a:cxn>
                    <a:cxn ang="0">
                      <a:pos x="90" y="6"/>
                    </a:cxn>
                    <a:cxn ang="0">
                      <a:pos x="120" y="0"/>
                    </a:cxn>
                    <a:cxn ang="0">
                      <a:pos x="138" y="18"/>
                    </a:cxn>
                    <a:cxn ang="0">
                      <a:pos x="168" y="12"/>
                    </a:cxn>
                    <a:cxn ang="0">
                      <a:pos x="198" y="24"/>
                    </a:cxn>
                    <a:cxn ang="0">
                      <a:pos x="228" y="36"/>
                    </a:cxn>
                    <a:cxn ang="0">
                      <a:pos x="240" y="42"/>
                    </a:cxn>
                    <a:cxn ang="0">
                      <a:pos x="258" y="54"/>
                    </a:cxn>
                    <a:cxn ang="0">
                      <a:pos x="276" y="60"/>
                    </a:cxn>
                    <a:cxn ang="0">
                      <a:pos x="288" y="48"/>
                    </a:cxn>
                    <a:cxn ang="0">
                      <a:pos x="306" y="54"/>
                    </a:cxn>
                    <a:cxn ang="0">
                      <a:pos x="312" y="72"/>
                    </a:cxn>
                    <a:cxn ang="0">
                      <a:pos x="330" y="78"/>
                    </a:cxn>
                    <a:cxn ang="0">
                      <a:pos x="342" y="90"/>
                    </a:cxn>
                    <a:cxn ang="0">
                      <a:pos x="342" y="108"/>
                    </a:cxn>
                    <a:cxn ang="0">
                      <a:pos x="360" y="126"/>
                    </a:cxn>
                    <a:cxn ang="0">
                      <a:pos x="378" y="126"/>
                    </a:cxn>
                    <a:cxn ang="0">
                      <a:pos x="384" y="138"/>
                    </a:cxn>
                    <a:cxn ang="0">
                      <a:pos x="366" y="144"/>
                    </a:cxn>
                    <a:cxn ang="0">
                      <a:pos x="342" y="138"/>
                    </a:cxn>
                    <a:cxn ang="0">
                      <a:pos x="330" y="132"/>
                    </a:cxn>
                    <a:cxn ang="0">
                      <a:pos x="306" y="126"/>
                    </a:cxn>
                    <a:cxn ang="0">
                      <a:pos x="294" y="138"/>
                    </a:cxn>
                    <a:cxn ang="0">
                      <a:pos x="276" y="216"/>
                    </a:cxn>
                    <a:cxn ang="0">
                      <a:pos x="240" y="216"/>
                    </a:cxn>
                    <a:cxn ang="0">
                      <a:pos x="228" y="204"/>
                    </a:cxn>
                    <a:cxn ang="0">
                      <a:pos x="216" y="192"/>
                    </a:cxn>
                    <a:cxn ang="0">
                      <a:pos x="192" y="228"/>
                    </a:cxn>
                    <a:cxn ang="0">
                      <a:pos x="150" y="246"/>
                    </a:cxn>
                    <a:cxn ang="0">
                      <a:pos x="132" y="270"/>
                    </a:cxn>
                    <a:cxn ang="0">
                      <a:pos x="102" y="276"/>
                    </a:cxn>
                    <a:cxn ang="0">
                      <a:pos x="84" y="252"/>
                    </a:cxn>
                    <a:cxn ang="0">
                      <a:pos x="66" y="246"/>
                    </a:cxn>
                    <a:cxn ang="0">
                      <a:pos x="60" y="264"/>
                    </a:cxn>
                    <a:cxn ang="0">
                      <a:pos x="42" y="276"/>
                    </a:cxn>
                    <a:cxn ang="0">
                      <a:pos x="24" y="276"/>
                    </a:cxn>
                    <a:cxn ang="0">
                      <a:pos x="24" y="264"/>
                    </a:cxn>
                    <a:cxn ang="0">
                      <a:pos x="24" y="234"/>
                    </a:cxn>
                    <a:cxn ang="0">
                      <a:pos x="12" y="210"/>
                    </a:cxn>
                    <a:cxn ang="0">
                      <a:pos x="24" y="192"/>
                    </a:cxn>
                    <a:cxn ang="0">
                      <a:pos x="6" y="174"/>
                    </a:cxn>
                    <a:cxn ang="0">
                      <a:pos x="0" y="150"/>
                    </a:cxn>
                  </a:cxnLst>
                  <a:rect l="0" t="0" r="r" b="b"/>
                  <a:pathLst>
                    <a:path w="384" h="282">
                      <a:moveTo>
                        <a:pt x="0" y="150"/>
                      </a:moveTo>
                      <a:lnTo>
                        <a:pt x="30" y="48"/>
                      </a:lnTo>
                      <a:lnTo>
                        <a:pt x="36" y="48"/>
                      </a:lnTo>
                      <a:lnTo>
                        <a:pt x="42" y="42"/>
                      </a:lnTo>
                      <a:lnTo>
                        <a:pt x="48" y="42"/>
                      </a:lnTo>
                      <a:lnTo>
                        <a:pt x="48" y="48"/>
                      </a:lnTo>
                      <a:lnTo>
                        <a:pt x="42" y="54"/>
                      </a:lnTo>
                      <a:lnTo>
                        <a:pt x="42" y="60"/>
                      </a:lnTo>
                      <a:lnTo>
                        <a:pt x="48" y="66"/>
                      </a:lnTo>
                      <a:lnTo>
                        <a:pt x="54" y="66"/>
                      </a:lnTo>
                      <a:lnTo>
                        <a:pt x="54" y="60"/>
                      </a:lnTo>
                      <a:lnTo>
                        <a:pt x="66" y="54"/>
                      </a:lnTo>
                      <a:lnTo>
                        <a:pt x="72" y="48"/>
                      </a:lnTo>
                      <a:lnTo>
                        <a:pt x="78" y="42"/>
                      </a:lnTo>
                      <a:lnTo>
                        <a:pt x="84" y="36"/>
                      </a:lnTo>
                      <a:lnTo>
                        <a:pt x="84" y="24"/>
                      </a:lnTo>
                      <a:lnTo>
                        <a:pt x="84" y="12"/>
                      </a:lnTo>
                      <a:lnTo>
                        <a:pt x="90" y="6"/>
                      </a:lnTo>
                      <a:lnTo>
                        <a:pt x="96" y="0"/>
                      </a:lnTo>
                      <a:lnTo>
                        <a:pt x="108" y="0"/>
                      </a:lnTo>
                      <a:lnTo>
                        <a:pt x="120" y="0"/>
                      </a:lnTo>
                      <a:lnTo>
                        <a:pt x="120" y="6"/>
                      </a:lnTo>
                      <a:lnTo>
                        <a:pt x="132" y="12"/>
                      </a:lnTo>
                      <a:lnTo>
                        <a:pt x="138" y="18"/>
                      </a:lnTo>
                      <a:lnTo>
                        <a:pt x="144" y="12"/>
                      </a:lnTo>
                      <a:lnTo>
                        <a:pt x="150" y="12"/>
                      </a:lnTo>
                      <a:lnTo>
                        <a:pt x="168" y="12"/>
                      </a:lnTo>
                      <a:lnTo>
                        <a:pt x="180" y="12"/>
                      </a:lnTo>
                      <a:lnTo>
                        <a:pt x="192" y="18"/>
                      </a:lnTo>
                      <a:lnTo>
                        <a:pt x="198" y="24"/>
                      </a:lnTo>
                      <a:lnTo>
                        <a:pt x="204" y="30"/>
                      </a:lnTo>
                      <a:lnTo>
                        <a:pt x="210" y="36"/>
                      </a:lnTo>
                      <a:lnTo>
                        <a:pt x="228" y="36"/>
                      </a:lnTo>
                      <a:lnTo>
                        <a:pt x="234" y="36"/>
                      </a:lnTo>
                      <a:lnTo>
                        <a:pt x="240" y="36"/>
                      </a:lnTo>
                      <a:lnTo>
                        <a:pt x="240" y="42"/>
                      </a:lnTo>
                      <a:lnTo>
                        <a:pt x="246" y="42"/>
                      </a:lnTo>
                      <a:lnTo>
                        <a:pt x="258" y="48"/>
                      </a:lnTo>
                      <a:lnTo>
                        <a:pt x="258" y="54"/>
                      </a:lnTo>
                      <a:lnTo>
                        <a:pt x="264" y="60"/>
                      </a:lnTo>
                      <a:lnTo>
                        <a:pt x="270" y="66"/>
                      </a:lnTo>
                      <a:lnTo>
                        <a:pt x="276" y="60"/>
                      </a:lnTo>
                      <a:lnTo>
                        <a:pt x="282" y="54"/>
                      </a:lnTo>
                      <a:lnTo>
                        <a:pt x="288" y="54"/>
                      </a:lnTo>
                      <a:lnTo>
                        <a:pt x="288" y="48"/>
                      </a:lnTo>
                      <a:lnTo>
                        <a:pt x="294" y="42"/>
                      </a:lnTo>
                      <a:lnTo>
                        <a:pt x="294" y="48"/>
                      </a:lnTo>
                      <a:lnTo>
                        <a:pt x="306" y="54"/>
                      </a:lnTo>
                      <a:lnTo>
                        <a:pt x="306" y="60"/>
                      </a:lnTo>
                      <a:lnTo>
                        <a:pt x="306" y="66"/>
                      </a:lnTo>
                      <a:lnTo>
                        <a:pt x="312" y="72"/>
                      </a:lnTo>
                      <a:lnTo>
                        <a:pt x="318" y="78"/>
                      </a:lnTo>
                      <a:lnTo>
                        <a:pt x="324" y="78"/>
                      </a:lnTo>
                      <a:lnTo>
                        <a:pt x="330" y="78"/>
                      </a:lnTo>
                      <a:lnTo>
                        <a:pt x="342" y="78"/>
                      </a:lnTo>
                      <a:lnTo>
                        <a:pt x="342" y="84"/>
                      </a:lnTo>
                      <a:lnTo>
                        <a:pt x="342" y="90"/>
                      </a:lnTo>
                      <a:lnTo>
                        <a:pt x="336" y="90"/>
                      </a:lnTo>
                      <a:lnTo>
                        <a:pt x="336" y="96"/>
                      </a:lnTo>
                      <a:lnTo>
                        <a:pt x="342" y="108"/>
                      </a:lnTo>
                      <a:lnTo>
                        <a:pt x="342" y="114"/>
                      </a:lnTo>
                      <a:lnTo>
                        <a:pt x="348" y="120"/>
                      </a:lnTo>
                      <a:lnTo>
                        <a:pt x="360" y="126"/>
                      </a:lnTo>
                      <a:lnTo>
                        <a:pt x="366" y="126"/>
                      </a:lnTo>
                      <a:lnTo>
                        <a:pt x="372" y="126"/>
                      </a:lnTo>
                      <a:lnTo>
                        <a:pt x="378" y="126"/>
                      </a:lnTo>
                      <a:lnTo>
                        <a:pt x="378" y="132"/>
                      </a:lnTo>
                      <a:lnTo>
                        <a:pt x="378" y="138"/>
                      </a:lnTo>
                      <a:lnTo>
                        <a:pt x="384" y="138"/>
                      </a:lnTo>
                      <a:lnTo>
                        <a:pt x="378" y="144"/>
                      </a:lnTo>
                      <a:lnTo>
                        <a:pt x="372" y="144"/>
                      </a:lnTo>
                      <a:lnTo>
                        <a:pt x="366" y="144"/>
                      </a:lnTo>
                      <a:lnTo>
                        <a:pt x="354" y="144"/>
                      </a:lnTo>
                      <a:lnTo>
                        <a:pt x="354" y="138"/>
                      </a:lnTo>
                      <a:lnTo>
                        <a:pt x="342" y="138"/>
                      </a:lnTo>
                      <a:lnTo>
                        <a:pt x="336" y="138"/>
                      </a:lnTo>
                      <a:lnTo>
                        <a:pt x="330" y="138"/>
                      </a:lnTo>
                      <a:lnTo>
                        <a:pt x="330" y="132"/>
                      </a:lnTo>
                      <a:lnTo>
                        <a:pt x="324" y="126"/>
                      </a:lnTo>
                      <a:lnTo>
                        <a:pt x="312" y="126"/>
                      </a:lnTo>
                      <a:lnTo>
                        <a:pt x="306" y="126"/>
                      </a:lnTo>
                      <a:lnTo>
                        <a:pt x="294" y="126"/>
                      </a:lnTo>
                      <a:lnTo>
                        <a:pt x="294" y="132"/>
                      </a:lnTo>
                      <a:lnTo>
                        <a:pt x="294" y="138"/>
                      </a:lnTo>
                      <a:lnTo>
                        <a:pt x="294" y="144"/>
                      </a:lnTo>
                      <a:lnTo>
                        <a:pt x="270" y="180"/>
                      </a:lnTo>
                      <a:lnTo>
                        <a:pt x="276" y="216"/>
                      </a:lnTo>
                      <a:lnTo>
                        <a:pt x="270" y="222"/>
                      </a:lnTo>
                      <a:lnTo>
                        <a:pt x="252" y="222"/>
                      </a:lnTo>
                      <a:lnTo>
                        <a:pt x="240" y="216"/>
                      </a:lnTo>
                      <a:lnTo>
                        <a:pt x="228" y="216"/>
                      </a:lnTo>
                      <a:lnTo>
                        <a:pt x="228" y="210"/>
                      </a:lnTo>
                      <a:lnTo>
                        <a:pt x="228" y="204"/>
                      </a:lnTo>
                      <a:lnTo>
                        <a:pt x="228" y="198"/>
                      </a:lnTo>
                      <a:lnTo>
                        <a:pt x="222" y="192"/>
                      </a:lnTo>
                      <a:lnTo>
                        <a:pt x="216" y="192"/>
                      </a:lnTo>
                      <a:lnTo>
                        <a:pt x="204" y="204"/>
                      </a:lnTo>
                      <a:lnTo>
                        <a:pt x="198" y="216"/>
                      </a:lnTo>
                      <a:lnTo>
                        <a:pt x="192" y="228"/>
                      </a:lnTo>
                      <a:lnTo>
                        <a:pt x="174" y="240"/>
                      </a:lnTo>
                      <a:lnTo>
                        <a:pt x="162" y="240"/>
                      </a:lnTo>
                      <a:lnTo>
                        <a:pt x="150" y="246"/>
                      </a:lnTo>
                      <a:lnTo>
                        <a:pt x="144" y="258"/>
                      </a:lnTo>
                      <a:lnTo>
                        <a:pt x="138" y="264"/>
                      </a:lnTo>
                      <a:lnTo>
                        <a:pt x="132" y="270"/>
                      </a:lnTo>
                      <a:lnTo>
                        <a:pt x="126" y="276"/>
                      </a:lnTo>
                      <a:lnTo>
                        <a:pt x="108" y="276"/>
                      </a:lnTo>
                      <a:lnTo>
                        <a:pt x="102" y="276"/>
                      </a:lnTo>
                      <a:lnTo>
                        <a:pt x="96" y="270"/>
                      </a:lnTo>
                      <a:lnTo>
                        <a:pt x="90" y="258"/>
                      </a:lnTo>
                      <a:lnTo>
                        <a:pt x="84" y="252"/>
                      </a:lnTo>
                      <a:lnTo>
                        <a:pt x="72" y="252"/>
                      </a:lnTo>
                      <a:lnTo>
                        <a:pt x="72" y="246"/>
                      </a:lnTo>
                      <a:lnTo>
                        <a:pt x="66" y="246"/>
                      </a:lnTo>
                      <a:lnTo>
                        <a:pt x="60" y="252"/>
                      </a:lnTo>
                      <a:lnTo>
                        <a:pt x="60" y="258"/>
                      </a:lnTo>
                      <a:lnTo>
                        <a:pt x="60" y="264"/>
                      </a:lnTo>
                      <a:lnTo>
                        <a:pt x="54" y="270"/>
                      </a:lnTo>
                      <a:lnTo>
                        <a:pt x="48" y="270"/>
                      </a:lnTo>
                      <a:lnTo>
                        <a:pt x="42" y="276"/>
                      </a:lnTo>
                      <a:lnTo>
                        <a:pt x="36" y="276"/>
                      </a:lnTo>
                      <a:lnTo>
                        <a:pt x="24" y="282"/>
                      </a:lnTo>
                      <a:lnTo>
                        <a:pt x="24" y="276"/>
                      </a:lnTo>
                      <a:lnTo>
                        <a:pt x="30" y="270"/>
                      </a:lnTo>
                      <a:lnTo>
                        <a:pt x="30" y="264"/>
                      </a:lnTo>
                      <a:lnTo>
                        <a:pt x="24" y="264"/>
                      </a:lnTo>
                      <a:lnTo>
                        <a:pt x="18" y="252"/>
                      </a:lnTo>
                      <a:lnTo>
                        <a:pt x="24" y="246"/>
                      </a:lnTo>
                      <a:lnTo>
                        <a:pt x="24" y="234"/>
                      </a:lnTo>
                      <a:lnTo>
                        <a:pt x="24" y="228"/>
                      </a:lnTo>
                      <a:lnTo>
                        <a:pt x="18" y="216"/>
                      </a:lnTo>
                      <a:lnTo>
                        <a:pt x="12" y="210"/>
                      </a:lnTo>
                      <a:lnTo>
                        <a:pt x="18" y="204"/>
                      </a:lnTo>
                      <a:lnTo>
                        <a:pt x="18" y="198"/>
                      </a:lnTo>
                      <a:lnTo>
                        <a:pt x="24" y="192"/>
                      </a:lnTo>
                      <a:lnTo>
                        <a:pt x="18" y="186"/>
                      </a:lnTo>
                      <a:lnTo>
                        <a:pt x="6" y="180"/>
                      </a:lnTo>
                      <a:lnTo>
                        <a:pt x="6" y="174"/>
                      </a:lnTo>
                      <a:lnTo>
                        <a:pt x="6" y="168"/>
                      </a:lnTo>
                      <a:lnTo>
                        <a:pt x="0" y="156"/>
                      </a:lnTo>
                      <a:lnTo>
                        <a:pt x="0" y="150"/>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48" name="Freeform 802">
                  <a:extLst>
                    <a:ext uri="{FF2B5EF4-FFF2-40B4-BE49-F238E27FC236}">
                      <a16:creationId xmlns:a16="http://schemas.microsoft.com/office/drawing/2014/main" xmlns="" id="{44ADE36F-7A11-4043-B191-9394B425532C}"/>
                    </a:ext>
                  </a:extLst>
                </p:cNvPr>
                <p:cNvSpPr>
                  <a:spLocks/>
                </p:cNvSpPr>
                <p:nvPr/>
              </p:nvSpPr>
              <p:spPr bwMode="auto">
                <a:xfrm>
                  <a:off x="8887479" y="5289755"/>
                  <a:ext cx="506391" cy="708947"/>
                </a:xfrm>
                <a:custGeom>
                  <a:avLst/>
                  <a:gdLst/>
                  <a:ahLst/>
                  <a:cxnLst>
                    <a:cxn ang="0">
                      <a:pos x="30" y="60"/>
                    </a:cxn>
                    <a:cxn ang="0">
                      <a:pos x="42" y="54"/>
                    </a:cxn>
                    <a:cxn ang="0">
                      <a:pos x="36" y="36"/>
                    </a:cxn>
                    <a:cxn ang="0">
                      <a:pos x="42" y="24"/>
                    </a:cxn>
                    <a:cxn ang="0">
                      <a:pos x="54" y="18"/>
                    </a:cxn>
                    <a:cxn ang="0">
                      <a:pos x="66" y="24"/>
                    </a:cxn>
                    <a:cxn ang="0">
                      <a:pos x="78" y="12"/>
                    </a:cxn>
                    <a:cxn ang="0">
                      <a:pos x="84" y="0"/>
                    </a:cxn>
                    <a:cxn ang="0">
                      <a:pos x="102" y="6"/>
                    </a:cxn>
                    <a:cxn ang="0">
                      <a:pos x="120" y="12"/>
                    </a:cxn>
                    <a:cxn ang="0">
                      <a:pos x="132" y="30"/>
                    </a:cxn>
                    <a:cxn ang="0">
                      <a:pos x="132" y="48"/>
                    </a:cxn>
                    <a:cxn ang="0">
                      <a:pos x="126" y="54"/>
                    </a:cxn>
                    <a:cxn ang="0">
                      <a:pos x="132" y="66"/>
                    </a:cxn>
                    <a:cxn ang="0">
                      <a:pos x="144" y="66"/>
                    </a:cxn>
                    <a:cxn ang="0">
                      <a:pos x="162" y="72"/>
                    </a:cxn>
                    <a:cxn ang="0">
                      <a:pos x="168" y="84"/>
                    </a:cxn>
                    <a:cxn ang="0">
                      <a:pos x="186" y="90"/>
                    </a:cxn>
                    <a:cxn ang="0">
                      <a:pos x="198" y="96"/>
                    </a:cxn>
                    <a:cxn ang="0">
                      <a:pos x="210" y="102"/>
                    </a:cxn>
                    <a:cxn ang="0">
                      <a:pos x="216" y="108"/>
                    </a:cxn>
                    <a:cxn ang="0">
                      <a:pos x="210" y="120"/>
                    </a:cxn>
                    <a:cxn ang="0">
                      <a:pos x="204" y="126"/>
                    </a:cxn>
                    <a:cxn ang="0">
                      <a:pos x="216" y="138"/>
                    </a:cxn>
                    <a:cxn ang="0">
                      <a:pos x="222" y="156"/>
                    </a:cxn>
                    <a:cxn ang="0">
                      <a:pos x="234" y="156"/>
                    </a:cxn>
                    <a:cxn ang="0">
                      <a:pos x="240" y="162"/>
                    </a:cxn>
                    <a:cxn ang="0">
                      <a:pos x="240" y="180"/>
                    </a:cxn>
                    <a:cxn ang="0">
                      <a:pos x="240" y="198"/>
                    </a:cxn>
                    <a:cxn ang="0">
                      <a:pos x="234" y="210"/>
                    </a:cxn>
                    <a:cxn ang="0">
                      <a:pos x="228" y="216"/>
                    </a:cxn>
                    <a:cxn ang="0">
                      <a:pos x="234" y="228"/>
                    </a:cxn>
                    <a:cxn ang="0">
                      <a:pos x="222" y="234"/>
                    </a:cxn>
                    <a:cxn ang="0">
                      <a:pos x="204" y="234"/>
                    </a:cxn>
                    <a:cxn ang="0">
                      <a:pos x="198" y="252"/>
                    </a:cxn>
                    <a:cxn ang="0">
                      <a:pos x="186" y="264"/>
                    </a:cxn>
                    <a:cxn ang="0">
                      <a:pos x="138" y="288"/>
                    </a:cxn>
                    <a:cxn ang="0">
                      <a:pos x="108" y="300"/>
                    </a:cxn>
                    <a:cxn ang="0">
                      <a:pos x="102" y="312"/>
                    </a:cxn>
                    <a:cxn ang="0">
                      <a:pos x="96" y="324"/>
                    </a:cxn>
                    <a:cxn ang="0">
                      <a:pos x="90" y="330"/>
                    </a:cxn>
                    <a:cxn ang="0">
                      <a:pos x="78" y="324"/>
                    </a:cxn>
                    <a:cxn ang="0">
                      <a:pos x="66" y="336"/>
                    </a:cxn>
                    <a:cxn ang="0">
                      <a:pos x="60" y="324"/>
                    </a:cxn>
                    <a:cxn ang="0">
                      <a:pos x="48" y="324"/>
                    </a:cxn>
                    <a:cxn ang="0">
                      <a:pos x="36" y="318"/>
                    </a:cxn>
                    <a:cxn ang="0">
                      <a:pos x="30" y="294"/>
                    </a:cxn>
                    <a:cxn ang="0">
                      <a:pos x="30" y="246"/>
                    </a:cxn>
                    <a:cxn ang="0">
                      <a:pos x="24" y="234"/>
                    </a:cxn>
                    <a:cxn ang="0">
                      <a:pos x="18" y="222"/>
                    </a:cxn>
                    <a:cxn ang="0">
                      <a:pos x="12" y="222"/>
                    </a:cxn>
                    <a:cxn ang="0">
                      <a:pos x="6" y="210"/>
                    </a:cxn>
                    <a:cxn ang="0">
                      <a:pos x="12" y="198"/>
                    </a:cxn>
                    <a:cxn ang="0">
                      <a:pos x="6" y="192"/>
                    </a:cxn>
                    <a:cxn ang="0">
                      <a:pos x="6" y="180"/>
                    </a:cxn>
                    <a:cxn ang="0">
                      <a:pos x="12" y="168"/>
                    </a:cxn>
                    <a:cxn ang="0">
                      <a:pos x="6" y="162"/>
                    </a:cxn>
                    <a:cxn ang="0">
                      <a:pos x="0" y="156"/>
                    </a:cxn>
                    <a:cxn ang="0">
                      <a:pos x="0" y="120"/>
                    </a:cxn>
                    <a:cxn ang="0">
                      <a:pos x="18" y="72"/>
                    </a:cxn>
                  </a:cxnLst>
                  <a:rect l="0" t="0" r="r" b="b"/>
                  <a:pathLst>
                    <a:path w="240" h="336">
                      <a:moveTo>
                        <a:pt x="24" y="66"/>
                      </a:moveTo>
                      <a:lnTo>
                        <a:pt x="30" y="60"/>
                      </a:lnTo>
                      <a:lnTo>
                        <a:pt x="36" y="54"/>
                      </a:lnTo>
                      <a:lnTo>
                        <a:pt x="42" y="54"/>
                      </a:lnTo>
                      <a:lnTo>
                        <a:pt x="42" y="42"/>
                      </a:lnTo>
                      <a:lnTo>
                        <a:pt x="36" y="36"/>
                      </a:lnTo>
                      <a:lnTo>
                        <a:pt x="36" y="30"/>
                      </a:lnTo>
                      <a:lnTo>
                        <a:pt x="42" y="24"/>
                      </a:lnTo>
                      <a:lnTo>
                        <a:pt x="48" y="18"/>
                      </a:lnTo>
                      <a:lnTo>
                        <a:pt x="54" y="18"/>
                      </a:lnTo>
                      <a:lnTo>
                        <a:pt x="54" y="24"/>
                      </a:lnTo>
                      <a:lnTo>
                        <a:pt x="66" y="24"/>
                      </a:lnTo>
                      <a:lnTo>
                        <a:pt x="72" y="18"/>
                      </a:lnTo>
                      <a:lnTo>
                        <a:pt x="78" y="12"/>
                      </a:lnTo>
                      <a:lnTo>
                        <a:pt x="78" y="6"/>
                      </a:lnTo>
                      <a:lnTo>
                        <a:pt x="84" y="0"/>
                      </a:lnTo>
                      <a:lnTo>
                        <a:pt x="90" y="6"/>
                      </a:lnTo>
                      <a:lnTo>
                        <a:pt x="102" y="6"/>
                      </a:lnTo>
                      <a:lnTo>
                        <a:pt x="114" y="12"/>
                      </a:lnTo>
                      <a:lnTo>
                        <a:pt x="120" y="12"/>
                      </a:lnTo>
                      <a:lnTo>
                        <a:pt x="126" y="24"/>
                      </a:lnTo>
                      <a:lnTo>
                        <a:pt x="132" y="30"/>
                      </a:lnTo>
                      <a:lnTo>
                        <a:pt x="132" y="42"/>
                      </a:lnTo>
                      <a:lnTo>
                        <a:pt x="132" y="48"/>
                      </a:lnTo>
                      <a:lnTo>
                        <a:pt x="126" y="48"/>
                      </a:lnTo>
                      <a:lnTo>
                        <a:pt x="126" y="54"/>
                      </a:lnTo>
                      <a:lnTo>
                        <a:pt x="132" y="60"/>
                      </a:lnTo>
                      <a:lnTo>
                        <a:pt x="132" y="66"/>
                      </a:lnTo>
                      <a:lnTo>
                        <a:pt x="138" y="66"/>
                      </a:lnTo>
                      <a:lnTo>
                        <a:pt x="144" y="66"/>
                      </a:lnTo>
                      <a:lnTo>
                        <a:pt x="156" y="66"/>
                      </a:lnTo>
                      <a:lnTo>
                        <a:pt x="162" y="72"/>
                      </a:lnTo>
                      <a:lnTo>
                        <a:pt x="162" y="78"/>
                      </a:lnTo>
                      <a:lnTo>
                        <a:pt x="168" y="84"/>
                      </a:lnTo>
                      <a:lnTo>
                        <a:pt x="174" y="84"/>
                      </a:lnTo>
                      <a:lnTo>
                        <a:pt x="186" y="90"/>
                      </a:lnTo>
                      <a:lnTo>
                        <a:pt x="192" y="90"/>
                      </a:lnTo>
                      <a:lnTo>
                        <a:pt x="198" y="96"/>
                      </a:lnTo>
                      <a:lnTo>
                        <a:pt x="204" y="102"/>
                      </a:lnTo>
                      <a:lnTo>
                        <a:pt x="210" y="102"/>
                      </a:lnTo>
                      <a:lnTo>
                        <a:pt x="216" y="102"/>
                      </a:lnTo>
                      <a:lnTo>
                        <a:pt x="216" y="108"/>
                      </a:lnTo>
                      <a:lnTo>
                        <a:pt x="210" y="114"/>
                      </a:lnTo>
                      <a:lnTo>
                        <a:pt x="210" y="120"/>
                      </a:lnTo>
                      <a:lnTo>
                        <a:pt x="204" y="120"/>
                      </a:lnTo>
                      <a:lnTo>
                        <a:pt x="204" y="126"/>
                      </a:lnTo>
                      <a:lnTo>
                        <a:pt x="210" y="132"/>
                      </a:lnTo>
                      <a:lnTo>
                        <a:pt x="216" y="138"/>
                      </a:lnTo>
                      <a:lnTo>
                        <a:pt x="216" y="150"/>
                      </a:lnTo>
                      <a:lnTo>
                        <a:pt x="222" y="156"/>
                      </a:lnTo>
                      <a:lnTo>
                        <a:pt x="228" y="156"/>
                      </a:lnTo>
                      <a:lnTo>
                        <a:pt x="234" y="156"/>
                      </a:lnTo>
                      <a:lnTo>
                        <a:pt x="240" y="156"/>
                      </a:lnTo>
                      <a:lnTo>
                        <a:pt x="240" y="162"/>
                      </a:lnTo>
                      <a:lnTo>
                        <a:pt x="240" y="168"/>
                      </a:lnTo>
                      <a:lnTo>
                        <a:pt x="240" y="180"/>
                      </a:lnTo>
                      <a:lnTo>
                        <a:pt x="240" y="186"/>
                      </a:lnTo>
                      <a:lnTo>
                        <a:pt x="240" y="198"/>
                      </a:lnTo>
                      <a:lnTo>
                        <a:pt x="240" y="204"/>
                      </a:lnTo>
                      <a:lnTo>
                        <a:pt x="234" y="210"/>
                      </a:lnTo>
                      <a:lnTo>
                        <a:pt x="228" y="210"/>
                      </a:lnTo>
                      <a:lnTo>
                        <a:pt x="228" y="216"/>
                      </a:lnTo>
                      <a:lnTo>
                        <a:pt x="234" y="222"/>
                      </a:lnTo>
                      <a:lnTo>
                        <a:pt x="234" y="228"/>
                      </a:lnTo>
                      <a:lnTo>
                        <a:pt x="228" y="234"/>
                      </a:lnTo>
                      <a:lnTo>
                        <a:pt x="222" y="234"/>
                      </a:lnTo>
                      <a:lnTo>
                        <a:pt x="210" y="234"/>
                      </a:lnTo>
                      <a:lnTo>
                        <a:pt x="204" y="234"/>
                      </a:lnTo>
                      <a:lnTo>
                        <a:pt x="204" y="240"/>
                      </a:lnTo>
                      <a:lnTo>
                        <a:pt x="198" y="252"/>
                      </a:lnTo>
                      <a:lnTo>
                        <a:pt x="192" y="258"/>
                      </a:lnTo>
                      <a:lnTo>
                        <a:pt x="186" y="264"/>
                      </a:lnTo>
                      <a:lnTo>
                        <a:pt x="168" y="276"/>
                      </a:lnTo>
                      <a:lnTo>
                        <a:pt x="138" y="288"/>
                      </a:lnTo>
                      <a:lnTo>
                        <a:pt x="126" y="294"/>
                      </a:lnTo>
                      <a:lnTo>
                        <a:pt x="108" y="300"/>
                      </a:lnTo>
                      <a:lnTo>
                        <a:pt x="102" y="306"/>
                      </a:lnTo>
                      <a:lnTo>
                        <a:pt x="102" y="312"/>
                      </a:lnTo>
                      <a:lnTo>
                        <a:pt x="102" y="318"/>
                      </a:lnTo>
                      <a:lnTo>
                        <a:pt x="96" y="324"/>
                      </a:lnTo>
                      <a:lnTo>
                        <a:pt x="96" y="330"/>
                      </a:lnTo>
                      <a:lnTo>
                        <a:pt x="90" y="330"/>
                      </a:lnTo>
                      <a:lnTo>
                        <a:pt x="84" y="324"/>
                      </a:lnTo>
                      <a:lnTo>
                        <a:pt x="78" y="324"/>
                      </a:lnTo>
                      <a:lnTo>
                        <a:pt x="72" y="324"/>
                      </a:lnTo>
                      <a:lnTo>
                        <a:pt x="66" y="336"/>
                      </a:lnTo>
                      <a:lnTo>
                        <a:pt x="60" y="330"/>
                      </a:lnTo>
                      <a:lnTo>
                        <a:pt x="60" y="324"/>
                      </a:lnTo>
                      <a:lnTo>
                        <a:pt x="54" y="324"/>
                      </a:lnTo>
                      <a:lnTo>
                        <a:pt x="48" y="324"/>
                      </a:lnTo>
                      <a:lnTo>
                        <a:pt x="36" y="324"/>
                      </a:lnTo>
                      <a:lnTo>
                        <a:pt x="36" y="318"/>
                      </a:lnTo>
                      <a:lnTo>
                        <a:pt x="36" y="306"/>
                      </a:lnTo>
                      <a:lnTo>
                        <a:pt x="30" y="294"/>
                      </a:lnTo>
                      <a:lnTo>
                        <a:pt x="24" y="246"/>
                      </a:lnTo>
                      <a:lnTo>
                        <a:pt x="30" y="246"/>
                      </a:lnTo>
                      <a:lnTo>
                        <a:pt x="30" y="240"/>
                      </a:lnTo>
                      <a:lnTo>
                        <a:pt x="24" y="234"/>
                      </a:lnTo>
                      <a:lnTo>
                        <a:pt x="24" y="222"/>
                      </a:lnTo>
                      <a:lnTo>
                        <a:pt x="18" y="222"/>
                      </a:lnTo>
                      <a:lnTo>
                        <a:pt x="18" y="216"/>
                      </a:lnTo>
                      <a:lnTo>
                        <a:pt x="12" y="222"/>
                      </a:lnTo>
                      <a:lnTo>
                        <a:pt x="6" y="216"/>
                      </a:lnTo>
                      <a:lnTo>
                        <a:pt x="6" y="210"/>
                      </a:lnTo>
                      <a:lnTo>
                        <a:pt x="12" y="204"/>
                      </a:lnTo>
                      <a:lnTo>
                        <a:pt x="12" y="198"/>
                      </a:lnTo>
                      <a:lnTo>
                        <a:pt x="12" y="192"/>
                      </a:lnTo>
                      <a:lnTo>
                        <a:pt x="6" y="192"/>
                      </a:lnTo>
                      <a:lnTo>
                        <a:pt x="0" y="186"/>
                      </a:lnTo>
                      <a:lnTo>
                        <a:pt x="6" y="180"/>
                      </a:lnTo>
                      <a:lnTo>
                        <a:pt x="6" y="174"/>
                      </a:lnTo>
                      <a:lnTo>
                        <a:pt x="12" y="168"/>
                      </a:lnTo>
                      <a:lnTo>
                        <a:pt x="12" y="162"/>
                      </a:lnTo>
                      <a:lnTo>
                        <a:pt x="6" y="162"/>
                      </a:lnTo>
                      <a:lnTo>
                        <a:pt x="6" y="156"/>
                      </a:lnTo>
                      <a:lnTo>
                        <a:pt x="0" y="156"/>
                      </a:lnTo>
                      <a:lnTo>
                        <a:pt x="0" y="150"/>
                      </a:lnTo>
                      <a:lnTo>
                        <a:pt x="0" y="120"/>
                      </a:lnTo>
                      <a:lnTo>
                        <a:pt x="30" y="90"/>
                      </a:lnTo>
                      <a:lnTo>
                        <a:pt x="18" y="72"/>
                      </a:lnTo>
                      <a:lnTo>
                        <a:pt x="24" y="66"/>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49" name="Freeform 803">
                  <a:extLst>
                    <a:ext uri="{FF2B5EF4-FFF2-40B4-BE49-F238E27FC236}">
                      <a16:creationId xmlns:a16="http://schemas.microsoft.com/office/drawing/2014/main" xmlns="" id="{20049533-FCC4-A745-82A1-7D1B60BD34D1}"/>
                    </a:ext>
                  </a:extLst>
                </p:cNvPr>
                <p:cNvSpPr>
                  <a:spLocks/>
                </p:cNvSpPr>
                <p:nvPr/>
              </p:nvSpPr>
              <p:spPr bwMode="auto">
                <a:xfrm>
                  <a:off x="9406530" y="4935281"/>
                  <a:ext cx="557030" cy="557030"/>
                </a:xfrm>
                <a:custGeom>
                  <a:avLst/>
                  <a:gdLst/>
                  <a:ahLst/>
                  <a:cxnLst>
                    <a:cxn ang="0">
                      <a:pos x="6" y="90"/>
                    </a:cxn>
                    <a:cxn ang="0">
                      <a:pos x="24" y="18"/>
                    </a:cxn>
                    <a:cxn ang="0">
                      <a:pos x="24" y="6"/>
                    </a:cxn>
                    <a:cxn ang="0">
                      <a:pos x="30" y="0"/>
                    </a:cxn>
                    <a:cxn ang="0">
                      <a:pos x="42" y="0"/>
                    </a:cxn>
                    <a:cxn ang="0">
                      <a:pos x="60" y="6"/>
                    </a:cxn>
                    <a:cxn ang="0">
                      <a:pos x="66" y="12"/>
                    </a:cxn>
                    <a:cxn ang="0">
                      <a:pos x="84" y="12"/>
                    </a:cxn>
                    <a:cxn ang="0">
                      <a:pos x="96" y="18"/>
                    </a:cxn>
                    <a:cxn ang="0">
                      <a:pos x="108" y="18"/>
                    </a:cxn>
                    <a:cxn ang="0">
                      <a:pos x="126" y="24"/>
                    </a:cxn>
                    <a:cxn ang="0">
                      <a:pos x="150" y="24"/>
                    </a:cxn>
                    <a:cxn ang="0">
                      <a:pos x="180" y="30"/>
                    </a:cxn>
                    <a:cxn ang="0">
                      <a:pos x="192" y="48"/>
                    </a:cxn>
                    <a:cxn ang="0">
                      <a:pos x="192" y="60"/>
                    </a:cxn>
                    <a:cxn ang="0">
                      <a:pos x="186" y="66"/>
                    </a:cxn>
                    <a:cxn ang="0">
                      <a:pos x="186" y="78"/>
                    </a:cxn>
                    <a:cxn ang="0">
                      <a:pos x="198" y="78"/>
                    </a:cxn>
                    <a:cxn ang="0">
                      <a:pos x="216" y="66"/>
                    </a:cxn>
                    <a:cxn ang="0">
                      <a:pos x="228" y="66"/>
                    </a:cxn>
                    <a:cxn ang="0">
                      <a:pos x="234" y="90"/>
                    </a:cxn>
                    <a:cxn ang="0">
                      <a:pos x="228" y="114"/>
                    </a:cxn>
                    <a:cxn ang="0">
                      <a:pos x="234" y="132"/>
                    </a:cxn>
                    <a:cxn ang="0">
                      <a:pos x="240" y="144"/>
                    </a:cxn>
                    <a:cxn ang="0">
                      <a:pos x="240" y="156"/>
                    </a:cxn>
                    <a:cxn ang="0">
                      <a:pos x="258" y="168"/>
                    </a:cxn>
                    <a:cxn ang="0">
                      <a:pos x="252" y="186"/>
                    </a:cxn>
                    <a:cxn ang="0">
                      <a:pos x="234" y="192"/>
                    </a:cxn>
                    <a:cxn ang="0">
                      <a:pos x="210" y="192"/>
                    </a:cxn>
                    <a:cxn ang="0">
                      <a:pos x="198" y="192"/>
                    </a:cxn>
                    <a:cxn ang="0">
                      <a:pos x="186" y="198"/>
                    </a:cxn>
                    <a:cxn ang="0">
                      <a:pos x="168" y="210"/>
                    </a:cxn>
                    <a:cxn ang="0">
                      <a:pos x="168" y="222"/>
                    </a:cxn>
                    <a:cxn ang="0">
                      <a:pos x="150" y="234"/>
                    </a:cxn>
                    <a:cxn ang="0">
                      <a:pos x="132" y="246"/>
                    </a:cxn>
                    <a:cxn ang="0">
                      <a:pos x="120" y="264"/>
                    </a:cxn>
                    <a:cxn ang="0">
                      <a:pos x="108" y="264"/>
                    </a:cxn>
                    <a:cxn ang="0">
                      <a:pos x="90" y="252"/>
                    </a:cxn>
                    <a:cxn ang="0">
                      <a:pos x="78" y="240"/>
                    </a:cxn>
                    <a:cxn ang="0">
                      <a:pos x="60" y="228"/>
                    </a:cxn>
                    <a:cxn ang="0">
                      <a:pos x="42" y="216"/>
                    </a:cxn>
                    <a:cxn ang="0">
                      <a:pos x="30" y="222"/>
                    </a:cxn>
                    <a:cxn ang="0">
                      <a:pos x="12" y="222"/>
                    </a:cxn>
                    <a:cxn ang="0">
                      <a:pos x="12" y="210"/>
                    </a:cxn>
                    <a:cxn ang="0">
                      <a:pos x="12" y="186"/>
                    </a:cxn>
                    <a:cxn ang="0">
                      <a:pos x="18" y="168"/>
                    </a:cxn>
                    <a:cxn ang="0">
                      <a:pos x="18" y="156"/>
                    </a:cxn>
                  </a:cxnLst>
                  <a:rect l="0" t="0" r="r" b="b"/>
                  <a:pathLst>
                    <a:path w="264" h="264">
                      <a:moveTo>
                        <a:pt x="18" y="144"/>
                      </a:moveTo>
                      <a:lnTo>
                        <a:pt x="6" y="90"/>
                      </a:lnTo>
                      <a:lnTo>
                        <a:pt x="0" y="54"/>
                      </a:lnTo>
                      <a:lnTo>
                        <a:pt x="24" y="18"/>
                      </a:lnTo>
                      <a:lnTo>
                        <a:pt x="24" y="12"/>
                      </a:lnTo>
                      <a:lnTo>
                        <a:pt x="24" y="6"/>
                      </a:lnTo>
                      <a:lnTo>
                        <a:pt x="24" y="0"/>
                      </a:lnTo>
                      <a:lnTo>
                        <a:pt x="30" y="0"/>
                      </a:lnTo>
                      <a:lnTo>
                        <a:pt x="36" y="0"/>
                      </a:lnTo>
                      <a:lnTo>
                        <a:pt x="42" y="0"/>
                      </a:lnTo>
                      <a:lnTo>
                        <a:pt x="54" y="0"/>
                      </a:lnTo>
                      <a:lnTo>
                        <a:pt x="60" y="6"/>
                      </a:lnTo>
                      <a:lnTo>
                        <a:pt x="60" y="12"/>
                      </a:lnTo>
                      <a:lnTo>
                        <a:pt x="66" y="12"/>
                      </a:lnTo>
                      <a:lnTo>
                        <a:pt x="72" y="12"/>
                      </a:lnTo>
                      <a:lnTo>
                        <a:pt x="84" y="12"/>
                      </a:lnTo>
                      <a:lnTo>
                        <a:pt x="84" y="18"/>
                      </a:lnTo>
                      <a:lnTo>
                        <a:pt x="96" y="18"/>
                      </a:lnTo>
                      <a:lnTo>
                        <a:pt x="102" y="18"/>
                      </a:lnTo>
                      <a:lnTo>
                        <a:pt x="108" y="18"/>
                      </a:lnTo>
                      <a:lnTo>
                        <a:pt x="114" y="12"/>
                      </a:lnTo>
                      <a:lnTo>
                        <a:pt x="126" y="24"/>
                      </a:lnTo>
                      <a:lnTo>
                        <a:pt x="126" y="30"/>
                      </a:lnTo>
                      <a:lnTo>
                        <a:pt x="150" y="24"/>
                      </a:lnTo>
                      <a:lnTo>
                        <a:pt x="174" y="30"/>
                      </a:lnTo>
                      <a:lnTo>
                        <a:pt x="180" y="30"/>
                      </a:lnTo>
                      <a:lnTo>
                        <a:pt x="186" y="36"/>
                      </a:lnTo>
                      <a:lnTo>
                        <a:pt x="192" y="48"/>
                      </a:lnTo>
                      <a:lnTo>
                        <a:pt x="192" y="54"/>
                      </a:lnTo>
                      <a:lnTo>
                        <a:pt x="192" y="60"/>
                      </a:lnTo>
                      <a:lnTo>
                        <a:pt x="186" y="60"/>
                      </a:lnTo>
                      <a:lnTo>
                        <a:pt x="186" y="66"/>
                      </a:lnTo>
                      <a:lnTo>
                        <a:pt x="186" y="72"/>
                      </a:lnTo>
                      <a:lnTo>
                        <a:pt x="186" y="78"/>
                      </a:lnTo>
                      <a:lnTo>
                        <a:pt x="192" y="84"/>
                      </a:lnTo>
                      <a:lnTo>
                        <a:pt x="198" y="78"/>
                      </a:lnTo>
                      <a:lnTo>
                        <a:pt x="210" y="72"/>
                      </a:lnTo>
                      <a:lnTo>
                        <a:pt x="216" y="66"/>
                      </a:lnTo>
                      <a:lnTo>
                        <a:pt x="222" y="66"/>
                      </a:lnTo>
                      <a:lnTo>
                        <a:pt x="228" y="66"/>
                      </a:lnTo>
                      <a:lnTo>
                        <a:pt x="234" y="78"/>
                      </a:lnTo>
                      <a:lnTo>
                        <a:pt x="234" y="90"/>
                      </a:lnTo>
                      <a:lnTo>
                        <a:pt x="234" y="102"/>
                      </a:lnTo>
                      <a:lnTo>
                        <a:pt x="228" y="114"/>
                      </a:lnTo>
                      <a:lnTo>
                        <a:pt x="228" y="126"/>
                      </a:lnTo>
                      <a:lnTo>
                        <a:pt x="234" y="132"/>
                      </a:lnTo>
                      <a:lnTo>
                        <a:pt x="240" y="138"/>
                      </a:lnTo>
                      <a:lnTo>
                        <a:pt x="240" y="144"/>
                      </a:lnTo>
                      <a:lnTo>
                        <a:pt x="240" y="150"/>
                      </a:lnTo>
                      <a:lnTo>
                        <a:pt x="240" y="156"/>
                      </a:lnTo>
                      <a:lnTo>
                        <a:pt x="246" y="162"/>
                      </a:lnTo>
                      <a:lnTo>
                        <a:pt x="258" y="168"/>
                      </a:lnTo>
                      <a:lnTo>
                        <a:pt x="264" y="174"/>
                      </a:lnTo>
                      <a:lnTo>
                        <a:pt x="252" y="186"/>
                      </a:lnTo>
                      <a:lnTo>
                        <a:pt x="246" y="192"/>
                      </a:lnTo>
                      <a:lnTo>
                        <a:pt x="234" y="192"/>
                      </a:lnTo>
                      <a:lnTo>
                        <a:pt x="222" y="192"/>
                      </a:lnTo>
                      <a:lnTo>
                        <a:pt x="210" y="192"/>
                      </a:lnTo>
                      <a:lnTo>
                        <a:pt x="204" y="192"/>
                      </a:lnTo>
                      <a:lnTo>
                        <a:pt x="198" y="192"/>
                      </a:lnTo>
                      <a:lnTo>
                        <a:pt x="192" y="198"/>
                      </a:lnTo>
                      <a:lnTo>
                        <a:pt x="186" y="198"/>
                      </a:lnTo>
                      <a:lnTo>
                        <a:pt x="180" y="198"/>
                      </a:lnTo>
                      <a:lnTo>
                        <a:pt x="168" y="210"/>
                      </a:lnTo>
                      <a:lnTo>
                        <a:pt x="168" y="216"/>
                      </a:lnTo>
                      <a:lnTo>
                        <a:pt x="168" y="222"/>
                      </a:lnTo>
                      <a:lnTo>
                        <a:pt x="156" y="228"/>
                      </a:lnTo>
                      <a:lnTo>
                        <a:pt x="150" y="234"/>
                      </a:lnTo>
                      <a:lnTo>
                        <a:pt x="138" y="240"/>
                      </a:lnTo>
                      <a:lnTo>
                        <a:pt x="132" y="246"/>
                      </a:lnTo>
                      <a:lnTo>
                        <a:pt x="126" y="252"/>
                      </a:lnTo>
                      <a:lnTo>
                        <a:pt x="120" y="264"/>
                      </a:lnTo>
                      <a:lnTo>
                        <a:pt x="114" y="264"/>
                      </a:lnTo>
                      <a:lnTo>
                        <a:pt x="108" y="264"/>
                      </a:lnTo>
                      <a:lnTo>
                        <a:pt x="102" y="258"/>
                      </a:lnTo>
                      <a:lnTo>
                        <a:pt x="90" y="252"/>
                      </a:lnTo>
                      <a:lnTo>
                        <a:pt x="90" y="240"/>
                      </a:lnTo>
                      <a:lnTo>
                        <a:pt x="78" y="240"/>
                      </a:lnTo>
                      <a:lnTo>
                        <a:pt x="72" y="234"/>
                      </a:lnTo>
                      <a:lnTo>
                        <a:pt x="60" y="228"/>
                      </a:lnTo>
                      <a:lnTo>
                        <a:pt x="48" y="222"/>
                      </a:lnTo>
                      <a:lnTo>
                        <a:pt x="42" y="216"/>
                      </a:lnTo>
                      <a:lnTo>
                        <a:pt x="36" y="222"/>
                      </a:lnTo>
                      <a:lnTo>
                        <a:pt x="30" y="222"/>
                      </a:lnTo>
                      <a:lnTo>
                        <a:pt x="18" y="228"/>
                      </a:lnTo>
                      <a:lnTo>
                        <a:pt x="12" y="222"/>
                      </a:lnTo>
                      <a:lnTo>
                        <a:pt x="12" y="216"/>
                      </a:lnTo>
                      <a:lnTo>
                        <a:pt x="12" y="210"/>
                      </a:lnTo>
                      <a:lnTo>
                        <a:pt x="12" y="198"/>
                      </a:lnTo>
                      <a:lnTo>
                        <a:pt x="12" y="186"/>
                      </a:lnTo>
                      <a:lnTo>
                        <a:pt x="12" y="180"/>
                      </a:lnTo>
                      <a:lnTo>
                        <a:pt x="18" y="168"/>
                      </a:lnTo>
                      <a:lnTo>
                        <a:pt x="18" y="162"/>
                      </a:lnTo>
                      <a:lnTo>
                        <a:pt x="18" y="156"/>
                      </a:lnTo>
                      <a:lnTo>
                        <a:pt x="18" y="144"/>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0" name="Freeform 804">
                  <a:extLst>
                    <a:ext uri="{FF2B5EF4-FFF2-40B4-BE49-F238E27FC236}">
                      <a16:creationId xmlns:a16="http://schemas.microsoft.com/office/drawing/2014/main" xmlns="" id="{43DD39CF-B213-7345-A350-EA9F00CB3A58}"/>
                    </a:ext>
                  </a:extLst>
                </p:cNvPr>
                <p:cNvSpPr>
                  <a:spLocks/>
                </p:cNvSpPr>
                <p:nvPr/>
              </p:nvSpPr>
              <p:spPr bwMode="auto">
                <a:xfrm>
                  <a:off x="8406408" y="4656767"/>
                  <a:ext cx="493731" cy="367133"/>
                </a:xfrm>
                <a:custGeom>
                  <a:avLst/>
                  <a:gdLst/>
                  <a:ahLst/>
                  <a:cxnLst>
                    <a:cxn ang="0">
                      <a:pos x="0" y="138"/>
                    </a:cxn>
                    <a:cxn ang="0">
                      <a:pos x="18" y="156"/>
                    </a:cxn>
                    <a:cxn ang="0">
                      <a:pos x="36" y="168"/>
                    </a:cxn>
                    <a:cxn ang="0">
                      <a:pos x="54" y="174"/>
                    </a:cxn>
                    <a:cxn ang="0">
                      <a:pos x="72" y="174"/>
                    </a:cxn>
                    <a:cxn ang="0">
                      <a:pos x="84" y="174"/>
                    </a:cxn>
                    <a:cxn ang="0">
                      <a:pos x="96" y="168"/>
                    </a:cxn>
                    <a:cxn ang="0">
                      <a:pos x="102" y="162"/>
                    </a:cxn>
                    <a:cxn ang="0">
                      <a:pos x="102" y="156"/>
                    </a:cxn>
                    <a:cxn ang="0">
                      <a:pos x="108" y="150"/>
                    </a:cxn>
                    <a:cxn ang="0">
                      <a:pos x="114" y="150"/>
                    </a:cxn>
                    <a:cxn ang="0">
                      <a:pos x="120" y="156"/>
                    </a:cxn>
                    <a:cxn ang="0">
                      <a:pos x="126" y="162"/>
                    </a:cxn>
                    <a:cxn ang="0">
                      <a:pos x="132" y="162"/>
                    </a:cxn>
                    <a:cxn ang="0">
                      <a:pos x="144" y="156"/>
                    </a:cxn>
                    <a:cxn ang="0">
                      <a:pos x="150" y="144"/>
                    </a:cxn>
                    <a:cxn ang="0">
                      <a:pos x="156" y="138"/>
                    </a:cxn>
                    <a:cxn ang="0">
                      <a:pos x="156" y="132"/>
                    </a:cxn>
                    <a:cxn ang="0">
                      <a:pos x="162" y="132"/>
                    </a:cxn>
                    <a:cxn ang="0">
                      <a:pos x="168" y="132"/>
                    </a:cxn>
                    <a:cxn ang="0">
                      <a:pos x="168" y="138"/>
                    </a:cxn>
                    <a:cxn ang="0">
                      <a:pos x="174" y="138"/>
                    </a:cxn>
                    <a:cxn ang="0">
                      <a:pos x="174" y="144"/>
                    </a:cxn>
                    <a:cxn ang="0">
                      <a:pos x="174" y="150"/>
                    </a:cxn>
                    <a:cxn ang="0">
                      <a:pos x="174" y="156"/>
                    </a:cxn>
                    <a:cxn ang="0">
                      <a:pos x="180" y="156"/>
                    </a:cxn>
                    <a:cxn ang="0">
                      <a:pos x="186" y="150"/>
                    </a:cxn>
                    <a:cxn ang="0">
                      <a:pos x="192" y="150"/>
                    </a:cxn>
                    <a:cxn ang="0">
                      <a:pos x="198" y="156"/>
                    </a:cxn>
                    <a:cxn ang="0">
                      <a:pos x="204" y="162"/>
                    </a:cxn>
                    <a:cxn ang="0">
                      <a:pos x="234" y="54"/>
                    </a:cxn>
                    <a:cxn ang="0">
                      <a:pos x="174" y="36"/>
                    </a:cxn>
                    <a:cxn ang="0">
                      <a:pos x="168" y="24"/>
                    </a:cxn>
                    <a:cxn ang="0">
                      <a:pos x="120" y="0"/>
                    </a:cxn>
                    <a:cxn ang="0">
                      <a:pos x="108" y="0"/>
                    </a:cxn>
                    <a:cxn ang="0">
                      <a:pos x="102" y="6"/>
                    </a:cxn>
                    <a:cxn ang="0">
                      <a:pos x="90" y="12"/>
                    </a:cxn>
                    <a:cxn ang="0">
                      <a:pos x="60" y="30"/>
                    </a:cxn>
                    <a:cxn ang="0">
                      <a:pos x="54" y="36"/>
                    </a:cxn>
                    <a:cxn ang="0">
                      <a:pos x="48" y="42"/>
                    </a:cxn>
                    <a:cxn ang="0">
                      <a:pos x="54" y="48"/>
                    </a:cxn>
                    <a:cxn ang="0">
                      <a:pos x="54" y="54"/>
                    </a:cxn>
                    <a:cxn ang="0">
                      <a:pos x="60" y="60"/>
                    </a:cxn>
                    <a:cxn ang="0">
                      <a:pos x="60" y="66"/>
                    </a:cxn>
                    <a:cxn ang="0">
                      <a:pos x="54" y="66"/>
                    </a:cxn>
                    <a:cxn ang="0">
                      <a:pos x="48" y="66"/>
                    </a:cxn>
                    <a:cxn ang="0">
                      <a:pos x="36" y="66"/>
                    </a:cxn>
                    <a:cxn ang="0">
                      <a:pos x="36" y="78"/>
                    </a:cxn>
                    <a:cxn ang="0">
                      <a:pos x="30" y="84"/>
                    </a:cxn>
                    <a:cxn ang="0">
                      <a:pos x="0" y="138"/>
                    </a:cxn>
                  </a:cxnLst>
                  <a:rect l="0" t="0" r="r" b="b"/>
                  <a:pathLst>
                    <a:path w="234" h="174">
                      <a:moveTo>
                        <a:pt x="0" y="138"/>
                      </a:moveTo>
                      <a:lnTo>
                        <a:pt x="18" y="156"/>
                      </a:lnTo>
                      <a:lnTo>
                        <a:pt x="36" y="168"/>
                      </a:lnTo>
                      <a:lnTo>
                        <a:pt x="54" y="174"/>
                      </a:lnTo>
                      <a:lnTo>
                        <a:pt x="72" y="174"/>
                      </a:lnTo>
                      <a:lnTo>
                        <a:pt x="84" y="174"/>
                      </a:lnTo>
                      <a:lnTo>
                        <a:pt x="96" y="168"/>
                      </a:lnTo>
                      <a:lnTo>
                        <a:pt x="102" y="162"/>
                      </a:lnTo>
                      <a:lnTo>
                        <a:pt x="102" y="156"/>
                      </a:lnTo>
                      <a:lnTo>
                        <a:pt x="108" y="150"/>
                      </a:lnTo>
                      <a:lnTo>
                        <a:pt x="114" y="150"/>
                      </a:lnTo>
                      <a:lnTo>
                        <a:pt x="120" y="156"/>
                      </a:lnTo>
                      <a:lnTo>
                        <a:pt x="126" y="162"/>
                      </a:lnTo>
                      <a:lnTo>
                        <a:pt x="132" y="162"/>
                      </a:lnTo>
                      <a:lnTo>
                        <a:pt x="144" y="156"/>
                      </a:lnTo>
                      <a:lnTo>
                        <a:pt x="150" y="144"/>
                      </a:lnTo>
                      <a:lnTo>
                        <a:pt x="156" y="138"/>
                      </a:lnTo>
                      <a:lnTo>
                        <a:pt x="156" y="132"/>
                      </a:lnTo>
                      <a:lnTo>
                        <a:pt x="162" y="132"/>
                      </a:lnTo>
                      <a:lnTo>
                        <a:pt x="168" y="132"/>
                      </a:lnTo>
                      <a:lnTo>
                        <a:pt x="168" y="138"/>
                      </a:lnTo>
                      <a:lnTo>
                        <a:pt x="174" y="138"/>
                      </a:lnTo>
                      <a:lnTo>
                        <a:pt x="174" y="144"/>
                      </a:lnTo>
                      <a:lnTo>
                        <a:pt x="174" y="150"/>
                      </a:lnTo>
                      <a:lnTo>
                        <a:pt x="174" y="156"/>
                      </a:lnTo>
                      <a:lnTo>
                        <a:pt x="180" y="156"/>
                      </a:lnTo>
                      <a:lnTo>
                        <a:pt x="186" y="150"/>
                      </a:lnTo>
                      <a:lnTo>
                        <a:pt x="192" y="150"/>
                      </a:lnTo>
                      <a:lnTo>
                        <a:pt x="198" y="156"/>
                      </a:lnTo>
                      <a:lnTo>
                        <a:pt x="204" y="162"/>
                      </a:lnTo>
                      <a:lnTo>
                        <a:pt x="234" y="54"/>
                      </a:lnTo>
                      <a:lnTo>
                        <a:pt x="174" y="36"/>
                      </a:lnTo>
                      <a:lnTo>
                        <a:pt x="168" y="24"/>
                      </a:lnTo>
                      <a:lnTo>
                        <a:pt x="120" y="0"/>
                      </a:lnTo>
                      <a:lnTo>
                        <a:pt x="108" y="0"/>
                      </a:lnTo>
                      <a:lnTo>
                        <a:pt x="102" y="6"/>
                      </a:lnTo>
                      <a:lnTo>
                        <a:pt x="90" y="12"/>
                      </a:lnTo>
                      <a:lnTo>
                        <a:pt x="60" y="30"/>
                      </a:lnTo>
                      <a:lnTo>
                        <a:pt x="54" y="36"/>
                      </a:lnTo>
                      <a:lnTo>
                        <a:pt x="48" y="42"/>
                      </a:lnTo>
                      <a:lnTo>
                        <a:pt x="54" y="48"/>
                      </a:lnTo>
                      <a:lnTo>
                        <a:pt x="54" y="54"/>
                      </a:lnTo>
                      <a:lnTo>
                        <a:pt x="60" y="60"/>
                      </a:lnTo>
                      <a:lnTo>
                        <a:pt x="60" y="66"/>
                      </a:lnTo>
                      <a:lnTo>
                        <a:pt x="54" y="66"/>
                      </a:lnTo>
                      <a:lnTo>
                        <a:pt x="48" y="66"/>
                      </a:lnTo>
                      <a:lnTo>
                        <a:pt x="36" y="66"/>
                      </a:lnTo>
                      <a:lnTo>
                        <a:pt x="36" y="78"/>
                      </a:lnTo>
                      <a:lnTo>
                        <a:pt x="30" y="84"/>
                      </a:lnTo>
                      <a:lnTo>
                        <a:pt x="0" y="138"/>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1" name="Freeform 806">
                  <a:extLst>
                    <a:ext uri="{FF2B5EF4-FFF2-40B4-BE49-F238E27FC236}">
                      <a16:creationId xmlns:a16="http://schemas.microsoft.com/office/drawing/2014/main" xmlns="" id="{05A2C7F8-9764-AA44-BA41-6F0B4281E23F}"/>
                    </a:ext>
                  </a:extLst>
                </p:cNvPr>
                <p:cNvSpPr>
                  <a:spLocks/>
                </p:cNvSpPr>
                <p:nvPr/>
              </p:nvSpPr>
              <p:spPr bwMode="auto">
                <a:xfrm>
                  <a:off x="8659604" y="4416231"/>
                  <a:ext cx="595009" cy="392453"/>
                </a:xfrm>
                <a:custGeom>
                  <a:avLst/>
                  <a:gdLst/>
                  <a:ahLst/>
                  <a:cxnLst>
                    <a:cxn ang="0">
                      <a:pos x="48" y="30"/>
                    </a:cxn>
                    <a:cxn ang="0">
                      <a:pos x="48" y="18"/>
                    </a:cxn>
                    <a:cxn ang="0">
                      <a:pos x="60" y="24"/>
                    </a:cxn>
                    <a:cxn ang="0">
                      <a:pos x="78" y="24"/>
                    </a:cxn>
                    <a:cxn ang="0">
                      <a:pos x="84" y="30"/>
                    </a:cxn>
                    <a:cxn ang="0">
                      <a:pos x="102" y="24"/>
                    </a:cxn>
                    <a:cxn ang="0">
                      <a:pos x="108" y="12"/>
                    </a:cxn>
                    <a:cxn ang="0">
                      <a:pos x="126" y="0"/>
                    </a:cxn>
                    <a:cxn ang="0">
                      <a:pos x="150" y="12"/>
                    </a:cxn>
                    <a:cxn ang="0">
                      <a:pos x="156" y="18"/>
                    </a:cxn>
                    <a:cxn ang="0">
                      <a:pos x="156" y="30"/>
                    </a:cxn>
                    <a:cxn ang="0">
                      <a:pos x="168" y="30"/>
                    </a:cxn>
                    <a:cxn ang="0">
                      <a:pos x="192" y="30"/>
                    </a:cxn>
                    <a:cxn ang="0">
                      <a:pos x="216" y="48"/>
                    </a:cxn>
                    <a:cxn ang="0">
                      <a:pos x="228" y="60"/>
                    </a:cxn>
                    <a:cxn ang="0">
                      <a:pos x="222" y="72"/>
                    </a:cxn>
                    <a:cxn ang="0">
                      <a:pos x="228" y="78"/>
                    </a:cxn>
                    <a:cxn ang="0">
                      <a:pos x="246" y="84"/>
                    </a:cxn>
                    <a:cxn ang="0">
                      <a:pos x="258" y="90"/>
                    </a:cxn>
                    <a:cxn ang="0">
                      <a:pos x="264" y="108"/>
                    </a:cxn>
                    <a:cxn ang="0">
                      <a:pos x="276" y="114"/>
                    </a:cxn>
                    <a:cxn ang="0">
                      <a:pos x="276" y="120"/>
                    </a:cxn>
                    <a:cxn ang="0">
                      <a:pos x="276" y="132"/>
                    </a:cxn>
                    <a:cxn ang="0">
                      <a:pos x="264" y="132"/>
                    </a:cxn>
                    <a:cxn ang="0">
                      <a:pos x="234" y="132"/>
                    </a:cxn>
                    <a:cxn ang="0">
                      <a:pos x="222" y="138"/>
                    </a:cxn>
                    <a:cxn ang="0">
                      <a:pos x="204" y="126"/>
                    </a:cxn>
                    <a:cxn ang="0">
                      <a:pos x="192" y="120"/>
                    </a:cxn>
                    <a:cxn ang="0">
                      <a:pos x="174" y="126"/>
                    </a:cxn>
                    <a:cxn ang="0">
                      <a:pos x="168" y="144"/>
                    </a:cxn>
                    <a:cxn ang="0">
                      <a:pos x="162" y="162"/>
                    </a:cxn>
                    <a:cxn ang="0">
                      <a:pos x="138" y="180"/>
                    </a:cxn>
                    <a:cxn ang="0">
                      <a:pos x="132" y="186"/>
                    </a:cxn>
                    <a:cxn ang="0">
                      <a:pos x="126" y="174"/>
                    </a:cxn>
                    <a:cxn ang="0">
                      <a:pos x="132" y="162"/>
                    </a:cxn>
                    <a:cxn ang="0">
                      <a:pos x="120" y="168"/>
                    </a:cxn>
                    <a:cxn ang="0">
                      <a:pos x="54" y="150"/>
                    </a:cxn>
                    <a:cxn ang="0">
                      <a:pos x="0" y="114"/>
                    </a:cxn>
                    <a:cxn ang="0">
                      <a:pos x="0" y="114"/>
                    </a:cxn>
                  </a:cxnLst>
                  <a:rect l="0" t="0" r="r" b="b"/>
                  <a:pathLst>
                    <a:path w="282" h="186">
                      <a:moveTo>
                        <a:pt x="42" y="30"/>
                      </a:moveTo>
                      <a:lnTo>
                        <a:pt x="48" y="30"/>
                      </a:lnTo>
                      <a:lnTo>
                        <a:pt x="48" y="24"/>
                      </a:lnTo>
                      <a:lnTo>
                        <a:pt x="48" y="18"/>
                      </a:lnTo>
                      <a:lnTo>
                        <a:pt x="54" y="24"/>
                      </a:lnTo>
                      <a:lnTo>
                        <a:pt x="60" y="24"/>
                      </a:lnTo>
                      <a:lnTo>
                        <a:pt x="66" y="24"/>
                      </a:lnTo>
                      <a:lnTo>
                        <a:pt x="78" y="24"/>
                      </a:lnTo>
                      <a:lnTo>
                        <a:pt x="78" y="30"/>
                      </a:lnTo>
                      <a:lnTo>
                        <a:pt x="84" y="30"/>
                      </a:lnTo>
                      <a:lnTo>
                        <a:pt x="90" y="30"/>
                      </a:lnTo>
                      <a:lnTo>
                        <a:pt x="102" y="24"/>
                      </a:lnTo>
                      <a:lnTo>
                        <a:pt x="108" y="18"/>
                      </a:lnTo>
                      <a:lnTo>
                        <a:pt x="108" y="12"/>
                      </a:lnTo>
                      <a:lnTo>
                        <a:pt x="108" y="6"/>
                      </a:lnTo>
                      <a:lnTo>
                        <a:pt x="126" y="0"/>
                      </a:lnTo>
                      <a:lnTo>
                        <a:pt x="132" y="6"/>
                      </a:lnTo>
                      <a:lnTo>
                        <a:pt x="150" y="12"/>
                      </a:lnTo>
                      <a:lnTo>
                        <a:pt x="156" y="12"/>
                      </a:lnTo>
                      <a:lnTo>
                        <a:pt x="156" y="18"/>
                      </a:lnTo>
                      <a:lnTo>
                        <a:pt x="156" y="24"/>
                      </a:lnTo>
                      <a:lnTo>
                        <a:pt x="156" y="30"/>
                      </a:lnTo>
                      <a:lnTo>
                        <a:pt x="162" y="30"/>
                      </a:lnTo>
                      <a:lnTo>
                        <a:pt x="168" y="30"/>
                      </a:lnTo>
                      <a:lnTo>
                        <a:pt x="180" y="30"/>
                      </a:lnTo>
                      <a:lnTo>
                        <a:pt x="192" y="30"/>
                      </a:lnTo>
                      <a:lnTo>
                        <a:pt x="204" y="42"/>
                      </a:lnTo>
                      <a:lnTo>
                        <a:pt x="216" y="48"/>
                      </a:lnTo>
                      <a:lnTo>
                        <a:pt x="228" y="54"/>
                      </a:lnTo>
                      <a:lnTo>
                        <a:pt x="228" y="60"/>
                      </a:lnTo>
                      <a:lnTo>
                        <a:pt x="228" y="66"/>
                      </a:lnTo>
                      <a:lnTo>
                        <a:pt x="222" y="72"/>
                      </a:lnTo>
                      <a:lnTo>
                        <a:pt x="228" y="72"/>
                      </a:lnTo>
                      <a:lnTo>
                        <a:pt x="228" y="78"/>
                      </a:lnTo>
                      <a:lnTo>
                        <a:pt x="240" y="78"/>
                      </a:lnTo>
                      <a:lnTo>
                        <a:pt x="246" y="84"/>
                      </a:lnTo>
                      <a:lnTo>
                        <a:pt x="252" y="84"/>
                      </a:lnTo>
                      <a:lnTo>
                        <a:pt x="258" y="90"/>
                      </a:lnTo>
                      <a:lnTo>
                        <a:pt x="258" y="102"/>
                      </a:lnTo>
                      <a:lnTo>
                        <a:pt x="264" y="108"/>
                      </a:lnTo>
                      <a:lnTo>
                        <a:pt x="270" y="108"/>
                      </a:lnTo>
                      <a:lnTo>
                        <a:pt x="276" y="114"/>
                      </a:lnTo>
                      <a:lnTo>
                        <a:pt x="282" y="114"/>
                      </a:lnTo>
                      <a:lnTo>
                        <a:pt x="276" y="120"/>
                      </a:lnTo>
                      <a:lnTo>
                        <a:pt x="276" y="126"/>
                      </a:lnTo>
                      <a:lnTo>
                        <a:pt x="276" y="132"/>
                      </a:lnTo>
                      <a:lnTo>
                        <a:pt x="276" y="138"/>
                      </a:lnTo>
                      <a:lnTo>
                        <a:pt x="264" y="132"/>
                      </a:lnTo>
                      <a:lnTo>
                        <a:pt x="252" y="132"/>
                      </a:lnTo>
                      <a:lnTo>
                        <a:pt x="234" y="132"/>
                      </a:lnTo>
                      <a:lnTo>
                        <a:pt x="228" y="132"/>
                      </a:lnTo>
                      <a:lnTo>
                        <a:pt x="222" y="138"/>
                      </a:lnTo>
                      <a:lnTo>
                        <a:pt x="216" y="132"/>
                      </a:lnTo>
                      <a:lnTo>
                        <a:pt x="204" y="126"/>
                      </a:lnTo>
                      <a:lnTo>
                        <a:pt x="204" y="120"/>
                      </a:lnTo>
                      <a:lnTo>
                        <a:pt x="192" y="120"/>
                      </a:lnTo>
                      <a:lnTo>
                        <a:pt x="180" y="120"/>
                      </a:lnTo>
                      <a:lnTo>
                        <a:pt x="174" y="126"/>
                      </a:lnTo>
                      <a:lnTo>
                        <a:pt x="168" y="132"/>
                      </a:lnTo>
                      <a:lnTo>
                        <a:pt x="168" y="144"/>
                      </a:lnTo>
                      <a:lnTo>
                        <a:pt x="168" y="156"/>
                      </a:lnTo>
                      <a:lnTo>
                        <a:pt x="162" y="162"/>
                      </a:lnTo>
                      <a:lnTo>
                        <a:pt x="150" y="174"/>
                      </a:lnTo>
                      <a:lnTo>
                        <a:pt x="138" y="180"/>
                      </a:lnTo>
                      <a:lnTo>
                        <a:pt x="138" y="186"/>
                      </a:lnTo>
                      <a:lnTo>
                        <a:pt x="132" y="186"/>
                      </a:lnTo>
                      <a:lnTo>
                        <a:pt x="126" y="180"/>
                      </a:lnTo>
                      <a:lnTo>
                        <a:pt x="126" y="174"/>
                      </a:lnTo>
                      <a:lnTo>
                        <a:pt x="132" y="168"/>
                      </a:lnTo>
                      <a:lnTo>
                        <a:pt x="132" y="162"/>
                      </a:lnTo>
                      <a:lnTo>
                        <a:pt x="126" y="162"/>
                      </a:lnTo>
                      <a:lnTo>
                        <a:pt x="120" y="168"/>
                      </a:lnTo>
                      <a:lnTo>
                        <a:pt x="114" y="168"/>
                      </a:lnTo>
                      <a:lnTo>
                        <a:pt x="54" y="150"/>
                      </a:lnTo>
                      <a:lnTo>
                        <a:pt x="48" y="138"/>
                      </a:lnTo>
                      <a:lnTo>
                        <a:pt x="0" y="114"/>
                      </a:lnTo>
                      <a:lnTo>
                        <a:pt x="42" y="30"/>
                      </a:lnTo>
                      <a:lnTo>
                        <a:pt x="0" y="114"/>
                      </a:lnTo>
                      <a:lnTo>
                        <a:pt x="42" y="30"/>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2" name="Freeform 809">
                  <a:extLst>
                    <a:ext uri="{FF2B5EF4-FFF2-40B4-BE49-F238E27FC236}">
                      <a16:creationId xmlns:a16="http://schemas.microsoft.com/office/drawing/2014/main" xmlns="" id="{4115FBDA-3A49-6240-B33F-C3CD046014AB}"/>
                    </a:ext>
                  </a:extLst>
                </p:cNvPr>
                <p:cNvSpPr>
                  <a:spLocks/>
                </p:cNvSpPr>
                <p:nvPr/>
              </p:nvSpPr>
              <p:spPr bwMode="auto">
                <a:xfrm>
                  <a:off x="8874820" y="5074539"/>
                  <a:ext cx="721607" cy="721606"/>
                </a:xfrm>
                <a:custGeom>
                  <a:avLst/>
                  <a:gdLst/>
                  <a:ahLst/>
                  <a:cxnLst>
                    <a:cxn ang="0">
                      <a:pos x="24" y="84"/>
                    </a:cxn>
                    <a:cxn ang="0">
                      <a:pos x="42" y="72"/>
                    </a:cxn>
                    <a:cxn ang="0">
                      <a:pos x="48" y="54"/>
                    </a:cxn>
                    <a:cxn ang="0">
                      <a:pos x="66" y="60"/>
                    </a:cxn>
                    <a:cxn ang="0">
                      <a:pos x="78" y="78"/>
                    </a:cxn>
                    <a:cxn ang="0">
                      <a:pos x="108" y="84"/>
                    </a:cxn>
                    <a:cxn ang="0">
                      <a:pos x="126" y="66"/>
                    </a:cxn>
                    <a:cxn ang="0">
                      <a:pos x="156" y="48"/>
                    </a:cxn>
                    <a:cxn ang="0">
                      <a:pos x="180" y="24"/>
                    </a:cxn>
                    <a:cxn ang="0">
                      <a:pos x="204" y="0"/>
                    </a:cxn>
                    <a:cxn ang="0">
                      <a:pos x="210" y="24"/>
                    </a:cxn>
                    <a:cxn ang="0">
                      <a:pos x="234" y="30"/>
                    </a:cxn>
                    <a:cxn ang="0">
                      <a:pos x="270" y="78"/>
                    </a:cxn>
                    <a:cxn ang="0">
                      <a:pos x="270" y="102"/>
                    </a:cxn>
                    <a:cxn ang="0">
                      <a:pos x="264" y="144"/>
                    </a:cxn>
                    <a:cxn ang="0">
                      <a:pos x="270" y="162"/>
                    </a:cxn>
                    <a:cxn ang="0">
                      <a:pos x="294" y="150"/>
                    </a:cxn>
                    <a:cxn ang="0">
                      <a:pos x="330" y="174"/>
                    </a:cxn>
                    <a:cxn ang="0">
                      <a:pos x="342" y="192"/>
                    </a:cxn>
                    <a:cxn ang="0">
                      <a:pos x="324" y="204"/>
                    </a:cxn>
                    <a:cxn ang="0">
                      <a:pos x="318" y="210"/>
                    </a:cxn>
                    <a:cxn ang="0">
                      <a:pos x="318" y="228"/>
                    </a:cxn>
                    <a:cxn ang="0">
                      <a:pos x="306" y="246"/>
                    </a:cxn>
                    <a:cxn ang="0">
                      <a:pos x="324" y="276"/>
                    </a:cxn>
                    <a:cxn ang="0">
                      <a:pos x="312" y="288"/>
                    </a:cxn>
                    <a:cxn ang="0">
                      <a:pos x="306" y="306"/>
                    </a:cxn>
                    <a:cxn ang="0">
                      <a:pos x="318" y="318"/>
                    </a:cxn>
                    <a:cxn ang="0">
                      <a:pos x="306" y="330"/>
                    </a:cxn>
                    <a:cxn ang="0">
                      <a:pos x="282" y="342"/>
                    </a:cxn>
                    <a:cxn ang="0">
                      <a:pos x="264" y="336"/>
                    </a:cxn>
                    <a:cxn ang="0">
                      <a:pos x="246" y="324"/>
                    </a:cxn>
                    <a:cxn ang="0">
                      <a:pos x="234" y="312"/>
                    </a:cxn>
                    <a:cxn ang="0">
                      <a:pos x="246" y="288"/>
                    </a:cxn>
                    <a:cxn ang="0">
                      <a:pos x="246" y="264"/>
                    </a:cxn>
                    <a:cxn ang="0">
                      <a:pos x="234" y="258"/>
                    </a:cxn>
                    <a:cxn ang="0">
                      <a:pos x="222" y="240"/>
                    </a:cxn>
                    <a:cxn ang="0">
                      <a:pos x="216" y="222"/>
                    </a:cxn>
                    <a:cxn ang="0">
                      <a:pos x="222" y="204"/>
                    </a:cxn>
                    <a:cxn ang="0">
                      <a:pos x="204" y="198"/>
                    </a:cxn>
                    <a:cxn ang="0">
                      <a:pos x="180" y="186"/>
                    </a:cxn>
                    <a:cxn ang="0">
                      <a:pos x="168" y="174"/>
                    </a:cxn>
                    <a:cxn ang="0">
                      <a:pos x="150" y="168"/>
                    </a:cxn>
                    <a:cxn ang="0">
                      <a:pos x="138" y="162"/>
                    </a:cxn>
                    <a:cxn ang="0">
                      <a:pos x="138" y="150"/>
                    </a:cxn>
                    <a:cxn ang="0">
                      <a:pos x="132" y="126"/>
                    </a:cxn>
                    <a:cxn ang="0">
                      <a:pos x="108" y="108"/>
                    </a:cxn>
                    <a:cxn ang="0">
                      <a:pos x="84" y="108"/>
                    </a:cxn>
                    <a:cxn ang="0">
                      <a:pos x="72" y="126"/>
                    </a:cxn>
                    <a:cxn ang="0">
                      <a:pos x="54" y="120"/>
                    </a:cxn>
                    <a:cxn ang="0">
                      <a:pos x="42" y="138"/>
                    </a:cxn>
                    <a:cxn ang="0">
                      <a:pos x="36" y="162"/>
                    </a:cxn>
                    <a:cxn ang="0">
                      <a:pos x="18" y="150"/>
                    </a:cxn>
                    <a:cxn ang="0">
                      <a:pos x="6" y="114"/>
                    </a:cxn>
                    <a:cxn ang="0">
                      <a:pos x="0" y="96"/>
                    </a:cxn>
                  </a:cxnLst>
                  <a:rect l="0" t="0" r="r" b="b"/>
                  <a:pathLst>
                    <a:path w="342" h="342">
                      <a:moveTo>
                        <a:pt x="6" y="90"/>
                      </a:moveTo>
                      <a:lnTo>
                        <a:pt x="18" y="84"/>
                      </a:lnTo>
                      <a:lnTo>
                        <a:pt x="24" y="84"/>
                      </a:lnTo>
                      <a:lnTo>
                        <a:pt x="30" y="84"/>
                      </a:lnTo>
                      <a:lnTo>
                        <a:pt x="36" y="78"/>
                      </a:lnTo>
                      <a:lnTo>
                        <a:pt x="42" y="72"/>
                      </a:lnTo>
                      <a:lnTo>
                        <a:pt x="42" y="66"/>
                      </a:lnTo>
                      <a:lnTo>
                        <a:pt x="42" y="60"/>
                      </a:lnTo>
                      <a:lnTo>
                        <a:pt x="48" y="54"/>
                      </a:lnTo>
                      <a:lnTo>
                        <a:pt x="54" y="54"/>
                      </a:lnTo>
                      <a:lnTo>
                        <a:pt x="54" y="60"/>
                      </a:lnTo>
                      <a:lnTo>
                        <a:pt x="66" y="60"/>
                      </a:lnTo>
                      <a:lnTo>
                        <a:pt x="72" y="66"/>
                      </a:lnTo>
                      <a:lnTo>
                        <a:pt x="78" y="72"/>
                      </a:lnTo>
                      <a:lnTo>
                        <a:pt x="78" y="78"/>
                      </a:lnTo>
                      <a:lnTo>
                        <a:pt x="84" y="84"/>
                      </a:lnTo>
                      <a:lnTo>
                        <a:pt x="90" y="84"/>
                      </a:lnTo>
                      <a:lnTo>
                        <a:pt x="108" y="84"/>
                      </a:lnTo>
                      <a:lnTo>
                        <a:pt x="114" y="78"/>
                      </a:lnTo>
                      <a:lnTo>
                        <a:pt x="120" y="72"/>
                      </a:lnTo>
                      <a:lnTo>
                        <a:pt x="126" y="66"/>
                      </a:lnTo>
                      <a:lnTo>
                        <a:pt x="132" y="54"/>
                      </a:lnTo>
                      <a:lnTo>
                        <a:pt x="144" y="48"/>
                      </a:lnTo>
                      <a:lnTo>
                        <a:pt x="156" y="48"/>
                      </a:lnTo>
                      <a:lnTo>
                        <a:pt x="174" y="36"/>
                      </a:lnTo>
                      <a:lnTo>
                        <a:pt x="180" y="30"/>
                      </a:lnTo>
                      <a:lnTo>
                        <a:pt x="180" y="24"/>
                      </a:lnTo>
                      <a:lnTo>
                        <a:pt x="186" y="12"/>
                      </a:lnTo>
                      <a:lnTo>
                        <a:pt x="198" y="0"/>
                      </a:lnTo>
                      <a:lnTo>
                        <a:pt x="204" y="0"/>
                      </a:lnTo>
                      <a:lnTo>
                        <a:pt x="210" y="6"/>
                      </a:lnTo>
                      <a:lnTo>
                        <a:pt x="210" y="12"/>
                      </a:lnTo>
                      <a:lnTo>
                        <a:pt x="210" y="24"/>
                      </a:lnTo>
                      <a:lnTo>
                        <a:pt x="216" y="24"/>
                      </a:lnTo>
                      <a:lnTo>
                        <a:pt x="222" y="24"/>
                      </a:lnTo>
                      <a:lnTo>
                        <a:pt x="234" y="30"/>
                      </a:lnTo>
                      <a:lnTo>
                        <a:pt x="252" y="30"/>
                      </a:lnTo>
                      <a:lnTo>
                        <a:pt x="258" y="24"/>
                      </a:lnTo>
                      <a:lnTo>
                        <a:pt x="270" y="78"/>
                      </a:lnTo>
                      <a:lnTo>
                        <a:pt x="270" y="90"/>
                      </a:lnTo>
                      <a:lnTo>
                        <a:pt x="270" y="96"/>
                      </a:lnTo>
                      <a:lnTo>
                        <a:pt x="270" y="102"/>
                      </a:lnTo>
                      <a:lnTo>
                        <a:pt x="264" y="114"/>
                      </a:lnTo>
                      <a:lnTo>
                        <a:pt x="264" y="132"/>
                      </a:lnTo>
                      <a:lnTo>
                        <a:pt x="264" y="144"/>
                      </a:lnTo>
                      <a:lnTo>
                        <a:pt x="264" y="150"/>
                      </a:lnTo>
                      <a:lnTo>
                        <a:pt x="264" y="156"/>
                      </a:lnTo>
                      <a:lnTo>
                        <a:pt x="270" y="162"/>
                      </a:lnTo>
                      <a:lnTo>
                        <a:pt x="282" y="156"/>
                      </a:lnTo>
                      <a:lnTo>
                        <a:pt x="288" y="156"/>
                      </a:lnTo>
                      <a:lnTo>
                        <a:pt x="294" y="150"/>
                      </a:lnTo>
                      <a:lnTo>
                        <a:pt x="300" y="156"/>
                      </a:lnTo>
                      <a:lnTo>
                        <a:pt x="324" y="168"/>
                      </a:lnTo>
                      <a:lnTo>
                        <a:pt x="330" y="174"/>
                      </a:lnTo>
                      <a:lnTo>
                        <a:pt x="342" y="174"/>
                      </a:lnTo>
                      <a:lnTo>
                        <a:pt x="342" y="186"/>
                      </a:lnTo>
                      <a:lnTo>
                        <a:pt x="342" y="192"/>
                      </a:lnTo>
                      <a:lnTo>
                        <a:pt x="336" y="204"/>
                      </a:lnTo>
                      <a:lnTo>
                        <a:pt x="330" y="204"/>
                      </a:lnTo>
                      <a:lnTo>
                        <a:pt x="324" y="204"/>
                      </a:lnTo>
                      <a:lnTo>
                        <a:pt x="318" y="204"/>
                      </a:lnTo>
                      <a:lnTo>
                        <a:pt x="312" y="204"/>
                      </a:lnTo>
                      <a:lnTo>
                        <a:pt x="318" y="210"/>
                      </a:lnTo>
                      <a:lnTo>
                        <a:pt x="324" y="216"/>
                      </a:lnTo>
                      <a:lnTo>
                        <a:pt x="324" y="222"/>
                      </a:lnTo>
                      <a:lnTo>
                        <a:pt x="318" y="228"/>
                      </a:lnTo>
                      <a:lnTo>
                        <a:pt x="312" y="240"/>
                      </a:lnTo>
                      <a:lnTo>
                        <a:pt x="306" y="240"/>
                      </a:lnTo>
                      <a:lnTo>
                        <a:pt x="306" y="246"/>
                      </a:lnTo>
                      <a:lnTo>
                        <a:pt x="312" y="258"/>
                      </a:lnTo>
                      <a:lnTo>
                        <a:pt x="318" y="264"/>
                      </a:lnTo>
                      <a:lnTo>
                        <a:pt x="324" y="276"/>
                      </a:lnTo>
                      <a:lnTo>
                        <a:pt x="324" y="288"/>
                      </a:lnTo>
                      <a:lnTo>
                        <a:pt x="318" y="288"/>
                      </a:lnTo>
                      <a:lnTo>
                        <a:pt x="312" y="288"/>
                      </a:lnTo>
                      <a:lnTo>
                        <a:pt x="306" y="294"/>
                      </a:lnTo>
                      <a:lnTo>
                        <a:pt x="306" y="300"/>
                      </a:lnTo>
                      <a:lnTo>
                        <a:pt x="306" y="306"/>
                      </a:lnTo>
                      <a:lnTo>
                        <a:pt x="312" y="306"/>
                      </a:lnTo>
                      <a:lnTo>
                        <a:pt x="318" y="312"/>
                      </a:lnTo>
                      <a:lnTo>
                        <a:pt x="318" y="318"/>
                      </a:lnTo>
                      <a:lnTo>
                        <a:pt x="318" y="324"/>
                      </a:lnTo>
                      <a:lnTo>
                        <a:pt x="312" y="324"/>
                      </a:lnTo>
                      <a:lnTo>
                        <a:pt x="306" y="330"/>
                      </a:lnTo>
                      <a:lnTo>
                        <a:pt x="294" y="336"/>
                      </a:lnTo>
                      <a:lnTo>
                        <a:pt x="288" y="342"/>
                      </a:lnTo>
                      <a:lnTo>
                        <a:pt x="282" y="342"/>
                      </a:lnTo>
                      <a:lnTo>
                        <a:pt x="276" y="336"/>
                      </a:lnTo>
                      <a:lnTo>
                        <a:pt x="270" y="336"/>
                      </a:lnTo>
                      <a:lnTo>
                        <a:pt x="264" y="336"/>
                      </a:lnTo>
                      <a:lnTo>
                        <a:pt x="258" y="330"/>
                      </a:lnTo>
                      <a:lnTo>
                        <a:pt x="252" y="324"/>
                      </a:lnTo>
                      <a:lnTo>
                        <a:pt x="246" y="324"/>
                      </a:lnTo>
                      <a:lnTo>
                        <a:pt x="240" y="324"/>
                      </a:lnTo>
                      <a:lnTo>
                        <a:pt x="234" y="318"/>
                      </a:lnTo>
                      <a:lnTo>
                        <a:pt x="234" y="312"/>
                      </a:lnTo>
                      <a:lnTo>
                        <a:pt x="240" y="312"/>
                      </a:lnTo>
                      <a:lnTo>
                        <a:pt x="246" y="300"/>
                      </a:lnTo>
                      <a:lnTo>
                        <a:pt x="246" y="288"/>
                      </a:lnTo>
                      <a:lnTo>
                        <a:pt x="246" y="282"/>
                      </a:lnTo>
                      <a:lnTo>
                        <a:pt x="246" y="270"/>
                      </a:lnTo>
                      <a:lnTo>
                        <a:pt x="246" y="264"/>
                      </a:lnTo>
                      <a:lnTo>
                        <a:pt x="246" y="258"/>
                      </a:lnTo>
                      <a:lnTo>
                        <a:pt x="240" y="258"/>
                      </a:lnTo>
                      <a:lnTo>
                        <a:pt x="234" y="258"/>
                      </a:lnTo>
                      <a:lnTo>
                        <a:pt x="228" y="258"/>
                      </a:lnTo>
                      <a:lnTo>
                        <a:pt x="222" y="252"/>
                      </a:lnTo>
                      <a:lnTo>
                        <a:pt x="222" y="240"/>
                      </a:lnTo>
                      <a:lnTo>
                        <a:pt x="216" y="234"/>
                      </a:lnTo>
                      <a:lnTo>
                        <a:pt x="210" y="228"/>
                      </a:lnTo>
                      <a:lnTo>
                        <a:pt x="216" y="222"/>
                      </a:lnTo>
                      <a:lnTo>
                        <a:pt x="216" y="216"/>
                      </a:lnTo>
                      <a:lnTo>
                        <a:pt x="222" y="210"/>
                      </a:lnTo>
                      <a:lnTo>
                        <a:pt x="222" y="204"/>
                      </a:lnTo>
                      <a:lnTo>
                        <a:pt x="216" y="204"/>
                      </a:lnTo>
                      <a:lnTo>
                        <a:pt x="210" y="204"/>
                      </a:lnTo>
                      <a:lnTo>
                        <a:pt x="204" y="198"/>
                      </a:lnTo>
                      <a:lnTo>
                        <a:pt x="198" y="192"/>
                      </a:lnTo>
                      <a:lnTo>
                        <a:pt x="192" y="192"/>
                      </a:lnTo>
                      <a:lnTo>
                        <a:pt x="180" y="186"/>
                      </a:lnTo>
                      <a:lnTo>
                        <a:pt x="174" y="186"/>
                      </a:lnTo>
                      <a:lnTo>
                        <a:pt x="168" y="180"/>
                      </a:lnTo>
                      <a:lnTo>
                        <a:pt x="168" y="174"/>
                      </a:lnTo>
                      <a:lnTo>
                        <a:pt x="162" y="168"/>
                      </a:lnTo>
                      <a:lnTo>
                        <a:pt x="156" y="168"/>
                      </a:lnTo>
                      <a:lnTo>
                        <a:pt x="150" y="168"/>
                      </a:lnTo>
                      <a:lnTo>
                        <a:pt x="144" y="168"/>
                      </a:lnTo>
                      <a:lnTo>
                        <a:pt x="138" y="168"/>
                      </a:lnTo>
                      <a:lnTo>
                        <a:pt x="138" y="162"/>
                      </a:lnTo>
                      <a:lnTo>
                        <a:pt x="132" y="156"/>
                      </a:lnTo>
                      <a:lnTo>
                        <a:pt x="132" y="150"/>
                      </a:lnTo>
                      <a:lnTo>
                        <a:pt x="138" y="150"/>
                      </a:lnTo>
                      <a:lnTo>
                        <a:pt x="138" y="144"/>
                      </a:lnTo>
                      <a:lnTo>
                        <a:pt x="138" y="132"/>
                      </a:lnTo>
                      <a:lnTo>
                        <a:pt x="132" y="126"/>
                      </a:lnTo>
                      <a:lnTo>
                        <a:pt x="126" y="114"/>
                      </a:lnTo>
                      <a:lnTo>
                        <a:pt x="120" y="114"/>
                      </a:lnTo>
                      <a:lnTo>
                        <a:pt x="108" y="108"/>
                      </a:lnTo>
                      <a:lnTo>
                        <a:pt x="96" y="108"/>
                      </a:lnTo>
                      <a:lnTo>
                        <a:pt x="90" y="102"/>
                      </a:lnTo>
                      <a:lnTo>
                        <a:pt x="84" y="108"/>
                      </a:lnTo>
                      <a:lnTo>
                        <a:pt x="84" y="114"/>
                      </a:lnTo>
                      <a:lnTo>
                        <a:pt x="78" y="120"/>
                      </a:lnTo>
                      <a:lnTo>
                        <a:pt x="72" y="126"/>
                      </a:lnTo>
                      <a:lnTo>
                        <a:pt x="60" y="126"/>
                      </a:lnTo>
                      <a:lnTo>
                        <a:pt x="60" y="120"/>
                      </a:lnTo>
                      <a:lnTo>
                        <a:pt x="54" y="120"/>
                      </a:lnTo>
                      <a:lnTo>
                        <a:pt x="48" y="126"/>
                      </a:lnTo>
                      <a:lnTo>
                        <a:pt x="42" y="132"/>
                      </a:lnTo>
                      <a:lnTo>
                        <a:pt x="42" y="138"/>
                      </a:lnTo>
                      <a:lnTo>
                        <a:pt x="48" y="144"/>
                      </a:lnTo>
                      <a:lnTo>
                        <a:pt x="48" y="156"/>
                      </a:lnTo>
                      <a:lnTo>
                        <a:pt x="36" y="162"/>
                      </a:lnTo>
                      <a:lnTo>
                        <a:pt x="30" y="168"/>
                      </a:lnTo>
                      <a:lnTo>
                        <a:pt x="30" y="150"/>
                      </a:lnTo>
                      <a:lnTo>
                        <a:pt x="18" y="150"/>
                      </a:lnTo>
                      <a:lnTo>
                        <a:pt x="12" y="126"/>
                      </a:lnTo>
                      <a:lnTo>
                        <a:pt x="12" y="120"/>
                      </a:lnTo>
                      <a:lnTo>
                        <a:pt x="6" y="114"/>
                      </a:lnTo>
                      <a:lnTo>
                        <a:pt x="6" y="108"/>
                      </a:lnTo>
                      <a:lnTo>
                        <a:pt x="6" y="102"/>
                      </a:lnTo>
                      <a:lnTo>
                        <a:pt x="0" y="96"/>
                      </a:lnTo>
                      <a:lnTo>
                        <a:pt x="6" y="90"/>
                      </a:lnTo>
                      <a:close/>
                    </a:path>
                  </a:pathLst>
                </a:custGeom>
                <a:solidFill>
                  <a:srgbClr val="951D22"/>
                </a:solid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3" name="Freeform 813">
                  <a:extLst>
                    <a:ext uri="{FF2B5EF4-FFF2-40B4-BE49-F238E27FC236}">
                      <a16:creationId xmlns:a16="http://schemas.microsoft.com/office/drawing/2014/main" xmlns="" id="{41BB7D44-C106-7444-A76C-0288A10E5C6B}"/>
                    </a:ext>
                  </a:extLst>
                </p:cNvPr>
                <p:cNvSpPr>
                  <a:spLocks/>
                </p:cNvSpPr>
                <p:nvPr/>
              </p:nvSpPr>
              <p:spPr bwMode="auto">
                <a:xfrm>
                  <a:off x="7330328" y="5910083"/>
                  <a:ext cx="708947" cy="595009"/>
                </a:xfrm>
                <a:custGeom>
                  <a:avLst/>
                  <a:gdLst/>
                  <a:ahLst/>
                  <a:cxnLst>
                    <a:cxn ang="0">
                      <a:pos x="252" y="0"/>
                    </a:cxn>
                    <a:cxn ang="0">
                      <a:pos x="270" y="6"/>
                    </a:cxn>
                    <a:cxn ang="0">
                      <a:pos x="276" y="12"/>
                    </a:cxn>
                    <a:cxn ang="0">
                      <a:pos x="288" y="6"/>
                    </a:cxn>
                    <a:cxn ang="0">
                      <a:pos x="288" y="12"/>
                    </a:cxn>
                    <a:cxn ang="0">
                      <a:pos x="288" y="24"/>
                    </a:cxn>
                    <a:cxn ang="0">
                      <a:pos x="282" y="36"/>
                    </a:cxn>
                    <a:cxn ang="0">
                      <a:pos x="276" y="42"/>
                    </a:cxn>
                    <a:cxn ang="0">
                      <a:pos x="270" y="48"/>
                    </a:cxn>
                    <a:cxn ang="0">
                      <a:pos x="270" y="54"/>
                    </a:cxn>
                    <a:cxn ang="0">
                      <a:pos x="276" y="60"/>
                    </a:cxn>
                    <a:cxn ang="0">
                      <a:pos x="276" y="72"/>
                    </a:cxn>
                    <a:cxn ang="0">
                      <a:pos x="276" y="78"/>
                    </a:cxn>
                    <a:cxn ang="0">
                      <a:pos x="270" y="84"/>
                    </a:cxn>
                    <a:cxn ang="0">
                      <a:pos x="264" y="96"/>
                    </a:cxn>
                    <a:cxn ang="0">
                      <a:pos x="252" y="114"/>
                    </a:cxn>
                    <a:cxn ang="0">
                      <a:pos x="252" y="126"/>
                    </a:cxn>
                    <a:cxn ang="0">
                      <a:pos x="252" y="132"/>
                    </a:cxn>
                    <a:cxn ang="0">
                      <a:pos x="258" y="138"/>
                    </a:cxn>
                    <a:cxn ang="0">
                      <a:pos x="264" y="138"/>
                    </a:cxn>
                    <a:cxn ang="0">
                      <a:pos x="270" y="144"/>
                    </a:cxn>
                    <a:cxn ang="0">
                      <a:pos x="276" y="150"/>
                    </a:cxn>
                    <a:cxn ang="0">
                      <a:pos x="276" y="162"/>
                    </a:cxn>
                    <a:cxn ang="0">
                      <a:pos x="276" y="174"/>
                    </a:cxn>
                    <a:cxn ang="0">
                      <a:pos x="276" y="192"/>
                    </a:cxn>
                    <a:cxn ang="0">
                      <a:pos x="288" y="216"/>
                    </a:cxn>
                    <a:cxn ang="0">
                      <a:pos x="294" y="234"/>
                    </a:cxn>
                    <a:cxn ang="0">
                      <a:pos x="306" y="246"/>
                    </a:cxn>
                    <a:cxn ang="0">
                      <a:pos x="318" y="252"/>
                    </a:cxn>
                    <a:cxn ang="0">
                      <a:pos x="330" y="264"/>
                    </a:cxn>
                    <a:cxn ang="0">
                      <a:pos x="336" y="282"/>
                    </a:cxn>
                    <a:cxn ang="0">
                      <a:pos x="0" y="282"/>
                    </a:cxn>
                    <a:cxn ang="0">
                      <a:pos x="60" y="174"/>
                    </a:cxn>
                    <a:cxn ang="0">
                      <a:pos x="60" y="168"/>
                    </a:cxn>
                    <a:cxn ang="0">
                      <a:pos x="60" y="156"/>
                    </a:cxn>
                    <a:cxn ang="0">
                      <a:pos x="66" y="156"/>
                    </a:cxn>
                    <a:cxn ang="0">
                      <a:pos x="72" y="150"/>
                    </a:cxn>
                    <a:cxn ang="0">
                      <a:pos x="84" y="150"/>
                    </a:cxn>
                    <a:cxn ang="0">
                      <a:pos x="90" y="144"/>
                    </a:cxn>
                    <a:cxn ang="0">
                      <a:pos x="84" y="132"/>
                    </a:cxn>
                    <a:cxn ang="0">
                      <a:pos x="90" y="126"/>
                    </a:cxn>
                    <a:cxn ang="0">
                      <a:pos x="102" y="120"/>
                    </a:cxn>
                    <a:cxn ang="0">
                      <a:pos x="108" y="120"/>
                    </a:cxn>
                    <a:cxn ang="0">
                      <a:pos x="114" y="114"/>
                    </a:cxn>
                    <a:cxn ang="0">
                      <a:pos x="114" y="108"/>
                    </a:cxn>
                    <a:cxn ang="0">
                      <a:pos x="114" y="102"/>
                    </a:cxn>
                    <a:cxn ang="0">
                      <a:pos x="114" y="90"/>
                    </a:cxn>
                    <a:cxn ang="0">
                      <a:pos x="108" y="78"/>
                    </a:cxn>
                    <a:cxn ang="0">
                      <a:pos x="114" y="72"/>
                    </a:cxn>
                    <a:cxn ang="0">
                      <a:pos x="126" y="66"/>
                    </a:cxn>
                    <a:cxn ang="0">
                      <a:pos x="162" y="42"/>
                    </a:cxn>
                    <a:cxn ang="0">
                      <a:pos x="216" y="12"/>
                    </a:cxn>
                    <a:cxn ang="0">
                      <a:pos x="234" y="6"/>
                    </a:cxn>
                    <a:cxn ang="0">
                      <a:pos x="252" y="0"/>
                    </a:cxn>
                  </a:cxnLst>
                  <a:rect l="0" t="0" r="r" b="b"/>
                  <a:pathLst>
                    <a:path w="336" h="282">
                      <a:moveTo>
                        <a:pt x="252" y="0"/>
                      </a:moveTo>
                      <a:lnTo>
                        <a:pt x="270" y="6"/>
                      </a:lnTo>
                      <a:lnTo>
                        <a:pt x="276" y="12"/>
                      </a:lnTo>
                      <a:lnTo>
                        <a:pt x="288" y="6"/>
                      </a:lnTo>
                      <a:lnTo>
                        <a:pt x="288" y="12"/>
                      </a:lnTo>
                      <a:lnTo>
                        <a:pt x="288" y="24"/>
                      </a:lnTo>
                      <a:lnTo>
                        <a:pt x="282" y="36"/>
                      </a:lnTo>
                      <a:lnTo>
                        <a:pt x="276" y="42"/>
                      </a:lnTo>
                      <a:lnTo>
                        <a:pt x="270" y="48"/>
                      </a:lnTo>
                      <a:lnTo>
                        <a:pt x="270" y="54"/>
                      </a:lnTo>
                      <a:lnTo>
                        <a:pt x="276" y="60"/>
                      </a:lnTo>
                      <a:lnTo>
                        <a:pt x="276" y="72"/>
                      </a:lnTo>
                      <a:lnTo>
                        <a:pt x="276" y="78"/>
                      </a:lnTo>
                      <a:lnTo>
                        <a:pt x="270" y="84"/>
                      </a:lnTo>
                      <a:lnTo>
                        <a:pt x="264" y="96"/>
                      </a:lnTo>
                      <a:lnTo>
                        <a:pt x="252" y="114"/>
                      </a:lnTo>
                      <a:lnTo>
                        <a:pt x="252" y="126"/>
                      </a:lnTo>
                      <a:lnTo>
                        <a:pt x="252" y="132"/>
                      </a:lnTo>
                      <a:lnTo>
                        <a:pt x="258" y="138"/>
                      </a:lnTo>
                      <a:lnTo>
                        <a:pt x="264" y="138"/>
                      </a:lnTo>
                      <a:lnTo>
                        <a:pt x="270" y="144"/>
                      </a:lnTo>
                      <a:lnTo>
                        <a:pt x="276" y="150"/>
                      </a:lnTo>
                      <a:lnTo>
                        <a:pt x="276" y="162"/>
                      </a:lnTo>
                      <a:lnTo>
                        <a:pt x="276" y="174"/>
                      </a:lnTo>
                      <a:lnTo>
                        <a:pt x="276" y="192"/>
                      </a:lnTo>
                      <a:lnTo>
                        <a:pt x="288" y="216"/>
                      </a:lnTo>
                      <a:lnTo>
                        <a:pt x="294" y="234"/>
                      </a:lnTo>
                      <a:lnTo>
                        <a:pt x="306" y="246"/>
                      </a:lnTo>
                      <a:lnTo>
                        <a:pt x="318" y="252"/>
                      </a:lnTo>
                      <a:lnTo>
                        <a:pt x="330" y="264"/>
                      </a:lnTo>
                      <a:lnTo>
                        <a:pt x="336" y="282"/>
                      </a:lnTo>
                      <a:lnTo>
                        <a:pt x="0" y="282"/>
                      </a:lnTo>
                      <a:lnTo>
                        <a:pt x="60" y="174"/>
                      </a:lnTo>
                      <a:lnTo>
                        <a:pt x="60" y="168"/>
                      </a:lnTo>
                      <a:lnTo>
                        <a:pt x="60" y="156"/>
                      </a:lnTo>
                      <a:lnTo>
                        <a:pt x="66" y="156"/>
                      </a:lnTo>
                      <a:lnTo>
                        <a:pt x="72" y="150"/>
                      </a:lnTo>
                      <a:lnTo>
                        <a:pt x="84" y="150"/>
                      </a:lnTo>
                      <a:lnTo>
                        <a:pt x="90" y="144"/>
                      </a:lnTo>
                      <a:lnTo>
                        <a:pt x="84" y="132"/>
                      </a:lnTo>
                      <a:lnTo>
                        <a:pt x="90" y="126"/>
                      </a:lnTo>
                      <a:lnTo>
                        <a:pt x="102" y="120"/>
                      </a:lnTo>
                      <a:lnTo>
                        <a:pt x="108" y="120"/>
                      </a:lnTo>
                      <a:lnTo>
                        <a:pt x="114" y="114"/>
                      </a:lnTo>
                      <a:lnTo>
                        <a:pt x="114" y="108"/>
                      </a:lnTo>
                      <a:lnTo>
                        <a:pt x="114" y="102"/>
                      </a:lnTo>
                      <a:lnTo>
                        <a:pt x="114" y="90"/>
                      </a:lnTo>
                      <a:lnTo>
                        <a:pt x="108" y="78"/>
                      </a:lnTo>
                      <a:lnTo>
                        <a:pt x="114" y="72"/>
                      </a:lnTo>
                      <a:lnTo>
                        <a:pt x="126" y="66"/>
                      </a:lnTo>
                      <a:lnTo>
                        <a:pt x="162" y="42"/>
                      </a:lnTo>
                      <a:lnTo>
                        <a:pt x="216" y="12"/>
                      </a:lnTo>
                      <a:lnTo>
                        <a:pt x="234" y="6"/>
                      </a:lnTo>
                      <a:lnTo>
                        <a:pt x="252" y="0"/>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4" name="Freeform 815">
                  <a:extLst>
                    <a:ext uri="{FF2B5EF4-FFF2-40B4-BE49-F238E27FC236}">
                      <a16:creationId xmlns:a16="http://schemas.microsoft.com/office/drawing/2014/main" xmlns="" id="{DEF65091-D858-124F-A7B4-74B9C9D20268}"/>
                    </a:ext>
                  </a:extLst>
                </p:cNvPr>
                <p:cNvSpPr>
                  <a:spLocks/>
                </p:cNvSpPr>
                <p:nvPr/>
              </p:nvSpPr>
              <p:spPr bwMode="auto">
                <a:xfrm>
                  <a:off x="8203852" y="5732846"/>
                  <a:ext cx="683627" cy="595009"/>
                </a:xfrm>
                <a:custGeom>
                  <a:avLst/>
                  <a:gdLst/>
                  <a:ahLst/>
                  <a:cxnLst>
                    <a:cxn ang="0">
                      <a:pos x="294" y="72"/>
                    </a:cxn>
                    <a:cxn ang="0">
                      <a:pos x="276" y="72"/>
                    </a:cxn>
                    <a:cxn ang="0">
                      <a:pos x="264" y="60"/>
                    </a:cxn>
                    <a:cxn ang="0">
                      <a:pos x="252" y="54"/>
                    </a:cxn>
                    <a:cxn ang="0">
                      <a:pos x="240" y="48"/>
                    </a:cxn>
                    <a:cxn ang="0">
                      <a:pos x="228" y="42"/>
                    </a:cxn>
                    <a:cxn ang="0">
                      <a:pos x="216" y="36"/>
                    </a:cxn>
                    <a:cxn ang="0">
                      <a:pos x="210" y="18"/>
                    </a:cxn>
                    <a:cxn ang="0">
                      <a:pos x="192" y="12"/>
                    </a:cxn>
                    <a:cxn ang="0">
                      <a:pos x="168" y="18"/>
                    </a:cxn>
                    <a:cxn ang="0">
                      <a:pos x="162" y="24"/>
                    </a:cxn>
                    <a:cxn ang="0">
                      <a:pos x="162" y="12"/>
                    </a:cxn>
                    <a:cxn ang="0">
                      <a:pos x="138" y="0"/>
                    </a:cxn>
                    <a:cxn ang="0">
                      <a:pos x="120" y="12"/>
                    </a:cxn>
                    <a:cxn ang="0">
                      <a:pos x="102" y="18"/>
                    </a:cxn>
                    <a:cxn ang="0">
                      <a:pos x="96" y="30"/>
                    </a:cxn>
                    <a:cxn ang="0">
                      <a:pos x="96" y="42"/>
                    </a:cxn>
                    <a:cxn ang="0">
                      <a:pos x="96" y="54"/>
                    </a:cxn>
                    <a:cxn ang="0">
                      <a:pos x="78" y="60"/>
                    </a:cxn>
                    <a:cxn ang="0">
                      <a:pos x="66" y="60"/>
                    </a:cxn>
                    <a:cxn ang="0">
                      <a:pos x="42" y="54"/>
                    </a:cxn>
                    <a:cxn ang="0">
                      <a:pos x="24" y="60"/>
                    </a:cxn>
                    <a:cxn ang="0">
                      <a:pos x="0" y="84"/>
                    </a:cxn>
                    <a:cxn ang="0">
                      <a:pos x="0" y="102"/>
                    </a:cxn>
                    <a:cxn ang="0">
                      <a:pos x="6" y="120"/>
                    </a:cxn>
                    <a:cxn ang="0">
                      <a:pos x="12" y="132"/>
                    </a:cxn>
                    <a:cxn ang="0">
                      <a:pos x="18" y="144"/>
                    </a:cxn>
                    <a:cxn ang="0">
                      <a:pos x="18" y="156"/>
                    </a:cxn>
                    <a:cxn ang="0">
                      <a:pos x="42" y="180"/>
                    </a:cxn>
                    <a:cxn ang="0">
                      <a:pos x="60" y="198"/>
                    </a:cxn>
                    <a:cxn ang="0">
                      <a:pos x="72" y="204"/>
                    </a:cxn>
                    <a:cxn ang="0">
                      <a:pos x="72" y="216"/>
                    </a:cxn>
                    <a:cxn ang="0">
                      <a:pos x="84" y="234"/>
                    </a:cxn>
                    <a:cxn ang="0">
                      <a:pos x="84" y="252"/>
                    </a:cxn>
                    <a:cxn ang="0">
                      <a:pos x="138" y="276"/>
                    </a:cxn>
                    <a:cxn ang="0">
                      <a:pos x="144" y="264"/>
                    </a:cxn>
                    <a:cxn ang="0">
                      <a:pos x="156" y="264"/>
                    </a:cxn>
                    <a:cxn ang="0">
                      <a:pos x="168" y="252"/>
                    </a:cxn>
                    <a:cxn ang="0">
                      <a:pos x="162" y="246"/>
                    </a:cxn>
                    <a:cxn ang="0">
                      <a:pos x="180" y="234"/>
                    </a:cxn>
                    <a:cxn ang="0">
                      <a:pos x="180" y="222"/>
                    </a:cxn>
                    <a:cxn ang="0">
                      <a:pos x="186" y="204"/>
                    </a:cxn>
                    <a:cxn ang="0">
                      <a:pos x="192" y="192"/>
                    </a:cxn>
                    <a:cxn ang="0">
                      <a:pos x="210" y="198"/>
                    </a:cxn>
                    <a:cxn ang="0">
                      <a:pos x="222" y="192"/>
                    </a:cxn>
                    <a:cxn ang="0">
                      <a:pos x="228" y="174"/>
                    </a:cxn>
                    <a:cxn ang="0">
                      <a:pos x="252" y="150"/>
                    </a:cxn>
                    <a:cxn ang="0">
                      <a:pos x="264" y="144"/>
                    </a:cxn>
                    <a:cxn ang="0">
                      <a:pos x="276" y="138"/>
                    </a:cxn>
                    <a:cxn ang="0">
                      <a:pos x="282" y="126"/>
                    </a:cxn>
                    <a:cxn ang="0">
                      <a:pos x="306" y="114"/>
                    </a:cxn>
                    <a:cxn ang="0">
                      <a:pos x="318" y="102"/>
                    </a:cxn>
                    <a:cxn ang="0">
                      <a:pos x="324" y="90"/>
                    </a:cxn>
                    <a:cxn ang="0">
                      <a:pos x="312" y="84"/>
                    </a:cxn>
                    <a:cxn ang="0">
                      <a:pos x="306" y="72"/>
                    </a:cxn>
                  </a:cxnLst>
                  <a:rect l="0" t="0" r="r" b="b"/>
                  <a:pathLst>
                    <a:path w="324" h="282">
                      <a:moveTo>
                        <a:pt x="306" y="72"/>
                      </a:moveTo>
                      <a:lnTo>
                        <a:pt x="294" y="72"/>
                      </a:lnTo>
                      <a:lnTo>
                        <a:pt x="288" y="72"/>
                      </a:lnTo>
                      <a:lnTo>
                        <a:pt x="276" y="72"/>
                      </a:lnTo>
                      <a:lnTo>
                        <a:pt x="270" y="60"/>
                      </a:lnTo>
                      <a:lnTo>
                        <a:pt x="264" y="60"/>
                      </a:lnTo>
                      <a:lnTo>
                        <a:pt x="258" y="60"/>
                      </a:lnTo>
                      <a:lnTo>
                        <a:pt x="252" y="54"/>
                      </a:lnTo>
                      <a:lnTo>
                        <a:pt x="246" y="54"/>
                      </a:lnTo>
                      <a:lnTo>
                        <a:pt x="240" y="48"/>
                      </a:lnTo>
                      <a:lnTo>
                        <a:pt x="234" y="42"/>
                      </a:lnTo>
                      <a:lnTo>
                        <a:pt x="228" y="42"/>
                      </a:lnTo>
                      <a:lnTo>
                        <a:pt x="222" y="42"/>
                      </a:lnTo>
                      <a:lnTo>
                        <a:pt x="216" y="36"/>
                      </a:lnTo>
                      <a:lnTo>
                        <a:pt x="216" y="24"/>
                      </a:lnTo>
                      <a:lnTo>
                        <a:pt x="210" y="18"/>
                      </a:lnTo>
                      <a:lnTo>
                        <a:pt x="204" y="12"/>
                      </a:lnTo>
                      <a:lnTo>
                        <a:pt x="192" y="12"/>
                      </a:lnTo>
                      <a:lnTo>
                        <a:pt x="180" y="12"/>
                      </a:lnTo>
                      <a:lnTo>
                        <a:pt x="168" y="18"/>
                      </a:lnTo>
                      <a:lnTo>
                        <a:pt x="168" y="24"/>
                      </a:lnTo>
                      <a:lnTo>
                        <a:pt x="162" y="24"/>
                      </a:lnTo>
                      <a:lnTo>
                        <a:pt x="156" y="18"/>
                      </a:lnTo>
                      <a:lnTo>
                        <a:pt x="162" y="12"/>
                      </a:lnTo>
                      <a:lnTo>
                        <a:pt x="156" y="6"/>
                      </a:lnTo>
                      <a:lnTo>
                        <a:pt x="138" y="0"/>
                      </a:lnTo>
                      <a:lnTo>
                        <a:pt x="132" y="0"/>
                      </a:lnTo>
                      <a:lnTo>
                        <a:pt x="120" y="12"/>
                      </a:lnTo>
                      <a:lnTo>
                        <a:pt x="108" y="12"/>
                      </a:lnTo>
                      <a:lnTo>
                        <a:pt x="102" y="18"/>
                      </a:lnTo>
                      <a:lnTo>
                        <a:pt x="96" y="24"/>
                      </a:lnTo>
                      <a:lnTo>
                        <a:pt x="96" y="30"/>
                      </a:lnTo>
                      <a:lnTo>
                        <a:pt x="96" y="36"/>
                      </a:lnTo>
                      <a:lnTo>
                        <a:pt x="96" y="42"/>
                      </a:lnTo>
                      <a:lnTo>
                        <a:pt x="96" y="48"/>
                      </a:lnTo>
                      <a:lnTo>
                        <a:pt x="96" y="54"/>
                      </a:lnTo>
                      <a:lnTo>
                        <a:pt x="90" y="60"/>
                      </a:lnTo>
                      <a:lnTo>
                        <a:pt x="78" y="60"/>
                      </a:lnTo>
                      <a:lnTo>
                        <a:pt x="72" y="60"/>
                      </a:lnTo>
                      <a:lnTo>
                        <a:pt x="66" y="60"/>
                      </a:lnTo>
                      <a:lnTo>
                        <a:pt x="48" y="54"/>
                      </a:lnTo>
                      <a:lnTo>
                        <a:pt x="42" y="54"/>
                      </a:lnTo>
                      <a:lnTo>
                        <a:pt x="36" y="54"/>
                      </a:lnTo>
                      <a:lnTo>
                        <a:pt x="24" y="60"/>
                      </a:lnTo>
                      <a:lnTo>
                        <a:pt x="12" y="66"/>
                      </a:lnTo>
                      <a:lnTo>
                        <a:pt x="0" y="84"/>
                      </a:lnTo>
                      <a:lnTo>
                        <a:pt x="0" y="90"/>
                      </a:lnTo>
                      <a:lnTo>
                        <a:pt x="0" y="102"/>
                      </a:lnTo>
                      <a:lnTo>
                        <a:pt x="6" y="108"/>
                      </a:lnTo>
                      <a:lnTo>
                        <a:pt x="6" y="120"/>
                      </a:lnTo>
                      <a:lnTo>
                        <a:pt x="12" y="126"/>
                      </a:lnTo>
                      <a:lnTo>
                        <a:pt x="12" y="132"/>
                      </a:lnTo>
                      <a:lnTo>
                        <a:pt x="18" y="138"/>
                      </a:lnTo>
                      <a:lnTo>
                        <a:pt x="18" y="144"/>
                      </a:lnTo>
                      <a:lnTo>
                        <a:pt x="18" y="150"/>
                      </a:lnTo>
                      <a:lnTo>
                        <a:pt x="18" y="156"/>
                      </a:lnTo>
                      <a:lnTo>
                        <a:pt x="30" y="168"/>
                      </a:lnTo>
                      <a:lnTo>
                        <a:pt x="42" y="180"/>
                      </a:lnTo>
                      <a:lnTo>
                        <a:pt x="48" y="192"/>
                      </a:lnTo>
                      <a:lnTo>
                        <a:pt x="60" y="198"/>
                      </a:lnTo>
                      <a:lnTo>
                        <a:pt x="66" y="198"/>
                      </a:lnTo>
                      <a:lnTo>
                        <a:pt x="72" y="204"/>
                      </a:lnTo>
                      <a:lnTo>
                        <a:pt x="72" y="210"/>
                      </a:lnTo>
                      <a:lnTo>
                        <a:pt x="72" y="216"/>
                      </a:lnTo>
                      <a:lnTo>
                        <a:pt x="78" y="228"/>
                      </a:lnTo>
                      <a:lnTo>
                        <a:pt x="84" y="234"/>
                      </a:lnTo>
                      <a:lnTo>
                        <a:pt x="84" y="246"/>
                      </a:lnTo>
                      <a:lnTo>
                        <a:pt x="84" y="252"/>
                      </a:lnTo>
                      <a:lnTo>
                        <a:pt x="138" y="282"/>
                      </a:lnTo>
                      <a:lnTo>
                        <a:pt x="138" y="276"/>
                      </a:lnTo>
                      <a:lnTo>
                        <a:pt x="138" y="270"/>
                      </a:lnTo>
                      <a:lnTo>
                        <a:pt x="144" y="264"/>
                      </a:lnTo>
                      <a:lnTo>
                        <a:pt x="150" y="264"/>
                      </a:lnTo>
                      <a:lnTo>
                        <a:pt x="156" y="264"/>
                      </a:lnTo>
                      <a:lnTo>
                        <a:pt x="162" y="264"/>
                      </a:lnTo>
                      <a:lnTo>
                        <a:pt x="168" y="252"/>
                      </a:lnTo>
                      <a:lnTo>
                        <a:pt x="168" y="246"/>
                      </a:lnTo>
                      <a:lnTo>
                        <a:pt x="162" y="246"/>
                      </a:lnTo>
                      <a:lnTo>
                        <a:pt x="168" y="240"/>
                      </a:lnTo>
                      <a:lnTo>
                        <a:pt x="180" y="234"/>
                      </a:lnTo>
                      <a:lnTo>
                        <a:pt x="180" y="228"/>
                      </a:lnTo>
                      <a:lnTo>
                        <a:pt x="180" y="222"/>
                      </a:lnTo>
                      <a:lnTo>
                        <a:pt x="180" y="216"/>
                      </a:lnTo>
                      <a:lnTo>
                        <a:pt x="186" y="204"/>
                      </a:lnTo>
                      <a:lnTo>
                        <a:pt x="186" y="198"/>
                      </a:lnTo>
                      <a:lnTo>
                        <a:pt x="192" y="192"/>
                      </a:lnTo>
                      <a:lnTo>
                        <a:pt x="198" y="198"/>
                      </a:lnTo>
                      <a:lnTo>
                        <a:pt x="210" y="198"/>
                      </a:lnTo>
                      <a:lnTo>
                        <a:pt x="216" y="198"/>
                      </a:lnTo>
                      <a:lnTo>
                        <a:pt x="222" y="192"/>
                      </a:lnTo>
                      <a:lnTo>
                        <a:pt x="222" y="186"/>
                      </a:lnTo>
                      <a:lnTo>
                        <a:pt x="228" y="174"/>
                      </a:lnTo>
                      <a:lnTo>
                        <a:pt x="240" y="168"/>
                      </a:lnTo>
                      <a:lnTo>
                        <a:pt x="252" y="150"/>
                      </a:lnTo>
                      <a:lnTo>
                        <a:pt x="258" y="144"/>
                      </a:lnTo>
                      <a:lnTo>
                        <a:pt x="264" y="144"/>
                      </a:lnTo>
                      <a:lnTo>
                        <a:pt x="270" y="144"/>
                      </a:lnTo>
                      <a:lnTo>
                        <a:pt x="276" y="138"/>
                      </a:lnTo>
                      <a:lnTo>
                        <a:pt x="276" y="132"/>
                      </a:lnTo>
                      <a:lnTo>
                        <a:pt x="282" y="126"/>
                      </a:lnTo>
                      <a:lnTo>
                        <a:pt x="294" y="114"/>
                      </a:lnTo>
                      <a:lnTo>
                        <a:pt x="306" y="114"/>
                      </a:lnTo>
                      <a:lnTo>
                        <a:pt x="312" y="108"/>
                      </a:lnTo>
                      <a:lnTo>
                        <a:pt x="318" y="102"/>
                      </a:lnTo>
                      <a:lnTo>
                        <a:pt x="324" y="96"/>
                      </a:lnTo>
                      <a:lnTo>
                        <a:pt x="324" y="90"/>
                      </a:lnTo>
                      <a:lnTo>
                        <a:pt x="318" y="84"/>
                      </a:lnTo>
                      <a:lnTo>
                        <a:pt x="312" y="84"/>
                      </a:lnTo>
                      <a:lnTo>
                        <a:pt x="306" y="78"/>
                      </a:lnTo>
                      <a:lnTo>
                        <a:pt x="306" y="72"/>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5" name="Freeform 816">
                  <a:extLst>
                    <a:ext uri="{FF2B5EF4-FFF2-40B4-BE49-F238E27FC236}">
                      <a16:creationId xmlns:a16="http://schemas.microsoft.com/office/drawing/2014/main" xmlns="" id="{F548662F-D045-8A4F-9508-109CA4AEAE8D}"/>
                    </a:ext>
                  </a:extLst>
                </p:cNvPr>
                <p:cNvSpPr>
                  <a:spLocks/>
                </p:cNvSpPr>
                <p:nvPr/>
              </p:nvSpPr>
              <p:spPr bwMode="auto">
                <a:xfrm>
                  <a:off x="7862038" y="5884764"/>
                  <a:ext cx="632988" cy="620328"/>
                </a:xfrm>
                <a:custGeom>
                  <a:avLst/>
                  <a:gdLst/>
                  <a:ahLst/>
                  <a:cxnLst>
                    <a:cxn ang="0">
                      <a:pos x="228" y="288"/>
                    </a:cxn>
                    <a:cxn ang="0">
                      <a:pos x="270" y="276"/>
                    </a:cxn>
                    <a:cxn ang="0">
                      <a:pos x="264" y="258"/>
                    </a:cxn>
                    <a:cxn ang="0">
                      <a:pos x="252" y="246"/>
                    </a:cxn>
                    <a:cxn ang="0">
                      <a:pos x="300" y="210"/>
                    </a:cxn>
                    <a:cxn ang="0">
                      <a:pos x="246" y="174"/>
                    </a:cxn>
                    <a:cxn ang="0">
                      <a:pos x="240" y="156"/>
                    </a:cxn>
                    <a:cxn ang="0">
                      <a:pos x="234" y="138"/>
                    </a:cxn>
                    <a:cxn ang="0">
                      <a:pos x="228" y="126"/>
                    </a:cxn>
                    <a:cxn ang="0">
                      <a:pos x="210" y="120"/>
                    </a:cxn>
                    <a:cxn ang="0">
                      <a:pos x="192" y="96"/>
                    </a:cxn>
                    <a:cxn ang="0">
                      <a:pos x="180" y="78"/>
                    </a:cxn>
                    <a:cxn ang="0">
                      <a:pos x="180" y="66"/>
                    </a:cxn>
                    <a:cxn ang="0">
                      <a:pos x="168" y="48"/>
                    </a:cxn>
                    <a:cxn ang="0">
                      <a:pos x="168" y="36"/>
                    </a:cxn>
                    <a:cxn ang="0">
                      <a:pos x="162" y="18"/>
                    </a:cxn>
                    <a:cxn ang="0">
                      <a:pos x="156" y="12"/>
                    </a:cxn>
                    <a:cxn ang="0">
                      <a:pos x="144" y="0"/>
                    </a:cxn>
                    <a:cxn ang="0">
                      <a:pos x="132" y="0"/>
                    </a:cxn>
                    <a:cxn ang="0">
                      <a:pos x="120" y="12"/>
                    </a:cxn>
                    <a:cxn ang="0">
                      <a:pos x="102" y="18"/>
                    </a:cxn>
                    <a:cxn ang="0">
                      <a:pos x="78" y="18"/>
                    </a:cxn>
                    <a:cxn ang="0">
                      <a:pos x="72" y="18"/>
                    </a:cxn>
                    <a:cxn ang="0">
                      <a:pos x="60" y="6"/>
                    </a:cxn>
                    <a:cxn ang="0">
                      <a:pos x="48" y="6"/>
                    </a:cxn>
                    <a:cxn ang="0">
                      <a:pos x="36" y="18"/>
                    </a:cxn>
                    <a:cxn ang="0">
                      <a:pos x="36" y="36"/>
                    </a:cxn>
                    <a:cxn ang="0">
                      <a:pos x="24" y="54"/>
                    </a:cxn>
                    <a:cxn ang="0">
                      <a:pos x="18" y="66"/>
                    </a:cxn>
                    <a:cxn ang="0">
                      <a:pos x="24" y="84"/>
                    </a:cxn>
                    <a:cxn ang="0">
                      <a:pos x="18" y="96"/>
                    </a:cxn>
                    <a:cxn ang="0">
                      <a:pos x="0" y="126"/>
                    </a:cxn>
                    <a:cxn ang="0">
                      <a:pos x="0" y="144"/>
                    </a:cxn>
                    <a:cxn ang="0">
                      <a:pos x="12" y="150"/>
                    </a:cxn>
                    <a:cxn ang="0">
                      <a:pos x="24" y="162"/>
                    </a:cxn>
                    <a:cxn ang="0">
                      <a:pos x="24" y="186"/>
                    </a:cxn>
                    <a:cxn ang="0">
                      <a:pos x="36" y="228"/>
                    </a:cxn>
                    <a:cxn ang="0">
                      <a:pos x="54" y="258"/>
                    </a:cxn>
                    <a:cxn ang="0">
                      <a:pos x="78" y="276"/>
                    </a:cxn>
                  </a:cxnLst>
                  <a:rect l="0" t="0" r="r" b="b"/>
                  <a:pathLst>
                    <a:path w="300" h="294">
                      <a:moveTo>
                        <a:pt x="84" y="294"/>
                      </a:moveTo>
                      <a:lnTo>
                        <a:pt x="228" y="288"/>
                      </a:lnTo>
                      <a:lnTo>
                        <a:pt x="270" y="288"/>
                      </a:lnTo>
                      <a:lnTo>
                        <a:pt x="270" y="276"/>
                      </a:lnTo>
                      <a:lnTo>
                        <a:pt x="270" y="264"/>
                      </a:lnTo>
                      <a:lnTo>
                        <a:pt x="264" y="258"/>
                      </a:lnTo>
                      <a:lnTo>
                        <a:pt x="252" y="252"/>
                      </a:lnTo>
                      <a:lnTo>
                        <a:pt x="252" y="246"/>
                      </a:lnTo>
                      <a:lnTo>
                        <a:pt x="300" y="216"/>
                      </a:lnTo>
                      <a:lnTo>
                        <a:pt x="300" y="210"/>
                      </a:lnTo>
                      <a:lnTo>
                        <a:pt x="246" y="180"/>
                      </a:lnTo>
                      <a:lnTo>
                        <a:pt x="246" y="174"/>
                      </a:lnTo>
                      <a:lnTo>
                        <a:pt x="246" y="162"/>
                      </a:lnTo>
                      <a:lnTo>
                        <a:pt x="240" y="156"/>
                      </a:lnTo>
                      <a:lnTo>
                        <a:pt x="234" y="144"/>
                      </a:lnTo>
                      <a:lnTo>
                        <a:pt x="234" y="138"/>
                      </a:lnTo>
                      <a:lnTo>
                        <a:pt x="234" y="132"/>
                      </a:lnTo>
                      <a:lnTo>
                        <a:pt x="228" y="126"/>
                      </a:lnTo>
                      <a:lnTo>
                        <a:pt x="222" y="126"/>
                      </a:lnTo>
                      <a:lnTo>
                        <a:pt x="210" y="120"/>
                      </a:lnTo>
                      <a:lnTo>
                        <a:pt x="204" y="108"/>
                      </a:lnTo>
                      <a:lnTo>
                        <a:pt x="192" y="96"/>
                      </a:lnTo>
                      <a:lnTo>
                        <a:pt x="180" y="84"/>
                      </a:lnTo>
                      <a:lnTo>
                        <a:pt x="180" y="78"/>
                      </a:lnTo>
                      <a:lnTo>
                        <a:pt x="180" y="72"/>
                      </a:lnTo>
                      <a:lnTo>
                        <a:pt x="180" y="66"/>
                      </a:lnTo>
                      <a:lnTo>
                        <a:pt x="174" y="60"/>
                      </a:lnTo>
                      <a:lnTo>
                        <a:pt x="168" y="48"/>
                      </a:lnTo>
                      <a:lnTo>
                        <a:pt x="168" y="42"/>
                      </a:lnTo>
                      <a:lnTo>
                        <a:pt x="168" y="36"/>
                      </a:lnTo>
                      <a:lnTo>
                        <a:pt x="162" y="30"/>
                      </a:lnTo>
                      <a:lnTo>
                        <a:pt x="162" y="18"/>
                      </a:lnTo>
                      <a:lnTo>
                        <a:pt x="162" y="12"/>
                      </a:lnTo>
                      <a:lnTo>
                        <a:pt x="156" y="12"/>
                      </a:lnTo>
                      <a:lnTo>
                        <a:pt x="150" y="6"/>
                      </a:lnTo>
                      <a:lnTo>
                        <a:pt x="144" y="0"/>
                      </a:lnTo>
                      <a:lnTo>
                        <a:pt x="138" y="0"/>
                      </a:lnTo>
                      <a:lnTo>
                        <a:pt x="132" y="0"/>
                      </a:lnTo>
                      <a:lnTo>
                        <a:pt x="126" y="0"/>
                      </a:lnTo>
                      <a:lnTo>
                        <a:pt x="120" y="12"/>
                      </a:lnTo>
                      <a:lnTo>
                        <a:pt x="114" y="18"/>
                      </a:lnTo>
                      <a:lnTo>
                        <a:pt x="102" y="18"/>
                      </a:lnTo>
                      <a:lnTo>
                        <a:pt x="90" y="18"/>
                      </a:lnTo>
                      <a:lnTo>
                        <a:pt x="78" y="18"/>
                      </a:lnTo>
                      <a:lnTo>
                        <a:pt x="72" y="24"/>
                      </a:lnTo>
                      <a:lnTo>
                        <a:pt x="72" y="18"/>
                      </a:lnTo>
                      <a:lnTo>
                        <a:pt x="66" y="12"/>
                      </a:lnTo>
                      <a:lnTo>
                        <a:pt x="60" y="6"/>
                      </a:lnTo>
                      <a:lnTo>
                        <a:pt x="54" y="6"/>
                      </a:lnTo>
                      <a:lnTo>
                        <a:pt x="48" y="6"/>
                      </a:lnTo>
                      <a:lnTo>
                        <a:pt x="42" y="12"/>
                      </a:lnTo>
                      <a:lnTo>
                        <a:pt x="36" y="18"/>
                      </a:lnTo>
                      <a:lnTo>
                        <a:pt x="36" y="24"/>
                      </a:lnTo>
                      <a:lnTo>
                        <a:pt x="36" y="36"/>
                      </a:lnTo>
                      <a:lnTo>
                        <a:pt x="30" y="48"/>
                      </a:lnTo>
                      <a:lnTo>
                        <a:pt x="24" y="54"/>
                      </a:lnTo>
                      <a:lnTo>
                        <a:pt x="18" y="60"/>
                      </a:lnTo>
                      <a:lnTo>
                        <a:pt x="18" y="66"/>
                      </a:lnTo>
                      <a:lnTo>
                        <a:pt x="24" y="72"/>
                      </a:lnTo>
                      <a:lnTo>
                        <a:pt x="24" y="84"/>
                      </a:lnTo>
                      <a:lnTo>
                        <a:pt x="24" y="90"/>
                      </a:lnTo>
                      <a:lnTo>
                        <a:pt x="18" y="96"/>
                      </a:lnTo>
                      <a:lnTo>
                        <a:pt x="12" y="108"/>
                      </a:lnTo>
                      <a:lnTo>
                        <a:pt x="0" y="126"/>
                      </a:lnTo>
                      <a:lnTo>
                        <a:pt x="0" y="138"/>
                      </a:lnTo>
                      <a:lnTo>
                        <a:pt x="0" y="144"/>
                      </a:lnTo>
                      <a:lnTo>
                        <a:pt x="6" y="150"/>
                      </a:lnTo>
                      <a:lnTo>
                        <a:pt x="12" y="150"/>
                      </a:lnTo>
                      <a:lnTo>
                        <a:pt x="18" y="156"/>
                      </a:lnTo>
                      <a:lnTo>
                        <a:pt x="24" y="162"/>
                      </a:lnTo>
                      <a:lnTo>
                        <a:pt x="24" y="174"/>
                      </a:lnTo>
                      <a:lnTo>
                        <a:pt x="24" y="186"/>
                      </a:lnTo>
                      <a:lnTo>
                        <a:pt x="24" y="204"/>
                      </a:lnTo>
                      <a:lnTo>
                        <a:pt x="36" y="228"/>
                      </a:lnTo>
                      <a:lnTo>
                        <a:pt x="42" y="246"/>
                      </a:lnTo>
                      <a:lnTo>
                        <a:pt x="54" y="258"/>
                      </a:lnTo>
                      <a:lnTo>
                        <a:pt x="66" y="264"/>
                      </a:lnTo>
                      <a:lnTo>
                        <a:pt x="78" y="276"/>
                      </a:lnTo>
                      <a:lnTo>
                        <a:pt x="84" y="294"/>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6" name="Freeform 817">
                  <a:extLst>
                    <a:ext uri="{FF2B5EF4-FFF2-40B4-BE49-F238E27FC236}">
                      <a16:creationId xmlns:a16="http://schemas.microsoft.com/office/drawing/2014/main" xmlns="" id="{A48866F0-D162-AD4B-B9E5-02FE350BDB22}"/>
                    </a:ext>
                  </a:extLst>
                </p:cNvPr>
                <p:cNvSpPr>
                  <a:spLocks/>
                </p:cNvSpPr>
                <p:nvPr/>
              </p:nvSpPr>
              <p:spPr bwMode="auto">
                <a:xfrm>
                  <a:off x="8343109" y="5239116"/>
                  <a:ext cx="607669" cy="670967"/>
                </a:xfrm>
                <a:custGeom>
                  <a:avLst/>
                  <a:gdLst/>
                  <a:ahLst/>
                  <a:cxnLst>
                    <a:cxn ang="0">
                      <a:pos x="114" y="6"/>
                    </a:cxn>
                    <a:cxn ang="0">
                      <a:pos x="114" y="18"/>
                    </a:cxn>
                    <a:cxn ang="0">
                      <a:pos x="102" y="24"/>
                    </a:cxn>
                    <a:cxn ang="0">
                      <a:pos x="78" y="30"/>
                    </a:cxn>
                    <a:cxn ang="0">
                      <a:pos x="54" y="48"/>
                    </a:cxn>
                    <a:cxn ang="0">
                      <a:pos x="42" y="78"/>
                    </a:cxn>
                    <a:cxn ang="0">
                      <a:pos x="30" y="78"/>
                    </a:cxn>
                    <a:cxn ang="0">
                      <a:pos x="18" y="78"/>
                    </a:cxn>
                    <a:cxn ang="0">
                      <a:pos x="18" y="102"/>
                    </a:cxn>
                    <a:cxn ang="0">
                      <a:pos x="18" y="132"/>
                    </a:cxn>
                    <a:cxn ang="0">
                      <a:pos x="6" y="144"/>
                    </a:cxn>
                    <a:cxn ang="0">
                      <a:pos x="0" y="150"/>
                    </a:cxn>
                    <a:cxn ang="0">
                      <a:pos x="12" y="168"/>
                    </a:cxn>
                    <a:cxn ang="0">
                      <a:pos x="30" y="192"/>
                    </a:cxn>
                    <a:cxn ang="0">
                      <a:pos x="48" y="192"/>
                    </a:cxn>
                    <a:cxn ang="0">
                      <a:pos x="66" y="192"/>
                    </a:cxn>
                    <a:cxn ang="0">
                      <a:pos x="72" y="204"/>
                    </a:cxn>
                    <a:cxn ang="0">
                      <a:pos x="66" y="216"/>
                    </a:cxn>
                    <a:cxn ang="0">
                      <a:pos x="54" y="222"/>
                    </a:cxn>
                    <a:cxn ang="0">
                      <a:pos x="60" y="228"/>
                    </a:cxn>
                    <a:cxn ang="0">
                      <a:pos x="66" y="234"/>
                    </a:cxn>
                    <a:cxn ang="0">
                      <a:pos x="90" y="240"/>
                    </a:cxn>
                    <a:cxn ang="0">
                      <a:pos x="90" y="246"/>
                    </a:cxn>
                    <a:cxn ang="0">
                      <a:pos x="96" y="258"/>
                    </a:cxn>
                    <a:cxn ang="0">
                      <a:pos x="102" y="252"/>
                    </a:cxn>
                    <a:cxn ang="0">
                      <a:pos x="126" y="246"/>
                    </a:cxn>
                    <a:cxn ang="0">
                      <a:pos x="144" y="252"/>
                    </a:cxn>
                    <a:cxn ang="0">
                      <a:pos x="150" y="270"/>
                    </a:cxn>
                    <a:cxn ang="0">
                      <a:pos x="162" y="276"/>
                    </a:cxn>
                    <a:cxn ang="0">
                      <a:pos x="174" y="282"/>
                    </a:cxn>
                    <a:cxn ang="0">
                      <a:pos x="186" y="288"/>
                    </a:cxn>
                    <a:cxn ang="0">
                      <a:pos x="198" y="294"/>
                    </a:cxn>
                    <a:cxn ang="0">
                      <a:pos x="210" y="306"/>
                    </a:cxn>
                    <a:cxn ang="0">
                      <a:pos x="228" y="306"/>
                    </a:cxn>
                    <a:cxn ang="0">
                      <a:pos x="282" y="318"/>
                    </a:cxn>
                    <a:cxn ang="0">
                      <a:pos x="282" y="270"/>
                    </a:cxn>
                    <a:cxn ang="0">
                      <a:pos x="288" y="264"/>
                    </a:cxn>
                    <a:cxn ang="0">
                      <a:pos x="282" y="246"/>
                    </a:cxn>
                    <a:cxn ang="0">
                      <a:pos x="276" y="240"/>
                    </a:cxn>
                    <a:cxn ang="0">
                      <a:pos x="264" y="240"/>
                    </a:cxn>
                    <a:cxn ang="0">
                      <a:pos x="270" y="228"/>
                    </a:cxn>
                    <a:cxn ang="0">
                      <a:pos x="270" y="216"/>
                    </a:cxn>
                    <a:cxn ang="0">
                      <a:pos x="258" y="210"/>
                    </a:cxn>
                    <a:cxn ang="0">
                      <a:pos x="264" y="198"/>
                    </a:cxn>
                    <a:cxn ang="0">
                      <a:pos x="270" y="186"/>
                    </a:cxn>
                    <a:cxn ang="0">
                      <a:pos x="264" y="180"/>
                    </a:cxn>
                    <a:cxn ang="0">
                      <a:pos x="258" y="174"/>
                    </a:cxn>
                    <a:cxn ang="0">
                      <a:pos x="288" y="114"/>
                    </a:cxn>
                    <a:cxn ang="0">
                      <a:pos x="282" y="90"/>
                    </a:cxn>
                    <a:cxn ang="0">
                      <a:pos x="270" y="72"/>
                    </a:cxn>
                    <a:cxn ang="0">
                      <a:pos x="246" y="60"/>
                    </a:cxn>
                    <a:cxn ang="0">
                      <a:pos x="240" y="48"/>
                    </a:cxn>
                    <a:cxn ang="0">
                      <a:pos x="228" y="48"/>
                    </a:cxn>
                    <a:cxn ang="0">
                      <a:pos x="216" y="36"/>
                    </a:cxn>
                    <a:cxn ang="0">
                      <a:pos x="210" y="24"/>
                    </a:cxn>
                    <a:cxn ang="0">
                      <a:pos x="204" y="12"/>
                    </a:cxn>
                    <a:cxn ang="0">
                      <a:pos x="198" y="0"/>
                    </a:cxn>
                    <a:cxn ang="0">
                      <a:pos x="186" y="0"/>
                    </a:cxn>
                    <a:cxn ang="0">
                      <a:pos x="174" y="12"/>
                    </a:cxn>
                    <a:cxn ang="0">
                      <a:pos x="108" y="6"/>
                    </a:cxn>
                  </a:cxnLst>
                  <a:rect l="0" t="0" r="r" b="b"/>
                  <a:pathLst>
                    <a:path w="288" h="318">
                      <a:moveTo>
                        <a:pt x="108" y="6"/>
                      </a:moveTo>
                      <a:lnTo>
                        <a:pt x="114" y="6"/>
                      </a:lnTo>
                      <a:lnTo>
                        <a:pt x="114" y="12"/>
                      </a:lnTo>
                      <a:lnTo>
                        <a:pt x="114" y="18"/>
                      </a:lnTo>
                      <a:lnTo>
                        <a:pt x="108" y="24"/>
                      </a:lnTo>
                      <a:lnTo>
                        <a:pt x="102" y="24"/>
                      </a:lnTo>
                      <a:lnTo>
                        <a:pt x="90" y="24"/>
                      </a:lnTo>
                      <a:lnTo>
                        <a:pt x="78" y="30"/>
                      </a:lnTo>
                      <a:lnTo>
                        <a:pt x="66" y="42"/>
                      </a:lnTo>
                      <a:lnTo>
                        <a:pt x="54" y="48"/>
                      </a:lnTo>
                      <a:lnTo>
                        <a:pt x="42" y="72"/>
                      </a:lnTo>
                      <a:lnTo>
                        <a:pt x="42" y="78"/>
                      </a:lnTo>
                      <a:lnTo>
                        <a:pt x="36" y="78"/>
                      </a:lnTo>
                      <a:lnTo>
                        <a:pt x="30" y="78"/>
                      </a:lnTo>
                      <a:lnTo>
                        <a:pt x="24" y="78"/>
                      </a:lnTo>
                      <a:lnTo>
                        <a:pt x="18" y="78"/>
                      </a:lnTo>
                      <a:lnTo>
                        <a:pt x="18" y="84"/>
                      </a:lnTo>
                      <a:lnTo>
                        <a:pt x="18" y="102"/>
                      </a:lnTo>
                      <a:lnTo>
                        <a:pt x="18" y="120"/>
                      </a:lnTo>
                      <a:lnTo>
                        <a:pt x="18" y="132"/>
                      </a:lnTo>
                      <a:lnTo>
                        <a:pt x="12" y="138"/>
                      </a:lnTo>
                      <a:lnTo>
                        <a:pt x="6" y="144"/>
                      </a:lnTo>
                      <a:lnTo>
                        <a:pt x="0" y="144"/>
                      </a:lnTo>
                      <a:lnTo>
                        <a:pt x="0" y="150"/>
                      </a:lnTo>
                      <a:lnTo>
                        <a:pt x="6" y="162"/>
                      </a:lnTo>
                      <a:lnTo>
                        <a:pt x="12" y="168"/>
                      </a:lnTo>
                      <a:lnTo>
                        <a:pt x="24" y="186"/>
                      </a:lnTo>
                      <a:lnTo>
                        <a:pt x="30" y="192"/>
                      </a:lnTo>
                      <a:lnTo>
                        <a:pt x="42" y="192"/>
                      </a:lnTo>
                      <a:lnTo>
                        <a:pt x="48" y="192"/>
                      </a:lnTo>
                      <a:lnTo>
                        <a:pt x="54" y="186"/>
                      </a:lnTo>
                      <a:lnTo>
                        <a:pt x="66" y="192"/>
                      </a:lnTo>
                      <a:lnTo>
                        <a:pt x="66" y="198"/>
                      </a:lnTo>
                      <a:lnTo>
                        <a:pt x="72" y="204"/>
                      </a:lnTo>
                      <a:lnTo>
                        <a:pt x="72" y="210"/>
                      </a:lnTo>
                      <a:lnTo>
                        <a:pt x="66" y="216"/>
                      </a:lnTo>
                      <a:lnTo>
                        <a:pt x="60" y="216"/>
                      </a:lnTo>
                      <a:lnTo>
                        <a:pt x="54" y="222"/>
                      </a:lnTo>
                      <a:lnTo>
                        <a:pt x="54" y="228"/>
                      </a:lnTo>
                      <a:lnTo>
                        <a:pt x="60" y="228"/>
                      </a:lnTo>
                      <a:lnTo>
                        <a:pt x="66" y="228"/>
                      </a:lnTo>
                      <a:lnTo>
                        <a:pt x="66" y="234"/>
                      </a:lnTo>
                      <a:lnTo>
                        <a:pt x="72" y="234"/>
                      </a:lnTo>
                      <a:lnTo>
                        <a:pt x="90" y="240"/>
                      </a:lnTo>
                      <a:lnTo>
                        <a:pt x="96" y="246"/>
                      </a:lnTo>
                      <a:lnTo>
                        <a:pt x="90" y="246"/>
                      </a:lnTo>
                      <a:lnTo>
                        <a:pt x="90" y="252"/>
                      </a:lnTo>
                      <a:lnTo>
                        <a:pt x="96" y="258"/>
                      </a:lnTo>
                      <a:lnTo>
                        <a:pt x="102" y="258"/>
                      </a:lnTo>
                      <a:lnTo>
                        <a:pt x="102" y="252"/>
                      </a:lnTo>
                      <a:lnTo>
                        <a:pt x="114" y="246"/>
                      </a:lnTo>
                      <a:lnTo>
                        <a:pt x="126" y="246"/>
                      </a:lnTo>
                      <a:lnTo>
                        <a:pt x="138" y="246"/>
                      </a:lnTo>
                      <a:lnTo>
                        <a:pt x="144" y="252"/>
                      </a:lnTo>
                      <a:lnTo>
                        <a:pt x="150" y="258"/>
                      </a:lnTo>
                      <a:lnTo>
                        <a:pt x="150" y="270"/>
                      </a:lnTo>
                      <a:lnTo>
                        <a:pt x="156" y="276"/>
                      </a:lnTo>
                      <a:lnTo>
                        <a:pt x="162" y="276"/>
                      </a:lnTo>
                      <a:lnTo>
                        <a:pt x="168" y="276"/>
                      </a:lnTo>
                      <a:lnTo>
                        <a:pt x="174" y="282"/>
                      </a:lnTo>
                      <a:lnTo>
                        <a:pt x="180" y="288"/>
                      </a:lnTo>
                      <a:lnTo>
                        <a:pt x="186" y="288"/>
                      </a:lnTo>
                      <a:lnTo>
                        <a:pt x="192" y="294"/>
                      </a:lnTo>
                      <a:lnTo>
                        <a:pt x="198" y="294"/>
                      </a:lnTo>
                      <a:lnTo>
                        <a:pt x="204" y="294"/>
                      </a:lnTo>
                      <a:lnTo>
                        <a:pt x="210" y="306"/>
                      </a:lnTo>
                      <a:lnTo>
                        <a:pt x="222" y="306"/>
                      </a:lnTo>
                      <a:lnTo>
                        <a:pt x="228" y="306"/>
                      </a:lnTo>
                      <a:lnTo>
                        <a:pt x="240" y="306"/>
                      </a:lnTo>
                      <a:lnTo>
                        <a:pt x="282" y="318"/>
                      </a:lnTo>
                      <a:lnTo>
                        <a:pt x="288" y="318"/>
                      </a:lnTo>
                      <a:lnTo>
                        <a:pt x="282" y="270"/>
                      </a:lnTo>
                      <a:lnTo>
                        <a:pt x="288" y="270"/>
                      </a:lnTo>
                      <a:lnTo>
                        <a:pt x="288" y="264"/>
                      </a:lnTo>
                      <a:lnTo>
                        <a:pt x="282" y="258"/>
                      </a:lnTo>
                      <a:lnTo>
                        <a:pt x="282" y="246"/>
                      </a:lnTo>
                      <a:lnTo>
                        <a:pt x="276" y="246"/>
                      </a:lnTo>
                      <a:lnTo>
                        <a:pt x="276" y="240"/>
                      </a:lnTo>
                      <a:lnTo>
                        <a:pt x="270" y="246"/>
                      </a:lnTo>
                      <a:lnTo>
                        <a:pt x="264" y="240"/>
                      </a:lnTo>
                      <a:lnTo>
                        <a:pt x="264" y="234"/>
                      </a:lnTo>
                      <a:lnTo>
                        <a:pt x="270" y="228"/>
                      </a:lnTo>
                      <a:lnTo>
                        <a:pt x="270" y="222"/>
                      </a:lnTo>
                      <a:lnTo>
                        <a:pt x="270" y="216"/>
                      </a:lnTo>
                      <a:lnTo>
                        <a:pt x="264" y="216"/>
                      </a:lnTo>
                      <a:lnTo>
                        <a:pt x="258" y="210"/>
                      </a:lnTo>
                      <a:lnTo>
                        <a:pt x="264" y="204"/>
                      </a:lnTo>
                      <a:lnTo>
                        <a:pt x="264" y="198"/>
                      </a:lnTo>
                      <a:lnTo>
                        <a:pt x="270" y="192"/>
                      </a:lnTo>
                      <a:lnTo>
                        <a:pt x="270" y="186"/>
                      </a:lnTo>
                      <a:lnTo>
                        <a:pt x="264" y="186"/>
                      </a:lnTo>
                      <a:lnTo>
                        <a:pt x="264" y="180"/>
                      </a:lnTo>
                      <a:lnTo>
                        <a:pt x="258" y="180"/>
                      </a:lnTo>
                      <a:lnTo>
                        <a:pt x="258" y="174"/>
                      </a:lnTo>
                      <a:lnTo>
                        <a:pt x="258" y="144"/>
                      </a:lnTo>
                      <a:lnTo>
                        <a:pt x="288" y="114"/>
                      </a:lnTo>
                      <a:lnTo>
                        <a:pt x="276" y="96"/>
                      </a:lnTo>
                      <a:lnTo>
                        <a:pt x="282" y="90"/>
                      </a:lnTo>
                      <a:lnTo>
                        <a:pt x="282" y="72"/>
                      </a:lnTo>
                      <a:lnTo>
                        <a:pt x="270" y="72"/>
                      </a:lnTo>
                      <a:lnTo>
                        <a:pt x="264" y="66"/>
                      </a:lnTo>
                      <a:lnTo>
                        <a:pt x="246" y="60"/>
                      </a:lnTo>
                      <a:lnTo>
                        <a:pt x="246" y="54"/>
                      </a:lnTo>
                      <a:lnTo>
                        <a:pt x="240" y="48"/>
                      </a:lnTo>
                      <a:lnTo>
                        <a:pt x="234" y="48"/>
                      </a:lnTo>
                      <a:lnTo>
                        <a:pt x="228" y="48"/>
                      </a:lnTo>
                      <a:lnTo>
                        <a:pt x="222" y="42"/>
                      </a:lnTo>
                      <a:lnTo>
                        <a:pt x="216" y="36"/>
                      </a:lnTo>
                      <a:lnTo>
                        <a:pt x="210" y="30"/>
                      </a:lnTo>
                      <a:lnTo>
                        <a:pt x="210" y="24"/>
                      </a:lnTo>
                      <a:lnTo>
                        <a:pt x="204" y="18"/>
                      </a:lnTo>
                      <a:lnTo>
                        <a:pt x="204" y="12"/>
                      </a:lnTo>
                      <a:lnTo>
                        <a:pt x="204" y="6"/>
                      </a:lnTo>
                      <a:lnTo>
                        <a:pt x="198" y="0"/>
                      </a:lnTo>
                      <a:lnTo>
                        <a:pt x="192" y="0"/>
                      </a:lnTo>
                      <a:lnTo>
                        <a:pt x="186" y="0"/>
                      </a:lnTo>
                      <a:lnTo>
                        <a:pt x="180" y="6"/>
                      </a:lnTo>
                      <a:lnTo>
                        <a:pt x="174" y="12"/>
                      </a:lnTo>
                      <a:lnTo>
                        <a:pt x="114" y="6"/>
                      </a:lnTo>
                      <a:lnTo>
                        <a:pt x="108" y="6"/>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7" name="Freeform 818">
                  <a:extLst>
                    <a:ext uri="{FF2B5EF4-FFF2-40B4-BE49-F238E27FC236}">
                      <a16:creationId xmlns:a16="http://schemas.microsoft.com/office/drawing/2014/main" xmlns="" id="{4C4E9453-264A-9B48-9F38-FAB44AA33718}"/>
                    </a:ext>
                  </a:extLst>
                </p:cNvPr>
                <p:cNvSpPr>
                  <a:spLocks/>
                </p:cNvSpPr>
                <p:nvPr/>
              </p:nvSpPr>
              <p:spPr bwMode="auto">
                <a:xfrm>
                  <a:off x="7659482" y="4973261"/>
                  <a:ext cx="468411" cy="595009"/>
                </a:xfrm>
                <a:custGeom>
                  <a:avLst/>
                  <a:gdLst/>
                  <a:ahLst/>
                  <a:cxnLst>
                    <a:cxn ang="0">
                      <a:pos x="0" y="162"/>
                    </a:cxn>
                    <a:cxn ang="0">
                      <a:pos x="30" y="42"/>
                    </a:cxn>
                    <a:cxn ang="0">
                      <a:pos x="72" y="48"/>
                    </a:cxn>
                    <a:cxn ang="0">
                      <a:pos x="84" y="30"/>
                    </a:cxn>
                    <a:cxn ang="0">
                      <a:pos x="78" y="18"/>
                    </a:cxn>
                    <a:cxn ang="0">
                      <a:pos x="90" y="0"/>
                    </a:cxn>
                    <a:cxn ang="0">
                      <a:pos x="102" y="0"/>
                    </a:cxn>
                    <a:cxn ang="0">
                      <a:pos x="108" y="0"/>
                    </a:cxn>
                    <a:cxn ang="0">
                      <a:pos x="114" y="0"/>
                    </a:cxn>
                    <a:cxn ang="0">
                      <a:pos x="120" y="0"/>
                    </a:cxn>
                    <a:cxn ang="0">
                      <a:pos x="132" y="6"/>
                    </a:cxn>
                    <a:cxn ang="0">
                      <a:pos x="150" y="6"/>
                    </a:cxn>
                    <a:cxn ang="0">
                      <a:pos x="156" y="12"/>
                    </a:cxn>
                    <a:cxn ang="0">
                      <a:pos x="168" y="12"/>
                    </a:cxn>
                    <a:cxn ang="0">
                      <a:pos x="180" y="6"/>
                    </a:cxn>
                    <a:cxn ang="0">
                      <a:pos x="174" y="12"/>
                    </a:cxn>
                    <a:cxn ang="0">
                      <a:pos x="174" y="24"/>
                    </a:cxn>
                    <a:cxn ang="0">
                      <a:pos x="180" y="30"/>
                    </a:cxn>
                    <a:cxn ang="0">
                      <a:pos x="186" y="42"/>
                    </a:cxn>
                    <a:cxn ang="0">
                      <a:pos x="186" y="60"/>
                    </a:cxn>
                    <a:cxn ang="0">
                      <a:pos x="192" y="66"/>
                    </a:cxn>
                    <a:cxn ang="0">
                      <a:pos x="192" y="72"/>
                    </a:cxn>
                    <a:cxn ang="0">
                      <a:pos x="198" y="78"/>
                    </a:cxn>
                    <a:cxn ang="0">
                      <a:pos x="204" y="84"/>
                    </a:cxn>
                    <a:cxn ang="0">
                      <a:pos x="204" y="90"/>
                    </a:cxn>
                    <a:cxn ang="0">
                      <a:pos x="204" y="96"/>
                    </a:cxn>
                    <a:cxn ang="0">
                      <a:pos x="204" y="102"/>
                    </a:cxn>
                    <a:cxn ang="0">
                      <a:pos x="198" y="108"/>
                    </a:cxn>
                    <a:cxn ang="0">
                      <a:pos x="198" y="114"/>
                    </a:cxn>
                    <a:cxn ang="0">
                      <a:pos x="204" y="120"/>
                    </a:cxn>
                    <a:cxn ang="0">
                      <a:pos x="210" y="120"/>
                    </a:cxn>
                    <a:cxn ang="0">
                      <a:pos x="216" y="126"/>
                    </a:cxn>
                    <a:cxn ang="0">
                      <a:pos x="222" y="126"/>
                    </a:cxn>
                    <a:cxn ang="0">
                      <a:pos x="222" y="132"/>
                    </a:cxn>
                    <a:cxn ang="0">
                      <a:pos x="222" y="138"/>
                    </a:cxn>
                    <a:cxn ang="0">
                      <a:pos x="222" y="144"/>
                    </a:cxn>
                    <a:cxn ang="0">
                      <a:pos x="222" y="150"/>
                    </a:cxn>
                    <a:cxn ang="0">
                      <a:pos x="216" y="150"/>
                    </a:cxn>
                    <a:cxn ang="0">
                      <a:pos x="216" y="156"/>
                    </a:cxn>
                    <a:cxn ang="0">
                      <a:pos x="222" y="162"/>
                    </a:cxn>
                    <a:cxn ang="0">
                      <a:pos x="222" y="168"/>
                    </a:cxn>
                    <a:cxn ang="0">
                      <a:pos x="216" y="180"/>
                    </a:cxn>
                    <a:cxn ang="0">
                      <a:pos x="210" y="180"/>
                    </a:cxn>
                    <a:cxn ang="0">
                      <a:pos x="204" y="180"/>
                    </a:cxn>
                    <a:cxn ang="0">
                      <a:pos x="198" y="174"/>
                    </a:cxn>
                    <a:cxn ang="0">
                      <a:pos x="192" y="174"/>
                    </a:cxn>
                    <a:cxn ang="0">
                      <a:pos x="186" y="186"/>
                    </a:cxn>
                    <a:cxn ang="0">
                      <a:pos x="180" y="192"/>
                    </a:cxn>
                    <a:cxn ang="0">
                      <a:pos x="180" y="210"/>
                    </a:cxn>
                    <a:cxn ang="0">
                      <a:pos x="180" y="216"/>
                    </a:cxn>
                    <a:cxn ang="0">
                      <a:pos x="174" y="222"/>
                    </a:cxn>
                    <a:cxn ang="0">
                      <a:pos x="162" y="234"/>
                    </a:cxn>
                    <a:cxn ang="0">
                      <a:pos x="156" y="234"/>
                    </a:cxn>
                    <a:cxn ang="0">
                      <a:pos x="150" y="240"/>
                    </a:cxn>
                    <a:cxn ang="0">
                      <a:pos x="144" y="246"/>
                    </a:cxn>
                    <a:cxn ang="0">
                      <a:pos x="138" y="252"/>
                    </a:cxn>
                    <a:cxn ang="0">
                      <a:pos x="138" y="258"/>
                    </a:cxn>
                    <a:cxn ang="0">
                      <a:pos x="138" y="264"/>
                    </a:cxn>
                    <a:cxn ang="0">
                      <a:pos x="144" y="270"/>
                    </a:cxn>
                    <a:cxn ang="0">
                      <a:pos x="138" y="276"/>
                    </a:cxn>
                    <a:cxn ang="0">
                      <a:pos x="132" y="282"/>
                    </a:cxn>
                    <a:cxn ang="0">
                      <a:pos x="120" y="282"/>
                    </a:cxn>
                    <a:cxn ang="0">
                      <a:pos x="0" y="162"/>
                    </a:cxn>
                  </a:cxnLst>
                  <a:rect l="0" t="0" r="r" b="b"/>
                  <a:pathLst>
                    <a:path w="222" h="282">
                      <a:moveTo>
                        <a:pt x="0" y="162"/>
                      </a:moveTo>
                      <a:lnTo>
                        <a:pt x="30" y="42"/>
                      </a:lnTo>
                      <a:lnTo>
                        <a:pt x="72" y="48"/>
                      </a:lnTo>
                      <a:lnTo>
                        <a:pt x="84" y="30"/>
                      </a:lnTo>
                      <a:lnTo>
                        <a:pt x="78" y="18"/>
                      </a:lnTo>
                      <a:lnTo>
                        <a:pt x="90" y="0"/>
                      </a:lnTo>
                      <a:lnTo>
                        <a:pt x="102" y="0"/>
                      </a:lnTo>
                      <a:lnTo>
                        <a:pt x="108" y="0"/>
                      </a:lnTo>
                      <a:lnTo>
                        <a:pt x="114" y="0"/>
                      </a:lnTo>
                      <a:lnTo>
                        <a:pt x="120" y="0"/>
                      </a:lnTo>
                      <a:lnTo>
                        <a:pt x="132" y="6"/>
                      </a:lnTo>
                      <a:lnTo>
                        <a:pt x="150" y="6"/>
                      </a:lnTo>
                      <a:lnTo>
                        <a:pt x="156" y="12"/>
                      </a:lnTo>
                      <a:lnTo>
                        <a:pt x="168" y="12"/>
                      </a:lnTo>
                      <a:lnTo>
                        <a:pt x="180" y="6"/>
                      </a:lnTo>
                      <a:lnTo>
                        <a:pt x="174" y="12"/>
                      </a:lnTo>
                      <a:lnTo>
                        <a:pt x="174" y="24"/>
                      </a:lnTo>
                      <a:lnTo>
                        <a:pt x="180" y="30"/>
                      </a:lnTo>
                      <a:lnTo>
                        <a:pt x="186" y="42"/>
                      </a:lnTo>
                      <a:lnTo>
                        <a:pt x="186" y="60"/>
                      </a:lnTo>
                      <a:lnTo>
                        <a:pt x="192" y="66"/>
                      </a:lnTo>
                      <a:lnTo>
                        <a:pt x="192" y="72"/>
                      </a:lnTo>
                      <a:lnTo>
                        <a:pt x="198" y="78"/>
                      </a:lnTo>
                      <a:lnTo>
                        <a:pt x="204" y="84"/>
                      </a:lnTo>
                      <a:lnTo>
                        <a:pt x="204" y="90"/>
                      </a:lnTo>
                      <a:lnTo>
                        <a:pt x="204" y="96"/>
                      </a:lnTo>
                      <a:lnTo>
                        <a:pt x="204" y="102"/>
                      </a:lnTo>
                      <a:lnTo>
                        <a:pt x="198" y="108"/>
                      </a:lnTo>
                      <a:lnTo>
                        <a:pt x="198" y="114"/>
                      </a:lnTo>
                      <a:lnTo>
                        <a:pt x="204" y="120"/>
                      </a:lnTo>
                      <a:lnTo>
                        <a:pt x="210" y="120"/>
                      </a:lnTo>
                      <a:lnTo>
                        <a:pt x="216" y="126"/>
                      </a:lnTo>
                      <a:lnTo>
                        <a:pt x="222" y="126"/>
                      </a:lnTo>
                      <a:lnTo>
                        <a:pt x="222" y="132"/>
                      </a:lnTo>
                      <a:lnTo>
                        <a:pt x="222" y="138"/>
                      </a:lnTo>
                      <a:lnTo>
                        <a:pt x="222" y="144"/>
                      </a:lnTo>
                      <a:lnTo>
                        <a:pt x="222" y="150"/>
                      </a:lnTo>
                      <a:lnTo>
                        <a:pt x="216" y="150"/>
                      </a:lnTo>
                      <a:lnTo>
                        <a:pt x="216" y="156"/>
                      </a:lnTo>
                      <a:lnTo>
                        <a:pt x="222" y="162"/>
                      </a:lnTo>
                      <a:lnTo>
                        <a:pt x="222" y="168"/>
                      </a:lnTo>
                      <a:lnTo>
                        <a:pt x="216" y="180"/>
                      </a:lnTo>
                      <a:lnTo>
                        <a:pt x="210" y="180"/>
                      </a:lnTo>
                      <a:lnTo>
                        <a:pt x="204" y="180"/>
                      </a:lnTo>
                      <a:lnTo>
                        <a:pt x="198" y="174"/>
                      </a:lnTo>
                      <a:lnTo>
                        <a:pt x="192" y="174"/>
                      </a:lnTo>
                      <a:lnTo>
                        <a:pt x="186" y="186"/>
                      </a:lnTo>
                      <a:lnTo>
                        <a:pt x="180" y="192"/>
                      </a:lnTo>
                      <a:lnTo>
                        <a:pt x="180" y="210"/>
                      </a:lnTo>
                      <a:lnTo>
                        <a:pt x="180" y="216"/>
                      </a:lnTo>
                      <a:lnTo>
                        <a:pt x="174" y="222"/>
                      </a:lnTo>
                      <a:lnTo>
                        <a:pt x="162" y="234"/>
                      </a:lnTo>
                      <a:lnTo>
                        <a:pt x="156" y="234"/>
                      </a:lnTo>
                      <a:lnTo>
                        <a:pt x="150" y="240"/>
                      </a:lnTo>
                      <a:lnTo>
                        <a:pt x="144" y="246"/>
                      </a:lnTo>
                      <a:lnTo>
                        <a:pt x="138" y="252"/>
                      </a:lnTo>
                      <a:lnTo>
                        <a:pt x="138" y="258"/>
                      </a:lnTo>
                      <a:lnTo>
                        <a:pt x="138" y="264"/>
                      </a:lnTo>
                      <a:lnTo>
                        <a:pt x="144" y="270"/>
                      </a:lnTo>
                      <a:lnTo>
                        <a:pt x="138" y="276"/>
                      </a:lnTo>
                      <a:lnTo>
                        <a:pt x="132" y="282"/>
                      </a:lnTo>
                      <a:lnTo>
                        <a:pt x="120" y="282"/>
                      </a:lnTo>
                      <a:lnTo>
                        <a:pt x="0" y="162"/>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8" name="Freeform 819">
                  <a:extLst>
                    <a:ext uri="{FF2B5EF4-FFF2-40B4-BE49-F238E27FC236}">
                      <a16:creationId xmlns:a16="http://schemas.microsoft.com/office/drawing/2014/main" xmlns="" id="{29E70DA5-5C12-0C49-8478-0F0D82E1456E}"/>
                    </a:ext>
                  </a:extLst>
                </p:cNvPr>
                <p:cNvSpPr>
                  <a:spLocks/>
                </p:cNvSpPr>
                <p:nvPr/>
              </p:nvSpPr>
              <p:spPr bwMode="auto">
                <a:xfrm>
                  <a:off x="6950535" y="5859444"/>
                  <a:ext cx="620329" cy="645648"/>
                </a:xfrm>
                <a:custGeom>
                  <a:avLst/>
                  <a:gdLst/>
                  <a:ahLst/>
                  <a:cxnLst>
                    <a:cxn ang="0">
                      <a:pos x="288" y="102"/>
                    </a:cxn>
                    <a:cxn ang="0">
                      <a:pos x="294" y="126"/>
                    </a:cxn>
                    <a:cxn ang="0">
                      <a:pos x="294" y="138"/>
                    </a:cxn>
                    <a:cxn ang="0">
                      <a:pos x="282" y="144"/>
                    </a:cxn>
                    <a:cxn ang="0">
                      <a:pos x="264" y="156"/>
                    </a:cxn>
                    <a:cxn ang="0">
                      <a:pos x="264" y="174"/>
                    </a:cxn>
                    <a:cxn ang="0">
                      <a:pos x="246" y="180"/>
                    </a:cxn>
                    <a:cxn ang="0">
                      <a:pos x="240" y="192"/>
                    </a:cxn>
                    <a:cxn ang="0">
                      <a:pos x="180" y="306"/>
                    </a:cxn>
                    <a:cxn ang="0">
                      <a:pos x="48" y="288"/>
                    </a:cxn>
                    <a:cxn ang="0">
                      <a:pos x="36" y="276"/>
                    </a:cxn>
                    <a:cxn ang="0">
                      <a:pos x="42" y="258"/>
                    </a:cxn>
                    <a:cxn ang="0">
                      <a:pos x="36" y="240"/>
                    </a:cxn>
                    <a:cxn ang="0">
                      <a:pos x="24" y="222"/>
                    </a:cxn>
                    <a:cxn ang="0">
                      <a:pos x="30" y="204"/>
                    </a:cxn>
                    <a:cxn ang="0">
                      <a:pos x="36" y="186"/>
                    </a:cxn>
                    <a:cxn ang="0">
                      <a:pos x="24" y="150"/>
                    </a:cxn>
                    <a:cxn ang="0">
                      <a:pos x="6" y="138"/>
                    </a:cxn>
                    <a:cxn ang="0">
                      <a:pos x="0" y="120"/>
                    </a:cxn>
                    <a:cxn ang="0">
                      <a:pos x="36" y="78"/>
                    </a:cxn>
                    <a:cxn ang="0">
                      <a:pos x="60" y="48"/>
                    </a:cxn>
                    <a:cxn ang="0">
                      <a:pos x="66" y="36"/>
                    </a:cxn>
                    <a:cxn ang="0">
                      <a:pos x="78" y="30"/>
                    </a:cxn>
                    <a:cxn ang="0">
                      <a:pos x="90" y="42"/>
                    </a:cxn>
                    <a:cxn ang="0">
                      <a:pos x="168" y="12"/>
                    </a:cxn>
                    <a:cxn ang="0">
                      <a:pos x="174" y="30"/>
                    </a:cxn>
                    <a:cxn ang="0">
                      <a:pos x="192" y="30"/>
                    </a:cxn>
                    <a:cxn ang="0">
                      <a:pos x="210" y="18"/>
                    </a:cxn>
                    <a:cxn ang="0">
                      <a:pos x="216" y="12"/>
                    </a:cxn>
                    <a:cxn ang="0">
                      <a:pos x="234" y="12"/>
                    </a:cxn>
                    <a:cxn ang="0">
                      <a:pos x="246" y="24"/>
                    </a:cxn>
                    <a:cxn ang="0">
                      <a:pos x="258" y="60"/>
                    </a:cxn>
                    <a:cxn ang="0">
                      <a:pos x="276" y="84"/>
                    </a:cxn>
                    <a:cxn ang="0">
                      <a:pos x="288" y="84"/>
                    </a:cxn>
                    <a:cxn ang="0">
                      <a:pos x="294" y="96"/>
                    </a:cxn>
                  </a:cxnLst>
                  <a:rect l="0" t="0" r="r" b="b"/>
                  <a:pathLst>
                    <a:path w="294" h="306">
                      <a:moveTo>
                        <a:pt x="294" y="96"/>
                      </a:moveTo>
                      <a:lnTo>
                        <a:pt x="288" y="102"/>
                      </a:lnTo>
                      <a:lnTo>
                        <a:pt x="294" y="114"/>
                      </a:lnTo>
                      <a:lnTo>
                        <a:pt x="294" y="126"/>
                      </a:lnTo>
                      <a:lnTo>
                        <a:pt x="294" y="132"/>
                      </a:lnTo>
                      <a:lnTo>
                        <a:pt x="294" y="138"/>
                      </a:lnTo>
                      <a:lnTo>
                        <a:pt x="288" y="144"/>
                      </a:lnTo>
                      <a:lnTo>
                        <a:pt x="282" y="144"/>
                      </a:lnTo>
                      <a:lnTo>
                        <a:pt x="270" y="150"/>
                      </a:lnTo>
                      <a:lnTo>
                        <a:pt x="264" y="156"/>
                      </a:lnTo>
                      <a:lnTo>
                        <a:pt x="270" y="168"/>
                      </a:lnTo>
                      <a:lnTo>
                        <a:pt x="264" y="174"/>
                      </a:lnTo>
                      <a:lnTo>
                        <a:pt x="252" y="174"/>
                      </a:lnTo>
                      <a:lnTo>
                        <a:pt x="246" y="180"/>
                      </a:lnTo>
                      <a:lnTo>
                        <a:pt x="240" y="180"/>
                      </a:lnTo>
                      <a:lnTo>
                        <a:pt x="240" y="192"/>
                      </a:lnTo>
                      <a:lnTo>
                        <a:pt x="240" y="198"/>
                      </a:lnTo>
                      <a:lnTo>
                        <a:pt x="180" y="306"/>
                      </a:lnTo>
                      <a:lnTo>
                        <a:pt x="54" y="294"/>
                      </a:lnTo>
                      <a:lnTo>
                        <a:pt x="48" y="288"/>
                      </a:lnTo>
                      <a:lnTo>
                        <a:pt x="42" y="282"/>
                      </a:lnTo>
                      <a:lnTo>
                        <a:pt x="36" y="276"/>
                      </a:lnTo>
                      <a:lnTo>
                        <a:pt x="42" y="276"/>
                      </a:lnTo>
                      <a:lnTo>
                        <a:pt x="42" y="258"/>
                      </a:lnTo>
                      <a:lnTo>
                        <a:pt x="42" y="252"/>
                      </a:lnTo>
                      <a:lnTo>
                        <a:pt x="36" y="240"/>
                      </a:lnTo>
                      <a:lnTo>
                        <a:pt x="24" y="228"/>
                      </a:lnTo>
                      <a:lnTo>
                        <a:pt x="24" y="222"/>
                      </a:lnTo>
                      <a:lnTo>
                        <a:pt x="30" y="216"/>
                      </a:lnTo>
                      <a:lnTo>
                        <a:pt x="30" y="204"/>
                      </a:lnTo>
                      <a:lnTo>
                        <a:pt x="36" y="198"/>
                      </a:lnTo>
                      <a:lnTo>
                        <a:pt x="36" y="186"/>
                      </a:lnTo>
                      <a:lnTo>
                        <a:pt x="30" y="168"/>
                      </a:lnTo>
                      <a:lnTo>
                        <a:pt x="24" y="150"/>
                      </a:lnTo>
                      <a:lnTo>
                        <a:pt x="12" y="138"/>
                      </a:lnTo>
                      <a:lnTo>
                        <a:pt x="6" y="138"/>
                      </a:lnTo>
                      <a:lnTo>
                        <a:pt x="0" y="132"/>
                      </a:lnTo>
                      <a:lnTo>
                        <a:pt x="0" y="120"/>
                      </a:lnTo>
                      <a:lnTo>
                        <a:pt x="0" y="114"/>
                      </a:lnTo>
                      <a:lnTo>
                        <a:pt x="36" y="78"/>
                      </a:lnTo>
                      <a:lnTo>
                        <a:pt x="60" y="66"/>
                      </a:lnTo>
                      <a:lnTo>
                        <a:pt x="60" y="48"/>
                      </a:lnTo>
                      <a:lnTo>
                        <a:pt x="60" y="36"/>
                      </a:lnTo>
                      <a:lnTo>
                        <a:pt x="66" y="36"/>
                      </a:lnTo>
                      <a:lnTo>
                        <a:pt x="72" y="30"/>
                      </a:lnTo>
                      <a:lnTo>
                        <a:pt x="78" y="30"/>
                      </a:lnTo>
                      <a:lnTo>
                        <a:pt x="90" y="36"/>
                      </a:lnTo>
                      <a:lnTo>
                        <a:pt x="90" y="42"/>
                      </a:lnTo>
                      <a:lnTo>
                        <a:pt x="138" y="0"/>
                      </a:lnTo>
                      <a:lnTo>
                        <a:pt x="168" y="12"/>
                      </a:lnTo>
                      <a:lnTo>
                        <a:pt x="168" y="24"/>
                      </a:lnTo>
                      <a:lnTo>
                        <a:pt x="174" y="30"/>
                      </a:lnTo>
                      <a:lnTo>
                        <a:pt x="186" y="36"/>
                      </a:lnTo>
                      <a:lnTo>
                        <a:pt x="192" y="30"/>
                      </a:lnTo>
                      <a:lnTo>
                        <a:pt x="204" y="24"/>
                      </a:lnTo>
                      <a:lnTo>
                        <a:pt x="210" y="18"/>
                      </a:lnTo>
                      <a:lnTo>
                        <a:pt x="210" y="12"/>
                      </a:lnTo>
                      <a:lnTo>
                        <a:pt x="216" y="12"/>
                      </a:lnTo>
                      <a:lnTo>
                        <a:pt x="222" y="12"/>
                      </a:lnTo>
                      <a:lnTo>
                        <a:pt x="234" y="12"/>
                      </a:lnTo>
                      <a:lnTo>
                        <a:pt x="240" y="18"/>
                      </a:lnTo>
                      <a:lnTo>
                        <a:pt x="246" y="24"/>
                      </a:lnTo>
                      <a:lnTo>
                        <a:pt x="258" y="36"/>
                      </a:lnTo>
                      <a:lnTo>
                        <a:pt x="258" y="60"/>
                      </a:lnTo>
                      <a:lnTo>
                        <a:pt x="270" y="78"/>
                      </a:lnTo>
                      <a:lnTo>
                        <a:pt x="276" y="84"/>
                      </a:lnTo>
                      <a:lnTo>
                        <a:pt x="282" y="90"/>
                      </a:lnTo>
                      <a:lnTo>
                        <a:pt x="288" y="84"/>
                      </a:lnTo>
                      <a:lnTo>
                        <a:pt x="294" y="90"/>
                      </a:lnTo>
                      <a:lnTo>
                        <a:pt x="294" y="96"/>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9" name="Freeform 830">
                  <a:extLst>
                    <a:ext uri="{FF2B5EF4-FFF2-40B4-BE49-F238E27FC236}">
                      <a16:creationId xmlns:a16="http://schemas.microsoft.com/office/drawing/2014/main" xmlns="" id="{1579A1EA-CC61-EA49-86D2-D4D2DBEFB09F}"/>
                    </a:ext>
                  </a:extLst>
                </p:cNvPr>
                <p:cNvSpPr>
                  <a:spLocks/>
                </p:cNvSpPr>
                <p:nvPr/>
              </p:nvSpPr>
              <p:spPr bwMode="auto">
                <a:xfrm>
                  <a:off x="6672020" y="5568270"/>
                  <a:ext cx="569689" cy="582349"/>
                </a:xfrm>
                <a:custGeom>
                  <a:avLst/>
                  <a:gdLst/>
                  <a:ahLst/>
                  <a:cxnLst>
                    <a:cxn ang="0">
                      <a:pos x="264" y="138"/>
                    </a:cxn>
                    <a:cxn ang="0">
                      <a:pos x="270" y="138"/>
                    </a:cxn>
                    <a:cxn ang="0">
                      <a:pos x="222" y="180"/>
                    </a:cxn>
                    <a:cxn ang="0">
                      <a:pos x="222" y="174"/>
                    </a:cxn>
                    <a:cxn ang="0">
                      <a:pos x="210" y="168"/>
                    </a:cxn>
                    <a:cxn ang="0">
                      <a:pos x="204" y="168"/>
                    </a:cxn>
                    <a:cxn ang="0">
                      <a:pos x="198" y="174"/>
                    </a:cxn>
                    <a:cxn ang="0">
                      <a:pos x="192" y="174"/>
                    </a:cxn>
                    <a:cxn ang="0">
                      <a:pos x="192" y="186"/>
                    </a:cxn>
                    <a:cxn ang="0">
                      <a:pos x="192" y="204"/>
                    </a:cxn>
                    <a:cxn ang="0">
                      <a:pos x="168" y="216"/>
                    </a:cxn>
                    <a:cxn ang="0">
                      <a:pos x="132" y="252"/>
                    </a:cxn>
                    <a:cxn ang="0">
                      <a:pos x="96" y="276"/>
                    </a:cxn>
                    <a:cxn ang="0">
                      <a:pos x="48" y="240"/>
                    </a:cxn>
                    <a:cxn ang="0">
                      <a:pos x="30" y="228"/>
                    </a:cxn>
                    <a:cxn ang="0">
                      <a:pos x="24" y="234"/>
                    </a:cxn>
                    <a:cxn ang="0">
                      <a:pos x="36" y="246"/>
                    </a:cxn>
                    <a:cxn ang="0">
                      <a:pos x="36" y="252"/>
                    </a:cxn>
                    <a:cxn ang="0">
                      <a:pos x="30" y="258"/>
                    </a:cxn>
                    <a:cxn ang="0">
                      <a:pos x="24" y="252"/>
                    </a:cxn>
                    <a:cxn ang="0">
                      <a:pos x="18" y="252"/>
                    </a:cxn>
                    <a:cxn ang="0">
                      <a:pos x="18" y="246"/>
                    </a:cxn>
                    <a:cxn ang="0">
                      <a:pos x="18" y="240"/>
                    </a:cxn>
                    <a:cxn ang="0">
                      <a:pos x="12" y="234"/>
                    </a:cxn>
                    <a:cxn ang="0">
                      <a:pos x="6" y="228"/>
                    </a:cxn>
                    <a:cxn ang="0">
                      <a:pos x="0" y="222"/>
                    </a:cxn>
                    <a:cxn ang="0">
                      <a:pos x="24" y="198"/>
                    </a:cxn>
                    <a:cxn ang="0">
                      <a:pos x="42" y="144"/>
                    </a:cxn>
                    <a:cxn ang="0">
                      <a:pos x="66" y="114"/>
                    </a:cxn>
                    <a:cxn ang="0">
                      <a:pos x="138" y="0"/>
                    </a:cxn>
                    <a:cxn ang="0">
                      <a:pos x="162" y="30"/>
                    </a:cxn>
                    <a:cxn ang="0">
                      <a:pos x="192" y="60"/>
                    </a:cxn>
                    <a:cxn ang="0">
                      <a:pos x="216" y="54"/>
                    </a:cxn>
                    <a:cxn ang="0">
                      <a:pos x="228" y="48"/>
                    </a:cxn>
                    <a:cxn ang="0">
                      <a:pos x="222" y="72"/>
                    </a:cxn>
                    <a:cxn ang="0">
                      <a:pos x="222" y="102"/>
                    </a:cxn>
                    <a:cxn ang="0">
                      <a:pos x="252" y="132"/>
                    </a:cxn>
                    <a:cxn ang="0">
                      <a:pos x="264" y="138"/>
                    </a:cxn>
                  </a:cxnLst>
                  <a:rect l="0" t="0" r="r" b="b"/>
                  <a:pathLst>
                    <a:path w="270" h="276">
                      <a:moveTo>
                        <a:pt x="264" y="138"/>
                      </a:moveTo>
                      <a:lnTo>
                        <a:pt x="270" y="138"/>
                      </a:lnTo>
                      <a:lnTo>
                        <a:pt x="222" y="180"/>
                      </a:lnTo>
                      <a:lnTo>
                        <a:pt x="222" y="174"/>
                      </a:lnTo>
                      <a:lnTo>
                        <a:pt x="210" y="168"/>
                      </a:lnTo>
                      <a:lnTo>
                        <a:pt x="204" y="168"/>
                      </a:lnTo>
                      <a:lnTo>
                        <a:pt x="198" y="174"/>
                      </a:lnTo>
                      <a:lnTo>
                        <a:pt x="192" y="174"/>
                      </a:lnTo>
                      <a:lnTo>
                        <a:pt x="192" y="186"/>
                      </a:lnTo>
                      <a:lnTo>
                        <a:pt x="192" y="204"/>
                      </a:lnTo>
                      <a:lnTo>
                        <a:pt x="168" y="216"/>
                      </a:lnTo>
                      <a:lnTo>
                        <a:pt x="132" y="252"/>
                      </a:lnTo>
                      <a:lnTo>
                        <a:pt x="96" y="276"/>
                      </a:lnTo>
                      <a:lnTo>
                        <a:pt x="48" y="240"/>
                      </a:lnTo>
                      <a:lnTo>
                        <a:pt x="30" y="228"/>
                      </a:lnTo>
                      <a:lnTo>
                        <a:pt x="24" y="234"/>
                      </a:lnTo>
                      <a:lnTo>
                        <a:pt x="36" y="246"/>
                      </a:lnTo>
                      <a:lnTo>
                        <a:pt x="36" y="252"/>
                      </a:lnTo>
                      <a:lnTo>
                        <a:pt x="30" y="258"/>
                      </a:lnTo>
                      <a:lnTo>
                        <a:pt x="24" y="252"/>
                      </a:lnTo>
                      <a:lnTo>
                        <a:pt x="18" y="252"/>
                      </a:lnTo>
                      <a:lnTo>
                        <a:pt x="18" y="246"/>
                      </a:lnTo>
                      <a:lnTo>
                        <a:pt x="18" y="240"/>
                      </a:lnTo>
                      <a:lnTo>
                        <a:pt x="12" y="234"/>
                      </a:lnTo>
                      <a:lnTo>
                        <a:pt x="6" y="228"/>
                      </a:lnTo>
                      <a:lnTo>
                        <a:pt x="0" y="222"/>
                      </a:lnTo>
                      <a:lnTo>
                        <a:pt x="24" y="198"/>
                      </a:lnTo>
                      <a:lnTo>
                        <a:pt x="42" y="144"/>
                      </a:lnTo>
                      <a:lnTo>
                        <a:pt x="66" y="114"/>
                      </a:lnTo>
                      <a:lnTo>
                        <a:pt x="138" y="0"/>
                      </a:lnTo>
                      <a:lnTo>
                        <a:pt x="162" y="30"/>
                      </a:lnTo>
                      <a:lnTo>
                        <a:pt x="192" y="60"/>
                      </a:lnTo>
                      <a:lnTo>
                        <a:pt x="216" y="54"/>
                      </a:lnTo>
                      <a:lnTo>
                        <a:pt x="228" y="48"/>
                      </a:lnTo>
                      <a:lnTo>
                        <a:pt x="222" y="72"/>
                      </a:lnTo>
                      <a:lnTo>
                        <a:pt x="222" y="102"/>
                      </a:lnTo>
                      <a:lnTo>
                        <a:pt x="252" y="132"/>
                      </a:lnTo>
                      <a:lnTo>
                        <a:pt x="264" y="138"/>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1" name="Freeform 764">
                  <a:extLst>
                    <a:ext uri="{FF2B5EF4-FFF2-40B4-BE49-F238E27FC236}">
                      <a16:creationId xmlns:a16="http://schemas.microsoft.com/office/drawing/2014/main" xmlns="" id="{4D23CC6F-74ED-4E4D-91FC-91B742E01D73}"/>
                    </a:ext>
                  </a:extLst>
                </p:cNvPr>
                <p:cNvSpPr>
                  <a:spLocks/>
                </p:cNvSpPr>
                <p:nvPr/>
              </p:nvSpPr>
              <p:spPr bwMode="auto">
                <a:xfrm>
                  <a:off x="8026615" y="3238873"/>
                  <a:ext cx="303834" cy="278515"/>
                </a:xfrm>
                <a:custGeom>
                  <a:avLst/>
                  <a:gdLst/>
                  <a:ahLst/>
                  <a:cxnLst>
                    <a:cxn ang="0">
                      <a:pos x="102" y="6"/>
                    </a:cxn>
                    <a:cxn ang="0">
                      <a:pos x="108" y="6"/>
                    </a:cxn>
                    <a:cxn ang="0">
                      <a:pos x="120" y="12"/>
                    </a:cxn>
                    <a:cxn ang="0">
                      <a:pos x="126" y="48"/>
                    </a:cxn>
                    <a:cxn ang="0">
                      <a:pos x="138" y="72"/>
                    </a:cxn>
                    <a:cxn ang="0">
                      <a:pos x="144" y="78"/>
                    </a:cxn>
                    <a:cxn ang="0">
                      <a:pos x="114" y="114"/>
                    </a:cxn>
                    <a:cxn ang="0">
                      <a:pos x="114" y="120"/>
                    </a:cxn>
                    <a:cxn ang="0">
                      <a:pos x="114" y="126"/>
                    </a:cxn>
                    <a:cxn ang="0">
                      <a:pos x="108" y="132"/>
                    </a:cxn>
                    <a:cxn ang="0">
                      <a:pos x="102" y="132"/>
                    </a:cxn>
                    <a:cxn ang="0">
                      <a:pos x="96" y="120"/>
                    </a:cxn>
                    <a:cxn ang="0">
                      <a:pos x="90" y="120"/>
                    </a:cxn>
                    <a:cxn ang="0">
                      <a:pos x="84" y="120"/>
                    </a:cxn>
                    <a:cxn ang="0">
                      <a:pos x="78" y="120"/>
                    </a:cxn>
                    <a:cxn ang="0">
                      <a:pos x="72" y="120"/>
                    </a:cxn>
                    <a:cxn ang="0">
                      <a:pos x="66" y="114"/>
                    </a:cxn>
                    <a:cxn ang="0">
                      <a:pos x="60" y="108"/>
                    </a:cxn>
                    <a:cxn ang="0">
                      <a:pos x="42" y="108"/>
                    </a:cxn>
                    <a:cxn ang="0">
                      <a:pos x="36" y="102"/>
                    </a:cxn>
                    <a:cxn ang="0">
                      <a:pos x="36" y="96"/>
                    </a:cxn>
                    <a:cxn ang="0">
                      <a:pos x="30" y="96"/>
                    </a:cxn>
                    <a:cxn ang="0">
                      <a:pos x="24" y="96"/>
                    </a:cxn>
                    <a:cxn ang="0">
                      <a:pos x="18" y="96"/>
                    </a:cxn>
                    <a:cxn ang="0">
                      <a:pos x="12" y="96"/>
                    </a:cxn>
                    <a:cxn ang="0">
                      <a:pos x="6" y="90"/>
                    </a:cxn>
                    <a:cxn ang="0">
                      <a:pos x="6" y="84"/>
                    </a:cxn>
                    <a:cxn ang="0">
                      <a:pos x="0" y="78"/>
                    </a:cxn>
                    <a:cxn ang="0">
                      <a:pos x="0" y="66"/>
                    </a:cxn>
                    <a:cxn ang="0">
                      <a:pos x="0" y="48"/>
                    </a:cxn>
                    <a:cxn ang="0">
                      <a:pos x="0" y="36"/>
                    </a:cxn>
                    <a:cxn ang="0">
                      <a:pos x="12" y="42"/>
                    </a:cxn>
                    <a:cxn ang="0">
                      <a:pos x="18" y="36"/>
                    </a:cxn>
                    <a:cxn ang="0">
                      <a:pos x="24" y="30"/>
                    </a:cxn>
                    <a:cxn ang="0">
                      <a:pos x="30" y="24"/>
                    </a:cxn>
                    <a:cxn ang="0">
                      <a:pos x="36" y="18"/>
                    </a:cxn>
                    <a:cxn ang="0">
                      <a:pos x="42" y="6"/>
                    </a:cxn>
                    <a:cxn ang="0">
                      <a:pos x="48" y="0"/>
                    </a:cxn>
                    <a:cxn ang="0">
                      <a:pos x="54" y="0"/>
                    </a:cxn>
                    <a:cxn ang="0">
                      <a:pos x="60" y="0"/>
                    </a:cxn>
                    <a:cxn ang="0">
                      <a:pos x="78" y="0"/>
                    </a:cxn>
                    <a:cxn ang="0">
                      <a:pos x="90" y="6"/>
                    </a:cxn>
                    <a:cxn ang="0">
                      <a:pos x="96" y="12"/>
                    </a:cxn>
                    <a:cxn ang="0">
                      <a:pos x="102" y="12"/>
                    </a:cxn>
                    <a:cxn ang="0">
                      <a:pos x="102" y="6"/>
                    </a:cxn>
                  </a:cxnLst>
                  <a:rect l="0" t="0" r="r" b="b"/>
                  <a:pathLst>
                    <a:path w="144" h="132">
                      <a:moveTo>
                        <a:pt x="102" y="6"/>
                      </a:moveTo>
                      <a:lnTo>
                        <a:pt x="108" y="6"/>
                      </a:lnTo>
                      <a:lnTo>
                        <a:pt x="120" y="12"/>
                      </a:lnTo>
                      <a:lnTo>
                        <a:pt x="126" y="48"/>
                      </a:lnTo>
                      <a:lnTo>
                        <a:pt x="138" y="72"/>
                      </a:lnTo>
                      <a:lnTo>
                        <a:pt x="144" y="78"/>
                      </a:lnTo>
                      <a:lnTo>
                        <a:pt x="114" y="114"/>
                      </a:lnTo>
                      <a:lnTo>
                        <a:pt x="114" y="120"/>
                      </a:lnTo>
                      <a:lnTo>
                        <a:pt x="114" y="126"/>
                      </a:lnTo>
                      <a:lnTo>
                        <a:pt x="108" y="132"/>
                      </a:lnTo>
                      <a:lnTo>
                        <a:pt x="102" y="132"/>
                      </a:lnTo>
                      <a:lnTo>
                        <a:pt x="96" y="120"/>
                      </a:lnTo>
                      <a:lnTo>
                        <a:pt x="90" y="120"/>
                      </a:lnTo>
                      <a:lnTo>
                        <a:pt x="84" y="120"/>
                      </a:lnTo>
                      <a:lnTo>
                        <a:pt x="78" y="120"/>
                      </a:lnTo>
                      <a:lnTo>
                        <a:pt x="72" y="120"/>
                      </a:lnTo>
                      <a:lnTo>
                        <a:pt x="66" y="114"/>
                      </a:lnTo>
                      <a:lnTo>
                        <a:pt x="60" y="108"/>
                      </a:lnTo>
                      <a:lnTo>
                        <a:pt x="42" y="108"/>
                      </a:lnTo>
                      <a:lnTo>
                        <a:pt x="36" y="102"/>
                      </a:lnTo>
                      <a:lnTo>
                        <a:pt x="36" y="96"/>
                      </a:lnTo>
                      <a:lnTo>
                        <a:pt x="30" y="96"/>
                      </a:lnTo>
                      <a:lnTo>
                        <a:pt x="24" y="96"/>
                      </a:lnTo>
                      <a:lnTo>
                        <a:pt x="18" y="96"/>
                      </a:lnTo>
                      <a:lnTo>
                        <a:pt x="12" y="96"/>
                      </a:lnTo>
                      <a:lnTo>
                        <a:pt x="6" y="90"/>
                      </a:lnTo>
                      <a:lnTo>
                        <a:pt x="6" y="84"/>
                      </a:lnTo>
                      <a:lnTo>
                        <a:pt x="0" y="78"/>
                      </a:lnTo>
                      <a:lnTo>
                        <a:pt x="0" y="66"/>
                      </a:lnTo>
                      <a:lnTo>
                        <a:pt x="0" y="48"/>
                      </a:lnTo>
                      <a:lnTo>
                        <a:pt x="0" y="36"/>
                      </a:lnTo>
                      <a:lnTo>
                        <a:pt x="12" y="42"/>
                      </a:lnTo>
                      <a:lnTo>
                        <a:pt x="18" y="36"/>
                      </a:lnTo>
                      <a:lnTo>
                        <a:pt x="24" y="30"/>
                      </a:lnTo>
                      <a:lnTo>
                        <a:pt x="30" y="24"/>
                      </a:lnTo>
                      <a:lnTo>
                        <a:pt x="36" y="18"/>
                      </a:lnTo>
                      <a:lnTo>
                        <a:pt x="42" y="6"/>
                      </a:lnTo>
                      <a:lnTo>
                        <a:pt x="48" y="0"/>
                      </a:lnTo>
                      <a:lnTo>
                        <a:pt x="54" y="0"/>
                      </a:lnTo>
                      <a:lnTo>
                        <a:pt x="60" y="0"/>
                      </a:lnTo>
                      <a:lnTo>
                        <a:pt x="78" y="0"/>
                      </a:lnTo>
                      <a:lnTo>
                        <a:pt x="90" y="6"/>
                      </a:lnTo>
                      <a:lnTo>
                        <a:pt x="96" y="12"/>
                      </a:lnTo>
                      <a:lnTo>
                        <a:pt x="102" y="12"/>
                      </a:lnTo>
                      <a:lnTo>
                        <a:pt x="102" y="6"/>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2" name="Freeform 810">
                  <a:extLst>
                    <a:ext uri="{FF2B5EF4-FFF2-40B4-BE49-F238E27FC236}">
                      <a16:creationId xmlns:a16="http://schemas.microsoft.com/office/drawing/2014/main" xmlns="" id="{743EDF57-1441-8741-9AD5-D3AC31EAE560}"/>
                    </a:ext>
                  </a:extLst>
                </p:cNvPr>
                <p:cNvSpPr>
                  <a:spLocks/>
                </p:cNvSpPr>
                <p:nvPr/>
              </p:nvSpPr>
              <p:spPr bwMode="auto">
                <a:xfrm>
                  <a:off x="8444388" y="4935281"/>
                  <a:ext cx="468411" cy="455751"/>
                </a:xfrm>
                <a:custGeom>
                  <a:avLst/>
                  <a:gdLst/>
                  <a:ahLst/>
                  <a:cxnLst>
                    <a:cxn ang="0">
                      <a:pos x="216" y="210"/>
                    </a:cxn>
                    <a:cxn ang="0">
                      <a:pos x="198" y="198"/>
                    </a:cxn>
                    <a:cxn ang="0">
                      <a:pos x="186" y="192"/>
                    </a:cxn>
                    <a:cxn ang="0">
                      <a:pos x="174" y="186"/>
                    </a:cxn>
                    <a:cxn ang="0">
                      <a:pos x="162" y="174"/>
                    </a:cxn>
                    <a:cxn ang="0">
                      <a:pos x="156" y="162"/>
                    </a:cxn>
                    <a:cxn ang="0">
                      <a:pos x="156" y="150"/>
                    </a:cxn>
                    <a:cxn ang="0">
                      <a:pos x="144" y="144"/>
                    </a:cxn>
                    <a:cxn ang="0">
                      <a:pos x="132" y="150"/>
                    </a:cxn>
                    <a:cxn ang="0">
                      <a:pos x="66" y="150"/>
                    </a:cxn>
                    <a:cxn ang="0">
                      <a:pos x="48" y="132"/>
                    </a:cxn>
                    <a:cxn ang="0">
                      <a:pos x="24" y="84"/>
                    </a:cxn>
                    <a:cxn ang="0">
                      <a:pos x="12" y="72"/>
                    </a:cxn>
                    <a:cxn ang="0">
                      <a:pos x="0" y="36"/>
                    </a:cxn>
                    <a:cxn ang="0">
                      <a:pos x="18" y="36"/>
                    </a:cxn>
                    <a:cxn ang="0">
                      <a:pos x="54" y="42"/>
                    </a:cxn>
                    <a:cxn ang="0">
                      <a:pos x="78" y="36"/>
                    </a:cxn>
                    <a:cxn ang="0">
                      <a:pos x="84" y="24"/>
                    </a:cxn>
                    <a:cxn ang="0">
                      <a:pos x="96" y="18"/>
                    </a:cxn>
                    <a:cxn ang="0">
                      <a:pos x="108" y="30"/>
                    </a:cxn>
                    <a:cxn ang="0">
                      <a:pos x="126" y="24"/>
                    </a:cxn>
                    <a:cxn ang="0">
                      <a:pos x="138" y="6"/>
                    </a:cxn>
                    <a:cxn ang="0">
                      <a:pos x="144" y="0"/>
                    </a:cxn>
                    <a:cxn ang="0">
                      <a:pos x="150" y="6"/>
                    </a:cxn>
                    <a:cxn ang="0">
                      <a:pos x="156" y="12"/>
                    </a:cxn>
                    <a:cxn ang="0">
                      <a:pos x="156" y="24"/>
                    </a:cxn>
                    <a:cxn ang="0">
                      <a:pos x="168" y="18"/>
                    </a:cxn>
                    <a:cxn ang="0">
                      <a:pos x="174" y="24"/>
                    </a:cxn>
                    <a:cxn ang="0">
                      <a:pos x="186" y="24"/>
                    </a:cxn>
                    <a:cxn ang="0">
                      <a:pos x="192" y="42"/>
                    </a:cxn>
                    <a:cxn ang="0">
                      <a:pos x="192" y="54"/>
                    </a:cxn>
                    <a:cxn ang="0">
                      <a:pos x="210" y="66"/>
                    </a:cxn>
                    <a:cxn ang="0">
                      <a:pos x="204" y="78"/>
                    </a:cxn>
                    <a:cxn ang="0">
                      <a:pos x="204" y="90"/>
                    </a:cxn>
                    <a:cxn ang="0">
                      <a:pos x="210" y="108"/>
                    </a:cxn>
                    <a:cxn ang="0">
                      <a:pos x="204" y="126"/>
                    </a:cxn>
                    <a:cxn ang="0">
                      <a:pos x="216" y="144"/>
                    </a:cxn>
                    <a:cxn ang="0">
                      <a:pos x="210" y="150"/>
                    </a:cxn>
                    <a:cxn ang="0">
                      <a:pos x="204" y="162"/>
                    </a:cxn>
                    <a:cxn ang="0">
                      <a:pos x="210" y="174"/>
                    </a:cxn>
                    <a:cxn ang="0">
                      <a:pos x="216" y="186"/>
                    </a:cxn>
                    <a:cxn ang="0">
                      <a:pos x="222" y="216"/>
                    </a:cxn>
                  </a:cxnLst>
                  <a:rect l="0" t="0" r="r" b="b"/>
                  <a:pathLst>
                    <a:path w="222" h="216">
                      <a:moveTo>
                        <a:pt x="222" y="216"/>
                      </a:moveTo>
                      <a:lnTo>
                        <a:pt x="216" y="210"/>
                      </a:lnTo>
                      <a:lnTo>
                        <a:pt x="198" y="204"/>
                      </a:lnTo>
                      <a:lnTo>
                        <a:pt x="198" y="198"/>
                      </a:lnTo>
                      <a:lnTo>
                        <a:pt x="192" y="192"/>
                      </a:lnTo>
                      <a:lnTo>
                        <a:pt x="186" y="192"/>
                      </a:lnTo>
                      <a:lnTo>
                        <a:pt x="180" y="192"/>
                      </a:lnTo>
                      <a:lnTo>
                        <a:pt x="174" y="186"/>
                      </a:lnTo>
                      <a:lnTo>
                        <a:pt x="168" y="180"/>
                      </a:lnTo>
                      <a:lnTo>
                        <a:pt x="162" y="174"/>
                      </a:lnTo>
                      <a:lnTo>
                        <a:pt x="162" y="168"/>
                      </a:lnTo>
                      <a:lnTo>
                        <a:pt x="156" y="162"/>
                      </a:lnTo>
                      <a:lnTo>
                        <a:pt x="156" y="156"/>
                      </a:lnTo>
                      <a:lnTo>
                        <a:pt x="156" y="150"/>
                      </a:lnTo>
                      <a:lnTo>
                        <a:pt x="150" y="144"/>
                      </a:lnTo>
                      <a:lnTo>
                        <a:pt x="144" y="144"/>
                      </a:lnTo>
                      <a:lnTo>
                        <a:pt x="138" y="144"/>
                      </a:lnTo>
                      <a:lnTo>
                        <a:pt x="132" y="150"/>
                      </a:lnTo>
                      <a:lnTo>
                        <a:pt x="126" y="156"/>
                      </a:lnTo>
                      <a:lnTo>
                        <a:pt x="66" y="150"/>
                      </a:lnTo>
                      <a:lnTo>
                        <a:pt x="60" y="150"/>
                      </a:lnTo>
                      <a:lnTo>
                        <a:pt x="48" y="132"/>
                      </a:lnTo>
                      <a:lnTo>
                        <a:pt x="30" y="96"/>
                      </a:lnTo>
                      <a:lnTo>
                        <a:pt x="24" y="84"/>
                      </a:lnTo>
                      <a:lnTo>
                        <a:pt x="24" y="78"/>
                      </a:lnTo>
                      <a:lnTo>
                        <a:pt x="12" y="72"/>
                      </a:lnTo>
                      <a:lnTo>
                        <a:pt x="0" y="54"/>
                      </a:lnTo>
                      <a:lnTo>
                        <a:pt x="0" y="36"/>
                      </a:lnTo>
                      <a:lnTo>
                        <a:pt x="0" y="24"/>
                      </a:lnTo>
                      <a:lnTo>
                        <a:pt x="18" y="36"/>
                      </a:lnTo>
                      <a:lnTo>
                        <a:pt x="36" y="42"/>
                      </a:lnTo>
                      <a:lnTo>
                        <a:pt x="54" y="42"/>
                      </a:lnTo>
                      <a:lnTo>
                        <a:pt x="66" y="42"/>
                      </a:lnTo>
                      <a:lnTo>
                        <a:pt x="78" y="36"/>
                      </a:lnTo>
                      <a:lnTo>
                        <a:pt x="84" y="30"/>
                      </a:lnTo>
                      <a:lnTo>
                        <a:pt x="84" y="24"/>
                      </a:lnTo>
                      <a:lnTo>
                        <a:pt x="90" y="18"/>
                      </a:lnTo>
                      <a:lnTo>
                        <a:pt x="96" y="18"/>
                      </a:lnTo>
                      <a:lnTo>
                        <a:pt x="102" y="24"/>
                      </a:lnTo>
                      <a:lnTo>
                        <a:pt x="108" y="30"/>
                      </a:lnTo>
                      <a:lnTo>
                        <a:pt x="114" y="30"/>
                      </a:lnTo>
                      <a:lnTo>
                        <a:pt x="126" y="24"/>
                      </a:lnTo>
                      <a:lnTo>
                        <a:pt x="132" y="12"/>
                      </a:lnTo>
                      <a:lnTo>
                        <a:pt x="138" y="6"/>
                      </a:lnTo>
                      <a:lnTo>
                        <a:pt x="138" y="0"/>
                      </a:lnTo>
                      <a:lnTo>
                        <a:pt x="144" y="0"/>
                      </a:lnTo>
                      <a:lnTo>
                        <a:pt x="150" y="0"/>
                      </a:lnTo>
                      <a:lnTo>
                        <a:pt x="150" y="6"/>
                      </a:lnTo>
                      <a:lnTo>
                        <a:pt x="156" y="6"/>
                      </a:lnTo>
                      <a:lnTo>
                        <a:pt x="156" y="12"/>
                      </a:lnTo>
                      <a:lnTo>
                        <a:pt x="156" y="18"/>
                      </a:lnTo>
                      <a:lnTo>
                        <a:pt x="156" y="24"/>
                      </a:lnTo>
                      <a:lnTo>
                        <a:pt x="162" y="24"/>
                      </a:lnTo>
                      <a:lnTo>
                        <a:pt x="168" y="18"/>
                      </a:lnTo>
                      <a:lnTo>
                        <a:pt x="174" y="18"/>
                      </a:lnTo>
                      <a:lnTo>
                        <a:pt x="174" y="24"/>
                      </a:lnTo>
                      <a:lnTo>
                        <a:pt x="180" y="30"/>
                      </a:lnTo>
                      <a:lnTo>
                        <a:pt x="186" y="24"/>
                      </a:lnTo>
                      <a:lnTo>
                        <a:pt x="186" y="30"/>
                      </a:lnTo>
                      <a:lnTo>
                        <a:pt x="192" y="42"/>
                      </a:lnTo>
                      <a:lnTo>
                        <a:pt x="192" y="48"/>
                      </a:lnTo>
                      <a:lnTo>
                        <a:pt x="192" y="54"/>
                      </a:lnTo>
                      <a:lnTo>
                        <a:pt x="204" y="60"/>
                      </a:lnTo>
                      <a:lnTo>
                        <a:pt x="210" y="66"/>
                      </a:lnTo>
                      <a:lnTo>
                        <a:pt x="204" y="72"/>
                      </a:lnTo>
                      <a:lnTo>
                        <a:pt x="204" y="78"/>
                      </a:lnTo>
                      <a:lnTo>
                        <a:pt x="198" y="84"/>
                      </a:lnTo>
                      <a:lnTo>
                        <a:pt x="204" y="90"/>
                      </a:lnTo>
                      <a:lnTo>
                        <a:pt x="210" y="102"/>
                      </a:lnTo>
                      <a:lnTo>
                        <a:pt x="210" y="108"/>
                      </a:lnTo>
                      <a:lnTo>
                        <a:pt x="210" y="120"/>
                      </a:lnTo>
                      <a:lnTo>
                        <a:pt x="204" y="126"/>
                      </a:lnTo>
                      <a:lnTo>
                        <a:pt x="210" y="138"/>
                      </a:lnTo>
                      <a:lnTo>
                        <a:pt x="216" y="144"/>
                      </a:lnTo>
                      <a:lnTo>
                        <a:pt x="216" y="150"/>
                      </a:lnTo>
                      <a:lnTo>
                        <a:pt x="210" y="150"/>
                      </a:lnTo>
                      <a:lnTo>
                        <a:pt x="210" y="156"/>
                      </a:lnTo>
                      <a:lnTo>
                        <a:pt x="204" y="162"/>
                      </a:lnTo>
                      <a:lnTo>
                        <a:pt x="210" y="168"/>
                      </a:lnTo>
                      <a:lnTo>
                        <a:pt x="210" y="174"/>
                      </a:lnTo>
                      <a:lnTo>
                        <a:pt x="210" y="180"/>
                      </a:lnTo>
                      <a:lnTo>
                        <a:pt x="216" y="186"/>
                      </a:lnTo>
                      <a:lnTo>
                        <a:pt x="216" y="192"/>
                      </a:lnTo>
                      <a:lnTo>
                        <a:pt x="222" y="216"/>
                      </a:lnTo>
                      <a:close/>
                    </a:path>
                  </a:pathLst>
                </a:custGeom>
                <a:grpFill/>
                <a:ln w="9525">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grpSp>
          <p:sp>
            <p:nvSpPr>
              <p:cNvPr id="139" name="Rectangle 138">
                <a:extLst>
                  <a:ext uri="{FF2B5EF4-FFF2-40B4-BE49-F238E27FC236}">
                    <a16:creationId xmlns:a16="http://schemas.microsoft.com/office/drawing/2014/main" xmlns="" id="{002D8828-4EAE-8044-A332-3489A6A6447B}"/>
                  </a:ext>
                </a:extLst>
              </p:cNvPr>
              <p:cNvSpPr/>
              <p:nvPr/>
            </p:nvSpPr>
            <p:spPr>
              <a:xfrm>
                <a:off x="6501695" y="1603134"/>
                <a:ext cx="203636" cy="158382"/>
              </a:xfrm>
              <a:prstGeom prst="rect">
                <a:avLst/>
              </a:prstGeom>
              <a:solidFill>
                <a:srgbClr val="971B1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TextBox 139">
                <a:extLst>
                  <a:ext uri="{FF2B5EF4-FFF2-40B4-BE49-F238E27FC236}">
                    <a16:creationId xmlns:a16="http://schemas.microsoft.com/office/drawing/2014/main" xmlns="" id="{50A8F3FF-4926-8442-ADAC-2A76E9B2D5F9}"/>
                  </a:ext>
                </a:extLst>
              </p:cNvPr>
              <p:cNvSpPr txBox="1"/>
              <p:nvPr/>
            </p:nvSpPr>
            <p:spPr>
              <a:xfrm>
                <a:off x="6693674" y="1497659"/>
                <a:ext cx="2649167" cy="976222"/>
              </a:xfrm>
              <a:prstGeom prst="rect">
                <a:avLst/>
              </a:prstGeom>
              <a:noFill/>
            </p:spPr>
            <p:txBody>
              <a:bodyPr wrap="square" rtlCol="0">
                <a:spAutoFit/>
              </a:bodyPr>
              <a:lstStyle/>
              <a:p>
                <a:r>
                  <a:rPr lang="en-US" dirty="0"/>
                  <a:t>40 Kentucky counties have persistent poverty</a:t>
                </a:r>
              </a:p>
            </p:txBody>
          </p:sp>
          <p:sp>
            <p:nvSpPr>
              <p:cNvPr id="153" name="Rectangle 152">
                <a:extLst>
                  <a:ext uri="{FF2B5EF4-FFF2-40B4-BE49-F238E27FC236}">
                    <a16:creationId xmlns:a16="http://schemas.microsoft.com/office/drawing/2014/main" xmlns="" id="{4B1FD5A6-143E-844C-8A09-02F077A97F0D}"/>
                  </a:ext>
                </a:extLst>
              </p:cNvPr>
              <p:cNvSpPr/>
              <p:nvPr/>
            </p:nvSpPr>
            <p:spPr>
              <a:xfrm>
                <a:off x="6304683" y="1409673"/>
                <a:ext cx="5823817" cy="2658997"/>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074" name="Picture 2" descr="Review: The Serfs of Appalachia | Appalachia, West virginia, Appalachian  people">
              <a:extLst>
                <a:ext uri="{FF2B5EF4-FFF2-40B4-BE49-F238E27FC236}">
                  <a16:creationId xmlns:a16="http://schemas.microsoft.com/office/drawing/2014/main" xmlns="" id="{4A21EFBD-0766-9448-B7AE-B1A99D18C1E8}"/>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621136" y="4068751"/>
              <a:ext cx="2504214" cy="163318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076" name="Picture 4" descr="10 Kentucky counties among 25 &amp;#39;worst counties to live in&amp;#39;">
              <a:extLst>
                <a:ext uri="{FF2B5EF4-FFF2-40B4-BE49-F238E27FC236}">
                  <a16:creationId xmlns:a16="http://schemas.microsoft.com/office/drawing/2014/main" xmlns="" id="{F0433660-7D7E-404A-8F0B-5867672E31A2}"/>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9212013" y="4068165"/>
              <a:ext cx="2905823" cy="1633769"/>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xmlns="" id="{A20488BE-7997-0846-9D0C-9C6A29A15FB6}"/>
                </a:ext>
              </a:extLst>
            </p:cNvPr>
            <p:cNvCxnSpPr>
              <a:cxnSpLocks/>
            </p:cNvCxnSpPr>
            <p:nvPr/>
          </p:nvCxnSpPr>
          <p:spPr>
            <a:xfrm flipV="1">
              <a:off x="4690946" y="1409673"/>
              <a:ext cx="1938381" cy="1882217"/>
            </a:xfrm>
            <a:prstGeom prst="line">
              <a:avLst/>
            </a:prstGeom>
            <a:ln w="19050">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138" name="Straight Connector 137">
              <a:extLst>
                <a:ext uri="{FF2B5EF4-FFF2-40B4-BE49-F238E27FC236}">
                  <a16:creationId xmlns:a16="http://schemas.microsoft.com/office/drawing/2014/main" xmlns="" id="{3E9204C3-2BE6-714C-8299-6953A48364D0}"/>
                </a:ext>
              </a:extLst>
            </p:cNvPr>
            <p:cNvCxnSpPr>
              <a:cxnSpLocks/>
            </p:cNvCxnSpPr>
            <p:nvPr/>
          </p:nvCxnSpPr>
          <p:spPr>
            <a:xfrm>
              <a:off x="4664985" y="3744409"/>
              <a:ext cx="1964342" cy="173698"/>
            </a:xfrm>
            <a:prstGeom prst="line">
              <a:avLst/>
            </a:prstGeom>
            <a:ln w="19050">
              <a:solidFill>
                <a:schemeClr val="tx1"/>
              </a:solidFill>
              <a:prstDash val="sysDash"/>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056161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42D8C259-1887-994A-BDEA-59A17D28379E}"/>
              </a:ext>
            </a:extLst>
          </p:cNvPr>
          <p:cNvGrpSpPr/>
          <p:nvPr/>
        </p:nvGrpSpPr>
        <p:grpSpPr>
          <a:xfrm>
            <a:off x="544675" y="3969358"/>
            <a:ext cx="5384801" cy="2688617"/>
            <a:chOff x="6007099" y="860959"/>
            <a:chExt cx="5384801" cy="2688617"/>
          </a:xfrm>
        </p:grpSpPr>
        <p:sp>
          <p:nvSpPr>
            <p:cNvPr id="12" name="Rectangle 11">
              <a:extLst>
                <a:ext uri="{FF2B5EF4-FFF2-40B4-BE49-F238E27FC236}">
                  <a16:creationId xmlns:a16="http://schemas.microsoft.com/office/drawing/2014/main" xmlns="" id="{684A0F57-8019-EA41-9EB1-F6A8AD73A984}"/>
                </a:ext>
              </a:extLst>
            </p:cNvPr>
            <p:cNvSpPr/>
            <p:nvPr/>
          </p:nvSpPr>
          <p:spPr>
            <a:xfrm>
              <a:off x="6096000" y="860959"/>
              <a:ext cx="5295900" cy="26886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xmlns="" id="{52142295-B78C-6D4A-82D8-C6A423986646}"/>
                </a:ext>
              </a:extLst>
            </p:cNvPr>
            <p:cNvGrpSpPr/>
            <p:nvPr/>
          </p:nvGrpSpPr>
          <p:grpSpPr>
            <a:xfrm>
              <a:off x="6007099" y="886803"/>
              <a:ext cx="5273808" cy="2502757"/>
              <a:chOff x="5718870" y="1218573"/>
              <a:chExt cx="5273808" cy="2502757"/>
            </a:xfrm>
          </p:grpSpPr>
          <p:grpSp>
            <p:nvGrpSpPr>
              <p:cNvPr id="8" name="Group 7">
                <a:extLst>
                  <a:ext uri="{FF2B5EF4-FFF2-40B4-BE49-F238E27FC236}">
                    <a16:creationId xmlns:a16="http://schemas.microsoft.com/office/drawing/2014/main" xmlns="" id="{9BF839EF-7157-9B4F-8BF5-9CA51ECF0799}"/>
                  </a:ext>
                </a:extLst>
              </p:cNvPr>
              <p:cNvGrpSpPr/>
              <p:nvPr/>
            </p:nvGrpSpPr>
            <p:grpSpPr>
              <a:xfrm>
                <a:off x="6896602" y="1881064"/>
                <a:ext cx="4096076" cy="1840266"/>
                <a:chOff x="1291619" y="1871380"/>
                <a:chExt cx="9608763" cy="4316981"/>
              </a:xfrm>
              <a:solidFill>
                <a:schemeClr val="accent6">
                  <a:lumMod val="75000"/>
                </a:schemeClr>
              </a:solidFill>
            </p:grpSpPr>
            <p:grpSp>
              <p:nvGrpSpPr>
                <p:cNvPr id="5" name="Group 4">
                  <a:extLst>
                    <a:ext uri="{FF2B5EF4-FFF2-40B4-BE49-F238E27FC236}">
                      <a16:creationId xmlns:a16="http://schemas.microsoft.com/office/drawing/2014/main" xmlns="" id="{527AB9DE-6DB8-0A47-9A9A-4C901679C79E}"/>
                    </a:ext>
                  </a:extLst>
                </p:cNvPr>
                <p:cNvGrpSpPr/>
                <p:nvPr/>
              </p:nvGrpSpPr>
              <p:grpSpPr>
                <a:xfrm>
                  <a:off x="1291619" y="1871380"/>
                  <a:ext cx="7418623" cy="4316981"/>
                  <a:chOff x="971873" y="1901988"/>
                  <a:chExt cx="7418623" cy="4316981"/>
                </a:xfrm>
                <a:grpFill/>
              </p:grpSpPr>
              <p:sp>
                <p:nvSpPr>
                  <p:cNvPr id="157" name="Freeform 759">
                    <a:extLst>
                      <a:ext uri="{FF2B5EF4-FFF2-40B4-BE49-F238E27FC236}">
                        <a16:creationId xmlns:a16="http://schemas.microsoft.com/office/drawing/2014/main" xmlns="" id="{B03151CE-748E-7D41-8430-97C2EC053000}"/>
                      </a:ext>
                    </a:extLst>
                  </p:cNvPr>
                  <p:cNvSpPr>
                    <a:spLocks/>
                  </p:cNvSpPr>
                  <p:nvPr/>
                </p:nvSpPr>
                <p:spPr bwMode="auto">
                  <a:xfrm>
                    <a:off x="6921963" y="2459018"/>
                    <a:ext cx="392453" cy="531710"/>
                  </a:xfrm>
                  <a:custGeom>
                    <a:avLst/>
                    <a:gdLst/>
                    <a:ahLst/>
                    <a:cxnLst>
                      <a:cxn ang="0">
                        <a:pos x="96" y="0"/>
                      </a:cxn>
                      <a:cxn ang="0">
                        <a:pos x="108" y="6"/>
                      </a:cxn>
                      <a:cxn ang="0">
                        <a:pos x="150" y="6"/>
                      </a:cxn>
                      <a:cxn ang="0">
                        <a:pos x="186" y="198"/>
                      </a:cxn>
                      <a:cxn ang="0">
                        <a:pos x="180" y="222"/>
                      </a:cxn>
                      <a:cxn ang="0">
                        <a:pos x="150" y="228"/>
                      </a:cxn>
                      <a:cxn ang="0">
                        <a:pos x="138" y="234"/>
                      </a:cxn>
                      <a:cxn ang="0">
                        <a:pos x="126" y="252"/>
                      </a:cxn>
                      <a:cxn ang="0">
                        <a:pos x="102" y="246"/>
                      </a:cxn>
                      <a:cxn ang="0">
                        <a:pos x="90" y="234"/>
                      </a:cxn>
                      <a:cxn ang="0">
                        <a:pos x="90" y="222"/>
                      </a:cxn>
                      <a:cxn ang="0">
                        <a:pos x="84" y="216"/>
                      </a:cxn>
                      <a:cxn ang="0">
                        <a:pos x="72" y="198"/>
                      </a:cxn>
                      <a:cxn ang="0">
                        <a:pos x="66" y="186"/>
                      </a:cxn>
                      <a:cxn ang="0">
                        <a:pos x="6" y="144"/>
                      </a:cxn>
                      <a:cxn ang="0">
                        <a:pos x="0" y="66"/>
                      </a:cxn>
                      <a:cxn ang="0">
                        <a:pos x="0" y="30"/>
                      </a:cxn>
                      <a:cxn ang="0">
                        <a:pos x="72" y="18"/>
                      </a:cxn>
                      <a:cxn ang="0">
                        <a:pos x="72" y="12"/>
                      </a:cxn>
                      <a:cxn ang="0">
                        <a:pos x="84" y="6"/>
                      </a:cxn>
                      <a:cxn ang="0">
                        <a:pos x="90" y="0"/>
                      </a:cxn>
                      <a:cxn ang="0">
                        <a:pos x="96" y="0"/>
                      </a:cxn>
                    </a:cxnLst>
                    <a:rect l="0" t="0" r="r" b="b"/>
                    <a:pathLst>
                      <a:path w="186" h="252">
                        <a:moveTo>
                          <a:pt x="96" y="0"/>
                        </a:moveTo>
                        <a:lnTo>
                          <a:pt x="108" y="6"/>
                        </a:lnTo>
                        <a:lnTo>
                          <a:pt x="150" y="6"/>
                        </a:lnTo>
                        <a:lnTo>
                          <a:pt x="186" y="198"/>
                        </a:lnTo>
                        <a:lnTo>
                          <a:pt x="180" y="222"/>
                        </a:lnTo>
                        <a:lnTo>
                          <a:pt x="150" y="228"/>
                        </a:lnTo>
                        <a:lnTo>
                          <a:pt x="138" y="234"/>
                        </a:lnTo>
                        <a:lnTo>
                          <a:pt x="126" y="252"/>
                        </a:lnTo>
                        <a:lnTo>
                          <a:pt x="102" y="246"/>
                        </a:lnTo>
                        <a:lnTo>
                          <a:pt x="90" y="234"/>
                        </a:lnTo>
                        <a:lnTo>
                          <a:pt x="90" y="222"/>
                        </a:lnTo>
                        <a:lnTo>
                          <a:pt x="84" y="216"/>
                        </a:lnTo>
                        <a:lnTo>
                          <a:pt x="72" y="198"/>
                        </a:lnTo>
                        <a:lnTo>
                          <a:pt x="66" y="186"/>
                        </a:lnTo>
                        <a:lnTo>
                          <a:pt x="6" y="144"/>
                        </a:lnTo>
                        <a:lnTo>
                          <a:pt x="0" y="66"/>
                        </a:lnTo>
                        <a:lnTo>
                          <a:pt x="0" y="30"/>
                        </a:lnTo>
                        <a:lnTo>
                          <a:pt x="72" y="18"/>
                        </a:lnTo>
                        <a:lnTo>
                          <a:pt x="72" y="12"/>
                        </a:lnTo>
                        <a:lnTo>
                          <a:pt x="84" y="6"/>
                        </a:lnTo>
                        <a:lnTo>
                          <a:pt x="90" y="0"/>
                        </a:lnTo>
                        <a:lnTo>
                          <a:pt x="96" y="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58" name="Freeform 762">
                    <a:extLst>
                      <a:ext uri="{FF2B5EF4-FFF2-40B4-BE49-F238E27FC236}">
                        <a16:creationId xmlns:a16="http://schemas.microsoft.com/office/drawing/2014/main" xmlns="" id="{60CA29B2-5F4E-F048-9E63-0F0F1B6B9F0B}"/>
                      </a:ext>
                    </a:extLst>
                  </p:cNvPr>
                  <p:cNvSpPr>
                    <a:spLocks/>
                  </p:cNvSpPr>
                  <p:nvPr/>
                </p:nvSpPr>
                <p:spPr bwMode="auto">
                  <a:xfrm>
                    <a:off x="7251117" y="1939967"/>
                    <a:ext cx="354474" cy="506391"/>
                  </a:xfrm>
                  <a:custGeom>
                    <a:avLst/>
                    <a:gdLst/>
                    <a:ahLst/>
                    <a:cxnLst>
                      <a:cxn ang="0">
                        <a:pos x="6" y="30"/>
                      </a:cxn>
                      <a:cxn ang="0">
                        <a:pos x="0" y="18"/>
                      </a:cxn>
                      <a:cxn ang="0">
                        <a:pos x="6" y="18"/>
                      </a:cxn>
                      <a:cxn ang="0">
                        <a:pos x="12" y="6"/>
                      </a:cxn>
                      <a:cxn ang="0">
                        <a:pos x="12" y="0"/>
                      </a:cxn>
                      <a:cxn ang="0">
                        <a:pos x="18" y="0"/>
                      </a:cxn>
                      <a:cxn ang="0">
                        <a:pos x="30" y="0"/>
                      </a:cxn>
                      <a:cxn ang="0">
                        <a:pos x="36" y="6"/>
                      </a:cxn>
                      <a:cxn ang="0">
                        <a:pos x="42" y="12"/>
                      </a:cxn>
                      <a:cxn ang="0">
                        <a:pos x="42" y="24"/>
                      </a:cxn>
                      <a:cxn ang="0">
                        <a:pos x="42" y="36"/>
                      </a:cxn>
                      <a:cxn ang="0">
                        <a:pos x="54" y="48"/>
                      </a:cxn>
                      <a:cxn ang="0">
                        <a:pos x="60" y="54"/>
                      </a:cxn>
                      <a:cxn ang="0">
                        <a:pos x="72" y="54"/>
                      </a:cxn>
                      <a:cxn ang="0">
                        <a:pos x="78" y="54"/>
                      </a:cxn>
                      <a:cxn ang="0">
                        <a:pos x="96" y="60"/>
                      </a:cxn>
                      <a:cxn ang="0">
                        <a:pos x="108" y="66"/>
                      </a:cxn>
                      <a:cxn ang="0">
                        <a:pos x="120" y="78"/>
                      </a:cxn>
                      <a:cxn ang="0">
                        <a:pos x="126" y="90"/>
                      </a:cxn>
                      <a:cxn ang="0">
                        <a:pos x="126" y="102"/>
                      </a:cxn>
                      <a:cxn ang="0">
                        <a:pos x="132" y="120"/>
                      </a:cxn>
                      <a:cxn ang="0">
                        <a:pos x="138" y="132"/>
                      </a:cxn>
                      <a:cxn ang="0">
                        <a:pos x="150" y="144"/>
                      </a:cxn>
                      <a:cxn ang="0">
                        <a:pos x="156" y="150"/>
                      </a:cxn>
                      <a:cxn ang="0">
                        <a:pos x="168" y="168"/>
                      </a:cxn>
                      <a:cxn ang="0">
                        <a:pos x="168" y="186"/>
                      </a:cxn>
                      <a:cxn ang="0">
                        <a:pos x="78" y="234"/>
                      </a:cxn>
                      <a:cxn ang="0">
                        <a:pos x="60" y="240"/>
                      </a:cxn>
                      <a:cxn ang="0">
                        <a:pos x="60" y="234"/>
                      </a:cxn>
                      <a:cxn ang="0">
                        <a:pos x="60" y="228"/>
                      </a:cxn>
                      <a:cxn ang="0">
                        <a:pos x="54" y="222"/>
                      </a:cxn>
                      <a:cxn ang="0">
                        <a:pos x="48" y="222"/>
                      </a:cxn>
                      <a:cxn ang="0">
                        <a:pos x="42" y="228"/>
                      </a:cxn>
                      <a:cxn ang="0">
                        <a:pos x="36" y="228"/>
                      </a:cxn>
                      <a:cxn ang="0">
                        <a:pos x="30" y="222"/>
                      </a:cxn>
                      <a:cxn ang="0">
                        <a:pos x="30" y="204"/>
                      </a:cxn>
                      <a:cxn ang="0">
                        <a:pos x="36" y="192"/>
                      </a:cxn>
                      <a:cxn ang="0">
                        <a:pos x="42" y="180"/>
                      </a:cxn>
                      <a:cxn ang="0">
                        <a:pos x="42" y="162"/>
                      </a:cxn>
                      <a:cxn ang="0">
                        <a:pos x="42" y="156"/>
                      </a:cxn>
                      <a:cxn ang="0">
                        <a:pos x="30" y="144"/>
                      </a:cxn>
                      <a:cxn ang="0">
                        <a:pos x="24" y="138"/>
                      </a:cxn>
                      <a:cxn ang="0">
                        <a:pos x="24" y="132"/>
                      </a:cxn>
                      <a:cxn ang="0">
                        <a:pos x="30" y="132"/>
                      </a:cxn>
                      <a:cxn ang="0">
                        <a:pos x="36" y="132"/>
                      </a:cxn>
                      <a:cxn ang="0">
                        <a:pos x="48" y="120"/>
                      </a:cxn>
                      <a:cxn ang="0">
                        <a:pos x="54" y="114"/>
                      </a:cxn>
                      <a:cxn ang="0">
                        <a:pos x="54" y="108"/>
                      </a:cxn>
                      <a:cxn ang="0">
                        <a:pos x="48" y="108"/>
                      </a:cxn>
                      <a:cxn ang="0">
                        <a:pos x="42" y="108"/>
                      </a:cxn>
                      <a:cxn ang="0">
                        <a:pos x="30" y="108"/>
                      </a:cxn>
                      <a:cxn ang="0">
                        <a:pos x="30" y="102"/>
                      </a:cxn>
                      <a:cxn ang="0">
                        <a:pos x="30" y="96"/>
                      </a:cxn>
                      <a:cxn ang="0">
                        <a:pos x="24" y="90"/>
                      </a:cxn>
                      <a:cxn ang="0">
                        <a:pos x="18" y="84"/>
                      </a:cxn>
                      <a:cxn ang="0">
                        <a:pos x="12" y="78"/>
                      </a:cxn>
                      <a:cxn ang="0">
                        <a:pos x="12" y="66"/>
                      </a:cxn>
                      <a:cxn ang="0">
                        <a:pos x="12" y="60"/>
                      </a:cxn>
                      <a:cxn ang="0">
                        <a:pos x="12" y="48"/>
                      </a:cxn>
                      <a:cxn ang="0">
                        <a:pos x="12" y="36"/>
                      </a:cxn>
                      <a:cxn ang="0">
                        <a:pos x="6" y="30"/>
                      </a:cxn>
                    </a:cxnLst>
                    <a:rect l="0" t="0" r="r" b="b"/>
                    <a:pathLst>
                      <a:path w="168" h="240">
                        <a:moveTo>
                          <a:pt x="6" y="30"/>
                        </a:moveTo>
                        <a:lnTo>
                          <a:pt x="0" y="18"/>
                        </a:lnTo>
                        <a:lnTo>
                          <a:pt x="6" y="18"/>
                        </a:lnTo>
                        <a:lnTo>
                          <a:pt x="12" y="6"/>
                        </a:lnTo>
                        <a:lnTo>
                          <a:pt x="12" y="0"/>
                        </a:lnTo>
                        <a:lnTo>
                          <a:pt x="18" y="0"/>
                        </a:lnTo>
                        <a:lnTo>
                          <a:pt x="30" y="0"/>
                        </a:lnTo>
                        <a:lnTo>
                          <a:pt x="36" y="6"/>
                        </a:lnTo>
                        <a:lnTo>
                          <a:pt x="42" y="12"/>
                        </a:lnTo>
                        <a:lnTo>
                          <a:pt x="42" y="24"/>
                        </a:lnTo>
                        <a:lnTo>
                          <a:pt x="42" y="36"/>
                        </a:lnTo>
                        <a:lnTo>
                          <a:pt x="54" y="48"/>
                        </a:lnTo>
                        <a:lnTo>
                          <a:pt x="60" y="54"/>
                        </a:lnTo>
                        <a:lnTo>
                          <a:pt x="72" y="54"/>
                        </a:lnTo>
                        <a:lnTo>
                          <a:pt x="78" y="54"/>
                        </a:lnTo>
                        <a:lnTo>
                          <a:pt x="96" y="60"/>
                        </a:lnTo>
                        <a:lnTo>
                          <a:pt x="108" y="66"/>
                        </a:lnTo>
                        <a:lnTo>
                          <a:pt x="120" y="78"/>
                        </a:lnTo>
                        <a:lnTo>
                          <a:pt x="126" y="90"/>
                        </a:lnTo>
                        <a:lnTo>
                          <a:pt x="126" y="102"/>
                        </a:lnTo>
                        <a:lnTo>
                          <a:pt x="132" y="120"/>
                        </a:lnTo>
                        <a:lnTo>
                          <a:pt x="138" y="132"/>
                        </a:lnTo>
                        <a:lnTo>
                          <a:pt x="150" y="144"/>
                        </a:lnTo>
                        <a:lnTo>
                          <a:pt x="156" y="150"/>
                        </a:lnTo>
                        <a:lnTo>
                          <a:pt x="168" y="168"/>
                        </a:lnTo>
                        <a:lnTo>
                          <a:pt x="168" y="186"/>
                        </a:lnTo>
                        <a:lnTo>
                          <a:pt x="78" y="234"/>
                        </a:lnTo>
                        <a:lnTo>
                          <a:pt x="60" y="240"/>
                        </a:lnTo>
                        <a:lnTo>
                          <a:pt x="60" y="234"/>
                        </a:lnTo>
                        <a:lnTo>
                          <a:pt x="60" y="228"/>
                        </a:lnTo>
                        <a:lnTo>
                          <a:pt x="54" y="222"/>
                        </a:lnTo>
                        <a:lnTo>
                          <a:pt x="48" y="222"/>
                        </a:lnTo>
                        <a:lnTo>
                          <a:pt x="42" y="228"/>
                        </a:lnTo>
                        <a:lnTo>
                          <a:pt x="36" y="228"/>
                        </a:lnTo>
                        <a:lnTo>
                          <a:pt x="30" y="222"/>
                        </a:lnTo>
                        <a:lnTo>
                          <a:pt x="30" y="204"/>
                        </a:lnTo>
                        <a:lnTo>
                          <a:pt x="36" y="192"/>
                        </a:lnTo>
                        <a:lnTo>
                          <a:pt x="42" y="180"/>
                        </a:lnTo>
                        <a:lnTo>
                          <a:pt x="42" y="162"/>
                        </a:lnTo>
                        <a:lnTo>
                          <a:pt x="42" y="156"/>
                        </a:lnTo>
                        <a:lnTo>
                          <a:pt x="30" y="144"/>
                        </a:lnTo>
                        <a:lnTo>
                          <a:pt x="24" y="138"/>
                        </a:lnTo>
                        <a:lnTo>
                          <a:pt x="24" y="132"/>
                        </a:lnTo>
                        <a:lnTo>
                          <a:pt x="30" y="132"/>
                        </a:lnTo>
                        <a:lnTo>
                          <a:pt x="36" y="132"/>
                        </a:lnTo>
                        <a:lnTo>
                          <a:pt x="48" y="120"/>
                        </a:lnTo>
                        <a:lnTo>
                          <a:pt x="54" y="114"/>
                        </a:lnTo>
                        <a:lnTo>
                          <a:pt x="54" y="108"/>
                        </a:lnTo>
                        <a:lnTo>
                          <a:pt x="48" y="108"/>
                        </a:lnTo>
                        <a:lnTo>
                          <a:pt x="42" y="108"/>
                        </a:lnTo>
                        <a:lnTo>
                          <a:pt x="30" y="108"/>
                        </a:lnTo>
                        <a:lnTo>
                          <a:pt x="30" y="102"/>
                        </a:lnTo>
                        <a:lnTo>
                          <a:pt x="30" y="96"/>
                        </a:lnTo>
                        <a:lnTo>
                          <a:pt x="24" y="90"/>
                        </a:lnTo>
                        <a:lnTo>
                          <a:pt x="18" y="84"/>
                        </a:lnTo>
                        <a:lnTo>
                          <a:pt x="12" y="78"/>
                        </a:lnTo>
                        <a:lnTo>
                          <a:pt x="12" y="66"/>
                        </a:lnTo>
                        <a:lnTo>
                          <a:pt x="12" y="60"/>
                        </a:lnTo>
                        <a:lnTo>
                          <a:pt x="12" y="48"/>
                        </a:lnTo>
                        <a:lnTo>
                          <a:pt x="12" y="36"/>
                        </a:lnTo>
                        <a:lnTo>
                          <a:pt x="6" y="3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59" name="Freeform 763">
                    <a:extLst>
                      <a:ext uri="{FF2B5EF4-FFF2-40B4-BE49-F238E27FC236}">
                        <a16:creationId xmlns:a16="http://schemas.microsoft.com/office/drawing/2014/main" xmlns="" id="{DCD0A646-0204-F444-970B-DEFB1571E65A}"/>
                      </a:ext>
                    </a:extLst>
                  </p:cNvPr>
                  <p:cNvSpPr>
                    <a:spLocks/>
                  </p:cNvSpPr>
                  <p:nvPr/>
                </p:nvSpPr>
                <p:spPr bwMode="auto">
                  <a:xfrm>
                    <a:off x="7111859" y="1977947"/>
                    <a:ext cx="265855" cy="493731"/>
                  </a:xfrm>
                  <a:custGeom>
                    <a:avLst/>
                    <a:gdLst/>
                    <a:ahLst/>
                    <a:cxnLst>
                      <a:cxn ang="0">
                        <a:pos x="120" y="204"/>
                      </a:cxn>
                      <a:cxn ang="0">
                        <a:pos x="126" y="210"/>
                      </a:cxn>
                      <a:cxn ang="0">
                        <a:pos x="126" y="216"/>
                      </a:cxn>
                      <a:cxn ang="0">
                        <a:pos x="126" y="222"/>
                      </a:cxn>
                      <a:cxn ang="0">
                        <a:pos x="60" y="234"/>
                      </a:cxn>
                      <a:cxn ang="0">
                        <a:pos x="18" y="234"/>
                      </a:cxn>
                      <a:cxn ang="0">
                        <a:pos x="6" y="228"/>
                      </a:cxn>
                      <a:cxn ang="0">
                        <a:pos x="18" y="168"/>
                      </a:cxn>
                      <a:cxn ang="0">
                        <a:pos x="6" y="78"/>
                      </a:cxn>
                      <a:cxn ang="0">
                        <a:pos x="0" y="18"/>
                      </a:cxn>
                      <a:cxn ang="0">
                        <a:pos x="6" y="18"/>
                      </a:cxn>
                      <a:cxn ang="0">
                        <a:pos x="24" y="12"/>
                      </a:cxn>
                      <a:cxn ang="0">
                        <a:pos x="36" y="6"/>
                      </a:cxn>
                      <a:cxn ang="0">
                        <a:pos x="36" y="0"/>
                      </a:cxn>
                      <a:cxn ang="0">
                        <a:pos x="42" y="0"/>
                      </a:cxn>
                      <a:cxn ang="0">
                        <a:pos x="48" y="0"/>
                      </a:cxn>
                      <a:cxn ang="0">
                        <a:pos x="54" y="6"/>
                      </a:cxn>
                      <a:cxn ang="0">
                        <a:pos x="66" y="0"/>
                      </a:cxn>
                      <a:cxn ang="0">
                        <a:pos x="72" y="12"/>
                      </a:cxn>
                      <a:cxn ang="0">
                        <a:pos x="78" y="18"/>
                      </a:cxn>
                      <a:cxn ang="0">
                        <a:pos x="78" y="30"/>
                      </a:cxn>
                      <a:cxn ang="0">
                        <a:pos x="78" y="42"/>
                      </a:cxn>
                      <a:cxn ang="0">
                        <a:pos x="78" y="48"/>
                      </a:cxn>
                      <a:cxn ang="0">
                        <a:pos x="78" y="60"/>
                      </a:cxn>
                      <a:cxn ang="0">
                        <a:pos x="84" y="66"/>
                      </a:cxn>
                      <a:cxn ang="0">
                        <a:pos x="90" y="72"/>
                      </a:cxn>
                      <a:cxn ang="0">
                        <a:pos x="96" y="78"/>
                      </a:cxn>
                      <a:cxn ang="0">
                        <a:pos x="96" y="84"/>
                      </a:cxn>
                      <a:cxn ang="0">
                        <a:pos x="96" y="90"/>
                      </a:cxn>
                      <a:cxn ang="0">
                        <a:pos x="108" y="90"/>
                      </a:cxn>
                      <a:cxn ang="0">
                        <a:pos x="114" y="90"/>
                      </a:cxn>
                      <a:cxn ang="0">
                        <a:pos x="120" y="90"/>
                      </a:cxn>
                      <a:cxn ang="0">
                        <a:pos x="120" y="96"/>
                      </a:cxn>
                      <a:cxn ang="0">
                        <a:pos x="114" y="102"/>
                      </a:cxn>
                      <a:cxn ang="0">
                        <a:pos x="114" y="108"/>
                      </a:cxn>
                      <a:cxn ang="0">
                        <a:pos x="102" y="114"/>
                      </a:cxn>
                      <a:cxn ang="0">
                        <a:pos x="96" y="114"/>
                      </a:cxn>
                      <a:cxn ang="0">
                        <a:pos x="90" y="114"/>
                      </a:cxn>
                      <a:cxn ang="0">
                        <a:pos x="90" y="120"/>
                      </a:cxn>
                      <a:cxn ang="0">
                        <a:pos x="96" y="120"/>
                      </a:cxn>
                      <a:cxn ang="0">
                        <a:pos x="96" y="126"/>
                      </a:cxn>
                      <a:cxn ang="0">
                        <a:pos x="108" y="138"/>
                      </a:cxn>
                      <a:cxn ang="0">
                        <a:pos x="108" y="144"/>
                      </a:cxn>
                      <a:cxn ang="0">
                        <a:pos x="108" y="162"/>
                      </a:cxn>
                      <a:cxn ang="0">
                        <a:pos x="102" y="174"/>
                      </a:cxn>
                      <a:cxn ang="0">
                        <a:pos x="96" y="186"/>
                      </a:cxn>
                      <a:cxn ang="0">
                        <a:pos x="96" y="204"/>
                      </a:cxn>
                      <a:cxn ang="0">
                        <a:pos x="102" y="210"/>
                      </a:cxn>
                      <a:cxn ang="0">
                        <a:pos x="108" y="210"/>
                      </a:cxn>
                      <a:cxn ang="0">
                        <a:pos x="114" y="204"/>
                      </a:cxn>
                      <a:cxn ang="0">
                        <a:pos x="120" y="204"/>
                      </a:cxn>
                    </a:cxnLst>
                    <a:rect l="0" t="0" r="r" b="b"/>
                    <a:pathLst>
                      <a:path w="126" h="234">
                        <a:moveTo>
                          <a:pt x="120" y="204"/>
                        </a:moveTo>
                        <a:lnTo>
                          <a:pt x="126" y="210"/>
                        </a:lnTo>
                        <a:lnTo>
                          <a:pt x="126" y="216"/>
                        </a:lnTo>
                        <a:lnTo>
                          <a:pt x="126" y="222"/>
                        </a:lnTo>
                        <a:lnTo>
                          <a:pt x="60" y="234"/>
                        </a:lnTo>
                        <a:lnTo>
                          <a:pt x="18" y="234"/>
                        </a:lnTo>
                        <a:lnTo>
                          <a:pt x="6" y="228"/>
                        </a:lnTo>
                        <a:lnTo>
                          <a:pt x="18" y="168"/>
                        </a:lnTo>
                        <a:lnTo>
                          <a:pt x="6" y="78"/>
                        </a:lnTo>
                        <a:lnTo>
                          <a:pt x="0" y="18"/>
                        </a:lnTo>
                        <a:lnTo>
                          <a:pt x="6" y="18"/>
                        </a:lnTo>
                        <a:lnTo>
                          <a:pt x="24" y="12"/>
                        </a:lnTo>
                        <a:lnTo>
                          <a:pt x="36" y="6"/>
                        </a:lnTo>
                        <a:lnTo>
                          <a:pt x="36" y="0"/>
                        </a:lnTo>
                        <a:lnTo>
                          <a:pt x="42" y="0"/>
                        </a:lnTo>
                        <a:lnTo>
                          <a:pt x="48" y="0"/>
                        </a:lnTo>
                        <a:lnTo>
                          <a:pt x="54" y="6"/>
                        </a:lnTo>
                        <a:lnTo>
                          <a:pt x="66" y="0"/>
                        </a:lnTo>
                        <a:lnTo>
                          <a:pt x="72" y="12"/>
                        </a:lnTo>
                        <a:lnTo>
                          <a:pt x="78" y="18"/>
                        </a:lnTo>
                        <a:lnTo>
                          <a:pt x="78" y="30"/>
                        </a:lnTo>
                        <a:lnTo>
                          <a:pt x="78" y="42"/>
                        </a:lnTo>
                        <a:lnTo>
                          <a:pt x="78" y="48"/>
                        </a:lnTo>
                        <a:lnTo>
                          <a:pt x="78" y="60"/>
                        </a:lnTo>
                        <a:lnTo>
                          <a:pt x="84" y="66"/>
                        </a:lnTo>
                        <a:lnTo>
                          <a:pt x="90" y="72"/>
                        </a:lnTo>
                        <a:lnTo>
                          <a:pt x="96" y="78"/>
                        </a:lnTo>
                        <a:lnTo>
                          <a:pt x="96" y="84"/>
                        </a:lnTo>
                        <a:lnTo>
                          <a:pt x="96" y="90"/>
                        </a:lnTo>
                        <a:lnTo>
                          <a:pt x="108" y="90"/>
                        </a:lnTo>
                        <a:lnTo>
                          <a:pt x="114" y="90"/>
                        </a:lnTo>
                        <a:lnTo>
                          <a:pt x="120" y="90"/>
                        </a:lnTo>
                        <a:lnTo>
                          <a:pt x="120" y="96"/>
                        </a:lnTo>
                        <a:lnTo>
                          <a:pt x="114" y="102"/>
                        </a:lnTo>
                        <a:lnTo>
                          <a:pt x="114" y="108"/>
                        </a:lnTo>
                        <a:lnTo>
                          <a:pt x="102" y="114"/>
                        </a:lnTo>
                        <a:lnTo>
                          <a:pt x="96" y="114"/>
                        </a:lnTo>
                        <a:lnTo>
                          <a:pt x="90" y="114"/>
                        </a:lnTo>
                        <a:lnTo>
                          <a:pt x="90" y="120"/>
                        </a:lnTo>
                        <a:lnTo>
                          <a:pt x="96" y="120"/>
                        </a:lnTo>
                        <a:lnTo>
                          <a:pt x="96" y="126"/>
                        </a:lnTo>
                        <a:lnTo>
                          <a:pt x="108" y="138"/>
                        </a:lnTo>
                        <a:lnTo>
                          <a:pt x="108" y="144"/>
                        </a:lnTo>
                        <a:lnTo>
                          <a:pt x="108" y="162"/>
                        </a:lnTo>
                        <a:lnTo>
                          <a:pt x="102" y="174"/>
                        </a:lnTo>
                        <a:lnTo>
                          <a:pt x="96" y="186"/>
                        </a:lnTo>
                        <a:lnTo>
                          <a:pt x="96" y="204"/>
                        </a:lnTo>
                        <a:lnTo>
                          <a:pt x="102" y="210"/>
                        </a:lnTo>
                        <a:lnTo>
                          <a:pt x="108" y="210"/>
                        </a:lnTo>
                        <a:lnTo>
                          <a:pt x="114" y="204"/>
                        </a:lnTo>
                        <a:lnTo>
                          <a:pt x="120" y="20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60" name="Freeform 765">
                    <a:extLst>
                      <a:ext uri="{FF2B5EF4-FFF2-40B4-BE49-F238E27FC236}">
                        <a16:creationId xmlns:a16="http://schemas.microsoft.com/office/drawing/2014/main" xmlns="" id="{F2FED1B6-9743-484C-A0BB-19B58D104705}"/>
                      </a:ext>
                    </a:extLst>
                  </p:cNvPr>
                  <p:cNvSpPr>
                    <a:spLocks/>
                  </p:cNvSpPr>
                  <p:nvPr/>
                </p:nvSpPr>
                <p:spPr bwMode="auto">
                  <a:xfrm>
                    <a:off x="7618250" y="2408379"/>
                    <a:ext cx="405113" cy="443092"/>
                  </a:xfrm>
                  <a:custGeom>
                    <a:avLst/>
                    <a:gdLst/>
                    <a:ahLst/>
                    <a:cxnLst>
                      <a:cxn ang="0">
                        <a:pos x="18" y="186"/>
                      </a:cxn>
                      <a:cxn ang="0">
                        <a:pos x="18" y="198"/>
                      </a:cxn>
                      <a:cxn ang="0">
                        <a:pos x="12" y="198"/>
                      </a:cxn>
                      <a:cxn ang="0">
                        <a:pos x="12" y="204"/>
                      </a:cxn>
                      <a:cxn ang="0">
                        <a:pos x="18" y="210"/>
                      </a:cxn>
                      <a:cxn ang="0">
                        <a:pos x="24" y="210"/>
                      </a:cxn>
                      <a:cxn ang="0">
                        <a:pos x="36" y="204"/>
                      </a:cxn>
                      <a:cxn ang="0">
                        <a:pos x="42" y="204"/>
                      </a:cxn>
                      <a:cxn ang="0">
                        <a:pos x="54" y="210"/>
                      </a:cxn>
                      <a:cxn ang="0">
                        <a:pos x="60" y="204"/>
                      </a:cxn>
                      <a:cxn ang="0">
                        <a:pos x="66" y="198"/>
                      </a:cxn>
                      <a:cxn ang="0">
                        <a:pos x="72" y="192"/>
                      </a:cxn>
                      <a:cxn ang="0">
                        <a:pos x="78" y="186"/>
                      </a:cxn>
                      <a:cxn ang="0">
                        <a:pos x="84" y="174"/>
                      </a:cxn>
                      <a:cxn ang="0">
                        <a:pos x="90" y="168"/>
                      </a:cxn>
                      <a:cxn ang="0">
                        <a:pos x="96" y="168"/>
                      </a:cxn>
                      <a:cxn ang="0">
                        <a:pos x="102" y="168"/>
                      </a:cxn>
                      <a:cxn ang="0">
                        <a:pos x="120" y="168"/>
                      </a:cxn>
                      <a:cxn ang="0">
                        <a:pos x="132" y="174"/>
                      </a:cxn>
                      <a:cxn ang="0">
                        <a:pos x="138" y="180"/>
                      </a:cxn>
                      <a:cxn ang="0">
                        <a:pos x="144" y="180"/>
                      </a:cxn>
                      <a:cxn ang="0">
                        <a:pos x="144" y="174"/>
                      </a:cxn>
                      <a:cxn ang="0">
                        <a:pos x="150" y="174"/>
                      </a:cxn>
                      <a:cxn ang="0">
                        <a:pos x="144" y="174"/>
                      </a:cxn>
                      <a:cxn ang="0">
                        <a:pos x="192" y="48"/>
                      </a:cxn>
                      <a:cxn ang="0">
                        <a:pos x="192" y="36"/>
                      </a:cxn>
                      <a:cxn ang="0">
                        <a:pos x="180" y="36"/>
                      </a:cxn>
                      <a:cxn ang="0">
                        <a:pos x="174" y="30"/>
                      </a:cxn>
                      <a:cxn ang="0">
                        <a:pos x="174" y="24"/>
                      </a:cxn>
                      <a:cxn ang="0">
                        <a:pos x="168" y="24"/>
                      </a:cxn>
                      <a:cxn ang="0">
                        <a:pos x="162" y="24"/>
                      </a:cxn>
                      <a:cxn ang="0">
                        <a:pos x="150" y="24"/>
                      </a:cxn>
                      <a:cxn ang="0">
                        <a:pos x="144" y="24"/>
                      </a:cxn>
                      <a:cxn ang="0">
                        <a:pos x="138" y="30"/>
                      </a:cxn>
                      <a:cxn ang="0">
                        <a:pos x="126" y="30"/>
                      </a:cxn>
                      <a:cxn ang="0">
                        <a:pos x="108" y="36"/>
                      </a:cxn>
                      <a:cxn ang="0">
                        <a:pos x="96" y="36"/>
                      </a:cxn>
                      <a:cxn ang="0">
                        <a:pos x="84" y="36"/>
                      </a:cxn>
                      <a:cxn ang="0">
                        <a:pos x="66" y="30"/>
                      </a:cxn>
                      <a:cxn ang="0">
                        <a:pos x="48" y="24"/>
                      </a:cxn>
                      <a:cxn ang="0">
                        <a:pos x="30" y="18"/>
                      </a:cxn>
                      <a:cxn ang="0">
                        <a:pos x="12" y="18"/>
                      </a:cxn>
                      <a:cxn ang="0">
                        <a:pos x="6" y="6"/>
                      </a:cxn>
                      <a:cxn ang="0">
                        <a:pos x="0" y="0"/>
                      </a:cxn>
                      <a:cxn ang="0">
                        <a:pos x="24" y="174"/>
                      </a:cxn>
                      <a:cxn ang="0">
                        <a:pos x="18" y="186"/>
                      </a:cxn>
                    </a:cxnLst>
                    <a:rect l="0" t="0" r="r" b="b"/>
                    <a:pathLst>
                      <a:path w="192" h="210">
                        <a:moveTo>
                          <a:pt x="18" y="186"/>
                        </a:moveTo>
                        <a:lnTo>
                          <a:pt x="18" y="198"/>
                        </a:lnTo>
                        <a:lnTo>
                          <a:pt x="12" y="198"/>
                        </a:lnTo>
                        <a:lnTo>
                          <a:pt x="12" y="204"/>
                        </a:lnTo>
                        <a:lnTo>
                          <a:pt x="18" y="210"/>
                        </a:lnTo>
                        <a:lnTo>
                          <a:pt x="24" y="210"/>
                        </a:lnTo>
                        <a:lnTo>
                          <a:pt x="36" y="204"/>
                        </a:lnTo>
                        <a:lnTo>
                          <a:pt x="42" y="204"/>
                        </a:lnTo>
                        <a:lnTo>
                          <a:pt x="54" y="210"/>
                        </a:lnTo>
                        <a:lnTo>
                          <a:pt x="60" y="204"/>
                        </a:lnTo>
                        <a:lnTo>
                          <a:pt x="66" y="198"/>
                        </a:lnTo>
                        <a:lnTo>
                          <a:pt x="72" y="192"/>
                        </a:lnTo>
                        <a:lnTo>
                          <a:pt x="78" y="186"/>
                        </a:lnTo>
                        <a:lnTo>
                          <a:pt x="84" y="174"/>
                        </a:lnTo>
                        <a:lnTo>
                          <a:pt x="90" y="168"/>
                        </a:lnTo>
                        <a:lnTo>
                          <a:pt x="96" y="168"/>
                        </a:lnTo>
                        <a:lnTo>
                          <a:pt x="102" y="168"/>
                        </a:lnTo>
                        <a:lnTo>
                          <a:pt x="120" y="168"/>
                        </a:lnTo>
                        <a:lnTo>
                          <a:pt x="132" y="174"/>
                        </a:lnTo>
                        <a:lnTo>
                          <a:pt x="138" y="180"/>
                        </a:lnTo>
                        <a:lnTo>
                          <a:pt x="144" y="180"/>
                        </a:lnTo>
                        <a:lnTo>
                          <a:pt x="144" y="174"/>
                        </a:lnTo>
                        <a:lnTo>
                          <a:pt x="150" y="174"/>
                        </a:lnTo>
                        <a:lnTo>
                          <a:pt x="144" y="174"/>
                        </a:lnTo>
                        <a:lnTo>
                          <a:pt x="192" y="48"/>
                        </a:lnTo>
                        <a:lnTo>
                          <a:pt x="192" y="36"/>
                        </a:lnTo>
                        <a:lnTo>
                          <a:pt x="180" y="36"/>
                        </a:lnTo>
                        <a:lnTo>
                          <a:pt x="174" y="30"/>
                        </a:lnTo>
                        <a:lnTo>
                          <a:pt x="174" y="24"/>
                        </a:lnTo>
                        <a:lnTo>
                          <a:pt x="168" y="24"/>
                        </a:lnTo>
                        <a:lnTo>
                          <a:pt x="162" y="24"/>
                        </a:lnTo>
                        <a:lnTo>
                          <a:pt x="150" y="24"/>
                        </a:lnTo>
                        <a:lnTo>
                          <a:pt x="144" y="24"/>
                        </a:lnTo>
                        <a:lnTo>
                          <a:pt x="138" y="30"/>
                        </a:lnTo>
                        <a:lnTo>
                          <a:pt x="126" y="30"/>
                        </a:lnTo>
                        <a:lnTo>
                          <a:pt x="108" y="36"/>
                        </a:lnTo>
                        <a:lnTo>
                          <a:pt x="96" y="36"/>
                        </a:lnTo>
                        <a:lnTo>
                          <a:pt x="84" y="36"/>
                        </a:lnTo>
                        <a:lnTo>
                          <a:pt x="66" y="30"/>
                        </a:lnTo>
                        <a:lnTo>
                          <a:pt x="48" y="24"/>
                        </a:lnTo>
                        <a:lnTo>
                          <a:pt x="30" y="18"/>
                        </a:lnTo>
                        <a:lnTo>
                          <a:pt x="12" y="18"/>
                        </a:lnTo>
                        <a:lnTo>
                          <a:pt x="6" y="6"/>
                        </a:lnTo>
                        <a:lnTo>
                          <a:pt x="0" y="0"/>
                        </a:lnTo>
                        <a:lnTo>
                          <a:pt x="24" y="174"/>
                        </a:lnTo>
                        <a:lnTo>
                          <a:pt x="18" y="18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61" name="Freeform 766">
                    <a:extLst>
                      <a:ext uri="{FF2B5EF4-FFF2-40B4-BE49-F238E27FC236}">
                        <a16:creationId xmlns:a16="http://schemas.microsoft.com/office/drawing/2014/main" xmlns="" id="{31432C51-F3A7-BB47-B014-222E053313FB}"/>
                      </a:ext>
                    </a:extLst>
                  </p:cNvPr>
                  <p:cNvSpPr>
                    <a:spLocks/>
                  </p:cNvSpPr>
                  <p:nvPr/>
                </p:nvSpPr>
                <p:spPr bwMode="auto">
                  <a:xfrm>
                    <a:off x="7238457" y="2332420"/>
                    <a:ext cx="430432" cy="557030"/>
                  </a:xfrm>
                  <a:custGeom>
                    <a:avLst/>
                    <a:gdLst/>
                    <a:ahLst/>
                    <a:cxnLst>
                      <a:cxn ang="0">
                        <a:pos x="36" y="258"/>
                      </a:cxn>
                      <a:cxn ang="0">
                        <a:pos x="0" y="66"/>
                      </a:cxn>
                      <a:cxn ang="0">
                        <a:pos x="66" y="54"/>
                      </a:cxn>
                      <a:cxn ang="0">
                        <a:pos x="84" y="48"/>
                      </a:cxn>
                      <a:cxn ang="0">
                        <a:pos x="174" y="0"/>
                      </a:cxn>
                      <a:cxn ang="0">
                        <a:pos x="180" y="36"/>
                      </a:cxn>
                      <a:cxn ang="0">
                        <a:pos x="204" y="210"/>
                      </a:cxn>
                      <a:cxn ang="0">
                        <a:pos x="198" y="222"/>
                      </a:cxn>
                      <a:cxn ang="0">
                        <a:pos x="84" y="240"/>
                      </a:cxn>
                      <a:cxn ang="0">
                        <a:pos x="78" y="240"/>
                      </a:cxn>
                      <a:cxn ang="0">
                        <a:pos x="72" y="240"/>
                      </a:cxn>
                      <a:cxn ang="0">
                        <a:pos x="66" y="246"/>
                      </a:cxn>
                      <a:cxn ang="0">
                        <a:pos x="66" y="252"/>
                      </a:cxn>
                      <a:cxn ang="0">
                        <a:pos x="72" y="258"/>
                      </a:cxn>
                      <a:cxn ang="0">
                        <a:pos x="66" y="258"/>
                      </a:cxn>
                      <a:cxn ang="0">
                        <a:pos x="60" y="264"/>
                      </a:cxn>
                      <a:cxn ang="0">
                        <a:pos x="54" y="264"/>
                      </a:cxn>
                      <a:cxn ang="0">
                        <a:pos x="48" y="264"/>
                      </a:cxn>
                      <a:cxn ang="0">
                        <a:pos x="42" y="258"/>
                      </a:cxn>
                      <a:cxn ang="0">
                        <a:pos x="36" y="258"/>
                      </a:cxn>
                    </a:cxnLst>
                    <a:rect l="0" t="0" r="r" b="b"/>
                    <a:pathLst>
                      <a:path w="204" h="264">
                        <a:moveTo>
                          <a:pt x="36" y="258"/>
                        </a:moveTo>
                        <a:lnTo>
                          <a:pt x="0" y="66"/>
                        </a:lnTo>
                        <a:lnTo>
                          <a:pt x="66" y="54"/>
                        </a:lnTo>
                        <a:lnTo>
                          <a:pt x="84" y="48"/>
                        </a:lnTo>
                        <a:lnTo>
                          <a:pt x="174" y="0"/>
                        </a:lnTo>
                        <a:lnTo>
                          <a:pt x="180" y="36"/>
                        </a:lnTo>
                        <a:lnTo>
                          <a:pt x="204" y="210"/>
                        </a:lnTo>
                        <a:lnTo>
                          <a:pt x="198" y="222"/>
                        </a:lnTo>
                        <a:lnTo>
                          <a:pt x="84" y="240"/>
                        </a:lnTo>
                        <a:lnTo>
                          <a:pt x="78" y="240"/>
                        </a:lnTo>
                        <a:lnTo>
                          <a:pt x="72" y="240"/>
                        </a:lnTo>
                        <a:lnTo>
                          <a:pt x="66" y="246"/>
                        </a:lnTo>
                        <a:lnTo>
                          <a:pt x="66" y="252"/>
                        </a:lnTo>
                        <a:lnTo>
                          <a:pt x="72" y="258"/>
                        </a:lnTo>
                        <a:lnTo>
                          <a:pt x="66" y="258"/>
                        </a:lnTo>
                        <a:lnTo>
                          <a:pt x="60" y="264"/>
                        </a:lnTo>
                        <a:lnTo>
                          <a:pt x="54" y="264"/>
                        </a:lnTo>
                        <a:lnTo>
                          <a:pt x="48" y="264"/>
                        </a:lnTo>
                        <a:lnTo>
                          <a:pt x="42" y="258"/>
                        </a:lnTo>
                        <a:lnTo>
                          <a:pt x="36" y="258"/>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63" name="Freeform 791">
                    <a:extLst>
                      <a:ext uri="{FF2B5EF4-FFF2-40B4-BE49-F238E27FC236}">
                        <a16:creationId xmlns:a16="http://schemas.microsoft.com/office/drawing/2014/main" xmlns="" id="{51DB6B11-A8FC-0947-9981-9F08E2843DD2}"/>
                      </a:ext>
                    </a:extLst>
                  </p:cNvPr>
                  <p:cNvSpPr>
                    <a:spLocks/>
                  </p:cNvSpPr>
                  <p:nvPr/>
                </p:nvSpPr>
                <p:spPr bwMode="auto">
                  <a:xfrm>
                    <a:off x="5845883" y="2927429"/>
                    <a:ext cx="455752" cy="392453"/>
                  </a:xfrm>
                  <a:custGeom>
                    <a:avLst/>
                    <a:gdLst/>
                    <a:ahLst/>
                    <a:cxnLst>
                      <a:cxn ang="0">
                        <a:pos x="102" y="186"/>
                      </a:cxn>
                      <a:cxn ang="0">
                        <a:pos x="108" y="180"/>
                      </a:cxn>
                      <a:cxn ang="0">
                        <a:pos x="108" y="174"/>
                      </a:cxn>
                      <a:cxn ang="0">
                        <a:pos x="114" y="168"/>
                      </a:cxn>
                      <a:cxn ang="0">
                        <a:pos x="126" y="168"/>
                      </a:cxn>
                      <a:cxn ang="0">
                        <a:pos x="156" y="168"/>
                      </a:cxn>
                      <a:cxn ang="0">
                        <a:pos x="168" y="168"/>
                      </a:cxn>
                      <a:cxn ang="0">
                        <a:pos x="216" y="126"/>
                      </a:cxn>
                      <a:cxn ang="0">
                        <a:pos x="186" y="90"/>
                      </a:cxn>
                      <a:cxn ang="0">
                        <a:pos x="186" y="60"/>
                      </a:cxn>
                      <a:cxn ang="0">
                        <a:pos x="174" y="48"/>
                      </a:cxn>
                      <a:cxn ang="0">
                        <a:pos x="192" y="24"/>
                      </a:cxn>
                      <a:cxn ang="0">
                        <a:pos x="192" y="18"/>
                      </a:cxn>
                      <a:cxn ang="0">
                        <a:pos x="180" y="12"/>
                      </a:cxn>
                      <a:cxn ang="0">
                        <a:pos x="174" y="12"/>
                      </a:cxn>
                      <a:cxn ang="0">
                        <a:pos x="168" y="12"/>
                      </a:cxn>
                      <a:cxn ang="0">
                        <a:pos x="162" y="12"/>
                      </a:cxn>
                      <a:cxn ang="0">
                        <a:pos x="156" y="6"/>
                      </a:cxn>
                      <a:cxn ang="0">
                        <a:pos x="150" y="6"/>
                      </a:cxn>
                      <a:cxn ang="0">
                        <a:pos x="138" y="6"/>
                      </a:cxn>
                      <a:cxn ang="0">
                        <a:pos x="132" y="6"/>
                      </a:cxn>
                      <a:cxn ang="0">
                        <a:pos x="126" y="6"/>
                      </a:cxn>
                      <a:cxn ang="0">
                        <a:pos x="120" y="0"/>
                      </a:cxn>
                      <a:cxn ang="0">
                        <a:pos x="114" y="6"/>
                      </a:cxn>
                      <a:cxn ang="0">
                        <a:pos x="102" y="12"/>
                      </a:cxn>
                      <a:cxn ang="0">
                        <a:pos x="96" y="18"/>
                      </a:cxn>
                      <a:cxn ang="0">
                        <a:pos x="90" y="30"/>
                      </a:cxn>
                      <a:cxn ang="0">
                        <a:pos x="90" y="36"/>
                      </a:cxn>
                      <a:cxn ang="0">
                        <a:pos x="78" y="48"/>
                      </a:cxn>
                      <a:cxn ang="0">
                        <a:pos x="66" y="54"/>
                      </a:cxn>
                      <a:cxn ang="0">
                        <a:pos x="48" y="54"/>
                      </a:cxn>
                      <a:cxn ang="0">
                        <a:pos x="36" y="60"/>
                      </a:cxn>
                      <a:cxn ang="0">
                        <a:pos x="18" y="66"/>
                      </a:cxn>
                      <a:cxn ang="0">
                        <a:pos x="12" y="78"/>
                      </a:cxn>
                      <a:cxn ang="0">
                        <a:pos x="6" y="102"/>
                      </a:cxn>
                      <a:cxn ang="0">
                        <a:pos x="0" y="114"/>
                      </a:cxn>
                      <a:cxn ang="0">
                        <a:pos x="6" y="120"/>
                      </a:cxn>
                      <a:cxn ang="0">
                        <a:pos x="42" y="144"/>
                      </a:cxn>
                      <a:cxn ang="0">
                        <a:pos x="48" y="144"/>
                      </a:cxn>
                      <a:cxn ang="0">
                        <a:pos x="102" y="186"/>
                      </a:cxn>
                    </a:cxnLst>
                    <a:rect l="0" t="0" r="r" b="b"/>
                    <a:pathLst>
                      <a:path w="216" h="186">
                        <a:moveTo>
                          <a:pt x="102" y="186"/>
                        </a:moveTo>
                        <a:lnTo>
                          <a:pt x="108" y="180"/>
                        </a:lnTo>
                        <a:lnTo>
                          <a:pt x="108" y="174"/>
                        </a:lnTo>
                        <a:lnTo>
                          <a:pt x="114" y="168"/>
                        </a:lnTo>
                        <a:lnTo>
                          <a:pt x="126" y="168"/>
                        </a:lnTo>
                        <a:lnTo>
                          <a:pt x="156" y="168"/>
                        </a:lnTo>
                        <a:lnTo>
                          <a:pt x="168" y="168"/>
                        </a:lnTo>
                        <a:lnTo>
                          <a:pt x="216" y="126"/>
                        </a:lnTo>
                        <a:lnTo>
                          <a:pt x="186" y="90"/>
                        </a:lnTo>
                        <a:lnTo>
                          <a:pt x="186" y="60"/>
                        </a:lnTo>
                        <a:lnTo>
                          <a:pt x="174" y="48"/>
                        </a:lnTo>
                        <a:lnTo>
                          <a:pt x="192" y="24"/>
                        </a:lnTo>
                        <a:lnTo>
                          <a:pt x="192" y="18"/>
                        </a:lnTo>
                        <a:lnTo>
                          <a:pt x="180" y="12"/>
                        </a:lnTo>
                        <a:lnTo>
                          <a:pt x="174" y="12"/>
                        </a:lnTo>
                        <a:lnTo>
                          <a:pt x="168" y="12"/>
                        </a:lnTo>
                        <a:lnTo>
                          <a:pt x="162" y="12"/>
                        </a:lnTo>
                        <a:lnTo>
                          <a:pt x="156" y="6"/>
                        </a:lnTo>
                        <a:lnTo>
                          <a:pt x="150" y="6"/>
                        </a:lnTo>
                        <a:lnTo>
                          <a:pt x="138" y="6"/>
                        </a:lnTo>
                        <a:lnTo>
                          <a:pt x="132" y="6"/>
                        </a:lnTo>
                        <a:lnTo>
                          <a:pt x="126" y="6"/>
                        </a:lnTo>
                        <a:lnTo>
                          <a:pt x="120" y="0"/>
                        </a:lnTo>
                        <a:lnTo>
                          <a:pt x="114" y="6"/>
                        </a:lnTo>
                        <a:lnTo>
                          <a:pt x="102" y="12"/>
                        </a:lnTo>
                        <a:lnTo>
                          <a:pt x="96" y="18"/>
                        </a:lnTo>
                        <a:lnTo>
                          <a:pt x="90" y="30"/>
                        </a:lnTo>
                        <a:lnTo>
                          <a:pt x="90" y="36"/>
                        </a:lnTo>
                        <a:lnTo>
                          <a:pt x="78" y="48"/>
                        </a:lnTo>
                        <a:lnTo>
                          <a:pt x="66" y="54"/>
                        </a:lnTo>
                        <a:lnTo>
                          <a:pt x="48" y="54"/>
                        </a:lnTo>
                        <a:lnTo>
                          <a:pt x="36" y="60"/>
                        </a:lnTo>
                        <a:lnTo>
                          <a:pt x="18" y="66"/>
                        </a:lnTo>
                        <a:lnTo>
                          <a:pt x="12" y="78"/>
                        </a:lnTo>
                        <a:lnTo>
                          <a:pt x="6" y="102"/>
                        </a:lnTo>
                        <a:lnTo>
                          <a:pt x="0" y="114"/>
                        </a:lnTo>
                        <a:lnTo>
                          <a:pt x="6" y="120"/>
                        </a:lnTo>
                        <a:lnTo>
                          <a:pt x="42" y="144"/>
                        </a:lnTo>
                        <a:lnTo>
                          <a:pt x="48" y="144"/>
                        </a:lnTo>
                        <a:lnTo>
                          <a:pt x="102" y="18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64" name="Freeform 797">
                    <a:extLst>
                      <a:ext uri="{FF2B5EF4-FFF2-40B4-BE49-F238E27FC236}">
                        <a16:creationId xmlns:a16="http://schemas.microsoft.com/office/drawing/2014/main" xmlns="" id="{38350D3C-4B41-C042-AA5A-FE447375AD83}"/>
                      </a:ext>
                    </a:extLst>
                  </p:cNvPr>
                  <p:cNvSpPr>
                    <a:spLocks/>
                  </p:cNvSpPr>
                  <p:nvPr/>
                </p:nvSpPr>
                <p:spPr bwMode="auto">
                  <a:xfrm>
                    <a:off x="6213016" y="2800831"/>
                    <a:ext cx="607669" cy="417772"/>
                  </a:xfrm>
                  <a:custGeom>
                    <a:avLst/>
                    <a:gdLst/>
                    <a:ahLst/>
                    <a:cxnLst>
                      <a:cxn ang="0">
                        <a:pos x="288" y="186"/>
                      </a:cxn>
                      <a:cxn ang="0">
                        <a:pos x="288" y="174"/>
                      </a:cxn>
                      <a:cxn ang="0">
                        <a:pos x="288" y="168"/>
                      </a:cxn>
                      <a:cxn ang="0">
                        <a:pos x="282" y="162"/>
                      </a:cxn>
                      <a:cxn ang="0">
                        <a:pos x="276" y="162"/>
                      </a:cxn>
                      <a:cxn ang="0">
                        <a:pos x="270" y="156"/>
                      </a:cxn>
                      <a:cxn ang="0">
                        <a:pos x="276" y="150"/>
                      </a:cxn>
                      <a:cxn ang="0">
                        <a:pos x="276" y="144"/>
                      </a:cxn>
                      <a:cxn ang="0">
                        <a:pos x="282" y="144"/>
                      </a:cxn>
                      <a:cxn ang="0">
                        <a:pos x="282" y="138"/>
                      </a:cxn>
                      <a:cxn ang="0">
                        <a:pos x="282" y="126"/>
                      </a:cxn>
                      <a:cxn ang="0">
                        <a:pos x="276" y="120"/>
                      </a:cxn>
                      <a:cxn ang="0">
                        <a:pos x="270" y="114"/>
                      </a:cxn>
                      <a:cxn ang="0">
                        <a:pos x="264" y="114"/>
                      </a:cxn>
                      <a:cxn ang="0">
                        <a:pos x="258" y="114"/>
                      </a:cxn>
                      <a:cxn ang="0">
                        <a:pos x="252" y="120"/>
                      </a:cxn>
                      <a:cxn ang="0">
                        <a:pos x="252" y="126"/>
                      </a:cxn>
                      <a:cxn ang="0">
                        <a:pos x="246" y="132"/>
                      </a:cxn>
                      <a:cxn ang="0">
                        <a:pos x="234" y="126"/>
                      </a:cxn>
                      <a:cxn ang="0">
                        <a:pos x="228" y="120"/>
                      </a:cxn>
                      <a:cxn ang="0">
                        <a:pos x="228" y="114"/>
                      </a:cxn>
                      <a:cxn ang="0">
                        <a:pos x="222" y="102"/>
                      </a:cxn>
                      <a:cxn ang="0">
                        <a:pos x="228" y="96"/>
                      </a:cxn>
                      <a:cxn ang="0">
                        <a:pos x="228" y="90"/>
                      </a:cxn>
                      <a:cxn ang="0">
                        <a:pos x="228" y="78"/>
                      </a:cxn>
                      <a:cxn ang="0">
                        <a:pos x="222" y="66"/>
                      </a:cxn>
                      <a:cxn ang="0">
                        <a:pos x="216" y="60"/>
                      </a:cxn>
                      <a:cxn ang="0">
                        <a:pos x="210" y="60"/>
                      </a:cxn>
                      <a:cxn ang="0">
                        <a:pos x="204" y="66"/>
                      </a:cxn>
                      <a:cxn ang="0">
                        <a:pos x="198" y="72"/>
                      </a:cxn>
                      <a:cxn ang="0">
                        <a:pos x="192" y="72"/>
                      </a:cxn>
                      <a:cxn ang="0">
                        <a:pos x="186" y="66"/>
                      </a:cxn>
                      <a:cxn ang="0">
                        <a:pos x="192" y="54"/>
                      </a:cxn>
                      <a:cxn ang="0">
                        <a:pos x="198" y="48"/>
                      </a:cxn>
                      <a:cxn ang="0">
                        <a:pos x="198" y="36"/>
                      </a:cxn>
                      <a:cxn ang="0">
                        <a:pos x="204" y="30"/>
                      </a:cxn>
                      <a:cxn ang="0">
                        <a:pos x="198" y="24"/>
                      </a:cxn>
                      <a:cxn ang="0">
                        <a:pos x="192" y="18"/>
                      </a:cxn>
                      <a:cxn ang="0">
                        <a:pos x="180" y="18"/>
                      </a:cxn>
                      <a:cxn ang="0">
                        <a:pos x="174" y="24"/>
                      </a:cxn>
                      <a:cxn ang="0">
                        <a:pos x="168" y="24"/>
                      </a:cxn>
                      <a:cxn ang="0">
                        <a:pos x="162" y="24"/>
                      </a:cxn>
                      <a:cxn ang="0">
                        <a:pos x="162" y="18"/>
                      </a:cxn>
                      <a:cxn ang="0">
                        <a:pos x="162" y="6"/>
                      </a:cxn>
                      <a:cxn ang="0">
                        <a:pos x="162" y="0"/>
                      </a:cxn>
                      <a:cxn ang="0">
                        <a:pos x="108" y="12"/>
                      </a:cxn>
                      <a:cxn ang="0">
                        <a:pos x="60" y="60"/>
                      </a:cxn>
                      <a:cxn ang="0">
                        <a:pos x="42" y="78"/>
                      </a:cxn>
                      <a:cxn ang="0">
                        <a:pos x="24" y="78"/>
                      </a:cxn>
                      <a:cxn ang="0">
                        <a:pos x="18" y="84"/>
                      </a:cxn>
                      <a:cxn ang="0">
                        <a:pos x="0" y="108"/>
                      </a:cxn>
                      <a:cxn ang="0">
                        <a:pos x="12" y="120"/>
                      </a:cxn>
                      <a:cxn ang="0">
                        <a:pos x="12" y="150"/>
                      </a:cxn>
                      <a:cxn ang="0">
                        <a:pos x="42" y="186"/>
                      </a:cxn>
                      <a:cxn ang="0">
                        <a:pos x="210" y="198"/>
                      </a:cxn>
                      <a:cxn ang="0">
                        <a:pos x="216" y="198"/>
                      </a:cxn>
                      <a:cxn ang="0">
                        <a:pos x="270" y="168"/>
                      </a:cxn>
                      <a:cxn ang="0">
                        <a:pos x="276" y="186"/>
                      </a:cxn>
                      <a:cxn ang="0">
                        <a:pos x="282" y="186"/>
                      </a:cxn>
                      <a:cxn ang="0">
                        <a:pos x="288" y="186"/>
                      </a:cxn>
                    </a:cxnLst>
                    <a:rect l="0" t="0" r="r" b="b"/>
                    <a:pathLst>
                      <a:path w="288" h="198">
                        <a:moveTo>
                          <a:pt x="288" y="186"/>
                        </a:moveTo>
                        <a:lnTo>
                          <a:pt x="288" y="174"/>
                        </a:lnTo>
                        <a:lnTo>
                          <a:pt x="288" y="168"/>
                        </a:lnTo>
                        <a:lnTo>
                          <a:pt x="282" y="162"/>
                        </a:lnTo>
                        <a:lnTo>
                          <a:pt x="276" y="162"/>
                        </a:lnTo>
                        <a:lnTo>
                          <a:pt x="270" y="156"/>
                        </a:lnTo>
                        <a:lnTo>
                          <a:pt x="276" y="150"/>
                        </a:lnTo>
                        <a:lnTo>
                          <a:pt x="276" y="144"/>
                        </a:lnTo>
                        <a:lnTo>
                          <a:pt x="282" y="144"/>
                        </a:lnTo>
                        <a:lnTo>
                          <a:pt x="282" y="138"/>
                        </a:lnTo>
                        <a:lnTo>
                          <a:pt x="282" y="126"/>
                        </a:lnTo>
                        <a:lnTo>
                          <a:pt x="276" y="120"/>
                        </a:lnTo>
                        <a:lnTo>
                          <a:pt x="270" y="114"/>
                        </a:lnTo>
                        <a:lnTo>
                          <a:pt x="264" y="114"/>
                        </a:lnTo>
                        <a:lnTo>
                          <a:pt x="258" y="114"/>
                        </a:lnTo>
                        <a:lnTo>
                          <a:pt x="252" y="120"/>
                        </a:lnTo>
                        <a:lnTo>
                          <a:pt x="252" y="126"/>
                        </a:lnTo>
                        <a:lnTo>
                          <a:pt x="246" y="132"/>
                        </a:lnTo>
                        <a:lnTo>
                          <a:pt x="234" y="126"/>
                        </a:lnTo>
                        <a:lnTo>
                          <a:pt x="228" y="120"/>
                        </a:lnTo>
                        <a:lnTo>
                          <a:pt x="228" y="114"/>
                        </a:lnTo>
                        <a:lnTo>
                          <a:pt x="222" y="102"/>
                        </a:lnTo>
                        <a:lnTo>
                          <a:pt x="228" y="96"/>
                        </a:lnTo>
                        <a:lnTo>
                          <a:pt x="228" y="90"/>
                        </a:lnTo>
                        <a:lnTo>
                          <a:pt x="228" y="78"/>
                        </a:lnTo>
                        <a:lnTo>
                          <a:pt x="222" y="66"/>
                        </a:lnTo>
                        <a:lnTo>
                          <a:pt x="216" y="60"/>
                        </a:lnTo>
                        <a:lnTo>
                          <a:pt x="210" y="60"/>
                        </a:lnTo>
                        <a:lnTo>
                          <a:pt x="204" y="66"/>
                        </a:lnTo>
                        <a:lnTo>
                          <a:pt x="198" y="72"/>
                        </a:lnTo>
                        <a:lnTo>
                          <a:pt x="192" y="72"/>
                        </a:lnTo>
                        <a:lnTo>
                          <a:pt x="186" y="66"/>
                        </a:lnTo>
                        <a:lnTo>
                          <a:pt x="192" y="54"/>
                        </a:lnTo>
                        <a:lnTo>
                          <a:pt x="198" y="48"/>
                        </a:lnTo>
                        <a:lnTo>
                          <a:pt x="198" y="36"/>
                        </a:lnTo>
                        <a:lnTo>
                          <a:pt x="204" y="30"/>
                        </a:lnTo>
                        <a:lnTo>
                          <a:pt x="198" y="24"/>
                        </a:lnTo>
                        <a:lnTo>
                          <a:pt x="192" y="18"/>
                        </a:lnTo>
                        <a:lnTo>
                          <a:pt x="180" y="18"/>
                        </a:lnTo>
                        <a:lnTo>
                          <a:pt x="174" y="24"/>
                        </a:lnTo>
                        <a:lnTo>
                          <a:pt x="168" y="24"/>
                        </a:lnTo>
                        <a:lnTo>
                          <a:pt x="162" y="24"/>
                        </a:lnTo>
                        <a:lnTo>
                          <a:pt x="162" y="18"/>
                        </a:lnTo>
                        <a:lnTo>
                          <a:pt x="162" y="6"/>
                        </a:lnTo>
                        <a:lnTo>
                          <a:pt x="162" y="0"/>
                        </a:lnTo>
                        <a:lnTo>
                          <a:pt x="108" y="12"/>
                        </a:lnTo>
                        <a:lnTo>
                          <a:pt x="60" y="60"/>
                        </a:lnTo>
                        <a:lnTo>
                          <a:pt x="42" y="78"/>
                        </a:lnTo>
                        <a:lnTo>
                          <a:pt x="24" y="78"/>
                        </a:lnTo>
                        <a:lnTo>
                          <a:pt x="18" y="84"/>
                        </a:lnTo>
                        <a:lnTo>
                          <a:pt x="0" y="108"/>
                        </a:lnTo>
                        <a:lnTo>
                          <a:pt x="12" y="120"/>
                        </a:lnTo>
                        <a:lnTo>
                          <a:pt x="12" y="150"/>
                        </a:lnTo>
                        <a:lnTo>
                          <a:pt x="42" y="186"/>
                        </a:lnTo>
                        <a:lnTo>
                          <a:pt x="210" y="198"/>
                        </a:lnTo>
                        <a:lnTo>
                          <a:pt x="216" y="198"/>
                        </a:lnTo>
                        <a:lnTo>
                          <a:pt x="270" y="168"/>
                        </a:lnTo>
                        <a:lnTo>
                          <a:pt x="276" y="186"/>
                        </a:lnTo>
                        <a:lnTo>
                          <a:pt x="282" y="186"/>
                        </a:lnTo>
                        <a:lnTo>
                          <a:pt x="288" y="18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65" name="Freeform 824">
                    <a:extLst>
                      <a:ext uri="{FF2B5EF4-FFF2-40B4-BE49-F238E27FC236}">
                        <a16:creationId xmlns:a16="http://schemas.microsoft.com/office/drawing/2014/main" xmlns="" id="{43D3FEED-A3A8-0046-A1D3-2FA9D421552C}"/>
                      </a:ext>
                    </a:extLst>
                  </p:cNvPr>
                  <p:cNvSpPr>
                    <a:spLocks/>
                  </p:cNvSpPr>
                  <p:nvPr/>
                </p:nvSpPr>
                <p:spPr bwMode="auto">
                  <a:xfrm>
                    <a:off x="5934501" y="4611178"/>
                    <a:ext cx="658308" cy="468411"/>
                  </a:xfrm>
                  <a:custGeom>
                    <a:avLst/>
                    <a:gdLst/>
                    <a:ahLst/>
                    <a:cxnLst>
                      <a:cxn ang="0">
                        <a:pos x="132" y="204"/>
                      </a:cxn>
                      <a:cxn ang="0">
                        <a:pos x="120" y="180"/>
                      </a:cxn>
                      <a:cxn ang="0">
                        <a:pos x="0" y="42"/>
                      </a:cxn>
                      <a:cxn ang="0">
                        <a:pos x="6" y="18"/>
                      </a:cxn>
                      <a:cxn ang="0">
                        <a:pos x="18" y="24"/>
                      </a:cxn>
                      <a:cxn ang="0">
                        <a:pos x="36" y="24"/>
                      </a:cxn>
                      <a:cxn ang="0">
                        <a:pos x="42" y="12"/>
                      </a:cxn>
                      <a:cxn ang="0">
                        <a:pos x="54" y="0"/>
                      </a:cxn>
                      <a:cxn ang="0">
                        <a:pos x="60" y="12"/>
                      </a:cxn>
                      <a:cxn ang="0">
                        <a:pos x="66" y="18"/>
                      </a:cxn>
                      <a:cxn ang="0">
                        <a:pos x="78" y="12"/>
                      </a:cxn>
                      <a:cxn ang="0">
                        <a:pos x="90" y="6"/>
                      </a:cxn>
                      <a:cxn ang="0">
                        <a:pos x="108" y="6"/>
                      </a:cxn>
                      <a:cxn ang="0">
                        <a:pos x="120" y="12"/>
                      </a:cxn>
                      <a:cxn ang="0">
                        <a:pos x="138" y="12"/>
                      </a:cxn>
                      <a:cxn ang="0">
                        <a:pos x="150" y="12"/>
                      </a:cxn>
                      <a:cxn ang="0">
                        <a:pos x="168" y="24"/>
                      </a:cxn>
                      <a:cxn ang="0">
                        <a:pos x="198" y="42"/>
                      </a:cxn>
                      <a:cxn ang="0">
                        <a:pos x="216" y="42"/>
                      </a:cxn>
                      <a:cxn ang="0">
                        <a:pos x="234" y="30"/>
                      </a:cxn>
                      <a:cxn ang="0">
                        <a:pos x="252" y="18"/>
                      </a:cxn>
                      <a:cxn ang="0">
                        <a:pos x="258" y="12"/>
                      </a:cxn>
                      <a:cxn ang="0">
                        <a:pos x="276" y="18"/>
                      </a:cxn>
                      <a:cxn ang="0">
                        <a:pos x="282" y="30"/>
                      </a:cxn>
                      <a:cxn ang="0">
                        <a:pos x="300" y="36"/>
                      </a:cxn>
                      <a:cxn ang="0">
                        <a:pos x="306" y="48"/>
                      </a:cxn>
                      <a:cxn ang="0">
                        <a:pos x="312" y="54"/>
                      </a:cxn>
                      <a:cxn ang="0">
                        <a:pos x="306" y="66"/>
                      </a:cxn>
                      <a:cxn ang="0">
                        <a:pos x="294" y="66"/>
                      </a:cxn>
                      <a:cxn ang="0">
                        <a:pos x="282" y="78"/>
                      </a:cxn>
                      <a:cxn ang="0">
                        <a:pos x="276" y="96"/>
                      </a:cxn>
                      <a:cxn ang="0">
                        <a:pos x="252" y="132"/>
                      </a:cxn>
                      <a:cxn ang="0">
                        <a:pos x="246" y="150"/>
                      </a:cxn>
                      <a:cxn ang="0">
                        <a:pos x="240" y="162"/>
                      </a:cxn>
                      <a:cxn ang="0">
                        <a:pos x="228" y="168"/>
                      </a:cxn>
                      <a:cxn ang="0">
                        <a:pos x="198" y="168"/>
                      </a:cxn>
                      <a:cxn ang="0">
                        <a:pos x="174" y="186"/>
                      </a:cxn>
                      <a:cxn ang="0">
                        <a:pos x="144" y="222"/>
                      </a:cxn>
                    </a:cxnLst>
                    <a:rect l="0" t="0" r="r" b="b"/>
                    <a:pathLst>
                      <a:path w="312" h="222">
                        <a:moveTo>
                          <a:pt x="144" y="222"/>
                        </a:moveTo>
                        <a:lnTo>
                          <a:pt x="132" y="204"/>
                        </a:lnTo>
                        <a:lnTo>
                          <a:pt x="126" y="186"/>
                        </a:lnTo>
                        <a:lnTo>
                          <a:pt x="120" y="180"/>
                        </a:lnTo>
                        <a:lnTo>
                          <a:pt x="66" y="96"/>
                        </a:lnTo>
                        <a:lnTo>
                          <a:pt x="0" y="42"/>
                        </a:lnTo>
                        <a:lnTo>
                          <a:pt x="0" y="12"/>
                        </a:lnTo>
                        <a:lnTo>
                          <a:pt x="6" y="18"/>
                        </a:lnTo>
                        <a:lnTo>
                          <a:pt x="12" y="24"/>
                        </a:lnTo>
                        <a:lnTo>
                          <a:pt x="18" y="24"/>
                        </a:lnTo>
                        <a:lnTo>
                          <a:pt x="30" y="24"/>
                        </a:lnTo>
                        <a:lnTo>
                          <a:pt x="36" y="24"/>
                        </a:lnTo>
                        <a:lnTo>
                          <a:pt x="42" y="18"/>
                        </a:lnTo>
                        <a:lnTo>
                          <a:pt x="42" y="12"/>
                        </a:lnTo>
                        <a:lnTo>
                          <a:pt x="48" y="6"/>
                        </a:lnTo>
                        <a:lnTo>
                          <a:pt x="54" y="0"/>
                        </a:lnTo>
                        <a:lnTo>
                          <a:pt x="54" y="6"/>
                        </a:lnTo>
                        <a:lnTo>
                          <a:pt x="60" y="12"/>
                        </a:lnTo>
                        <a:lnTo>
                          <a:pt x="60" y="18"/>
                        </a:lnTo>
                        <a:lnTo>
                          <a:pt x="66" y="18"/>
                        </a:lnTo>
                        <a:lnTo>
                          <a:pt x="72" y="18"/>
                        </a:lnTo>
                        <a:lnTo>
                          <a:pt x="78" y="12"/>
                        </a:lnTo>
                        <a:lnTo>
                          <a:pt x="84" y="6"/>
                        </a:lnTo>
                        <a:lnTo>
                          <a:pt x="90" y="6"/>
                        </a:lnTo>
                        <a:lnTo>
                          <a:pt x="96" y="6"/>
                        </a:lnTo>
                        <a:lnTo>
                          <a:pt x="108" y="6"/>
                        </a:lnTo>
                        <a:lnTo>
                          <a:pt x="114" y="6"/>
                        </a:lnTo>
                        <a:lnTo>
                          <a:pt x="120" y="12"/>
                        </a:lnTo>
                        <a:lnTo>
                          <a:pt x="132" y="12"/>
                        </a:lnTo>
                        <a:lnTo>
                          <a:pt x="138" y="12"/>
                        </a:lnTo>
                        <a:lnTo>
                          <a:pt x="144" y="12"/>
                        </a:lnTo>
                        <a:lnTo>
                          <a:pt x="150" y="12"/>
                        </a:lnTo>
                        <a:lnTo>
                          <a:pt x="156" y="18"/>
                        </a:lnTo>
                        <a:lnTo>
                          <a:pt x="168" y="24"/>
                        </a:lnTo>
                        <a:lnTo>
                          <a:pt x="186" y="36"/>
                        </a:lnTo>
                        <a:lnTo>
                          <a:pt x="198" y="42"/>
                        </a:lnTo>
                        <a:lnTo>
                          <a:pt x="210" y="48"/>
                        </a:lnTo>
                        <a:lnTo>
                          <a:pt x="216" y="42"/>
                        </a:lnTo>
                        <a:lnTo>
                          <a:pt x="222" y="36"/>
                        </a:lnTo>
                        <a:lnTo>
                          <a:pt x="234" y="30"/>
                        </a:lnTo>
                        <a:lnTo>
                          <a:pt x="246" y="24"/>
                        </a:lnTo>
                        <a:lnTo>
                          <a:pt x="252" y="18"/>
                        </a:lnTo>
                        <a:lnTo>
                          <a:pt x="252" y="12"/>
                        </a:lnTo>
                        <a:lnTo>
                          <a:pt x="258" y="12"/>
                        </a:lnTo>
                        <a:lnTo>
                          <a:pt x="264" y="12"/>
                        </a:lnTo>
                        <a:lnTo>
                          <a:pt x="276" y="18"/>
                        </a:lnTo>
                        <a:lnTo>
                          <a:pt x="282" y="24"/>
                        </a:lnTo>
                        <a:lnTo>
                          <a:pt x="282" y="30"/>
                        </a:lnTo>
                        <a:lnTo>
                          <a:pt x="288" y="36"/>
                        </a:lnTo>
                        <a:lnTo>
                          <a:pt x="300" y="36"/>
                        </a:lnTo>
                        <a:lnTo>
                          <a:pt x="300" y="42"/>
                        </a:lnTo>
                        <a:lnTo>
                          <a:pt x="306" y="48"/>
                        </a:lnTo>
                        <a:lnTo>
                          <a:pt x="312" y="48"/>
                        </a:lnTo>
                        <a:lnTo>
                          <a:pt x="312" y="54"/>
                        </a:lnTo>
                        <a:lnTo>
                          <a:pt x="312" y="60"/>
                        </a:lnTo>
                        <a:lnTo>
                          <a:pt x="306" y="66"/>
                        </a:lnTo>
                        <a:lnTo>
                          <a:pt x="300" y="66"/>
                        </a:lnTo>
                        <a:lnTo>
                          <a:pt x="294" y="66"/>
                        </a:lnTo>
                        <a:lnTo>
                          <a:pt x="288" y="72"/>
                        </a:lnTo>
                        <a:lnTo>
                          <a:pt x="282" y="78"/>
                        </a:lnTo>
                        <a:lnTo>
                          <a:pt x="276" y="84"/>
                        </a:lnTo>
                        <a:lnTo>
                          <a:pt x="276" y="96"/>
                        </a:lnTo>
                        <a:lnTo>
                          <a:pt x="258" y="132"/>
                        </a:lnTo>
                        <a:lnTo>
                          <a:pt x="252" y="132"/>
                        </a:lnTo>
                        <a:lnTo>
                          <a:pt x="246" y="132"/>
                        </a:lnTo>
                        <a:lnTo>
                          <a:pt x="246" y="150"/>
                        </a:lnTo>
                        <a:lnTo>
                          <a:pt x="240" y="156"/>
                        </a:lnTo>
                        <a:lnTo>
                          <a:pt x="240" y="162"/>
                        </a:lnTo>
                        <a:lnTo>
                          <a:pt x="234" y="168"/>
                        </a:lnTo>
                        <a:lnTo>
                          <a:pt x="228" y="168"/>
                        </a:lnTo>
                        <a:lnTo>
                          <a:pt x="210" y="168"/>
                        </a:lnTo>
                        <a:lnTo>
                          <a:pt x="198" y="168"/>
                        </a:lnTo>
                        <a:lnTo>
                          <a:pt x="186" y="174"/>
                        </a:lnTo>
                        <a:lnTo>
                          <a:pt x="174" y="186"/>
                        </a:lnTo>
                        <a:lnTo>
                          <a:pt x="174" y="198"/>
                        </a:lnTo>
                        <a:lnTo>
                          <a:pt x="144" y="222"/>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67" name="Freeform 836">
                    <a:extLst>
                      <a:ext uri="{FF2B5EF4-FFF2-40B4-BE49-F238E27FC236}">
                        <a16:creationId xmlns:a16="http://schemas.microsoft.com/office/drawing/2014/main" xmlns="" id="{F381B896-D95D-FE4B-BEAE-213A242F11FF}"/>
                      </a:ext>
                    </a:extLst>
                  </p:cNvPr>
                  <p:cNvSpPr>
                    <a:spLocks/>
                  </p:cNvSpPr>
                  <p:nvPr/>
                </p:nvSpPr>
                <p:spPr bwMode="auto">
                  <a:xfrm>
                    <a:off x="5048318" y="3775633"/>
                    <a:ext cx="759586" cy="924163"/>
                  </a:xfrm>
                  <a:custGeom>
                    <a:avLst/>
                    <a:gdLst/>
                    <a:ahLst/>
                    <a:cxnLst>
                      <a:cxn ang="0">
                        <a:pos x="360" y="204"/>
                      </a:cxn>
                      <a:cxn ang="0">
                        <a:pos x="354" y="186"/>
                      </a:cxn>
                      <a:cxn ang="0">
                        <a:pos x="342" y="174"/>
                      </a:cxn>
                      <a:cxn ang="0">
                        <a:pos x="324" y="174"/>
                      </a:cxn>
                      <a:cxn ang="0">
                        <a:pos x="324" y="156"/>
                      </a:cxn>
                      <a:cxn ang="0">
                        <a:pos x="324" y="138"/>
                      </a:cxn>
                      <a:cxn ang="0">
                        <a:pos x="312" y="132"/>
                      </a:cxn>
                      <a:cxn ang="0">
                        <a:pos x="282" y="120"/>
                      </a:cxn>
                      <a:cxn ang="0">
                        <a:pos x="270" y="102"/>
                      </a:cxn>
                      <a:cxn ang="0">
                        <a:pos x="270" y="90"/>
                      </a:cxn>
                      <a:cxn ang="0">
                        <a:pos x="276" y="84"/>
                      </a:cxn>
                      <a:cxn ang="0">
                        <a:pos x="270" y="66"/>
                      </a:cxn>
                      <a:cxn ang="0">
                        <a:pos x="252" y="48"/>
                      </a:cxn>
                      <a:cxn ang="0">
                        <a:pos x="240" y="48"/>
                      </a:cxn>
                      <a:cxn ang="0">
                        <a:pos x="228" y="54"/>
                      </a:cxn>
                      <a:cxn ang="0">
                        <a:pos x="222" y="42"/>
                      </a:cxn>
                      <a:cxn ang="0">
                        <a:pos x="216" y="18"/>
                      </a:cxn>
                      <a:cxn ang="0">
                        <a:pos x="198" y="6"/>
                      </a:cxn>
                      <a:cxn ang="0">
                        <a:pos x="162" y="6"/>
                      </a:cxn>
                      <a:cxn ang="0">
                        <a:pos x="168" y="138"/>
                      </a:cxn>
                      <a:cxn ang="0">
                        <a:pos x="72" y="162"/>
                      </a:cxn>
                      <a:cxn ang="0">
                        <a:pos x="12" y="288"/>
                      </a:cxn>
                      <a:cxn ang="0">
                        <a:pos x="0" y="318"/>
                      </a:cxn>
                      <a:cxn ang="0">
                        <a:pos x="18" y="318"/>
                      </a:cxn>
                      <a:cxn ang="0">
                        <a:pos x="30" y="330"/>
                      </a:cxn>
                      <a:cxn ang="0">
                        <a:pos x="48" y="342"/>
                      </a:cxn>
                      <a:cxn ang="0">
                        <a:pos x="60" y="342"/>
                      </a:cxn>
                      <a:cxn ang="0">
                        <a:pos x="78" y="336"/>
                      </a:cxn>
                      <a:cxn ang="0">
                        <a:pos x="96" y="336"/>
                      </a:cxn>
                      <a:cxn ang="0">
                        <a:pos x="132" y="414"/>
                      </a:cxn>
                      <a:cxn ang="0">
                        <a:pos x="132" y="426"/>
                      </a:cxn>
                      <a:cxn ang="0">
                        <a:pos x="138" y="426"/>
                      </a:cxn>
                      <a:cxn ang="0">
                        <a:pos x="234" y="438"/>
                      </a:cxn>
                      <a:cxn ang="0">
                        <a:pos x="246" y="354"/>
                      </a:cxn>
                      <a:cxn ang="0">
                        <a:pos x="264" y="336"/>
                      </a:cxn>
                      <a:cxn ang="0">
                        <a:pos x="288" y="324"/>
                      </a:cxn>
                      <a:cxn ang="0">
                        <a:pos x="288" y="300"/>
                      </a:cxn>
                      <a:cxn ang="0">
                        <a:pos x="294" y="288"/>
                      </a:cxn>
                      <a:cxn ang="0">
                        <a:pos x="306" y="288"/>
                      </a:cxn>
                      <a:cxn ang="0">
                        <a:pos x="324" y="270"/>
                      </a:cxn>
                    </a:cxnLst>
                    <a:rect l="0" t="0" r="r" b="b"/>
                    <a:pathLst>
                      <a:path w="360" h="438">
                        <a:moveTo>
                          <a:pt x="360" y="210"/>
                        </a:moveTo>
                        <a:lnTo>
                          <a:pt x="360" y="204"/>
                        </a:lnTo>
                        <a:lnTo>
                          <a:pt x="360" y="192"/>
                        </a:lnTo>
                        <a:lnTo>
                          <a:pt x="354" y="186"/>
                        </a:lnTo>
                        <a:lnTo>
                          <a:pt x="348" y="180"/>
                        </a:lnTo>
                        <a:lnTo>
                          <a:pt x="342" y="174"/>
                        </a:lnTo>
                        <a:lnTo>
                          <a:pt x="330" y="180"/>
                        </a:lnTo>
                        <a:lnTo>
                          <a:pt x="324" y="174"/>
                        </a:lnTo>
                        <a:lnTo>
                          <a:pt x="324" y="162"/>
                        </a:lnTo>
                        <a:lnTo>
                          <a:pt x="324" y="156"/>
                        </a:lnTo>
                        <a:lnTo>
                          <a:pt x="324" y="150"/>
                        </a:lnTo>
                        <a:lnTo>
                          <a:pt x="324" y="138"/>
                        </a:lnTo>
                        <a:lnTo>
                          <a:pt x="318" y="132"/>
                        </a:lnTo>
                        <a:lnTo>
                          <a:pt x="312" y="132"/>
                        </a:lnTo>
                        <a:lnTo>
                          <a:pt x="294" y="126"/>
                        </a:lnTo>
                        <a:lnTo>
                          <a:pt x="282" y="120"/>
                        </a:lnTo>
                        <a:lnTo>
                          <a:pt x="276" y="114"/>
                        </a:lnTo>
                        <a:lnTo>
                          <a:pt x="270" y="102"/>
                        </a:lnTo>
                        <a:lnTo>
                          <a:pt x="264" y="96"/>
                        </a:lnTo>
                        <a:lnTo>
                          <a:pt x="270" y="90"/>
                        </a:lnTo>
                        <a:lnTo>
                          <a:pt x="276" y="90"/>
                        </a:lnTo>
                        <a:lnTo>
                          <a:pt x="276" y="84"/>
                        </a:lnTo>
                        <a:lnTo>
                          <a:pt x="276" y="78"/>
                        </a:lnTo>
                        <a:lnTo>
                          <a:pt x="270" y="66"/>
                        </a:lnTo>
                        <a:lnTo>
                          <a:pt x="252" y="54"/>
                        </a:lnTo>
                        <a:lnTo>
                          <a:pt x="252" y="48"/>
                        </a:lnTo>
                        <a:lnTo>
                          <a:pt x="246" y="48"/>
                        </a:lnTo>
                        <a:lnTo>
                          <a:pt x="240" y="48"/>
                        </a:lnTo>
                        <a:lnTo>
                          <a:pt x="234" y="48"/>
                        </a:lnTo>
                        <a:lnTo>
                          <a:pt x="228" y="54"/>
                        </a:lnTo>
                        <a:lnTo>
                          <a:pt x="222" y="48"/>
                        </a:lnTo>
                        <a:lnTo>
                          <a:pt x="222" y="42"/>
                        </a:lnTo>
                        <a:lnTo>
                          <a:pt x="222" y="30"/>
                        </a:lnTo>
                        <a:lnTo>
                          <a:pt x="216" y="18"/>
                        </a:lnTo>
                        <a:lnTo>
                          <a:pt x="210" y="12"/>
                        </a:lnTo>
                        <a:lnTo>
                          <a:pt x="198" y="6"/>
                        </a:lnTo>
                        <a:lnTo>
                          <a:pt x="198" y="0"/>
                        </a:lnTo>
                        <a:lnTo>
                          <a:pt x="162" y="6"/>
                        </a:lnTo>
                        <a:lnTo>
                          <a:pt x="180" y="102"/>
                        </a:lnTo>
                        <a:lnTo>
                          <a:pt x="168" y="138"/>
                        </a:lnTo>
                        <a:lnTo>
                          <a:pt x="162" y="144"/>
                        </a:lnTo>
                        <a:lnTo>
                          <a:pt x="72" y="162"/>
                        </a:lnTo>
                        <a:lnTo>
                          <a:pt x="54" y="198"/>
                        </a:lnTo>
                        <a:lnTo>
                          <a:pt x="12" y="288"/>
                        </a:lnTo>
                        <a:lnTo>
                          <a:pt x="12" y="294"/>
                        </a:lnTo>
                        <a:lnTo>
                          <a:pt x="0" y="318"/>
                        </a:lnTo>
                        <a:lnTo>
                          <a:pt x="6" y="318"/>
                        </a:lnTo>
                        <a:lnTo>
                          <a:pt x="18" y="318"/>
                        </a:lnTo>
                        <a:lnTo>
                          <a:pt x="24" y="324"/>
                        </a:lnTo>
                        <a:lnTo>
                          <a:pt x="30" y="330"/>
                        </a:lnTo>
                        <a:lnTo>
                          <a:pt x="42" y="336"/>
                        </a:lnTo>
                        <a:lnTo>
                          <a:pt x="48" y="342"/>
                        </a:lnTo>
                        <a:lnTo>
                          <a:pt x="54" y="348"/>
                        </a:lnTo>
                        <a:lnTo>
                          <a:pt x="60" y="342"/>
                        </a:lnTo>
                        <a:lnTo>
                          <a:pt x="66" y="342"/>
                        </a:lnTo>
                        <a:lnTo>
                          <a:pt x="78" y="336"/>
                        </a:lnTo>
                        <a:lnTo>
                          <a:pt x="84" y="336"/>
                        </a:lnTo>
                        <a:lnTo>
                          <a:pt x="96" y="336"/>
                        </a:lnTo>
                        <a:lnTo>
                          <a:pt x="138" y="396"/>
                        </a:lnTo>
                        <a:lnTo>
                          <a:pt x="132" y="414"/>
                        </a:lnTo>
                        <a:lnTo>
                          <a:pt x="132" y="420"/>
                        </a:lnTo>
                        <a:lnTo>
                          <a:pt x="132" y="426"/>
                        </a:lnTo>
                        <a:lnTo>
                          <a:pt x="132" y="432"/>
                        </a:lnTo>
                        <a:lnTo>
                          <a:pt x="138" y="426"/>
                        </a:lnTo>
                        <a:lnTo>
                          <a:pt x="168" y="432"/>
                        </a:lnTo>
                        <a:lnTo>
                          <a:pt x="234" y="438"/>
                        </a:lnTo>
                        <a:lnTo>
                          <a:pt x="234" y="414"/>
                        </a:lnTo>
                        <a:lnTo>
                          <a:pt x="246" y="354"/>
                        </a:lnTo>
                        <a:lnTo>
                          <a:pt x="252" y="342"/>
                        </a:lnTo>
                        <a:lnTo>
                          <a:pt x="264" y="336"/>
                        </a:lnTo>
                        <a:lnTo>
                          <a:pt x="276" y="330"/>
                        </a:lnTo>
                        <a:lnTo>
                          <a:pt x="288" y="324"/>
                        </a:lnTo>
                        <a:lnTo>
                          <a:pt x="288" y="306"/>
                        </a:lnTo>
                        <a:lnTo>
                          <a:pt x="288" y="300"/>
                        </a:lnTo>
                        <a:lnTo>
                          <a:pt x="294" y="294"/>
                        </a:lnTo>
                        <a:lnTo>
                          <a:pt x="294" y="288"/>
                        </a:lnTo>
                        <a:lnTo>
                          <a:pt x="300" y="288"/>
                        </a:lnTo>
                        <a:lnTo>
                          <a:pt x="306" y="288"/>
                        </a:lnTo>
                        <a:lnTo>
                          <a:pt x="318" y="282"/>
                        </a:lnTo>
                        <a:lnTo>
                          <a:pt x="324" y="270"/>
                        </a:lnTo>
                        <a:lnTo>
                          <a:pt x="360" y="21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68" name="Freeform 840">
                    <a:extLst>
                      <a:ext uri="{FF2B5EF4-FFF2-40B4-BE49-F238E27FC236}">
                        <a16:creationId xmlns:a16="http://schemas.microsoft.com/office/drawing/2014/main" xmlns="" id="{2D931ABB-3072-A946-9EA3-D92FB2D6054D}"/>
                      </a:ext>
                    </a:extLst>
                  </p:cNvPr>
                  <p:cNvSpPr>
                    <a:spLocks/>
                  </p:cNvSpPr>
                  <p:nvPr/>
                </p:nvSpPr>
                <p:spPr bwMode="auto">
                  <a:xfrm>
                    <a:off x="4769804" y="3471799"/>
                    <a:ext cx="658308" cy="645648"/>
                  </a:xfrm>
                  <a:custGeom>
                    <a:avLst/>
                    <a:gdLst/>
                    <a:ahLst/>
                    <a:cxnLst>
                      <a:cxn ang="0">
                        <a:pos x="6" y="120"/>
                      </a:cxn>
                      <a:cxn ang="0">
                        <a:pos x="30" y="108"/>
                      </a:cxn>
                      <a:cxn ang="0">
                        <a:pos x="36" y="90"/>
                      </a:cxn>
                      <a:cxn ang="0">
                        <a:pos x="18" y="78"/>
                      </a:cxn>
                      <a:cxn ang="0">
                        <a:pos x="12" y="66"/>
                      </a:cxn>
                      <a:cxn ang="0">
                        <a:pos x="30" y="54"/>
                      </a:cxn>
                      <a:cxn ang="0">
                        <a:pos x="36" y="60"/>
                      </a:cxn>
                      <a:cxn ang="0">
                        <a:pos x="42" y="66"/>
                      </a:cxn>
                      <a:cxn ang="0">
                        <a:pos x="54" y="72"/>
                      </a:cxn>
                      <a:cxn ang="0">
                        <a:pos x="60" y="60"/>
                      </a:cxn>
                      <a:cxn ang="0">
                        <a:pos x="78" y="54"/>
                      </a:cxn>
                      <a:cxn ang="0">
                        <a:pos x="90" y="54"/>
                      </a:cxn>
                      <a:cxn ang="0">
                        <a:pos x="102" y="42"/>
                      </a:cxn>
                      <a:cxn ang="0">
                        <a:pos x="96" y="30"/>
                      </a:cxn>
                      <a:cxn ang="0">
                        <a:pos x="78" y="30"/>
                      </a:cxn>
                      <a:cxn ang="0">
                        <a:pos x="66" y="24"/>
                      </a:cxn>
                      <a:cxn ang="0">
                        <a:pos x="66" y="6"/>
                      </a:cxn>
                      <a:cxn ang="0">
                        <a:pos x="78" y="0"/>
                      </a:cxn>
                      <a:cxn ang="0">
                        <a:pos x="90" y="6"/>
                      </a:cxn>
                      <a:cxn ang="0">
                        <a:pos x="120" y="30"/>
                      </a:cxn>
                      <a:cxn ang="0">
                        <a:pos x="132" y="42"/>
                      </a:cxn>
                      <a:cxn ang="0">
                        <a:pos x="132" y="66"/>
                      </a:cxn>
                      <a:cxn ang="0">
                        <a:pos x="126" y="84"/>
                      </a:cxn>
                      <a:cxn ang="0">
                        <a:pos x="132" y="102"/>
                      </a:cxn>
                      <a:cxn ang="0">
                        <a:pos x="156" y="120"/>
                      </a:cxn>
                      <a:cxn ang="0">
                        <a:pos x="174" y="138"/>
                      </a:cxn>
                      <a:cxn ang="0">
                        <a:pos x="198" y="144"/>
                      </a:cxn>
                      <a:cxn ang="0">
                        <a:pos x="216" y="138"/>
                      </a:cxn>
                      <a:cxn ang="0">
                        <a:pos x="228" y="138"/>
                      </a:cxn>
                      <a:cxn ang="0">
                        <a:pos x="246" y="150"/>
                      </a:cxn>
                      <a:cxn ang="0">
                        <a:pos x="258" y="174"/>
                      </a:cxn>
                      <a:cxn ang="0">
                        <a:pos x="270" y="180"/>
                      </a:cxn>
                      <a:cxn ang="0">
                        <a:pos x="276" y="174"/>
                      </a:cxn>
                      <a:cxn ang="0">
                        <a:pos x="276" y="162"/>
                      </a:cxn>
                      <a:cxn ang="0">
                        <a:pos x="288" y="150"/>
                      </a:cxn>
                      <a:cxn ang="0">
                        <a:pos x="312" y="246"/>
                      </a:cxn>
                      <a:cxn ang="0">
                        <a:pos x="294" y="288"/>
                      </a:cxn>
                      <a:cxn ang="0">
                        <a:pos x="144" y="240"/>
                      </a:cxn>
                      <a:cxn ang="0">
                        <a:pos x="36" y="150"/>
                      </a:cxn>
                    </a:cxnLst>
                    <a:rect l="0" t="0" r="r" b="b"/>
                    <a:pathLst>
                      <a:path w="312" h="306">
                        <a:moveTo>
                          <a:pt x="0" y="120"/>
                        </a:moveTo>
                        <a:lnTo>
                          <a:pt x="6" y="120"/>
                        </a:lnTo>
                        <a:lnTo>
                          <a:pt x="18" y="114"/>
                        </a:lnTo>
                        <a:lnTo>
                          <a:pt x="30" y="108"/>
                        </a:lnTo>
                        <a:lnTo>
                          <a:pt x="36" y="102"/>
                        </a:lnTo>
                        <a:lnTo>
                          <a:pt x="36" y="90"/>
                        </a:lnTo>
                        <a:lnTo>
                          <a:pt x="30" y="84"/>
                        </a:lnTo>
                        <a:lnTo>
                          <a:pt x="18" y="78"/>
                        </a:lnTo>
                        <a:lnTo>
                          <a:pt x="12" y="72"/>
                        </a:lnTo>
                        <a:lnTo>
                          <a:pt x="12" y="66"/>
                        </a:lnTo>
                        <a:lnTo>
                          <a:pt x="18" y="54"/>
                        </a:lnTo>
                        <a:lnTo>
                          <a:pt x="30" y="54"/>
                        </a:lnTo>
                        <a:lnTo>
                          <a:pt x="36" y="54"/>
                        </a:lnTo>
                        <a:lnTo>
                          <a:pt x="36" y="60"/>
                        </a:lnTo>
                        <a:lnTo>
                          <a:pt x="42" y="60"/>
                        </a:lnTo>
                        <a:lnTo>
                          <a:pt x="42" y="66"/>
                        </a:lnTo>
                        <a:lnTo>
                          <a:pt x="48" y="72"/>
                        </a:lnTo>
                        <a:lnTo>
                          <a:pt x="54" y="72"/>
                        </a:lnTo>
                        <a:lnTo>
                          <a:pt x="60" y="66"/>
                        </a:lnTo>
                        <a:lnTo>
                          <a:pt x="60" y="60"/>
                        </a:lnTo>
                        <a:lnTo>
                          <a:pt x="66" y="54"/>
                        </a:lnTo>
                        <a:lnTo>
                          <a:pt x="78" y="54"/>
                        </a:lnTo>
                        <a:lnTo>
                          <a:pt x="84" y="54"/>
                        </a:lnTo>
                        <a:lnTo>
                          <a:pt x="90" y="54"/>
                        </a:lnTo>
                        <a:lnTo>
                          <a:pt x="96" y="48"/>
                        </a:lnTo>
                        <a:lnTo>
                          <a:pt x="102" y="42"/>
                        </a:lnTo>
                        <a:lnTo>
                          <a:pt x="96" y="36"/>
                        </a:lnTo>
                        <a:lnTo>
                          <a:pt x="96" y="30"/>
                        </a:lnTo>
                        <a:lnTo>
                          <a:pt x="90" y="30"/>
                        </a:lnTo>
                        <a:lnTo>
                          <a:pt x="78" y="30"/>
                        </a:lnTo>
                        <a:lnTo>
                          <a:pt x="72" y="30"/>
                        </a:lnTo>
                        <a:lnTo>
                          <a:pt x="66" y="24"/>
                        </a:lnTo>
                        <a:lnTo>
                          <a:pt x="66" y="12"/>
                        </a:lnTo>
                        <a:lnTo>
                          <a:pt x="66" y="6"/>
                        </a:lnTo>
                        <a:lnTo>
                          <a:pt x="72" y="0"/>
                        </a:lnTo>
                        <a:lnTo>
                          <a:pt x="78" y="0"/>
                        </a:lnTo>
                        <a:lnTo>
                          <a:pt x="84" y="0"/>
                        </a:lnTo>
                        <a:lnTo>
                          <a:pt x="90" y="6"/>
                        </a:lnTo>
                        <a:lnTo>
                          <a:pt x="102" y="18"/>
                        </a:lnTo>
                        <a:lnTo>
                          <a:pt x="120" y="30"/>
                        </a:lnTo>
                        <a:lnTo>
                          <a:pt x="126" y="36"/>
                        </a:lnTo>
                        <a:lnTo>
                          <a:pt x="132" y="42"/>
                        </a:lnTo>
                        <a:lnTo>
                          <a:pt x="132" y="54"/>
                        </a:lnTo>
                        <a:lnTo>
                          <a:pt x="132" y="66"/>
                        </a:lnTo>
                        <a:lnTo>
                          <a:pt x="126" y="72"/>
                        </a:lnTo>
                        <a:lnTo>
                          <a:pt x="126" y="84"/>
                        </a:lnTo>
                        <a:lnTo>
                          <a:pt x="126" y="96"/>
                        </a:lnTo>
                        <a:lnTo>
                          <a:pt x="132" y="102"/>
                        </a:lnTo>
                        <a:lnTo>
                          <a:pt x="138" y="108"/>
                        </a:lnTo>
                        <a:lnTo>
                          <a:pt x="156" y="120"/>
                        </a:lnTo>
                        <a:lnTo>
                          <a:pt x="162" y="132"/>
                        </a:lnTo>
                        <a:lnTo>
                          <a:pt x="174" y="138"/>
                        </a:lnTo>
                        <a:lnTo>
                          <a:pt x="192" y="144"/>
                        </a:lnTo>
                        <a:lnTo>
                          <a:pt x="198" y="144"/>
                        </a:lnTo>
                        <a:lnTo>
                          <a:pt x="204" y="144"/>
                        </a:lnTo>
                        <a:lnTo>
                          <a:pt x="216" y="138"/>
                        </a:lnTo>
                        <a:lnTo>
                          <a:pt x="222" y="138"/>
                        </a:lnTo>
                        <a:lnTo>
                          <a:pt x="228" y="138"/>
                        </a:lnTo>
                        <a:lnTo>
                          <a:pt x="234" y="144"/>
                        </a:lnTo>
                        <a:lnTo>
                          <a:pt x="246" y="150"/>
                        </a:lnTo>
                        <a:lnTo>
                          <a:pt x="252" y="162"/>
                        </a:lnTo>
                        <a:lnTo>
                          <a:pt x="258" y="174"/>
                        </a:lnTo>
                        <a:lnTo>
                          <a:pt x="264" y="180"/>
                        </a:lnTo>
                        <a:lnTo>
                          <a:pt x="270" y="180"/>
                        </a:lnTo>
                        <a:lnTo>
                          <a:pt x="276" y="180"/>
                        </a:lnTo>
                        <a:lnTo>
                          <a:pt x="276" y="174"/>
                        </a:lnTo>
                        <a:lnTo>
                          <a:pt x="276" y="168"/>
                        </a:lnTo>
                        <a:lnTo>
                          <a:pt x="276" y="162"/>
                        </a:lnTo>
                        <a:lnTo>
                          <a:pt x="276" y="156"/>
                        </a:lnTo>
                        <a:lnTo>
                          <a:pt x="288" y="150"/>
                        </a:lnTo>
                        <a:lnTo>
                          <a:pt x="294" y="150"/>
                        </a:lnTo>
                        <a:lnTo>
                          <a:pt x="312" y="246"/>
                        </a:lnTo>
                        <a:lnTo>
                          <a:pt x="300" y="282"/>
                        </a:lnTo>
                        <a:lnTo>
                          <a:pt x="294" y="288"/>
                        </a:lnTo>
                        <a:lnTo>
                          <a:pt x="204" y="306"/>
                        </a:lnTo>
                        <a:lnTo>
                          <a:pt x="144" y="240"/>
                        </a:lnTo>
                        <a:lnTo>
                          <a:pt x="72" y="180"/>
                        </a:lnTo>
                        <a:lnTo>
                          <a:pt x="36" y="150"/>
                        </a:lnTo>
                        <a:lnTo>
                          <a:pt x="0" y="12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69" name="Freeform 847">
                    <a:extLst>
                      <a:ext uri="{FF2B5EF4-FFF2-40B4-BE49-F238E27FC236}">
                        <a16:creationId xmlns:a16="http://schemas.microsoft.com/office/drawing/2014/main" xmlns="" id="{95886EAC-0D3E-AF49-A770-9F20F0AD4F54}"/>
                      </a:ext>
                    </a:extLst>
                  </p:cNvPr>
                  <p:cNvSpPr>
                    <a:spLocks/>
                  </p:cNvSpPr>
                  <p:nvPr/>
                </p:nvSpPr>
                <p:spPr bwMode="auto">
                  <a:xfrm>
                    <a:off x="3022755" y="4484580"/>
                    <a:ext cx="708947" cy="759586"/>
                  </a:xfrm>
                  <a:custGeom>
                    <a:avLst/>
                    <a:gdLst/>
                    <a:ahLst/>
                    <a:cxnLst>
                      <a:cxn ang="0">
                        <a:pos x="18" y="174"/>
                      </a:cxn>
                      <a:cxn ang="0">
                        <a:pos x="90" y="132"/>
                      </a:cxn>
                      <a:cxn ang="0">
                        <a:pos x="216" y="66"/>
                      </a:cxn>
                      <a:cxn ang="0">
                        <a:pos x="288" y="0"/>
                      </a:cxn>
                      <a:cxn ang="0">
                        <a:pos x="294" y="24"/>
                      </a:cxn>
                      <a:cxn ang="0">
                        <a:pos x="300" y="36"/>
                      </a:cxn>
                      <a:cxn ang="0">
                        <a:pos x="306" y="48"/>
                      </a:cxn>
                      <a:cxn ang="0">
                        <a:pos x="300" y="72"/>
                      </a:cxn>
                      <a:cxn ang="0">
                        <a:pos x="300" y="96"/>
                      </a:cxn>
                      <a:cxn ang="0">
                        <a:pos x="312" y="120"/>
                      </a:cxn>
                      <a:cxn ang="0">
                        <a:pos x="330" y="132"/>
                      </a:cxn>
                      <a:cxn ang="0">
                        <a:pos x="336" y="138"/>
                      </a:cxn>
                      <a:cxn ang="0">
                        <a:pos x="336" y="138"/>
                      </a:cxn>
                      <a:cxn ang="0">
                        <a:pos x="336" y="150"/>
                      </a:cxn>
                      <a:cxn ang="0">
                        <a:pos x="330" y="162"/>
                      </a:cxn>
                      <a:cxn ang="0">
                        <a:pos x="312" y="180"/>
                      </a:cxn>
                      <a:cxn ang="0">
                        <a:pos x="288" y="198"/>
                      </a:cxn>
                      <a:cxn ang="0">
                        <a:pos x="282" y="228"/>
                      </a:cxn>
                      <a:cxn ang="0">
                        <a:pos x="282" y="240"/>
                      </a:cxn>
                      <a:cxn ang="0">
                        <a:pos x="294" y="252"/>
                      </a:cxn>
                      <a:cxn ang="0">
                        <a:pos x="306" y="270"/>
                      </a:cxn>
                      <a:cxn ang="0">
                        <a:pos x="324" y="288"/>
                      </a:cxn>
                      <a:cxn ang="0">
                        <a:pos x="330" y="300"/>
                      </a:cxn>
                      <a:cxn ang="0">
                        <a:pos x="312" y="318"/>
                      </a:cxn>
                      <a:cxn ang="0">
                        <a:pos x="288" y="336"/>
                      </a:cxn>
                      <a:cxn ang="0">
                        <a:pos x="198" y="360"/>
                      </a:cxn>
                      <a:cxn ang="0">
                        <a:pos x="102" y="324"/>
                      </a:cxn>
                      <a:cxn ang="0">
                        <a:pos x="84" y="306"/>
                      </a:cxn>
                      <a:cxn ang="0">
                        <a:pos x="54" y="288"/>
                      </a:cxn>
                      <a:cxn ang="0">
                        <a:pos x="48" y="276"/>
                      </a:cxn>
                      <a:cxn ang="0">
                        <a:pos x="42" y="264"/>
                      </a:cxn>
                      <a:cxn ang="0">
                        <a:pos x="24" y="252"/>
                      </a:cxn>
                      <a:cxn ang="0">
                        <a:pos x="30" y="240"/>
                      </a:cxn>
                      <a:cxn ang="0">
                        <a:pos x="36" y="216"/>
                      </a:cxn>
                      <a:cxn ang="0">
                        <a:pos x="36" y="198"/>
                      </a:cxn>
                      <a:cxn ang="0">
                        <a:pos x="24" y="192"/>
                      </a:cxn>
                      <a:cxn ang="0">
                        <a:pos x="18" y="204"/>
                      </a:cxn>
                      <a:cxn ang="0">
                        <a:pos x="6" y="204"/>
                      </a:cxn>
                      <a:cxn ang="0">
                        <a:pos x="0" y="192"/>
                      </a:cxn>
                      <a:cxn ang="0">
                        <a:pos x="6" y="180"/>
                      </a:cxn>
                    </a:cxnLst>
                    <a:rect l="0" t="0" r="r" b="b"/>
                    <a:pathLst>
                      <a:path w="336" h="360">
                        <a:moveTo>
                          <a:pt x="6" y="180"/>
                        </a:moveTo>
                        <a:lnTo>
                          <a:pt x="18" y="174"/>
                        </a:lnTo>
                        <a:lnTo>
                          <a:pt x="36" y="168"/>
                        </a:lnTo>
                        <a:lnTo>
                          <a:pt x="90" y="132"/>
                        </a:lnTo>
                        <a:lnTo>
                          <a:pt x="156" y="84"/>
                        </a:lnTo>
                        <a:lnTo>
                          <a:pt x="216" y="66"/>
                        </a:lnTo>
                        <a:lnTo>
                          <a:pt x="228" y="54"/>
                        </a:lnTo>
                        <a:lnTo>
                          <a:pt x="288" y="0"/>
                        </a:lnTo>
                        <a:lnTo>
                          <a:pt x="288" y="12"/>
                        </a:lnTo>
                        <a:lnTo>
                          <a:pt x="294" y="24"/>
                        </a:lnTo>
                        <a:lnTo>
                          <a:pt x="294" y="30"/>
                        </a:lnTo>
                        <a:lnTo>
                          <a:pt x="300" y="36"/>
                        </a:lnTo>
                        <a:lnTo>
                          <a:pt x="306" y="42"/>
                        </a:lnTo>
                        <a:lnTo>
                          <a:pt x="306" y="48"/>
                        </a:lnTo>
                        <a:lnTo>
                          <a:pt x="300" y="54"/>
                        </a:lnTo>
                        <a:lnTo>
                          <a:pt x="300" y="72"/>
                        </a:lnTo>
                        <a:lnTo>
                          <a:pt x="300" y="84"/>
                        </a:lnTo>
                        <a:lnTo>
                          <a:pt x="300" y="96"/>
                        </a:lnTo>
                        <a:lnTo>
                          <a:pt x="306" y="114"/>
                        </a:lnTo>
                        <a:lnTo>
                          <a:pt x="312" y="120"/>
                        </a:lnTo>
                        <a:lnTo>
                          <a:pt x="318" y="126"/>
                        </a:lnTo>
                        <a:lnTo>
                          <a:pt x="330" y="132"/>
                        </a:lnTo>
                        <a:lnTo>
                          <a:pt x="330" y="138"/>
                        </a:lnTo>
                        <a:lnTo>
                          <a:pt x="336" y="138"/>
                        </a:lnTo>
                        <a:lnTo>
                          <a:pt x="336" y="144"/>
                        </a:lnTo>
                        <a:lnTo>
                          <a:pt x="336" y="138"/>
                        </a:lnTo>
                        <a:lnTo>
                          <a:pt x="336" y="144"/>
                        </a:lnTo>
                        <a:lnTo>
                          <a:pt x="336" y="150"/>
                        </a:lnTo>
                        <a:lnTo>
                          <a:pt x="336" y="156"/>
                        </a:lnTo>
                        <a:lnTo>
                          <a:pt x="330" y="162"/>
                        </a:lnTo>
                        <a:lnTo>
                          <a:pt x="318" y="174"/>
                        </a:lnTo>
                        <a:lnTo>
                          <a:pt x="312" y="180"/>
                        </a:lnTo>
                        <a:lnTo>
                          <a:pt x="294" y="198"/>
                        </a:lnTo>
                        <a:lnTo>
                          <a:pt x="288" y="198"/>
                        </a:lnTo>
                        <a:lnTo>
                          <a:pt x="288" y="204"/>
                        </a:lnTo>
                        <a:lnTo>
                          <a:pt x="282" y="228"/>
                        </a:lnTo>
                        <a:lnTo>
                          <a:pt x="282" y="234"/>
                        </a:lnTo>
                        <a:lnTo>
                          <a:pt x="282" y="240"/>
                        </a:lnTo>
                        <a:lnTo>
                          <a:pt x="282" y="246"/>
                        </a:lnTo>
                        <a:lnTo>
                          <a:pt x="294" y="252"/>
                        </a:lnTo>
                        <a:lnTo>
                          <a:pt x="300" y="258"/>
                        </a:lnTo>
                        <a:lnTo>
                          <a:pt x="306" y="270"/>
                        </a:lnTo>
                        <a:lnTo>
                          <a:pt x="312" y="276"/>
                        </a:lnTo>
                        <a:lnTo>
                          <a:pt x="324" y="288"/>
                        </a:lnTo>
                        <a:lnTo>
                          <a:pt x="330" y="294"/>
                        </a:lnTo>
                        <a:lnTo>
                          <a:pt x="330" y="300"/>
                        </a:lnTo>
                        <a:lnTo>
                          <a:pt x="318" y="312"/>
                        </a:lnTo>
                        <a:lnTo>
                          <a:pt x="312" y="318"/>
                        </a:lnTo>
                        <a:lnTo>
                          <a:pt x="300" y="330"/>
                        </a:lnTo>
                        <a:lnTo>
                          <a:pt x="288" y="336"/>
                        </a:lnTo>
                        <a:lnTo>
                          <a:pt x="222" y="342"/>
                        </a:lnTo>
                        <a:lnTo>
                          <a:pt x="198" y="360"/>
                        </a:lnTo>
                        <a:lnTo>
                          <a:pt x="120" y="324"/>
                        </a:lnTo>
                        <a:lnTo>
                          <a:pt x="102" y="324"/>
                        </a:lnTo>
                        <a:lnTo>
                          <a:pt x="102" y="318"/>
                        </a:lnTo>
                        <a:lnTo>
                          <a:pt x="84" y="306"/>
                        </a:lnTo>
                        <a:lnTo>
                          <a:pt x="66" y="288"/>
                        </a:lnTo>
                        <a:lnTo>
                          <a:pt x="54" y="288"/>
                        </a:lnTo>
                        <a:lnTo>
                          <a:pt x="48" y="282"/>
                        </a:lnTo>
                        <a:lnTo>
                          <a:pt x="48" y="276"/>
                        </a:lnTo>
                        <a:lnTo>
                          <a:pt x="48" y="270"/>
                        </a:lnTo>
                        <a:lnTo>
                          <a:pt x="42" y="264"/>
                        </a:lnTo>
                        <a:lnTo>
                          <a:pt x="30" y="258"/>
                        </a:lnTo>
                        <a:lnTo>
                          <a:pt x="24" y="252"/>
                        </a:lnTo>
                        <a:lnTo>
                          <a:pt x="30" y="246"/>
                        </a:lnTo>
                        <a:lnTo>
                          <a:pt x="30" y="240"/>
                        </a:lnTo>
                        <a:lnTo>
                          <a:pt x="36" y="228"/>
                        </a:lnTo>
                        <a:lnTo>
                          <a:pt x="36" y="216"/>
                        </a:lnTo>
                        <a:lnTo>
                          <a:pt x="36" y="204"/>
                        </a:lnTo>
                        <a:lnTo>
                          <a:pt x="36" y="198"/>
                        </a:lnTo>
                        <a:lnTo>
                          <a:pt x="30" y="192"/>
                        </a:lnTo>
                        <a:lnTo>
                          <a:pt x="24" y="192"/>
                        </a:lnTo>
                        <a:lnTo>
                          <a:pt x="18" y="198"/>
                        </a:lnTo>
                        <a:lnTo>
                          <a:pt x="18" y="204"/>
                        </a:lnTo>
                        <a:lnTo>
                          <a:pt x="12" y="210"/>
                        </a:lnTo>
                        <a:lnTo>
                          <a:pt x="6" y="204"/>
                        </a:lnTo>
                        <a:lnTo>
                          <a:pt x="0" y="198"/>
                        </a:lnTo>
                        <a:lnTo>
                          <a:pt x="0" y="192"/>
                        </a:lnTo>
                        <a:lnTo>
                          <a:pt x="6" y="186"/>
                        </a:lnTo>
                        <a:lnTo>
                          <a:pt x="6" y="18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70" name="Freeform 860">
                    <a:extLst>
                      <a:ext uri="{FF2B5EF4-FFF2-40B4-BE49-F238E27FC236}">
                        <a16:creationId xmlns:a16="http://schemas.microsoft.com/office/drawing/2014/main" xmlns="" id="{DC474842-E9F2-8640-AFE1-6EDD74B05E25}"/>
                      </a:ext>
                    </a:extLst>
                  </p:cNvPr>
                  <p:cNvSpPr>
                    <a:spLocks/>
                  </p:cNvSpPr>
                  <p:nvPr/>
                </p:nvSpPr>
                <p:spPr bwMode="auto">
                  <a:xfrm>
                    <a:off x="3934257" y="4218725"/>
                    <a:ext cx="721607" cy="848204"/>
                  </a:xfrm>
                  <a:custGeom>
                    <a:avLst/>
                    <a:gdLst/>
                    <a:ahLst/>
                    <a:cxnLst>
                      <a:cxn ang="0">
                        <a:pos x="342" y="138"/>
                      </a:cxn>
                      <a:cxn ang="0">
                        <a:pos x="342" y="150"/>
                      </a:cxn>
                      <a:cxn ang="0">
                        <a:pos x="324" y="156"/>
                      </a:cxn>
                      <a:cxn ang="0">
                        <a:pos x="312" y="144"/>
                      </a:cxn>
                      <a:cxn ang="0">
                        <a:pos x="294" y="138"/>
                      </a:cxn>
                      <a:cxn ang="0">
                        <a:pos x="288" y="150"/>
                      </a:cxn>
                      <a:cxn ang="0">
                        <a:pos x="300" y="180"/>
                      </a:cxn>
                      <a:cxn ang="0">
                        <a:pos x="306" y="276"/>
                      </a:cxn>
                      <a:cxn ang="0">
                        <a:pos x="282" y="312"/>
                      </a:cxn>
                      <a:cxn ang="0">
                        <a:pos x="258" y="330"/>
                      </a:cxn>
                      <a:cxn ang="0">
                        <a:pos x="234" y="330"/>
                      </a:cxn>
                      <a:cxn ang="0">
                        <a:pos x="222" y="324"/>
                      </a:cxn>
                      <a:cxn ang="0">
                        <a:pos x="216" y="312"/>
                      </a:cxn>
                      <a:cxn ang="0">
                        <a:pos x="198" y="312"/>
                      </a:cxn>
                      <a:cxn ang="0">
                        <a:pos x="198" y="324"/>
                      </a:cxn>
                      <a:cxn ang="0">
                        <a:pos x="204" y="336"/>
                      </a:cxn>
                      <a:cxn ang="0">
                        <a:pos x="198" y="348"/>
                      </a:cxn>
                      <a:cxn ang="0">
                        <a:pos x="180" y="366"/>
                      </a:cxn>
                      <a:cxn ang="0">
                        <a:pos x="162" y="378"/>
                      </a:cxn>
                      <a:cxn ang="0">
                        <a:pos x="156" y="396"/>
                      </a:cxn>
                      <a:cxn ang="0">
                        <a:pos x="144" y="402"/>
                      </a:cxn>
                      <a:cxn ang="0">
                        <a:pos x="138" y="390"/>
                      </a:cxn>
                      <a:cxn ang="0">
                        <a:pos x="126" y="372"/>
                      </a:cxn>
                      <a:cxn ang="0">
                        <a:pos x="108" y="372"/>
                      </a:cxn>
                      <a:cxn ang="0">
                        <a:pos x="96" y="360"/>
                      </a:cxn>
                      <a:cxn ang="0">
                        <a:pos x="96" y="348"/>
                      </a:cxn>
                      <a:cxn ang="0">
                        <a:pos x="96" y="330"/>
                      </a:cxn>
                      <a:cxn ang="0">
                        <a:pos x="96" y="318"/>
                      </a:cxn>
                      <a:cxn ang="0">
                        <a:pos x="78" y="300"/>
                      </a:cxn>
                      <a:cxn ang="0">
                        <a:pos x="54" y="282"/>
                      </a:cxn>
                      <a:cxn ang="0">
                        <a:pos x="36" y="288"/>
                      </a:cxn>
                      <a:cxn ang="0">
                        <a:pos x="30" y="300"/>
                      </a:cxn>
                      <a:cxn ang="0">
                        <a:pos x="30" y="312"/>
                      </a:cxn>
                      <a:cxn ang="0">
                        <a:pos x="18" y="318"/>
                      </a:cxn>
                      <a:cxn ang="0">
                        <a:pos x="6" y="312"/>
                      </a:cxn>
                      <a:cxn ang="0">
                        <a:pos x="6" y="294"/>
                      </a:cxn>
                      <a:cxn ang="0">
                        <a:pos x="18" y="282"/>
                      </a:cxn>
                      <a:cxn ang="0">
                        <a:pos x="30" y="258"/>
                      </a:cxn>
                      <a:cxn ang="0">
                        <a:pos x="12" y="252"/>
                      </a:cxn>
                      <a:cxn ang="0">
                        <a:pos x="12" y="234"/>
                      </a:cxn>
                      <a:cxn ang="0">
                        <a:pos x="0" y="210"/>
                      </a:cxn>
                      <a:cxn ang="0">
                        <a:pos x="6" y="192"/>
                      </a:cxn>
                      <a:cxn ang="0">
                        <a:pos x="18" y="198"/>
                      </a:cxn>
                      <a:cxn ang="0">
                        <a:pos x="30" y="192"/>
                      </a:cxn>
                      <a:cxn ang="0">
                        <a:pos x="66" y="138"/>
                      </a:cxn>
                      <a:cxn ang="0">
                        <a:pos x="114" y="84"/>
                      </a:cxn>
                      <a:cxn ang="0">
                        <a:pos x="138" y="90"/>
                      </a:cxn>
                      <a:cxn ang="0">
                        <a:pos x="162" y="72"/>
                      </a:cxn>
                      <a:cxn ang="0">
                        <a:pos x="198" y="48"/>
                      </a:cxn>
                      <a:cxn ang="0">
                        <a:pos x="192" y="0"/>
                      </a:cxn>
                      <a:cxn ang="0">
                        <a:pos x="306" y="72"/>
                      </a:cxn>
                      <a:cxn ang="0">
                        <a:pos x="312" y="108"/>
                      </a:cxn>
                      <a:cxn ang="0">
                        <a:pos x="336" y="132"/>
                      </a:cxn>
                    </a:cxnLst>
                    <a:rect l="0" t="0" r="r" b="b"/>
                    <a:pathLst>
                      <a:path w="342" h="402">
                        <a:moveTo>
                          <a:pt x="336" y="132"/>
                        </a:moveTo>
                        <a:lnTo>
                          <a:pt x="342" y="138"/>
                        </a:lnTo>
                        <a:lnTo>
                          <a:pt x="342" y="144"/>
                        </a:lnTo>
                        <a:lnTo>
                          <a:pt x="342" y="150"/>
                        </a:lnTo>
                        <a:lnTo>
                          <a:pt x="330" y="156"/>
                        </a:lnTo>
                        <a:lnTo>
                          <a:pt x="324" y="156"/>
                        </a:lnTo>
                        <a:lnTo>
                          <a:pt x="318" y="150"/>
                        </a:lnTo>
                        <a:lnTo>
                          <a:pt x="312" y="144"/>
                        </a:lnTo>
                        <a:lnTo>
                          <a:pt x="300" y="138"/>
                        </a:lnTo>
                        <a:lnTo>
                          <a:pt x="294" y="138"/>
                        </a:lnTo>
                        <a:lnTo>
                          <a:pt x="288" y="144"/>
                        </a:lnTo>
                        <a:lnTo>
                          <a:pt x="288" y="150"/>
                        </a:lnTo>
                        <a:lnTo>
                          <a:pt x="294" y="150"/>
                        </a:lnTo>
                        <a:lnTo>
                          <a:pt x="300" y="180"/>
                        </a:lnTo>
                        <a:lnTo>
                          <a:pt x="324" y="264"/>
                        </a:lnTo>
                        <a:lnTo>
                          <a:pt x="306" y="276"/>
                        </a:lnTo>
                        <a:lnTo>
                          <a:pt x="294" y="288"/>
                        </a:lnTo>
                        <a:lnTo>
                          <a:pt x="282" y="312"/>
                        </a:lnTo>
                        <a:lnTo>
                          <a:pt x="270" y="324"/>
                        </a:lnTo>
                        <a:lnTo>
                          <a:pt x="258" y="330"/>
                        </a:lnTo>
                        <a:lnTo>
                          <a:pt x="246" y="336"/>
                        </a:lnTo>
                        <a:lnTo>
                          <a:pt x="234" y="330"/>
                        </a:lnTo>
                        <a:lnTo>
                          <a:pt x="228" y="330"/>
                        </a:lnTo>
                        <a:lnTo>
                          <a:pt x="222" y="324"/>
                        </a:lnTo>
                        <a:lnTo>
                          <a:pt x="222" y="318"/>
                        </a:lnTo>
                        <a:lnTo>
                          <a:pt x="216" y="312"/>
                        </a:lnTo>
                        <a:lnTo>
                          <a:pt x="210" y="312"/>
                        </a:lnTo>
                        <a:lnTo>
                          <a:pt x="198" y="312"/>
                        </a:lnTo>
                        <a:lnTo>
                          <a:pt x="198" y="318"/>
                        </a:lnTo>
                        <a:lnTo>
                          <a:pt x="198" y="324"/>
                        </a:lnTo>
                        <a:lnTo>
                          <a:pt x="198" y="330"/>
                        </a:lnTo>
                        <a:lnTo>
                          <a:pt x="204" y="336"/>
                        </a:lnTo>
                        <a:lnTo>
                          <a:pt x="204" y="342"/>
                        </a:lnTo>
                        <a:lnTo>
                          <a:pt x="198" y="348"/>
                        </a:lnTo>
                        <a:lnTo>
                          <a:pt x="192" y="348"/>
                        </a:lnTo>
                        <a:lnTo>
                          <a:pt x="180" y="366"/>
                        </a:lnTo>
                        <a:lnTo>
                          <a:pt x="174" y="372"/>
                        </a:lnTo>
                        <a:lnTo>
                          <a:pt x="162" y="378"/>
                        </a:lnTo>
                        <a:lnTo>
                          <a:pt x="156" y="390"/>
                        </a:lnTo>
                        <a:lnTo>
                          <a:pt x="156" y="396"/>
                        </a:lnTo>
                        <a:lnTo>
                          <a:pt x="150" y="402"/>
                        </a:lnTo>
                        <a:lnTo>
                          <a:pt x="144" y="402"/>
                        </a:lnTo>
                        <a:lnTo>
                          <a:pt x="138" y="396"/>
                        </a:lnTo>
                        <a:lnTo>
                          <a:pt x="138" y="390"/>
                        </a:lnTo>
                        <a:lnTo>
                          <a:pt x="132" y="384"/>
                        </a:lnTo>
                        <a:lnTo>
                          <a:pt x="126" y="372"/>
                        </a:lnTo>
                        <a:lnTo>
                          <a:pt x="114" y="366"/>
                        </a:lnTo>
                        <a:lnTo>
                          <a:pt x="108" y="372"/>
                        </a:lnTo>
                        <a:lnTo>
                          <a:pt x="102" y="366"/>
                        </a:lnTo>
                        <a:lnTo>
                          <a:pt x="96" y="360"/>
                        </a:lnTo>
                        <a:lnTo>
                          <a:pt x="96" y="354"/>
                        </a:lnTo>
                        <a:lnTo>
                          <a:pt x="96" y="348"/>
                        </a:lnTo>
                        <a:lnTo>
                          <a:pt x="96" y="342"/>
                        </a:lnTo>
                        <a:lnTo>
                          <a:pt x="96" y="330"/>
                        </a:lnTo>
                        <a:lnTo>
                          <a:pt x="96" y="324"/>
                        </a:lnTo>
                        <a:lnTo>
                          <a:pt x="96" y="318"/>
                        </a:lnTo>
                        <a:lnTo>
                          <a:pt x="84" y="312"/>
                        </a:lnTo>
                        <a:lnTo>
                          <a:pt x="78" y="300"/>
                        </a:lnTo>
                        <a:lnTo>
                          <a:pt x="66" y="288"/>
                        </a:lnTo>
                        <a:lnTo>
                          <a:pt x="54" y="282"/>
                        </a:lnTo>
                        <a:lnTo>
                          <a:pt x="42" y="282"/>
                        </a:lnTo>
                        <a:lnTo>
                          <a:pt x="36" y="288"/>
                        </a:lnTo>
                        <a:lnTo>
                          <a:pt x="30" y="288"/>
                        </a:lnTo>
                        <a:lnTo>
                          <a:pt x="30" y="300"/>
                        </a:lnTo>
                        <a:lnTo>
                          <a:pt x="30" y="306"/>
                        </a:lnTo>
                        <a:lnTo>
                          <a:pt x="30" y="312"/>
                        </a:lnTo>
                        <a:lnTo>
                          <a:pt x="24" y="312"/>
                        </a:lnTo>
                        <a:lnTo>
                          <a:pt x="18" y="318"/>
                        </a:lnTo>
                        <a:lnTo>
                          <a:pt x="12" y="318"/>
                        </a:lnTo>
                        <a:lnTo>
                          <a:pt x="6" y="312"/>
                        </a:lnTo>
                        <a:lnTo>
                          <a:pt x="6" y="306"/>
                        </a:lnTo>
                        <a:lnTo>
                          <a:pt x="6" y="294"/>
                        </a:lnTo>
                        <a:lnTo>
                          <a:pt x="12" y="288"/>
                        </a:lnTo>
                        <a:lnTo>
                          <a:pt x="18" y="282"/>
                        </a:lnTo>
                        <a:lnTo>
                          <a:pt x="24" y="270"/>
                        </a:lnTo>
                        <a:lnTo>
                          <a:pt x="30" y="258"/>
                        </a:lnTo>
                        <a:lnTo>
                          <a:pt x="24" y="246"/>
                        </a:lnTo>
                        <a:lnTo>
                          <a:pt x="12" y="252"/>
                        </a:lnTo>
                        <a:lnTo>
                          <a:pt x="24" y="246"/>
                        </a:lnTo>
                        <a:lnTo>
                          <a:pt x="12" y="234"/>
                        </a:lnTo>
                        <a:lnTo>
                          <a:pt x="6" y="222"/>
                        </a:lnTo>
                        <a:lnTo>
                          <a:pt x="0" y="210"/>
                        </a:lnTo>
                        <a:lnTo>
                          <a:pt x="6" y="198"/>
                        </a:lnTo>
                        <a:lnTo>
                          <a:pt x="6" y="192"/>
                        </a:lnTo>
                        <a:lnTo>
                          <a:pt x="12" y="192"/>
                        </a:lnTo>
                        <a:lnTo>
                          <a:pt x="18" y="198"/>
                        </a:lnTo>
                        <a:lnTo>
                          <a:pt x="24" y="198"/>
                        </a:lnTo>
                        <a:lnTo>
                          <a:pt x="30" y="192"/>
                        </a:lnTo>
                        <a:lnTo>
                          <a:pt x="30" y="186"/>
                        </a:lnTo>
                        <a:lnTo>
                          <a:pt x="66" y="138"/>
                        </a:lnTo>
                        <a:lnTo>
                          <a:pt x="84" y="114"/>
                        </a:lnTo>
                        <a:lnTo>
                          <a:pt x="114" y="84"/>
                        </a:lnTo>
                        <a:lnTo>
                          <a:pt x="126" y="90"/>
                        </a:lnTo>
                        <a:lnTo>
                          <a:pt x="138" y="90"/>
                        </a:lnTo>
                        <a:lnTo>
                          <a:pt x="144" y="84"/>
                        </a:lnTo>
                        <a:lnTo>
                          <a:pt x="162" y="72"/>
                        </a:lnTo>
                        <a:lnTo>
                          <a:pt x="180" y="54"/>
                        </a:lnTo>
                        <a:lnTo>
                          <a:pt x="198" y="48"/>
                        </a:lnTo>
                        <a:lnTo>
                          <a:pt x="168" y="24"/>
                        </a:lnTo>
                        <a:lnTo>
                          <a:pt x="192" y="0"/>
                        </a:lnTo>
                        <a:lnTo>
                          <a:pt x="306" y="60"/>
                        </a:lnTo>
                        <a:lnTo>
                          <a:pt x="306" y="72"/>
                        </a:lnTo>
                        <a:lnTo>
                          <a:pt x="306" y="90"/>
                        </a:lnTo>
                        <a:lnTo>
                          <a:pt x="312" y="108"/>
                        </a:lnTo>
                        <a:lnTo>
                          <a:pt x="318" y="120"/>
                        </a:lnTo>
                        <a:lnTo>
                          <a:pt x="336" y="132"/>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71" name="Freeform 863">
                    <a:extLst>
                      <a:ext uri="{FF2B5EF4-FFF2-40B4-BE49-F238E27FC236}">
                        <a16:creationId xmlns:a16="http://schemas.microsoft.com/office/drawing/2014/main" xmlns="" id="{1B61F079-83B9-5541-9BE8-D964AEF2E7B8}"/>
                      </a:ext>
                    </a:extLst>
                  </p:cNvPr>
                  <p:cNvSpPr>
                    <a:spLocks/>
                  </p:cNvSpPr>
                  <p:nvPr/>
                </p:nvSpPr>
                <p:spPr bwMode="auto">
                  <a:xfrm>
                    <a:off x="1617521" y="5028950"/>
                    <a:ext cx="582349" cy="468411"/>
                  </a:xfrm>
                  <a:custGeom>
                    <a:avLst/>
                    <a:gdLst/>
                    <a:ahLst/>
                    <a:cxnLst>
                      <a:cxn ang="0">
                        <a:pos x="0" y="0"/>
                      </a:cxn>
                      <a:cxn ang="0">
                        <a:pos x="36" y="12"/>
                      </a:cxn>
                      <a:cxn ang="0">
                        <a:pos x="60" y="18"/>
                      </a:cxn>
                      <a:cxn ang="0">
                        <a:pos x="84" y="30"/>
                      </a:cxn>
                      <a:cxn ang="0">
                        <a:pos x="96" y="42"/>
                      </a:cxn>
                      <a:cxn ang="0">
                        <a:pos x="114" y="54"/>
                      </a:cxn>
                      <a:cxn ang="0">
                        <a:pos x="126" y="66"/>
                      </a:cxn>
                      <a:cxn ang="0">
                        <a:pos x="150" y="72"/>
                      </a:cxn>
                      <a:cxn ang="0">
                        <a:pos x="174" y="78"/>
                      </a:cxn>
                      <a:cxn ang="0">
                        <a:pos x="192" y="84"/>
                      </a:cxn>
                      <a:cxn ang="0">
                        <a:pos x="204" y="90"/>
                      </a:cxn>
                      <a:cxn ang="0">
                        <a:pos x="216" y="102"/>
                      </a:cxn>
                      <a:cxn ang="0">
                        <a:pos x="222" y="108"/>
                      </a:cxn>
                      <a:cxn ang="0">
                        <a:pos x="228" y="120"/>
                      </a:cxn>
                      <a:cxn ang="0">
                        <a:pos x="252" y="156"/>
                      </a:cxn>
                      <a:cxn ang="0">
                        <a:pos x="276" y="156"/>
                      </a:cxn>
                      <a:cxn ang="0">
                        <a:pos x="276" y="174"/>
                      </a:cxn>
                      <a:cxn ang="0">
                        <a:pos x="276" y="222"/>
                      </a:cxn>
                      <a:cxn ang="0">
                        <a:pos x="264" y="222"/>
                      </a:cxn>
                      <a:cxn ang="0">
                        <a:pos x="114" y="216"/>
                      </a:cxn>
                      <a:cxn ang="0">
                        <a:pos x="72" y="216"/>
                      </a:cxn>
                      <a:cxn ang="0">
                        <a:pos x="72" y="204"/>
                      </a:cxn>
                      <a:cxn ang="0">
                        <a:pos x="60" y="174"/>
                      </a:cxn>
                      <a:cxn ang="0">
                        <a:pos x="0" y="0"/>
                      </a:cxn>
                    </a:cxnLst>
                    <a:rect l="0" t="0" r="r" b="b"/>
                    <a:pathLst>
                      <a:path w="276" h="222">
                        <a:moveTo>
                          <a:pt x="0" y="0"/>
                        </a:moveTo>
                        <a:lnTo>
                          <a:pt x="36" y="12"/>
                        </a:lnTo>
                        <a:lnTo>
                          <a:pt x="60" y="18"/>
                        </a:lnTo>
                        <a:lnTo>
                          <a:pt x="84" y="30"/>
                        </a:lnTo>
                        <a:lnTo>
                          <a:pt x="96" y="42"/>
                        </a:lnTo>
                        <a:lnTo>
                          <a:pt x="114" y="54"/>
                        </a:lnTo>
                        <a:lnTo>
                          <a:pt x="126" y="66"/>
                        </a:lnTo>
                        <a:lnTo>
                          <a:pt x="150" y="72"/>
                        </a:lnTo>
                        <a:lnTo>
                          <a:pt x="174" y="78"/>
                        </a:lnTo>
                        <a:lnTo>
                          <a:pt x="192" y="84"/>
                        </a:lnTo>
                        <a:lnTo>
                          <a:pt x="204" y="90"/>
                        </a:lnTo>
                        <a:lnTo>
                          <a:pt x="216" y="102"/>
                        </a:lnTo>
                        <a:lnTo>
                          <a:pt x="222" y="108"/>
                        </a:lnTo>
                        <a:lnTo>
                          <a:pt x="228" y="120"/>
                        </a:lnTo>
                        <a:lnTo>
                          <a:pt x="252" y="156"/>
                        </a:lnTo>
                        <a:lnTo>
                          <a:pt x="276" y="156"/>
                        </a:lnTo>
                        <a:lnTo>
                          <a:pt x="276" y="174"/>
                        </a:lnTo>
                        <a:lnTo>
                          <a:pt x="276" y="222"/>
                        </a:lnTo>
                        <a:lnTo>
                          <a:pt x="264" y="222"/>
                        </a:lnTo>
                        <a:lnTo>
                          <a:pt x="114" y="216"/>
                        </a:lnTo>
                        <a:lnTo>
                          <a:pt x="72" y="216"/>
                        </a:lnTo>
                        <a:lnTo>
                          <a:pt x="72" y="204"/>
                        </a:lnTo>
                        <a:lnTo>
                          <a:pt x="60" y="174"/>
                        </a:lnTo>
                        <a:lnTo>
                          <a:pt x="0" y="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72" name="Freeform 866">
                    <a:extLst>
                      <a:ext uri="{FF2B5EF4-FFF2-40B4-BE49-F238E27FC236}">
                        <a16:creationId xmlns:a16="http://schemas.microsoft.com/office/drawing/2014/main" xmlns="" id="{68F44B5D-3221-694A-A166-FD2E6F9A33E5}"/>
                      </a:ext>
                    </a:extLst>
                  </p:cNvPr>
                  <p:cNvSpPr>
                    <a:spLocks/>
                  </p:cNvSpPr>
                  <p:nvPr/>
                </p:nvSpPr>
                <p:spPr bwMode="auto">
                  <a:xfrm>
                    <a:off x="3617765" y="4737775"/>
                    <a:ext cx="645648" cy="607669"/>
                  </a:xfrm>
                  <a:custGeom>
                    <a:avLst/>
                    <a:gdLst/>
                    <a:ahLst/>
                    <a:cxnLst>
                      <a:cxn ang="0">
                        <a:pos x="300" y="168"/>
                      </a:cxn>
                      <a:cxn ang="0">
                        <a:pos x="306" y="174"/>
                      </a:cxn>
                      <a:cxn ang="0">
                        <a:pos x="300" y="186"/>
                      </a:cxn>
                      <a:cxn ang="0">
                        <a:pos x="288" y="180"/>
                      </a:cxn>
                      <a:cxn ang="0">
                        <a:pos x="282" y="186"/>
                      </a:cxn>
                      <a:cxn ang="0">
                        <a:pos x="282" y="210"/>
                      </a:cxn>
                      <a:cxn ang="0">
                        <a:pos x="288" y="222"/>
                      </a:cxn>
                      <a:cxn ang="0">
                        <a:pos x="300" y="228"/>
                      </a:cxn>
                      <a:cxn ang="0">
                        <a:pos x="306" y="246"/>
                      </a:cxn>
                      <a:cxn ang="0">
                        <a:pos x="294" y="258"/>
                      </a:cxn>
                      <a:cxn ang="0">
                        <a:pos x="270" y="270"/>
                      </a:cxn>
                      <a:cxn ang="0">
                        <a:pos x="234" y="270"/>
                      </a:cxn>
                      <a:cxn ang="0">
                        <a:pos x="162" y="288"/>
                      </a:cxn>
                      <a:cxn ang="0">
                        <a:pos x="72" y="264"/>
                      </a:cxn>
                      <a:cxn ang="0">
                        <a:pos x="60" y="264"/>
                      </a:cxn>
                      <a:cxn ang="0">
                        <a:pos x="66" y="252"/>
                      </a:cxn>
                      <a:cxn ang="0">
                        <a:pos x="60" y="240"/>
                      </a:cxn>
                      <a:cxn ang="0">
                        <a:pos x="54" y="234"/>
                      </a:cxn>
                      <a:cxn ang="0">
                        <a:pos x="42" y="228"/>
                      </a:cxn>
                      <a:cxn ang="0">
                        <a:pos x="36" y="210"/>
                      </a:cxn>
                      <a:cxn ang="0">
                        <a:pos x="36" y="192"/>
                      </a:cxn>
                      <a:cxn ang="0">
                        <a:pos x="48" y="174"/>
                      </a:cxn>
                      <a:cxn ang="0">
                        <a:pos x="42" y="168"/>
                      </a:cxn>
                      <a:cxn ang="0">
                        <a:pos x="24" y="150"/>
                      </a:cxn>
                      <a:cxn ang="0">
                        <a:pos x="12" y="132"/>
                      </a:cxn>
                      <a:cxn ang="0">
                        <a:pos x="0" y="120"/>
                      </a:cxn>
                      <a:cxn ang="0">
                        <a:pos x="0" y="108"/>
                      </a:cxn>
                      <a:cxn ang="0">
                        <a:pos x="6" y="78"/>
                      </a:cxn>
                      <a:cxn ang="0">
                        <a:pos x="30" y="60"/>
                      </a:cxn>
                      <a:cxn ang="0">
                        <a:pos x="36" y="54"/>
                      </a:cxn>
                      <a:cxn ang="0">
                        <a:pos x="54" y="36"/>
                      </a:cxn>
                      <a:cxn ang="0">
                        <a:pos x="54" y="24"/>
                      </a:cxn>
                      <a:cxn ang="0">
                        <a:pos x="54" y="24"/>
                      </a:cxn>
                      <a:cxn ang="0">
                        <a:pos x="108" y="30"/>
                      </a:cxn>
                      <a:cxn ang="0">
                        <a:pos x="162" y="6"/>
                      </a:cxn>
                      <a:cxn ang="0">
                        <a:pos x="162" y="6"/>
                      </a:cxn>
                      <a:cxn ang="0">
                        <a:pos x="180" y="12"/>
                      </a:cxn>
                      <a:cxn ang="0">
                        <a:pos x="168" y="36"/>
                      </a:cxn>
                      <a:cxn ang="0">
                        <a:pos x="156" y="48"/>
                      </a:cxn>
                      <a:cxn ang="0">
                        <a:pos x="156" y="66"/>
                      </a:cxn>
                      <a:cxn ang="0">
                        <a:pos x="168" y="72"/>
                      </a:cxn>
                      <a:cxn ang="0">
                        <a:pos x="180" y="66"/>
                      </a:cxn>
                      <a:cxn ang="0">
                        <a:pos x="180" y="54"/>
                      </a:cxn>
                      <a:cxn ang="0">
                        <a:pos x="186" y="42"/>
                      </a:cxn>
                      <a:cxn ang="0">
                        <a:pos x="204" y="36"/>
                      </a:cxn>
                      <a:cxn ang="0">
                        <a:pos x="222" y="48"/>
                      </a:cxn>
                      <a:cxn ang="0">
                        <a:pos x="234" y="66"/>
                      </a:cxn>
                      <a:cxn ang="0">
                        <a:pos x="246" y="84"/>
                      </a:cxn>
                      <a:cxn ang="0">
                        <a:pos x="246" y="102"/>
                      </a:cxn>
                      <a:cxn ang="0">
                        <a:pos x="252" y="120"/>
                      </a:cxn>
                      <a:cxn ang="0">
                        <a:pos x="264" y="120"/>
                      </a:cxn>
                      <a:cxn ang="0">
                        <a:pos x="282" y="138"/>
                      </a:cxn>
                      <a:cxn ang="0">
                        <a:pos x="288" y="150"/>
                      </a:cxn>
                      <a:cxn ang="0">
                        <a:pos x="300" y="156"/>
                      </a:cxn>
                    </a:cxnLst>
                    <a:rect l="0" t="0" r="r" b="b"/>
                    <a:pathLst>
                      <a:path w="306" h="288">
                        <a:moveTo>
                          <a:pt x="294" y="162"/>
                        </a:moveTo>
                        <a:lnTo>
                          <a:pt x="300" y="168"/>
                        </a:lnTo>
                        <a:lnTo>
                          <a:pt x="300" y="174"/>
                        </a:lnTo>
                        <a:lnTo>
                          <a:pt x="306" y="174"/>
                        </a:lnTo>
                        <a:lnTo>
                          <a:pt x="300" y="180"/>
                        </a:lnTo>
                        <a:lnTo>
                          <a:pt x="300" y="186"/>
                        </a:lnTo>
                        <a:lnTo>
                          <a:pt x="294" y="186"/>
                        </a:lnTo>
                        <a:lnTo>
                          <a:pt x="288" y="180"/>
                        </a:lnTo>
                        <a:lnTo>
                          <a:pt x="282" y="180"/>
                        </a:lnTo>
                        <a:lnTo>
                          <a:pt x="282" y="186"/>
                        </a:lnTo>
                        <a:lnTo>
                          <a:pt x="282" y="198"/>
                        </a:lnTo>
                        <a:lnTo>
                          <a:pt x="282" y="210"/>
                        </a:lnTo>
                        <a:lnTo>
                          <a:pt x="282" y="216"/>
                        </a:lnTo>
                        <a:lnTo>
                          <a:pt x="288" y="222"/>
                        </a:lnTo>
                        <a:lnTo>
                          <a:pt x="294" y="222"/>
                        </a:lnTo>
                        <a:lnTo>
                          <a:pt x="300" y="228"/>
                        </a:lnTo>
                        <a:lnTo>
                          <a:pt x="306" y="240"/>
                        </a:lnTo>
                        <a:lnTo>
                          <a:pt x="306" y="246"/>
                        </a:lnTo>
                        <a:lnTo>
                          <a:pt x="300" y="252"/>
                        </a:lnTo>
                        <a:lnTo>
                          <a:pt x="294" y="258"/>
                        </a:lnTo>
                        <a:lnTo>
                          <a:pt x="288" y="258"/>
                        </a:lnTo>
                        <a:lnTo>
                          <a:pt x="270" y="270"/>
                        </a:lnTo>
                        <a:lnTo>
                          <a:pt x="252" y="264"/>
                        </a:lnTo>
                        <a:lnTo>
                          <a:pt x="234" y="270"/>
                        </a:lnTo>
                        <a:lnTo>
                          <a:pt x="204" y="276"/>
                        </a:lnTo>
                        <a:lnTo>
                          <a:pt x="162" y="288"/>
                        </a:lnTo>
                        <a:lnTo>
                          <a:pt x="84" y="270"/>
                        </a:lnTo>
                        <a:lnTo>
                          <a:pt x="72" y="264"/>
                        </a:lnTo>
                        <a:lnTo>
                          <a:pt x="66" y="264"/>
                        </a:lnTo>
                        <a:lnTo>
                          <a:pt x="60" y="264"/>
                        </a:lnTo>
                        <a:lnTo>
                          <a:pt x="60" y="252"/>
                        </a:lnTo>
                        <a:lnTo>
                          <a:pt x="66" y="252"/>
                        </a:lnTo>
                        <a:lnTo>
                          <a:pt x="66" y="246"/>
                        </a:lnTo>
                        <a:lnTo>
                          <a:pt x="60" y="240"/>
                        </a:lnTo>
                        <a:lnTo>
                          <a:pt x="60" y="234"/>
                        </a:lnTo>
                        <a:lnTo>
                          <a:pt x="54" y="234"/>
                        </a:lnTo>
                        <a:lnTo>
                          <a:pt x="42" y="234"/>
                        </a:lnTo>
                        <a:lnTo>
                          <a:pt x="42" y="228"/>
                        </a:lnTo>
                        <a:lnTo>
                          <a:pt x="36" y="222"/>
                        </a:lnTo>
                        <a:lnTo>
                          <a:pt x="36" y="210"/>
                        </a:lnTo>
                        <a:lnTo>
                          <a:pt x="30" y="198"/>
                        </a:lnTo>
                        <a:lnTo>
                          <a:pt x="36" y="192"/>
                        </a:lnTo>
                        <a:lnTo>
                          <a:pt x="48" y="180"/>
                        </a:lnTo>
                        <a:lnTo>
                          <a:pt x="48" y="174"/>
                        </a:lnTo>
                        <a:lnTo>
                          <a:pt x="48" y="168"/>
                        </a:lnTo>
                        <a:lnTo>
                          <a:pt x="42" y="168"/>
                        </a:lnTo>
                        <a:lnTo>
                          <a:pt x="30" y="156"/>
                        </a:lnTo>
                        <a:lnTo>
                          <a:pt x="24" y="150"/>
                        </a:lnTo>
                        <a:lnTo>
                          <a:pt x="18" y="138"/>
                        </a:lnTo>
                        <a:lnTo>
                          <a:pt x="12" y="132"/>
                        </a:lnTo>
                        <a:lnTo>
                          <a:pt x="0" y="126"/>
                        </a:lnTo>
                        <a:lnTo>
                          <a:pt x="0" y="120"/>
                        </a:lnTo>
                        <a:lnTo>
                          <a:pt x="0" y="114"/>
                        </a:lnTo>
                        <a:lnTo>
                          <a:pt x="0" y="108"/>
                        </a:lnTo>
                        <a:lnTo>
                          <a:pt x="6" y="84"/>
                        </a:lnTo>
                        <a:lnTo>
                          <a:pt x="6" y="78"/>
                        </a:lnTo>
                        <a:lnTo>
                          <a:pt x="12" y="78"/>
                        </a:lnTo>
                        <a:lnTo>
                          <a:pt x="30" y="60"/>
                        </a:lnTo>
                        <a:lnTo>
                          <a:pt x="36" y="60"/>
                        </a:lnTo>
                        <a:lnTo>
                          <a:pt x="36" y="54"/>
                        </a:lnTo>
                        <a:lnTo>
                          <a:pt x="48" y="42"/>
                        </a:lnTo>
                        <a:lnTo>
                          <a:pt x="54" y="36"/>
                        </a:lnTo>
                        <a:lnTo>
                          <a:pt x="54" y="30"/>
                        </a:lnTo>
                        <a:lnTo>
                          <a:pt x="54" y="24"/>
                        </a:lnTo>
                        <a:lnTo>
                          <a:pt x="54" y="18"/>
                        </a:lnTo>
                        <a:lnTo>
                          <a:pt x="54" y="24"/>
                        </a:lnTo>
                        <a:lnTo>
                          <a:pt x="54" y="18"/>
                        </a:lnTo>
                        <a:lnTo>
                          <a:pt x="108" y="30"/>
                        </a:lnTo>
                        <a:lnTo>
                          <a:pt x="132" y="6"/>
                        </a:lnTo>
                        <a:lnTo>
                          <a:pt x="162" y="6"/>
                        </a:lnTo>
                        <a:lnTo>
                          <a:pt x="174" y="0"/>
                        </a:lnTo>
                        <a:lnTo>
                          <a:pt x="162" y="6"/>
                        </a:lnTo>
                        <a:lnTo>
                          <a:pt x="174" y="0"/>
                        </a:lnTo>
                        <a:lnTo>
                          <a:pt x="180" y="12"/>
                        </a:lnTo>
                        <a:lnTo>
                          <a:pt x="174" y="24"/>
                        </a:lnTo>
                        <a:lnTo>
                          <a:pt x="168" y="36"/>
                        </a:lnTo>
                        <a:lnTo>
                          <a:pt x="162" y="42"/>
                        </a:lnTo>
                        <a:lnTo>
                          <a:pt x="156" y="48"/>
                        </a:lnTo>
                        <a:lnTo>
                          <a:pt x="156" y="60"/>
                        </a:lnTo>
                        <a:lnTo>
                          <a:pt x="156" y="66"/>
                        </a:lnTo>
                        <a:lnTo>
                          <a:pt x="162" y="72"/>
                        </a:lnTo>
                        <a:lnTo>
                          <a:pt x="168" y="72"/>
                        </a:lnTo>
                        <a:lnTo>
                          <a:pt x="174" y="66"/>
                        </a:lnTo>
                        <a:lnTo>
                          <a:pt x="180" y="66"/>
                        </a:lnTo>
                        <a:lnTo>
                          <a:pt x="180" y="60"/>
                        </a:lnTo>
                        <a:lnTo>
                          <a:pt x="180" y="54"/>
                        </a:lnTo>
                        <a:lnTo>
                          <a:pt x="180" y="42"/>
                        </a:lnTo>
                        <a:lnTo>
                          <a:pt x="186" y="42"/>
                        </a:lnTo>
                        <a:lnTo>
                          <a:pt x="192" y="36"/>
                        </a:lnTo>
                        <a:lnTo>
                          <a:pt x="204" y="36"/>
                        </a:lnTo>
                        <a:lnTo>
                          <a:pt x="216" y="42"/>
                        </a:lnTo>
                        <a:lnTo>
                          <a:pt x="222" y="48"/>
                        </a:lnTo>
                        <a:lnTo>
                          <a:pt x="228" y="54"/>
                        </a:lnTo>
                        <a:lnTo>
                          <a:pt x="234" y="66"/>
                        </a:lnTo>
                        <a:lnTo>
                          <a:pt x="246" y="72"/>
                        </a:lnTo>
                        <a:lnTo>
                          <a:pt x="246" y="84"/>
                        </a:lnTo>
                        <a:lnTo>
                          <a:pt x="246" y="96"/>
                        </a:lnTo>
                        <a:lnTo>
                          <a:pt x="246" y="102"/>
                        </a:lnTo>
                        <a:lnTo>
                          <a:pt x="246" y="114"/>
                        </a:lnTo>
                        <a:lnTo>
                          <a:pt x="252" y="120"/>
                        </a:lnTo>
                        <a:lnTo>
                          <a:pt x="258" y="126"/>
                        </a:lnTo>
                        <a:lnTo>
                          <a:pt x="264" y="120"/>
                        </a:lnTo>
                        <a:lnTo>
                          <a:pt x="276" y="126"/>
                        </a:lnTo>
                        <a:lnTo>
                          <a:pt x="282" y="138"/>
                        </a:lnTo>
                        <a:lnTo>
                          <a:pt x="288" y="144"/>
                        </a:lnTo>
                        <a:lnTo>
                          <a:pt x="288" y="150"/>
                        </a:lnTo>
                        <a:lnTo>
                          <a:pt x="294" y="156"/>
                        </a:lnTo>
                        <a:lnTo>
                          <a:pt x="300" y="156"/>
                        </a:lnTo>
                        <a:lnTo>
                          <a:pt x="294" y="162"/>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73" name="Freeform 871">
                    <a:extLst>
                      <a:ext uri="{FF2B5EF4-FFF2-40B4-BE49-F238E27FC236}">
                        <a16:creationId xmlns:a16="http://schemas.microsoft.com/office/drawing/2014/main" xmlns="" id="{2A597A4E-ABD6-2D4D-9F8E-A9651D201ED7}"/>
                      </a:ext>
                    </a:extLst>
                  </p:cNvPr>
                  <p:cNvSpPr>
                    <a:spLocks/>
                  </p:cNvSpPr>
                  <p:nvPr/>
                </p:nvSpPr>
                <p:spPr bwMode="auto">
                  <a:xfrm>
                    <a:off x="2617643" y="5408743"/>
                    <a:ext cx="645648" cy="595009"/>
                  </a:xfrm>
                  <a:custGeom>
                    <a:avLst/>
                    <a:gdLst/>
                    <a:ahLst/>
                    <a:cxnLst>
                      <a:cxn ang="0">
                        <a:pos x="258" y="0"/>
                      </a:cxn>
                      <a:cxn ang="0">
                        <a:pos x="264" y="0"/>
                      </a:cxn>
                      <a:cxn ang="0">
                        <a:pos x="306" y="24"/>
                      </a:cxn>
                      <a:cxn ang="0">
                        <a:pos x="300" y="96"/>
                      </a:cxn>
                      <a:cxn ang="0">
                        <a:pos x="294" y="186"/>
                      </a:cxn>
                      <a:cxn ang="0">
                        <a:pos x="282" y="276"/>
                      </a:cxn>
                      <a:cxn ang="0">
                        <a:pos x="186" y="282"/>
                      </a:cxn>
                      <a:cxn ang="0">
                        <a:pos x="186" y="258"/>
                      </a:cxn>
                      <a:cxn ang="0">
                        <a:pos x="96" y="246"/>
                      </a:cxn>
                      <a:cxn ang="0">
                        <a:pos x="48" y="246"/>
                      </a:cxn>
                      <a:cxn ang="0">
                        <a:pos x="48" y="222"/>
                      </a:cxn>
                      <a:cxn ang="0">
                        <a:pos x="24" y="192"/>
                      </a:cxn>
                      <a:cxn ang="0">
                        <a:pos x="18" y="162"/>
                      </a:cxn>
                      <a:cxn ang="0">
                        <a:pos x="18" y="144"/>
                      </a:cxn>
                      <a:cxn ang="0">
                        <a:pos x="0" y="102"/>
                      </a:cxn>
                      <a:cxn ang="0">
                        <a:pos x="18" y="96"/>
                      </a:cxn>
                      <a:cxn ang="0">
                        <a:pos x="18" y="90"/>
                      </a:cxn>
                      <a:cxn ang="0">
                        <a:pos x="96" y="66"/>
                      </a:cxn>
                      <a:cxn ang="0">
                        <a:pos x="162" y="30"/>
                      </a:cxn>
                      <a:cxn ang="0">
                        <a:pos x="174" y="30"/>
                      </a:cxn>
                      <a:cxn ang="0">
                        <a:pos x="186" y="36"/>
                      </a:cxn>
                      <a:cxn ang="0">
                        <a:pos x="240" y="18"/>
                      </a:cxn>
                      <a:cxn ang="0">
                        <a:pos x="258" y="0"/>
                      </a:cxn>
                    </a:cxnLst>
                    <a:rect l="0" t="0" r="r" b="b"/>
                    <a:pathLst>
                      <a:path w="306" h="282">
                        <a:moveTo>
                          <a:pt x="258" y="0"/>
                        </a:moveTo>
                        <a:lnTo>
                          <a:pt x="264" y="0"/>
                        </a:lnTo>
                        <a:lnTo>
                          <a:pt x="306" y="24"/>
                        </a:lnTo>
                        <a:lnTo>
                          <a:pt x="300" y="96"/>
                        </a:lnTo>
                        <a:lnTo>
                          <a:pt x="294" y="186"/>
                        </a:lnTo>
                        <a:lnTo>
                          <a:pt x="282" y="276"/>
                        </a:lnTo>
                        <a:lnTo>
                          <a:pt x="186" y="282"/>
                        </a:lnTo>
                        <a:lnTo>
                          <a:pt x="186" y="258"/>
                        </a:lnTo>
                        <a:lnTo>
                          <a:pt x="96" y="246"/>
                        </a:lnTo>
                        <a:lnTo>
                          <a:pt x="48" y="246"/>
                        </a:lnTo>
                        <a:lnTo>
                          <a:pt x="48" y="222"/>
                        </a:lnTo>
                        <a:lnTo>
                          <a:pt x="24" y="192"/>
                        </a:lnTo>
                        <a:lnTo>
                          <a:pt x="18" y="162"/>
                        </a:lnTo>
                        <a:lnTo>
                          <a:pt x="18" y="144"/>
                        </a:lnTo>
                        <a:lnTo>
                          <a:pt x="0" y="102"/>
                        </a:lnTo>
                        <a:lnTo>
                          <a:pt x="18" y="96"/>
                        </a:lnTo>
                        <a:lnTo>
                          <a:pt x="18" y="90"/>
                        </a:lnTo>
                        <a:lnTo>
                          <a:pt x="96" y="66"/>
                        </a:lnTo>
                        <a:lnTo>
                          <a:pt x="162" y="30"/>
                        </a:lnTo>
                        <a:lnTo>
                          <a:pt x="174" y="30"/>
                        </a:lnTo>
                        <a:lnTo>
                          <a:pt x="186" y="36"/>
                        </a:lnTo>
                        <a:lnTo>
                          <a:pt x="240" y="18"/>
                        </a:lnTo>
                        <a:lnTo>
                          <a:pt x="258" y="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74" name="Freeform 874">
                    <a:extLst>
                      <a:ext uri="{FF2B5EF4-FFF2-40B4-BE49-F238E27FC236}">
                        <a16:creationId xmlns:a16="http://schemas.microsoft.com/office/drawing/2014/main" xmlns="" id="{51D034B3-2ED3-6840-817B-0E662EBBA5FE}"/>
                      </a:ext>
                    </a:extLst>
                  </p:cNvPr>
                  <p:cNvSpPr>
                    <a:spLocks/>
                  </p:cNvSpPr>
                  <p:nvPr/>
                </p:nvSpPr>
                <p:spPr bwMode="auto">
                  <a:xfrm>
                    <a:off x="1288367" y="5459382"/>
                    <a:ext cx="481071" cy="303834"/>
                  </a:xfrm>
                  <a:custGeom>
                    <a:avLst/>
                    <a:gdLst/>
                    <a:ahLst/>
                    <a:cxnLst>
                      <a:cxn ang="0">
                        <a:pos x="54" y="6"/>
                      </a:cxn>
                      <a:cxn ang="0">
                        <a:pos x="60" y="6"/>
                      </a:cxn>
                      <a:cxn ang="0">
                        <a:pos x="60" y="12"/>
                      </a:cxn>
                      <a:cxn ang="0">
                        <a:pos x="66" y="18"/>
                      </a:cxn>
                      <a:cxn ang="0">
                        <a:pos x="72" y="18"/>
                      </a:cxn>
                      <a:cxn ang="0">
                        <a:pos x="90" y="18"/>
                      </a:cxn>
                      <a:cxn ang="0">
                        <a:pos x="102" y="18"/>
                      </a:cxn>
                      <a:cxn ang="0">
                        <a:pos x="120" y="18"/>
                      </a:cxn>
                      <a:cxn ang="0">
                        <a:pos x="126" y="18"/>
                      </a:cxn>
                      <a:cxn ang="0">
                        <a:pos x="138" y="18"/>
                      </a:cxn>
                      <a:cxn ang="0">
                        <a:pos x="150" y="18"/>
                      </a:cxn>
                      <a:cxn ang="0">
                        <a:pos x="156" y="12"/>
                      </a:cxn>
                      <a:cxn ang="0">
                        <a:pos x="162" y="12"/>
                      </a:cxn>
                      <a:cxn ang="0">
                        <a:pos x="168" y="12"/>
                      </a:cxn>
                      <a:cxn ang="0">
                        <a:pos x="174" y="12"/>
                      </a:cxn>
                      <a:cxn ang="0">
                        <a:pos x="186" y="12"/>
                      </a:cxn>
                      <a:cxn ang="0">
                        <a:pos x="192" y="12"/>
                      </a:cxn>
                      <a:cxn ang="0">
                        <a:pos x="204" y="12"/>
                      </a:cxn>
                      <a:cxn ang="0">
                        <a:pos x="216" y="12"/>
                      </a:cxn>
                      <a:cxn ang="0">
                        <a:pos x="222" y="12"/>
                      </a:cxn>
                      <a:cxn ang="0">
                        <a:pos x="228" y="6"/>
                      </a:cxn>
                      <a:cxn ang="0">
                        <a:pos x="228" y="0"/>
                      </a:cxn>
                      <a:cxn ang="0">
                        <a:pos x="228" y="12"/>
                      </a:cxn>
                      <a:cxn ang="0">
                        <a:pos x="228" y="66"/>
                      </a:cxn>
                      <a:cxn ang="0">
                        <a:pos x="228" y="144"/>
                      </a:cxn>
                      <a:cxn ang="0">
                        <a:pos x="186" y="144"/>
                      </a:cxn>
                      <a:cxn ang="0">
                        <a:pos x="72" y="138"/>
                      </a:cxn>
                      <a:cxn ang="0">
                        <a:pos x="48" y="120"/>
                      </a:cxn>
                      <a:cxn ang="0">
                        <a:pos x="36" y="126"/>
                      </a:cxn>
                      <a:cxn ang="0">
                        <a:pos x="30" y="126"/>
                      </a:cxn>
                      <a:cxn ang="0">
                        <a:pos x="24" y="126"/>
                      </a:cxn>
                      <a:cxn ang="0">
                        <a:pos x="12" y="126"/>
                      </a:cxn>
                      <a:cxn ang="0">
                        <a:pos x="6" y="120"/>
                      </a:cxn>
                      <a:cxn ang="0">
                        <a:pos x="0" y="108"/>
                      </a:cxn>
                      <a:cxn ang="0">
                        <a:pos x="0" y="96"/>
                      </a:cxn>
                      <a:cxn ang="0">
                        <a:pos x="6" y="84"/>
                      </a:cxn>
                      <a:cxn ang="0">
                        <a:pos x="18" y="78"/>
                      </a:cxn>
                      <a:cxn ang="0">
                        <a:pos x="24" y="84"/>
                      </a:cxn>
                      <a:cxn ang="0">
                        <a:pos x="36" y="60"/>
                      </a:cxn>
                      <a:cxn ang="0">
                        <a:pos x="54" y="6"/>
                      </a:cxn>
                    </a:cxnLst>
                    <a:rect l="0" t="0" r="r" b="b"/>
                    <a:pathLst>
                      <a:path w="228" h="144">
                        <a:moveTo>
                          <a:pt x="54" y="6"/>
                        </a:moveTo>
                        <a:lnTo>
                          <a:pt x="60" y="6"/>
                        </a:lnTo>
                        <a:lnTo>
                          <a:pt x="60" y="12"/>
                        </a:lnTo>
                        <a:lnTo>
                          <a:pt x="66" y="18"/>
                        </a:lnTo>
                        <a:lnTo>
                          <a:pt x="72" y="18"/>
                        </a:lnTo>
                        <a:lnTo>
                          <a:pt x="90" y="18"/>
                        </a:lnTo>
                        <a:lnTo>
                          <a:pt x="102" y="18"/>
                        </a:lnTo>
                        <a:lnTo>
                          <a:pt x="120" y="18"/>
                        </a:lnTo>
                        <a:lnTo>
                          <a:pt x="126" y="18"/>
                        </a:lnTo>
                        <a:lnTo>
                          <a:pt x="138" y="18"/>
                        </a:lnTo>
                        <a:lnTo>
                          <a:pt x="150" y="18"/>
                        </a:lnTo>
                        <a:lnTo>
                          <a:pt x="156" y="12"/>
                        </a:lnTo>
                        <a:lnTo>
                          <a:pt x="162" y="12"/>
                        </a:lnTo>
                        <a:lnTo>
                          <a:pt x="168" y="12"/>
                        </a:lnTo>
                        <a:lnTo>
                          <a:pt x="174" y="12"/>
                        </a:lnTo>
                        <a:lnTo>
                          <a:pt x="186" y="12"/>
                        </a:lnTo>
                        <a:lnTo>
                          <a:pt x="192" y="12"/>
                        </a:lnTo>
                        <a:lnTo>
                          <a:pt x="204" y="12"/>
                        </a:lnTo>
                        <a:lnTo>
                          <a:pt x="216" y="12"/>
                        </a:lnTo>
                        <a:lnTo>
                          <a:pt x="222" y="12"/>
                        </a:lnTo>
                        <a:lnTo>
                          <a:pt x="228" y="6"/>
                        </a:lnTo>
                        <a:lnTo>
                          <a:pt x="228" y="0"/>
                        </a:lnTo>
                        <a:lnTo>
                          <a:pt x="228" y="12"/>
                        </a:lnTo>
                        <a:lnTo>
                          <a:pt x="228" y="66"/>
                        </a:lnTo>
                        <a:lnTo>
                          <a:pt x="228" y="144"/>
                        </a:lnTo>
                        <a:lnTo>
                          <a:pt x="186" y="144"/>
                        </a:lnTo>
                        <a:lnTo>
                          <a:pt x="72" y="138"/>
                        </a:lnTo>
                        <a:lnTo>
                          <a:pt x="48" y="120"/>
                        </a:lnTo>
                        <a:lnTo>
                          <a:pt x="36" y="126"/>
                        </a:lnTo>
                        <a:lnTo>
                          <a:pt x="30" y="126"/>
                        </a:lnTo>
                        <a:lnTo>
                          <a:pt x="24" y="126"/>
                        </a:lnTo>
                        <a:lnTo>
                          <a:pt x="12" y="126"/>
                        </a:lnTo>
                        <a:lnTo>
                          <a:pt x="6" y="120"/>
                        </a:lnTo>
                        <a:lnTo>
                          <a:pt x="0" y="108"/>
                        </a:lnTo>
                        <a:lnTo>
                          <a:pt x="0" y="96"/>
                        </a:lnTo>
                        <a:lnTo>
                          <a:pt x="6" y="84"/>
                        </a:lnTo>
                        <a:lnTo>
                          <a:pt x="18" y="78"/>
                        </a:lnTo>
                        <a:lnTo>
                          <a:pt x="24" y="84"/>
                        </a:lnTo>
                        <a:lnTo>
                          <a:pt x="36" y="60"/>
                        </a:lnTo>
                        <a:lnTo>
                          <a:pt x="54" y="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75" name="Freeform 757">
                    <a:extLst>
                      <a:ext uri="{FF2B5EF4-FFF2-40B4-BE49-F238E27FC236}">
                        <a16:creationId xmlns:a16="http://schemas.microsoft.com/office/drawing/2014/main" xmlns="" id="{D66C311F-56F9-7F4F-A77E-07DADC28F1F2}"/>
                      </a:ext>
                    </a:extLst>
                  </p:cNvPr>
                  <p:cNvSpPr>
                    <a:spLocks/>
                  </p:cNvSpPr>
                  <p:nvPr/>
                </p:nvSpPr>
                <p:spPr bwMode="auto">
                  <a:xfrm>
                    <a:off x="6554830" y="2585615"/>
                    <a:ext cx="632988" cy="632988"/>
                  </a:xfrm>
                  <a:custGeom>
                    <a:avLst/>
                    <a:gdLst/>
                    <a:ahLst/>
                    <a:cxnLst>
                      <a:cxn ang="0">
                        <a:pos x="6" y="96"/>
                      </a:cxn>
                      <a:cxn ang="0">
                        <a:pos x="18" y="90"/>
                      </a:cxn>
                      <a:cxn ang="0">
                        <a:pos x="30" y="90"/>
                      </a:cxn>
                      <a:cxn ang="0">
                        <a:pos x="36" y="78"/>
                      </a:cxn>
                      <a:cxn ang="0">
                        <a:pos x="54" y="72"/>
                      </a:cxn>
                      <a:cxn ang="0">
                        <a:pos x="78" y="60"/>
                      </a:cxn>
                      <a:cxn ang="0">
                        <a:pos x="84" y="54"/>
                      </a:cxn>
                      <a:cxn ang="0">
                        <a:pos x="96" y="42"/>
                      </a:cxn>
                      <a:cxn ang="0">
                        <a:pos x="108" y="42"/>
                      </a:cxn>
                      <a:cxn ang="0">
                        <a:pos x="120" y="30"/>
                      </a:cxn>
                      <a:cxn ang="0">
                        <a:pos x="126" y="18"/>
                      </a:cxn>
                      <a:cxn ang="0">
                        <a:pos x="144" y="12"/>
                      </a:cxn>
                      <a:cxn ang="0">
                        <a:pos x="162" y="0"/>
                      </a:cxn>
                      <a:cxn ang="0">
                        <a:pos x="174" y="6"/>
                      </a:cxn>
                      <a:cxn ang="0">
                        <a:pos x="240" y="126"/>
                      </a:cxn>
                      <a:cxn ang="0">
                        <a:pos x="258" y="156"/>
                      </a:cxn>
                      <a:cxn ang="0">
                        <a:pos x="264" y="174"/>
                      </a:cxn>
                      <a:cxn ang="0">
                        <a:pos x="300" y="192"/>
                      </a:cxn>
                      <a:cxn ang="0">
                        <a:pos x="258" y="234"/>
                      </a:cxn>
                      <a:cxn ang="0">
                        <a:pos x="204" y="288"/>
                      </a:cxn>
                      <a:cxn ang="0">
                        <a:pos x="168" y="288"/>
                      </a:cxn>
                      <a:cxn ang="0">
                        <a:pos x="126" y="288"/>
                      </a:cxn>
                      <a:cxn ang="0">
                        <a:pos x="126" y="270"/>
                      </a:cxn>
                      <a:cxn ang="0">
                        <a:pos x="114" y="264"/>
                      </a:cxn>
                      <a:cxn ang="0">
                        <a:pos x="114" y="252"/>
                      </a:cxn>
                      <a:cxn ang="0">
                        <a:pos x="120" y="246"/>
                      </a:cxn>
                      <a:cxn ang="0">
                        <a:pos x="120" y="228"/>
                      </a:cxn>
                      <a:cxn ang="0">
                        <a:pos x="108" y="216"/>
                      </a:cxn>
                      <a:cxn ang="0">
                        <a:pos x="96" y="216"/>
                      </a:cxn>
                      <a:cxn ang="0">
                        <a:pos x="90" y="228"/>
                      </a:cxn>
                      <a:cxn ang="0">
                        <a:pos x="72" y="228"/>
                      </a:cxn>
                      <a:cxn ang="0">
                        <a:pos x="66" y="216"/>
                      </a:cxn>
                      <a:cxn ang="0">
                        <a:pos x="66" y="198"/>
                      </a:cxn>
                      <a:cxn ang="0">
                        <a:pos x="66" y="180"/>
                      </a:cxn>
                      <a:cxn ang="0">
                        <a:pos x="54" y="162"/>
                      </a:cxn>
                      <a:cxn ang="0">
                        <a:pos x="42" y="168"/>
                      </a:cxn>
                      <a:cxn ang="0">
                        <a:pos x="30" y="174"/>
                      </a:cxn>
                      <a:cxn ang="0">
                        <a:pos x="30" y="156"/>
                      </a:cxn>
                      <a:cxn ang="0">
                        <a:pos x="36" y="138"/>
                      </a:cxn>
                      <a:cxn ang="0">
                        <a:pos x="36" y="126"/>
                      </a:cxn>
                      <a:cxn ang="0">
                        <a:pos x="18" y="120"/>
                      </a:cxn>
                      <a:cxn ang="0">
                        <a:pos x="6" y="126"/>
                      </a:cxn>
                      <a:cxn ang="0">
                        <a:pos x="0" y="120"/>
                      </a:cxn>
                      <a:cxn ang="0">
                        <a:pos x="0" y="102"/>
                      </a:cxn>
                    </a:cxnLst>
                    <a:rect l="0" t="0" r="r" b="b"/>
                    <a:pathLst>
                      <a:path w="300" h="300">
                        <a:moveTo>
                          <a:pt x="0" y="102"/>
                        </a:moveTo>
                        <a:lnTo>
                          <a:pt x="6" y="96"/>
                        </a:lnTo>
                        <a:lnTo>
                          <a:pt x="12" y="90"/>
                        </a:lnTo>
                        <a:lnTo>
                          <a:pt x="18" y="90"/>
                        </a:lnTo>
                        <a:lnTo>
                          <a:pt x="24" y="90"/>
                        </a:lnTo>
                        <a:lnTo>
                          <a:pt x="30" y="90"/>
                        </a:lnTo>
                        <a:lnTo>
                          <a:pt x="36" y="84"/>
                        </a:lnTo>
                        <a:lnTo>
                          <a:pt x="36" y="78"/>
                        </a:lnTo>
                        <a:lnTo>
                          <a:pt x="42" y="78"/>
                        </a:lnTo>
                        <a:lnTo>
                          <a:pt x="54" y="72"/>
                        </a:lnTo>
                        <a:lnTo>
                          <a:pt x="72" y="60"/>
                        </a:lnTo>
                        <a:lnTo>
                          <a:pt x="78" y="60"/>
                        </a:lnTo>
                        <a:lnTo>
                          <a:pt x="84" y="60"/>
                        </a:lnTo>
                        <a:lnTo>
                          <a:pt x="84" y="54"/>
                        </a:lnTo>
                        <a:lnTo>
                          <a:pt x="90" y="42"/>
                        </a:lnTo>
                        <a:lnTo>
                          <a:pt x="96" y="42"/>
                        </a:lnTo>
                        <a:lnTo>
                          <a:pt x="102" y="42"/>
                        </a:lnTo>
                        <a:lnTo>
                          <a:pt x="108" y="42"/>
                        </a:lnTo>
                        <a:lnTo>
                          <a:pt x="114" y="36"/>
                        </a:lnTo>
                        <a:lnTo>
                          <a:pt x="120" y="30"/>
                        </a:lnTo>
                        <a:lnTo>
                          <a:pt x="120" y="24"/>
                        </a:lnTo>
                        <a:lnTo>
                          <a:pt x="126" y="18"/>
                        </a:lnTo>
                        <a:lnTo>
                          <a:pt x="132" y="18"/>
                        </a:lnTo>
                        <a:lnTo>
                          <a:pt x="144" y="12"/>
                        </a:lnTo>
                        <a:lnTo>
                          <a:pt x="156" y="6"/>
                        </a:lnTo>
                        <a:lnTo>
                          <a:pt x="162" y="0"/>
                        </a:lnTo>
                        <a:lnTo>
                          <a:pt x="168" y="0"/>
                        </a:lnTo>
                        <a:lnTo>
                          <a:pt x="174" y="6"/>
                        </a:lnTo>
                        <a:lnTo>
                          <a:pt x="180" y="84"/>
                        </a:lnTo>
                        <a:lnTo>
                          <a:pt x="240" y="126"/>
                        </a:lnTo>
                        <a:lnTo>
                          <a:pt x="246" y="138"/>
                        </a:lnTo>
                        <a:lnTo>
                          <a:pt x="258" y="156"/>
                        </a:lnTo>
                        <a:lnTo>
                          <a:pt x="264" y="162"/>
                        </a:lnTo>
                        <a:lnTo>
                          <a:pt x="264" y="174"/>
                        </a:lnTo>
                        <a:lnTo>
                          <a:pt x="276" y="186"/>
                        </a:lnTo>
                        <a:lnTo>
                          <a:pt x="300" y="192"/>
                        </a:lnTo>
                        <a:lnTo>
                          <a:pt x="276" y="222"/>
                        </a:lnTo>
                        <a:lnTo>
                          <a:pt x="258" y="234"/>
                        </a:lnTo>
                        <a:lnTo>
                          <a:pt x="228" y="270"/>
                        </a:lnTo>
                        <a:lnTo>
                          <a:pt x="204" y="288"/>
                        </a:lnTo>
                        <a:lnTo>
                          <a:pt x="174" y="300"/>
                        </a:lnTo>
                        <a:lnTo>
                          <a:pt x="168" y="288"/>
                        </a:lnTo>
                        <a:lnTo>
                          <a:pt x="156" y="288"/>
                        </a:lnTo>
                        <a:lnTo>
                          <a:pt x="126" y="288"/>
                        </a:lnTo>
                        <a:lnTo>
                          <a:pt x="126" y="276"/>
                        </a:lnTo>
                        <a:lnTo>
                          <a:pt x="126" y="270"/>
                        </a:lnTo>
                        <a:lnTo>
                          <a:pt x="120" y="264"/>
                        </a:lnTo>
                        <a:lnTo>
                          <a:pt x="114" y="264"/>
                        </a:lnTo>
                        <a:lnTo>
                          <a:pt x="108" y="258"/>
                        </a:lnTo>
                        <a:lnTo>
                          <a:pt x="114" y="252"/>
                        </a:lnTo>
                        <a:lnTo>
                          <a:pt x="114" y="246"/>
                        </a:lnTo>
                        <a:lnTo>
                          <a:pt x="120" y="246"/>
                        </a:lnTo>
                        <a:lnTo>
                          <a:pt x="120" y="240"/>
                        </a:lnTo>
                        <a:lnTo>
                          <a:pt x="120" y="228"/>
                        </a:lnTo>
                        <a:lnTo>
                          <a:pt x="114" y="222"/>
                        </a:lnTo>
                        <a:lnTo>
                          <a:pt x="108" y="216"/>
                        </a:lnTo>
                        <a:lnTo>
                          <a:pt x="102" y="216"/>
                        </a:lnTo>
                        <a:lnTo>
                          <a:pt x="96" y="216"/>
                        </a:lnTo>
                        <a:lnTo>
                          <a:pt x="90" y="222"/>
                        </a:lnTo>
                        <a:lnTo>
                          <a:pt x="90" y="228"/>
                        </a:lnTo>
                        <a:lnTo>
                          <a:pt x="84" y="234"/>
                        </a:lnTo>
                        <a:lnTo>
                          <a:pt x="72" y="228"/>
                        </a:lnTo>
                        <a:lnTo>
                          <a:pt x="66" y="222"/>
                        </a:lnTo>
                        <a:lnTo>
                          <a:pt x="66" y="216"/>
                        </a:lnTo>
                        <a:lnTo>
                          <a:pt x="60" y="204"/>
                        </a:lnTo>
                        <a:lnTo>
                          <a:pt x="66" y="198"/>
                        </a:lnTo>
                        <a:lnTo>
                          <a:pt x="66" y="192"/>
                        </a:lnTo>
                        <a:lnTo>
                          <a:pt x="66" y="180"/>
                        </a:lnTo>
                        <a:lnTo>
                          <a:pt x="60" y="168"/>
                        </a:lnTo>
                        <a:lnTo>
                          <a:pt x="54" y="162"/>
                        </a:lnTo>
                        <a:lnTo>
                          <a:pt x="48" y="162"/>
                        </a:lnTo>
                        <a:lnTo>
                          <a:pt x="42" y="168"/>
                        </a:lnTo>
                        <a:lnTo>
                          <a:pt x="36" y="174"/>
                        </a:lnTo>
                        <a:lnTo>
                          <a:pt x="30" y="174"/>
                        </a:lnTo>
                        <a:lnTo>
                          <a:pt x="24" y="168"/>
                        </a:lnTo>
                        <a:lnTo>
                          <a:pt x="30" y="156"/>
                        </a:lnTo>
                        <a:lnTo>
                          <a:pt x="36" y="150"/>
                        </a:lnTo>
                        <a:lnTo>
                          <a:pt x="36" y="138"/>
                        </a:lnTo>
                        <a:lnTo>
                          <a:pt x="42" y="132"/>
                        </a:lnTo>
                        <a:lnTo>
                          <a:pt x="36" y="126"/>
                        </a:lnTo>
                        <a:lnTo>
                          <a:pt x="30" y="120"/>
                        </a:lnTo>
                        <a:lnTo>
                          <a:pt x="18" y="120"/>
                        </a:lnTo>
                        <a:lnTo>
                          <a:pt x="12" y="126"/>
                        </a:lnTo>
                        <a:lnTo>
                          <a:pt x="6" y="126"/>
                        </a:lnTo>
                        <a:lnTo>
                          <a:pt x="0" y="126"/>
                        </a:lnTo>
                        <a:lnTo>
                          <a:pt x="0" y="120"/>
                        </a:lnTo>
                        <a:lnTo>
                          <a:pt x="0" y="108"/>
                        </a:lnTo>
                        <a:lnTo>
                          <a:pt x="0" y="102"/>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77" name="Freeform 790">
                    <a:extLst>
                      <a:ext uri="{FF2B5EF4-FFF2-40B4-BE49-F238E27FC236}">
                        <a16:creationId xmlns:a16="http://schemas.microsoft.com/office/drawing/2014/main" xmlns="" id="{118C1E75-BF43-F344-B46E-0A192C600909}"/>
                      </a:ext>
                    </a:extLst>
                  </p:cNvPr>
                  <p:cNvSpPr>
                    <a:spLocks/>
                  </p:cNvSpPr>
                  <p:nvPr/>
                </p:nvSpPr>
                <p:spPr bwMode="auto">
                  <a:xfrm>
                    <a:off x="6073758" y="2585615"/>
                    <a:ext cx="367133" cy="392453"/>
                  </a:xfrm>
                  <a:custGeom>
                    <a:avLst/>
                    <a:gdLst/>
                    <a:ahLst/>
                    <a:cxnLst>
                      <a:cxn ang="0">
                        <a:pos x="84" y="186"/>
                      </a:cxn>
                      <a:cxn ang="0">
                        <a:pos x="84" y="180"/>
                      </a:cxn>
                      <a:cxn ang="0">
                        <a:pos x="72" y="174"/>
                      </a:cxn>
                      <a:cxn ang="0">
                        <a:pos x="66" y="174"/>
                      </a:cxn>
                      <a:cxn ang="0">
                        <a:pos x="60" y="174"/>
                      </a:cxn>
                      <a:cxn ang="0">
                        <a:pos x="54" y="174"/>
                      </a:cxn>
                      <a:cxn ang="0">
                        <a:pos x="48" y="168"/>
                      </a:cxn>
                      <a:cxn ang="0">
                        <a:pos x="42" y="168"/>
                      </a:cxn>
                      <a:cxn ang="0">
                        <a:pos x="30" y="168"/>
                      </a:cxn>
                      <a:cxn ang="0">
                        <a:pos x="24" y="168"/>
                      </a:cxn>
                      <a:cxn ang="0">
                        <a:pos x="18" y="168"/>
                      </a:cxn>
                      <a:cxn ang="0">
                        <a:pos x="12" y="162"/>
                      </a:cxn>
                      <a:cxn ang="0">
                        <a:pos x="18" y="162"/>
                      </a:cxn>
                      <a:cxn ang="0">
                        <a:pos x="24" y="150"/>
                      </a:cxn>
                      <a:cxn ang="0">
                        <a:pos x="24" y="144"/>
                      </a:cxn>
                      <a:cxn ang="0">
                        <a:pos x="24" y="126"/>
                      </a:cxn>
                      <a:cxn ang="0">
                        <a:pos x="18" y="114"/>
                      </a:cxn>
                      <a:cxn ang="0">
                        <a:pos x="12" y="102"/>
                      </a:cxn>
                      <a:cxn ang="0">
                        <a:pos x="12" y="84"/>
                      </a:cxn>
                      <a:cxn ang="0">
                        <a:pos x="12" y="66"/>
                      </a:cxn>
                      <a:cxn ang="0">
                        <a:pos x="0" y="54"/>
                      </a:cxn>
                      <a:cxn ang="0">
                        <a:pos x="0" y="48"/>
                      </a:cxn>
                      <a:cxn ang="0">
                        <a:pos x="0" y="42"/>
                      </a:cxn>
                      <a:cxn ang="0">
                        <a:pos x="0" y="30"/>
                      </a:cxn>
                      <a:cxn ang="0">
                        <a:pos x="0" y="24"/>
                      </a:cxn>
                      <a:cxn ang="0">
                        <a:pos x="12" y="6"/>
                      </a:cxn>
                      <a:cxn ang="0">
                        <a:pos x="18" y="0"/>
                      </a:cxn>
                      <a:cxn ang="0">
                        <a:pos x="36" y="0"/>
                      </a:cxn>
                      <a:cxn ang="0">
                        <a:pos x="48" y="6"/>
                      </a:cxn>
                      <a:cxn ang="0">
                        <a:pos x="72" y="0"/>
                      </a:cxn>
                      <a:cxn ang="0">
                        <a:pos x="120" y="66"/>
                      </a:cxn>
                      <a:cxn ang="0">
                        <a:pos x="132" y="84"/>
                      </a:cxn>
                      <a:cxn ang="0">
                        <a:pos x="132" y="90"/>
                      </a:cxn>
                      <a:cxn ang="0">
                        <a:pos x="144" y="102"/>
                      </a:cxn>
                      <a:cxn ang="0">
                        <a:pos x="144" y="120"/>
                      </a:cxn>
                      <a:cxn ang="0">
                        <a:pos x="174" y="114"/>
                      </a:cxn>
                      <a:cxn ang="0">
                        <a:pos x="126" y="162"/>
                      </a:cxn>
                      <a:cxn ang="0">
                        <a:pos x="108" y="180"/>
                      </a:cxn>
                      <a:cxn ang="0">
                        <a:pos x="90" y="180"/>
                      </a:cxn>
                      <a:cxn ang="0">
                        <a:pos x="84" y="186"/>
                      </a:cxn>
                    </a:cxnLst>
                    <a:rect l="0" t="0" r="r" b="b"/>
                    <a:pathLst>
                      <a:path w="174" h="186">
                        <a:moveTo>
                          <a:pt x="84" y="186"/>
                        </a:moveTo>
                        <a:lnTo>
                          <a:pt x="84" y="180"/>
                        </a:lnTo>
                        <a:lnTo>
                          <a:pt x="72" y="174"/>
                        </a:lnTo>
                        <a:lnTo>
                          <a:pt x="66" y="174"/>
                        </a:lnTo>
                        <a:lnTo>
                          <a:pt x="60" y="174"/>
                        </a:lnTo>
                        <a:lnTo>
                          <a:pt x="54" y="174"/>
                        </a:lnTo>
                        <a:lnTo>
                          <a:pt x="48" y="168"/>
                        </a:lnTo>
                        <a:lnTo>
                          <a:pt x="42" y="168"/>
                        </a:lnTo>
                        <a:lnTo>
                          <a:pt x="30" y="168"/>
                        </a:lnTo>
                        <a:lnTo>
                          <a:pt x="24" y="168"/>
                        </a:lnTo>
                        <a:lnTo>
                          <a:pt x="18" y="168"/>
                        </a:lnTo>
                        <a:lnTo>
                          <a:pt x="12" y="162"/>
                        </a:lnTo>
                        <a:lnTo>
                          <a:pt x="18" y="162"/>
                        </a:lnTo>
                        <a:lnTo>
                          <a:pt x="24" y="150"/>
                        </a:lnTo>
                        <a:lnTo>
                          <a:pt x="24" y="144"/>
                        </a:lnTo>
                        <a:lnTo>
                          <a:pt x="24" y="126"/>
                        </a:lnTo>
                        <a:lnTo>
                          <a:pt x="18" y="114"/>
                        </a:lnTo>
                        <a:lnTo>
                          <a:pt x="12" y="102"/>
                        </a:lnTo>
                        <a:lnTo>
                          <a:pt x="12" y="84"/>
                        </a:lnTo>
                        <a:lnTo>
                          <a:pt x="12" y="66"/>
                        </a:lnTo>
                        <a:lnTo>
                          <a:pt x="0" y="54"/>
                        </a:lnTo>
                        <a:lnTo>
                          <a:pt x="0" y="48"/>
                        </a:lnTo>
                        <a:lnTo>
                          <a:pt x="0" y="42"/>
                        </a:lnTo>
                        <a:lnTo>
                          <a:pt x="0" y="30"/>
                        </a:lnTo>
                        <a:lnTo>
                          <a:pt x="0" y="24"/>
                        </a:lnTo>
                        <a:lnTo>
                          <a:pt x="12" y="6"/>
                        </a:lnTo>
                        <a:lnTo>
                          <a:pt x="18" y="0"/>
                        </a:lnTo>
                        <a:lnTo>
                          <a:pt x="36" y="0"/>
                        </a:lnTo>
                        <a:lnTo>
                          <a:pt x="48" y="6"/>
                        </a:lnTo>
                        <a:lnTo>
                          <a:pt x="72" y="0"/>
                        </a:lnTo>
                        <a:lnTo>
                          <a:pt x="120" y="66"/>
                        </a:lnTo>
                        <a:lnTo>
                          <a:pt x="132" y="84"/>
                        </a:lnTo>
                        <a:lnTo>
                          <a:pt x="132" y="90"/>
                        </a:lnTo>
                        <a:lnTo>
                          <a:pt x="144" y="102"/>
                        </a:lnTo>
                        <a:lnTo>
                          <a:pt x="144" y="120"/>
                        </a:lnTo>
                        <a:lnTo>
                          <a:pt x="174" y="114"/>
                        </a:lnTo>
                        <a:lnTo>
                          <a:pt x="126" y="162"/>
                        </a:lnTo>
                        <a:lnTo>
                          <a:pt x="108" y="180"/>
                        </a:lnTo>
                        <a:lnTo>
                          <a:pt x="90" y="180"/>
                        </a:lnTo>
                        <a:lnTo>
                          <a:pt x="84" y="18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80" name="Freeform 798">
                    <a:extLst>
                      <a:ext uri="{FF2B5EF4-FFF2-40B4-BE49-F238E27FC236}">
                        <a16:creationId xmlns:a16="http://schemas.microsoft.com/office/drawing/2014/main" xmlns="" id="{D1119630-FCEF-3247-BFB5-2270828C0ACB}"/>
                      </a:ext>
                    </a:extLst>
                  </p:cNvPr>
                  <p:cNvSpPr>
                    <a:spLocks/>
                  </p:cNvSpPr>
                  <p:nvPr/>
                </p:nvSpPr>
                <p:spPr bwMode="auto">
                  <a:xfrm>
                    <a:off x="6061099" y="3193284"/>
                    <a:ext cx="658308" cy="519050"/>
                  </a:xfrm>
                  <a:custGeom>
                    <a:avLst/>
                    <a:gdLst/>
                    <a:ahLst/>
                    <a:cxnLst>
                      <a:cxn ang="0">
                        <a:pos x="270" y="174"/>
                      </a:cxn>
                      <a:cxn ang="0">
                        <a:pos x="276" y="162"/>
                      </a:cxn>
                      <a:cxn ang="0">
                        <a:pos x="282" y="144"/>
                      </a:cxn>
                      <a:cxn ang="0">
                        <a:pos x="288" y="78"/>
                      </a:cxn>
                      <a:cxn ang="0">
                        <a:pos x="288" y="60"/>
                      </a:cxn>
                      <a:cxn ang="0">
                        <a:pos x="312" y="18"/>
                      </a:cxn>
                      <a:cxn ang="0">
                        <a:pos x="288" y="12"/>
                      </a:cxn>
                      <a:cxn ang="0">
                        <a:pos x="282" y="12"/>
                      </a:cxn>
                      <a:cxn ang="0">
                        <a:pos x="114" y="0"/>
                      </a:cxn>
                      <a:cxn ang="0">
                        <a:pos x="66" y="42"/>
                      </a:cxn>
                      <a:cxn ang="0">
                        <a:pos x="54" y="42"/>
                      </a:cxn>
                      <a:cxn ang="0">
                        <a:pos x="24" y="42"/>
                      </a:cxn>
                      <a:cxn ang="0">
                        <a:pos x="12" y="42"/>
                      </a:cxn>
                      <a:cxn ang="0">
                        <a:pos x="6" y="48"/>
                      </a:cxn>
                      <a:cxn ang="0">
                        <a:pos x="6" y="54"/>
                      </a:cxn>
                      <a:cxn ang="0">
                        <a:pos x="0" y="60"/>
                      </a:cxn>
                      <a:cxn ang="0">
                        <a:pos x="42" y="72"/>
                      </a:cxn>
                      <a:cxn ang="0">
                        <a:pos x="30" y="162"/>
                      </a:cxn>
                      <a:cxn ang="0">
                        <a:pos x="138" y="204"/>
                      </a:cxn>
                      <a:cxn ang="0">
                        <a:pos x="210" y="240"/>
                      </a:cxn>
                      <a:cxn ang="0">
                        <a:pos x="228" y="246"/>
                      </a:cxn>
                      <a:cxn ang="0">
                        <a:pos x="240" y="240"/>
                      </a:cxn>
                      <a:cxn ang="0">
                        <a:pos x="246" y="234"/>
                      </a:cxn>
                      <a:cxn ang="0">
                        <a:pos x="258" y="228"/>
                      </a:cxn>
                      <a:cxn ang="0">
                        <a:pos x="258" y="216"/>
                      </a:cxn>
                      <a:cxn ang="0">
                        <a:pos x="252" y="210"/>
                      </a:cxn>
                      <a:cxn ang="0">
                        <a:pos x="258" y="186"/>
                      </a:cxn>
                      <a:cxn ang="0">
                        <a:pos x="264" y="180"/>
                      </a:cxn>
                      <a:cxn ang="0">
                        <a:pos x="270" y="174"/>
                      </a:cxn>
                    </a:cxnLst>
                    <a:rect l="0" t="0" r="r" b="b"/>
                    <a:pathLst>
                      <a:path w="312" h="246">
                        <a:moveTo>
                          <a:pt x="270" y="174"/>
                        </a:moveTo>
                        <a:lnTo>
                          <a:pt x="276" y="162"/>
                        </a:lnTo>
                        <a:lnTo>
                          <a:pt x="282" y="144"/>
                        </a:lnTo>
                        <a:lnTo>
                          <a:pt x="288" y="78"/>
                        </a:lnTo>
                        <a:lnTo>
                          <a:pt x="288" y="60"/>
                        </a:lnTo>
                        <a:lnTo>
                          <a:pt x="312" y="18"/>
                        </a:lnTo>
                        <a:lnTo>
                          <a:pt x="288" y="12"/>
                        </a:lnTo>
                        <a:lnTo>
                          <a:pt x="282" y="12"/>
                        </a:lnTo>
                        <a:lnTo>
                          <a:pt x="114" y="0"/>
                        </a:lnTo>
                        <a:lnTo>
                          <a:pt x="66" y="42"/>
                        </a:lnTo>
                        <a:lnTo>
                          <a:pt x="54" y="42"/>
                        </a:lnTo>
                        <a:lnTo>
                          <a:pt x="24" y="42"/>
                        </a:lnTo>
                        <a:lnTo>
                          <a:pt x="12" y="42"/>
                        </a:lnTo>
                        <a:lnTo>
                          <a:pt x="6" y="48"/>
                        </a:lnTo>
                        <a:lnTo>
                          <a:pt x="6" y="54"/>
                        </a:lnTo>
                        <a:lnTo>
                          <a:pt x="0" y="60"/>
                        </a:lnTo>
                        <a:lnTo>
                          <a:pt x="42" y="72"/>
                        </a:lnTo>
                        <a:lnTo>
                          <a:pt x="30" y="162"/>
                        </a:lnTo>
                        <a:lnTo>
                          <a:pt x="138" y="204"/>
                        </a:lnTo>
                        <a:lnTo>
                          <a:pt x="210" y="240"/>
                        </a:lnTo>
                        <a:lnTo>
                          <a:pt x="228" y="246"/>
                        </a:lnTo>
                        <a:lnTo>
                          <a:pt x="240" y="240"/>
                        </a:lnTo>
                        <a:lnTo>
                          <a:pt x="246" y="234"/>
                        </a:lnTo>
                        <a:lnTo>
                          <a:pt x="258" y="228"/>
                        </a:lnTo>
                        <a:lnTo>
                          <a:pt x="258" y="216"/>
                        </a:lnTo>
                        <a:lnTo>
                          <a:pt x="252" y="210"/>
                        </a:lnTo>
                        <a:lnTo>
                          <a:pt x="258" y="186"/>
                        </a:lnTo>
                        <a:lnTo>
                          <a:pt x="264" y="180"/>
                        </a:lnTo>
                        <a:lnTo>
                          <a:pt x="270" y="17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81" name="Freeform 828">
                    <a:extLst>
                      <a:ext uri="{FF2B5EF4-FFF2-40B4-BE49-F238E27FC236}">
                        <a16:creationId xmlns:a16="http://schemas.microsoft.com/office/drawing/2014/main" xmlns="" id="{859CFF1F-E03E-B541-9172-64F46C1370FF}"/>
                      </a:ext>
                    </a:extLst>
                  </p:cNvPr>
                  <p:cNvSpPr>
                    <a:spLocks/>
                  </p:cNvSpPr>
                  <p:nvPr/>
                </p:nvSpPr>
                <p:spPr bwMode="auto">
                  <a:xfrm>
                    <a:off x="5466089" y="3167964"/>
                    <a:ext cx="683627" cy="620328"/>
                  </a:xfrm>
                  <a:custGeom>
                    <a:avLst/>
                    <a:gdLst/>
                    <a:ahLst/>
                    <a:cxnLst>
                      <a:cxn ang="0">
                        <a:pos x="0" y="294"/>
                      </a:cxn>
                      <a:cxn ang="0">
                        <a:pos x="0" y="288"/>
                      </a:cxn>
                      <a:cxn ang="0">
                        <a:pos x="6" y="288"/>
                      </a:cxn>
                      <a:cxn ang="0">
                        <a:pos x="12" y="276"/>
                      </a:cxn>
                      <a:cxn ang="0">
                        <a:pos x="12" y="264"/>
                      </a:cxn>
                      <a:cxn ang="0">
                        <a:pos x="18" y="258"/>
                      </a:cxn>
                      <a:cxn ang="0">
                        <a:pos x="18" y="240"/>
                      </a:cxn>
                      <a:cxn ang="0">
                        <a:pos x="24" y="228"/>
                      </a:cxn>
                      <a:cxn ang="0">
                        <a:pos x="24" y="204"/>
                      </a:cxn>
                      <a:cxn ang="0">
                        <a:pos x="18" y="186"/>
                      </a:cxn>
                      <a:cxn ang="0">
                        <a:pos x="18" y="174"/>
                      </a:cxn>
                      <a:cxn ang="0">
                        <a:pos x="24" y="162"/>
                      </a:cxn>
                      <a:cxn ang="0">
                        <a:pos x="30" y="150"/>
                      </a:cxn>
                      <a:cxn ang="0">
                        <a:pos x="36" y="138"/>
                      </a:cxn>
                      <a:cxn ang="0">
                        <a:pos x="48" y="126"/>
                      </a:cxn>
                      <a:cxn ang="0">
                        <a:pos x="60" y="114"/>
                      </a:cxn>
                      <a:cxn ang="0">
                        <a:pos x="60" y="108"/>
                      </a:cxn>
                      <a:cxn ang="0">
                        <a:pos x="60" y="96"/>
                      </a:cxn>
                      <a:cxn ang="0">
                        <a:pos x="60" y="90"/>
                      </a:cxn>
                      <a:cxn ang="0">
                        <a:pos x="66" y="84"/>
                      </a:cxn>
                      <a:cxn ang="0">
                        <a:pos x="78" y="72"/>
                      </a:cxn>
                      <a:cxn ang="0">
                        <a:pos x="96" y="72"/>
                      </a:cxn>
                      <a:cxn ang="0">
                        <a:pos x="102" y="72"/>
                      </a:cxn>
                      <a:cxn ang="0">
                        <a:pos x="108" y="84"/>
                      </a:cxn>
                      <a:cxn ang="0">
                        <a:pos x="114" y="84"/>
                      </a:cxn>
                      <a:cxn ang="0">
                        <a:pos x="120" y="90"/>
                      </a:cxn>
                      <a:cxn ang="0">
                        <a:pos x="132" y="84"/>
                      </a:cxn>
                      <a:cxn ang="0">
                        <a:pos x="138" y="78"/>
                      </a:cxn>
                      <a:cxn ang="0">
                        <a:pos x="156" y="66"/>
                      </a:cxn>
                      <a:cxn ang="0">
                        <a:pos x="168" y="54"/>
                      </a:cxn>
                      <a:cxn ang="0">
                        <a:pos x="174" y="42"/>
                      </a:cxn>
                      <a:cxn ang="0">
                        <a:pos x="180" y="30"/>
                      </a:cxn>
                      <a:cxn ang="0">
                        <a:pos x="180" y="12"/>
                      </a:cxn>
                      <a:cxn ang="0">
                        <a:pos x="180" y="0"/>
                      </a:cxn>
                      <a:cxn ang="0">
                        <a:pos x="186" y="6"/>
                      </a:cxn>
                      <a:cxn ang="0">
                        <a:pos x="222" y="30"/>
                      </a:cxn>
                      <a:cxn ang="0">
                        <a:pos x="228" y="30"/>
                      </a:cxn>
                      <a:cxn ang="0">
                        <a:pos x="282" y="72"/>
                      </a:cxn>
                      <a:cxn ang="0">
                        <a:pos x="324" y="84"/>
                      </a:cxn>
                      <a:cxn ang="0">
                        <a:pos x="312" y="174"/>
                      </a:cxn>
                      <a:cxn ang="0">
                        <a:pos x="312" y="198"/>
                      </a:cxn>
                      <a:cxn ang="0">
                        <a:pos x="234" y="234"/>
                      </a:cxn>
                      <a:cxn ang="0">
                        <a:pos x="138" y="228"/>
                      </a:cxn>
                      <a:cxn ang="0">
                        <a:pos x="114" y="234"/>
                      </a:cxn>
                      <a:cxn ang="0">
                        <a:pos x="36" y="264"/>
                      </a:cxn>
                      <a:cxn ang="0">
                        <a:pos x="24" y="270"/>
                      </a:cxn>
                      <a:cxn ang="0">
                        <a:pos x="0" y="294"/>
                      </a:cxn>
                    </a:cxnLst>
                    <a:rect l="0" t="0" r="r" b="b"/>
                    <a:pathLst>
                      <a:path w="324" h="294">
                        <a:moveTo>
                          <a:pt x="0" y="294"/>
                        </a:moveTo>
                        <a:lnTo>
                          <a:pt x="0" y="288"/>
                        </a:lnTo>
                        <a:lnTo>
                          <a:pt x="6" y="288"/>
                        </a:lnTo>
                        <a:lnTo>
                          <a:pt x="12" y="276"/>
                        </a:lnTo>
                        <a:lnTo>
                          <a:pt x="12" y="264"/>
                        </a:lnTo>
                        <a:lnTo>
                          <a:pt x="18" y="258"/>
                        </a:lnTo>
                        <a:lnTo>
                          <a:pt x="18" y="240"/>
                        </a:lnTo>
                        <a:lnTo>
                          <a:pt x="24" y="228"/>
                        </a:lnTo>
                        <a:lnTo>
                          <a:pt x="24" y="204"/>
                        </a:lnTo>
                        <a:lnTo>
                          <a:pt x="18" y="186"/>
                        </a:lnTo>
                        <a:lnTo>
                          <a:pt x="18" y="174"/>
                        </a:lnTo>
                        <a:lnTo>
                          <a:pt x="24" y="162"/>
                        </a:lnTo>
                        <a:lnTo>
                          <a:pt x="30" y="150"/>
                        </a:lnTo>
                        <a:lnTo>
                          <a:pt x="36" y="138"/>
                        </a:lnTo>
                        <a:lnTo>
                          <a:pt x="48" y="126"/>
                        </a:lnTo>
                        <a:lnTo>
                          <a:pt x="60" y="114"/>
                        </a:lnTo>
                        <a:lnTo>
                          <a:pt x="60" y="108"/>
                        </a:lnTo>
                        <a:lnTo>
                          <a:pt x="60" y="96"/>
                        </a:lnTo>
                        <a:lnTo>
                          <a:pt x="60" y="90"/>
                        </a:lnTo>
                        <a:lnTo>
                          <a:pt x="66" y="84"/>
                        </a:lnTo>
                        <a:lnTo>
                          <a:pt x="78" y="72"/>
                        </a:lnTo>
                        <a:lnTo>
                          <a:pt x="96" y="72"/>
                        </a:lnTo>
                        <a:lnTo>
                          <a:pt x="102" y="72"/>
                        </a:lnTo>
                        <a:lnTo>
                          <a:pt x="108" y="84"/>
                        </a:lnTo>
                        <a:lnTo>
                          <a:pt x="114" y="84"/>
                        </a:lnTo>
                        <a:lnTo>
                          <a:pt x="120" y="90"/>
                        </a:lnTo>
                        <a:lnTo>
                          <a:pt x="132" y="84"/>
                        </a:lnTo>
                        <a:lnTo>
                          <a:pt x="138" y="78"/>
                        </a:lnTo>
                        <a:lnTo>
                          <a:pt x="156" y="66"/>
                        </a:lnTo>
                        <a:lnTo>
                          <a:pt x="168" y="54"/>
                        </a:lnTo>
                        <a:lnTo>
                          <a:pt x="174" y="42"/>
                        </a:lnTo>
                        <a:lnTo>
                          <a:pt x="180" y="30"/>
                        </a:lnTo>
                        <a:lnTo>
                          <a:pt x="180" y="12"/>
                        </a:lnTo>
                        <a:lnTo>
                          <a:pt x="180" y="0"/>
                        </a:lnTo>
                        <a:lnTo>
                          <a:pt x="186" y="6"/>
                        </a:lnTo>
                        <a:lnTo>
                          <a:pt x="222" y="30"/>
                        </a:lnTo>
                        <a:lnTo>
                          <a:pt x="228" y="30"/>
                        </a:lnTo>
                        <a:lnTo>
                          <a:pt x="282" y="72"/>
                        </a:lnTo>
                        <a:lnTo>
                          <a:pt x="324" y="84"/>
                        </a:lnTo>
                        <a:lnTo>
                          <a:pt x="312" y="174"/>
                        </a:lnTo>
                        <a:lnTo>
                          <a:pt x="312" y="198"/>
                        </a:lnTo>
                        <a:lnTo>
                          <a:pt x="234" y="234"/>
                        </a:lnTo>
                        <a:lnTo>
                          <a:pt x="138" y="228"/>
                        </a:lnTo>
                        <a:lnTo>
                          <a:pt x="114" y="234"/>
                        </a:lnTo>
                        <a:lnTo>
                          <a:pt x="36" y="264"/>
                        </a:lnTo>
                        <a:lnTo>
                          <a:pt x="24" y="270"/>
                        </a:lnTo>
                        <a:lnTo>
                          <a:pt x="0" y="29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dirty="0">
                      <a:latin typeface="Avenir Next Medium" panose="020B0503020202020204" pitchFamily="34" charset="0"/>
                    </a:endParaRPr>
                  </a:p>
                </p:txBody>
              </p:sp>
              <p:sp>
                <p:nvSpPr>
                  <p:cNvPr id="182" name="Freeform 831">
                    <a:extLst>
                      <a:ext uri="{FF2B5EF4-FFF2-40B4-BE49-F238E27FC236}">
                        <a16:creationId xmlns:a16="http://schemas.microsoft.com/office/drawing/2014/main" xmlns="" id="{738C5534-7C64-2C4C-BB43-74D81A8DFA32}"/>
                      </a:ext>
                    </a:extLst>
                  </p:cNvPr>
                  <p:cNvSpPr>
                    <a:spLocks/>
                  </p:cNvSpPr>
                  <p:nvPr/>
                </p:nvSpPr>
                <p:spPr bwMode="auto">
                  <a:xfrm>
                    <a:off x="5466089" y="3585737"/>
                    <a:ext cx="658308" cy="506391"/>
                  </a:xfrm>
                  <a:custGeom>
                    <a:avLst/>
                    <a:gdLst/>
                    <a:ahLst/>
                    <a:cxnLst>
                      <a:cxn ang="0">
                        <a:pos x="0" y="96"/>
                      </a:cxn>
                      <a:cxn ang="0">
                        <a:pos x="24" y="72"/>
                      </a:cxn>
                      <a:cxn ang="0">
                        <a:pos x="36" y="66"/>
                      </a:cxn>
                      <a:cxn ang="0">
                        <a:pos x="114" y="36"/>
                      </a:cxn>
                      <a:cxn ang="0">
                        <a:pos x="138" y="30"/>
                      </a:cxn>
                      <a:cxn ang="0">
                        <a:pos x="234" y="36"/>
                      </a:cxn>
                      <a:cxn ang="0">
                        <a:pos x="312" y="0"/>
                      </a:cxn>
                      <a:cxn ang="0">
                        <a:pos x="306" y="12"/>
                      </a:cxn>
                      <a:cxn ang="0">
                        <a:pos x="288" y="18"/>
                      </a:cxn>
                      <a:cxn ang="0">
                        <a:pos x="264" y="84"/>
                      </a:cxn>
                      <a:cxn ang="0">
                        <a:pos x="270" y="90"/>
                      </a:cxn>
                      <a:cxn ang="0">
                        <a:pos x="276" y="102"/>
                      </a:cxn>
                      <a:cxn ang="0">
                        <a:pos x="246" y="120"/>
                      </a:cxn>
                      <a:cxn ang="0">
                        <a:pos x="246" y="138"/>
                      </a:cxn>
                      <a:cxn ang="0">
                        <a:pos x="240" y="144"/>
                      </a:cxn>
                      <a:cxn ang="0">
                        <a:pos x="240" y="150"/>
                      </a:cxn>
                      <a:cxn ang="0">
                        <a:pos x="228" y="150"/>
                      </a:cxn>
                      <a:cxn ang="0">
                        <a:pos x="222" y="156"/>
                      </a:cxn>
                      <a:cxn ang="0">
                        <a:pos x="216" y="162"/>
                      </a:cxn>
                      <a:cxn ang="0">
                        <a:pos x="216" y="168"/>
                      </a:cxn>
                      <a:cxn ang="0">
                        <a:pos x="222" y="174"/>
                      </a:cxn>
                      <a:cxn ang="0">
                        <a:pos x="222" y="180"/>
                      </a:cxn>
                      <a:cxn ang="0">
                        <a:pos x="222" y="186"/>
                      </a:cxn>
                      <a:cxn ang="0">
                        <a:pos x="216" y="186"/>
                      </a:cxn>
                      <a:cxn ang="0">
                        <a:pos x="204" y="192"/>
                      </a:cxn>
                      <a:cxn ang="0">
                        <a:pos x="192" y="210"/>
                      </a:cxn>
                      <a:cxn ang="0">
                        <a:pos x="186" y="222"/>
                      </a:cxn>
                      <a:cxn ang="0">
                        <a:pos x="162" y="228"/>
                      </a:cxn>
                      <a:cxn ang="0">
                        <a:pos x="156" y="234"/>
                      </a:cxn>
                      <a:cxn ang="0">
                        <a:pos x="144" y="234"/>
                      </a:cxn>
                      <a:cxn ang="0">
                        <a:pos x="126" y="240"/>
                      </a:cxn>
                      <a:cxn ang="0">
                        <a:pos x="126" y="228"/>
                      </a:cxn>
                      <a:cxn ang="0">
                        <a:pos x="120" y="222"/>
                      </a:cxn>
                      <a:cxn ang="0">
                        <a:pos x="114" y="222"/>
                      </a:cxn>
                      <a:cxn ang="0">
                        <a:pos x="96" y="216"/>
                      </a:cxn>
                      <a:cxn ang="0">
                        <a:pos x="84" y="210"/>
                      </a:cxn>
                      <a:cxn ang="0">
                        <a:pos x="78" y="204"/>
                      </a:cxn>
                      <a:cxn ang="0">
                        <a:pos x="72" y="192"/>
                      </a:cxn>
                      <a:cxn ang="0">
                        <a:pos x="66" y="186"/>
                      </a:cxn>
                      <a:cxn ang="0">
                        <a:pos x="72" y="180"/>
                      </a:cxn>
                      <a:cxn ang="0">
                        <a:pos x="78" y="180"/>
                      </a:cxn>
                      <a:cxn ang="0">
                        <a:pos x="78" y="174"/>
                      </a:cxn>
                      <a:cxn ang="0">
                        <a:pos x="78" y="168"/>
                      </a:cxn>
                      <a:cxn ang="0">
                        <a:pos x="72" y="156"/>
                      </a:cxn>
                      <a:cxn ang="0">
                        <a:pos x="54" y="144"/>
                      </a:cxn>
                      <a:cxn ang="0">
                        <a:pos x="54" y="138"/>
                      </a:cxn>
                      <a:cxn ang="0">
                        <a:pos x="48" y="138"/>
                      </a:cxn>
                      <a:cxn ang="0">
                        <a:pos x="42" y="138"/>
                      </a:cxn>
                      <a:cxn ang="0">
                        <a:pos x="36" y="138"/>
                      </a:cxn>
                      <a:cxn ang="0">
                        <a:pos x="30" y="144"/>
                      </a:cxn>
                      <a:cxn ang="0">
                        <a:pos x="24" y="138"/>
                      </a:cxn>
                      <a:cxn ang="0">
                        <a:pos x="24" y="132"/>
                      </a:cxn>
                      <a:cxn ang="0">
                        <a:pos x="24" y="120"/>
                      </a:cxn>
                      <a:cxn ang="0">
                        <a:pos x="18" y="108"/>
                      </a:cxn>
                      <a:cxn ang="0">
                        <a:pos x="12" y="102"/>
                      </a:cxn>
                      <a:cxn ang="0">
                        <a:pos x="0" y="96"/>
                      </a:cxn>
                    </a:cxnLst>
                    <a:rect l="0" t="0" r="r" b="b"/>
                    <a:pathLst>
                      <a:path w="312" h="240">
                        <a:moveTo>
                          <a:pt x="0" y="96"/>
                        </a:moveTo>
                        <a:lnTo>
                          <a:pt x="24" y="72"/>
                        </a:lnTo>
                        <a:lnTo>
                          <a:pt x="36" y="66"/>
                        </a:lnTo>
                        <a:lnTo>
                          <a:pt x="114" y="36"/>
                        </a:lnTo>
                        <a:lnTo>
                          <a:pt x="138" y="30"/>
                        </a:lnTo>
                        <a:lnTo>
                          <a:pt x="234" y="36"/>
                        </a:lnTo>
                        <a:lnTo>
                          <a:pt x="312" y="0"/>
                        </a:lnTo>
                        <a:lnTo>
                          <a:pt x="306" y="12"/>
                        </a:lnTo>
                        <a:lnTo>
                          <a:pt x="288" y="18"/>
                        </a:lnTo>
                        <a:lnTo>
                          <a:pt x="264" y="84"/>
                        </a:lnTo>
                        <a:lnTo>
                          <a:pt x="270" y="90"/>
                        </a:lnTo>
                        <a:lnTo>
                          <a:pt x="276" y="102"/>
                        </a:lnTo>
                        <a:lnTo>
                          <a:pt x="246" y="120"/>
                        </a:lnTo>
                        <a:lnTo>
                          <a:pt x="246" y="138"/>
                        </a:lnTo>
                        <a:lnTo>
                          <a:pt x="240" y="144"/>
                        </a:lnTo>
                        <a:lnTo>
                          <a:pt x="240" y="150"/>
                        </a:lnTo>
                        <a:lnTo>
                          <a:pt x="228" y="150"/>
                        </a:lnTo>
                        <a:lnTo>
                          <a:pt x="222" y="156"/>
                        </a:lnTo>
                        <a:lnTo>
                          <a:pt x="216" y="162"/>
                        </a:lnTo>
                        <a:lnTo>
                          <a:pt x="216" y="168"/>
                        </a:lnTo>
                        <a:lnTo>
                          <a:pt x="222" y="174"/>
                        </a:lnTo>
                        <a:lnTo>
                          <a:pt x="222" y="180"/>
                        </a:lnTo>
                        <a:lnTo>
                          <a:pt x="222" y="186"/>
                        </a:lnTo>
                        <a:lnTo>
                          <a:pt x="216" y="186"/>
                        </a:lnTo>
                        <a:lnTo>
                          <a:pt x="204" y="192"/>
                        </a:lnTo>
                        <a:lnTo>
                          <a:pt x="192" y="210"/>
                        </a:lnTo>
                        <a:lnTo>
                          <a:pt x="186" y="222"/>
                        </a:lnTo>
                        <a:lnTo>
                          <a:pt x="162" y="228"/>
                        </a:lnTo>
                        <a:lnTo>
                          <a:pt x="156" y="234"/>
                        </a:lnTo>
                        <a:lnTo>
                          <a:pt x="144" y="234"/>
                        </a:lnTo>
                        <a:lnTo>
                          <a:pt x="126" y="240"/>
                        </a:lnTo>
                        <a:lnTo>
                          <a:pt x="126" y="228"/>
                        </a:lnTo>
                        <a:lnTo>
                          <a:pt x="120" y="222"/>
                        </a:lnTo>
                        <a:lnTo>
                          <a:pt x="114" y="222"/>
                        </a:lnTo>
                        <a:lnTo>
                          <a:pt x="96" y="216"/>
                        </a:lnTo>
                        <a:lnTo>
                          <a:pt x="84" y="210"/>
                        </a:lnTo>
                        <a:lnTo>
                          <a:pt x="78" y="204"/>
                        </a:lnTo>
                        <a:lnTo>
                          <a:pt x="72" y="192"/>
                        </a:lnTo>
                        <a:lnTo>
                          <a:pt x="66" y="186"/>
                        </a:lnTo>
                        <a:lnTo>
                          <a:pt x="72" y="180"/>
                        </a:lnTo>
                        <a:lnTo>
                          <a:pt x="78" y="180"/>
                        </a:lnTo>
                        <a:lnTo>
                          <a:pt x="78" y="174"/>
                        </a:lnTo>
                        <a:lnTo>
                          <a:pt x="78" y="168"/>
                        </a:lnTo>
                        <a:lnTo>
                          <a:pt x="72" y="156"/>
                        </a:lnTo>
                        <a:lnTo>
                          <a:pt x="54" y="144"/>
                        </a:lnTo>
                        <a:lnTo>
                          <a:pt x="54" y="138"/>
                        </a:lnTo>
                        <a:lnTo>
                          <a:pt x="48" y="138"/>
                        </a:lnTo>
                        <a:lnTo>
                          <a:pt x="42" y="138"/>
                        </a:lnTo>
                        <a:lnTo>
                          <a:pt x="36" y="138"/>
                        </a:lnTo>
                        <a:lnTo>
                          <a:pt x="30" y="144"/>
                        </a:lnTo>
                        <a:lnTo>
                          <a:pt x="24" y="138"/>
                        </a:lnTo>
                        <a:lnTo>
                          <a:pt x="24" y="132"/>
                        </a:lnTo>
                        <a:lnTo>
                          <a:pt x="24" y="120"/>
                        </a:lnTo>
                        <a:lnTo>
                          <a:pt x="18" y="108"/>
                        </a:lnTo>
                        <a:lnTo>
                          <a:pt x="12" y="102"/>
                        </a:lnTo>
                        <a:lnTo>
                          <a:pt x="0" y="9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83" name="Freeform 844">
                    <a:extLst>
                      <a:ext uri="{FF2B5EF4-FFF2-40B4-BE49-F238E27FC236}">
                        <a16:creationId xmlns:a16="http://schemas.microsoft.com/office/drawing/2014/main" xmlns="" id="{BBBE2454-0BFA-B14A-97E6-5FB0FF661C03}"/>
                      </a:ext>
                    </a:extLst>
                  </p:cNvPr>
                  <p:cNvSpPr>
                    <a:spLocks/>
                  </p:cNvSpPr>
                  <p:nvPr/>
                </p:nvSpPr>
                <p:spPr bwMode="auto">
                  <a:xfrm>
                    <a:off x="5200234" y="5130228"/>
                    <a:ext cx="557030" cy="721607"/>
                  </a:xfrm>
                  <a:custGeom>
                    <a:avLst/>
                    <a:gdLst/>
                    <a:ahLst/>
                    <a:cxnLst>
                      <a:cxn ang="0">
                        <a:pos x="0" y="180"/>
                      </a:cxn>
                      <a:cxn ang="0">
                        <a:pos x="12" y="132"/>
                      </a:cxn>
                      <a:cxn ang="0">
                        <a:pos x="30" y="84"/>
                      </a:cxn>
                      <a:cxn ang="0">
                        <a:pos x="54" y="90"/>
                      </a:cxn>
                      <a:cxn ang="0">
                        <a:pos x="66" y="6"/>
                      </a:cxn>
                      <a:cxn ang="0">
                        <a:pos x="96" y="12"/>
                      </a:cxn>
                      <a:cxn ang="0">
                        <a:pos x="156" y="18"/>
                      </a:cxn>
                      <a:cxn ang="0">
                        <a:pos x="174" y="18"/>
                      </a:cxn>
                      <a:cxn ang="0">
                        <a:pos x="252" y="0"/>
                      </a:cxn>
                      <a:cxn ang="0">
                        <a:pos x="246" y="12"/>
                      </a:cxn>
                      <a:cxn ang="0">
                        <a:pos x="234" y="24"/>
                      </a:cxn>
                      <a:cxn ang="0">
                        <a:pos x="240" y="48"/>
                      </a:cxn>
                      <a:cxn ang="0">
                        <a:pos x="246" y="42"/>
                      </a:cxn>
                      <a:cxn ang="0">
                        <a:pos x="252" y="108"/>
                      </a:cxn>
                      <a:cxn ang="0">
                        <a:pos x="252" y="132"/>
                      </a:cxn>
                      <a:cxn ang="0">
                        <a:pos x="264" y="252"/>
                      </a:cxn>
                      <a:cxn ang="0">
                        <a:pos x="240" y="258"/>
                      </a:cxn>
                      <a:cxn ang="0">
                        <a:pos x="222" y="264"/>
                      </a:cxn>
                      <a:cxn ang="0">
                        <a:pos x="114" y="342"/>
                      </a:cxn>
                      <a:cxn ang="0">
                        <a:pos x="114" y="336"/>
                      </a:cxn>
                      <a:cxn ang="0">
                        <a:pos x="114" y="330"/>
                      </a:cxn>
                      <a:cxn ang="0">
                        <a:pos x="102" y="318"/>
                      </a:cxn>
                      <a:cxn ang="0">
                        <a:pos x="90" y="312"/>
                      </a:cxn>
                      <a:cxn ang="0">
                        <a:pos x="78" y="312"/>
                      </a:cxn>
                      <a:cxn ang="0">
                        <a:pos x="78" y="294"/>
                      </a:cxn>
                      <a:cxn ang="0">
                        <a:pos x="72" y="288"/>
                      </a:cxn>
                      <a:cxn ang="0">
                        <a:pos x="66" y="276"/>
                      </a:cxn>
                      <a:cxn ang="0">
                        <a:pos x="72" y="270"/>
                      </a:cxn>
                      <a:cxn ang="0">
                        <a:pos x="72" y="264"/>
                      </a:cxn>
                      <a:cxn ang="0">
                        <a:pos x="66" y="252"/>
                      </a:cxn>
                      <a:cxn ang="0">
                        <a:pos x="60" y="240"/>
                      </a:cxn>
                      <a:cxn ang="0">
                        <a:pos x="60" y="234"/>
                      </a:cxn>
                      <a:cxn ang="0">
                        <a:pos x="60" y="228"/>
                      </a:cxn>
                      <a:cxn ang="0">
                        <a:pos x="66" y="222"/>
                      </a:cxn>
                      <a:cxn ang="0">
                        <a:pos x="66" y="216"/>
                      </a:cxn>
                      <a:cxn ang="0">
                        <a:pos x="66" y="210"/>
                      </a:cxn>
                      <a:cxn ang="0">
                        <a:pos x="60" y="204"/>
                      </a:cxn>
                      <a:cxn ang="0">
                        <a:pos x="48" y="204"/>
                      </a:cxn>
                      <a:cxn ang="0">
                        <a:pos x="42" y="210"/>
                      </a:cxn>
                      <a:cxn ang="0">
                        <a:pos x="42" y="216"/>
                      </a:cxn>
                      <a:cxn ang="0">
                        <a:pos x="42" y="222"/>
                      </a:cxn>
                      <a:cxn ang="0">
                        <a:pos x="42" y="228"/>
                      </a:cxn>
                      <a:cxn ang="0">
                        <a:pos x="24" y="222"/>
                      </a:cxn>
                      <a:cxn ang="0">
                        <a:pos x="18" y="222"/>
                      </a:cxn>
                      <a:cxn ang="0">
                        <a:pos x="12" y="216"/>
                      </a:cxn>
                      <a:cxn ang="0">
                        <a:pos x="6" y="210"/>
                      </a:cxn>
                      <a:cxn ang="0">
                        <a:pos x="0" y="204"/>
                      </a:cxn>
                      <a:cxn ang="0">
                        <a:pos x="0" y="192"/>
                      </a:cxn>
                      <a:cxn ang="0">
                        <a:pos x="0" y="180"/>
                      </a:cxn>
                    </a:cxnLst>
                    <a:rect l="0" t="0" r="r" b="b"/>
                    <a:pathLst>
                      <a:path w="264" h="342">
                        <a:moveTo>
                          <a:pt x="0" y="180"/>
                        </a:moveTo>
                        <a:lnTo>
                          <a:pt x="12" y="132"/>
                        </a:lnTo>
                        <a:lnTo>
                          <a:pt x="30" y="84"/>
                        </a:lnTo>
                        <a:lnTo>
                          <a:pt x="54" y="90"/>
                        </a:lnTo>
                        <a:lnTo>
                          <a:pt x="66" y="6"/>
                        </a:lnTo>
                        <a:lnTo>
                          <a:pt x="96" y="12"/>
                        </a:lnTo>
                        <a:lnTo>
                          <a:pt x="156" y="18"/>
                        </a:lnTo>
                        <a:lnTo>
                          <a:pt x="174" y="18"/>
                        </a:lnTo>
                        <a:lnTo>
                          <a:pt x="252" y="0"/>
                        </a:lnTo>
                        <a:lnTo>
                          <a:pt x="246" y="12"/>
                        </a:lnTo>
                        <a:lnTo>
                          <a:pt x="234" y="24"/>
                        </a:lnTo>
                        <a:lnTo>
                          <a:pt x="240" y="48"/>
                        </a:lnTo>
                        <a:lnTo>
                          <a:pt x="246" y="42"/>
                        </a:lnTo>
                        <a:lnTo>
                          <a:pt x="252" y="108"/>
                        </a:lnTo>
                        <a:lnTo>
                          <a:pt x="252" y="132"/>
                        </a:lnTo>
                        <a:lnTo>
                          <a:pt x="264" y="252"/>
                        </a:lnTo>
                        <a:lnTo>
                          <a:pt x="240" y="258"/>
                        </a:lnTo>
                        <a:lnTo>
                          <a:pt x="222" y="264"/>
                        </a:lnTo>
                        <a:lnTo>
                          <a:pt x="114" y="342"/>
                        </a:lnTo>
                        <a:lnTo>
                          <a:pt x="114" y="336"/>
                        </a:lnTo>
                        <a:lnTo>
                          <a:pt x="114" y="330"/>
                        </a:lnTo>
                        <a:lnTo>
                          <a:pt x="102" y="318"/>
                        </a:lnTo>
                        <a:lnTo>
                          <a:pt x="90" y="312"/>
                        </a:lnTo>
                        <a:lnTo>
                          <a:pt x="78" y="312"/>
                        </a:lnTo>
                        <a:lnTo>
                          <a:pt x="78" y="294"/>
                        </a:lnTo>
                        <a:lnTo>
                          <a:pt x="72" y="288"/>
                        </a:lnTo>
                        <a:lnTo>
                          <a:pt x="66" y="276"/>
                        </a:lnTo>
                        <a:lnTo>
                          <a:pt x="72" y="270"/>
                        </a:lnTo>
                        <a:lnTo>
                          <a:pt x="72" y="264"/>
                        </a:lnTo>
                        <a:lnTo>
                          <a:pt x="66" y="252"/>
                        </a:lnTo>
                        <a:lnTo>
                          <a:pt x="60" y="240"/>
                        </a:lnTo>
                        <a:lnTo>
                          <a:pt x="60" y="234"/>
                        </a:lnTo>
                        <a:lnTo>
                          <a:pt x="60" y="228"/>
                        </a:lnTo>
                        <a:lnTo>
                          <a:pt x="66" y="222"/>
                        </a:lnTo>
                        <a:lnTo>
                          <a:pt x="66" y="216"/>
                        </a:lnTo>
                        <a:lnTo>
                          <a:pt x="66" y="210"/>
                        </a:lnTo>
                        <a:lnTo>
                          <a:pt x="60" y="204"/>
                        </a:lnTo>
                        <a:lnTo>
                          <a:pt x="48" y="204"/>
                        </a:lnTo>
                        <a:lnTo>
                          <a:pt x="42" y="210"/>
                        </a:lnTo>
                        <a:lnTo>
                          <a:pt x="42" y="216"/>
                        </a:lnTo>
                        <a:lnTo>
                          <a:pt x="42" y="222"/>
                        </a:lnTo>
                        <a:lnTo>
                          <a:pt x="42" y="228"/>
                        </a:lnTo>
                        <a:lnTo>
                          <a:pt x="24" y="222"/>
                        </a:lnTo>
                        <a:lnTo>
                          <a:pt x="18" y="222"/>
                        </a:lnTo>
                        <a:lnTo>
                          <a:pt x="12" y="216"/>
                        </a:lnTo>
                        <a:lnTo>
                          <a:pt x="6" y="210"/>
                        </a:lnTo>
                        <a:lnTo>
                          <a:pt x="0" y="204"/>
                        </a:lnTo>
                        <a:lnTo>
                          <a:pt x="0" y="192"/>
                        </a:lnTo>
                        <a:lnTo>
                          <a:pt x="0" y="18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84" name="Freeform 848">
                    <a:extLst>
                      <a:ext uri="{FF2B5EF4-FFF2-40B4-BE49-F238E27FC236}">
                        <a16:creationId xmlns:a16="http://schemas.microsoft.com/office/drawing/2014/main" xmlns="" id="{99D6C315-701E-8249-8450-E2DCC769E0EE}"/>
                      </a:ext>
                    </a:extLst>
                  </p:cNvPr>
                  <p:cNvSpPr>
                    <a:spLocks/>
                  </p:cNvSpPr>
                  <p:nvPr/>
                </p:nvSpPr>
                <p:spPr bwMode="auto">
                  <a:xfrm>
                    <a:off x="2908818" y="4370642"/>
                    <a:ext cx="721607" cy="493731"/>
                  </a:xfrm>
                  <a:custGeom>
                    <a:avLst/>
                    <a:gdLst/>
                    <a:ahLst/>
                    <a:cxnLst>
                      <a:cxn ang="0">
                        <a:pos x="342" y="54"/>
                      </a:cxn>
                      <a:cxn ang="0">
                        <a:pos x="282" y="108"/>
                      </a:cxn>
                      <a:cxn ang="0">
                        <a:pos x="270" y="120"/>
                      </a:cxn>
                      <a:cxn ang="0">
                        <a:pos x="210" y="138"/>
                      </a:cxn>
                      <a:cxn ang="0">
                        <a:pos x="144" y="186"/>
                      </a:cxn>
                      <a:cxn ang="0">
                        <a:pos x="90" y="222"/>
                      </a:cxn>
                      <a:cxn ang="0">
                        <a:pos x="60" y="234"/>
                      </a:cxn>
                      <a:cxn ang="0">
                        <a:pos x="78" y="210"/>
                      </a:cxn>
                      <a:cxn ang="0">
                        <a:pos x="84" y="204"/>
                      </a:cxn>
                      <a:cxn ang="0">
                        <a:pos x="78" y="192"/>
                      </a:cxn>
                      <a:cxn ang="0">
                        <a:pos x="72" y="174"/>
                      </a:cxn>
                      <a:cxn ang="0">
                        <a:pos x="66" y="168"/>
                      </a:cxn>
                      <a:cxn ang="0">
                        <a:pos x="60" y="168"/>
                      </a:cxn>
                      <a:cxn ang="0">
                        <a:pos x="48" y="174"/>
                      </a:cxn>
                      <a:cxn ang="0">
                        <a:pos x="48" y="180"/>
                      </a:cxn>
                      <a:cxn ang="0">
                        <a:pos x="42" y="180"/>
                      </a:cxn>
                      <a:cxn ang="0">
                        <a:pos x="36" y="186"/>
                      </a:cxn>
                      <a:cxn ang="0">
                        <a:pos x="24" y="186"/>
                      </a:cxn>
                      <a:cxn ang="0">
                        <a:pos x="12" y="186"/>
                      </a:cxn>
                      <a:cxn ang="0">
                        <a:pos x="6" y="180"/>
                      </a:cxn>
                      <a:cxn ang="0">
                        <a:pos x="0" y="168"/>
                      </a:cxn>
                      <a:cxn ang="0">
                        <a:pos x="0" y="156"/>
                      </a:cxn>
                      <a:cxn ang="0">
                        <a:pos x="0" y="144"/>
                      </a:cxn>
                      <a:cxn ang="0">
                        <a:pos x="0" y="138"/>
                      </a:cxn>
                      <a:cxn ang="0">
                        <a:pos x="6" y="126"/>
                      </a:cxn>
                      <a:cxn ang="0">
                        <a:pos x="18" y="108"/>
                      </a:cxn>
                      <a:cxn ang="0">
                        <a:pos x="114" y="12"/>
                      </a:cxn>
                      <a:cxn ang="0">
                        <a:pos x="126" y="6"/>
                      </a:cxn>
                      <a:cxn ang="0">
                        <a:pos x="192" y="0"/>
                      </a:cxn>
                      <a:cxn ang="0">
                        <a:pos x="270" y="0"/>
                      </a:cxn>
                      <a:cxn ang="0">
                        <a:pos x="270" y="12"/>
                      </a:cxn>
                      <a:cxn ang="0">
                        <a:pos x="270" y="24"/>
                      </a:cxn>
                      <a:cxn ang="0">
                        <a:pos x="282" y="30"/>
                      </a:cxn>
                      <a:cxn ang="0">
                        <a:pos x="288" y="36"/>
                      </a:cxn>
                      <a:cxn ang="0">
                        <a:pos x="294" y="42"/>
                      </a:cxn>
                      <a:cxn ang="0">
                        <a:pos x="306" y="42"/>
                      </a:cxn>
                      <a:cxn ang="0">
                        <a:pos x="312" y="42"/>
                      </a:cxn>
                      <a:cxn ang="0">
                        <a:pos x="324" y="42"/>
                      </a:cxn>
                      <a:cxn ang="0">
                        <a:pos x="330" y="42"/>
                      </a:cxn>
                      <a:cxn ang="0">
                        <a:pos x="342" y="54"/>
                      </a:cxn>
                    </a:cxnLst>
                    <a:rect l="0" t="0" r="r" b="b"/>
                    <a:pathLst>
                      <a:path w="342" h="234">
                        <a:moveTo>
                          <a:pt x="342" y="54"/>
                        </a:moveTo>
                        <a:lnTo>
                          <a:pt x="282" y="108"/>
                        </a:lnTo>
                        <a:lnTo>
                          <a:pt x="270" y="120"/>
                        </a:lnTo>
                        <a:lnTo>
                          <a:pt x="210" y="138"/>
                        </a:lnTo>
                        <a:lnTo>
                          <a:pt x="144" y="186"/>
                        </a:lnTo>
                        <a:lnTo>
                          <a:pt x="90" y="222"/>
                        </a:lnTo>
                        <a:lnTo>
                          <a:pt x="60" y="234"/>
                        </a:lnTo>
                        <a:lnTo>
                          <a:pt x="78" y="210"/>
                        </a:lnTo>
                        <a:lnTo>
                          <a:pt x="84" y="204"/>
                        </a:lnTo>
                        <a:lnTo>
                          <a:pt x="78" y="192"/>
                        </a:lnTo>
                        <a:lnTo>
                          <a:pt x="72" y="174"/>
                        </a:lnTo>
                        <a:lnTo>
                          <a:pt x="66" y="168"/>
                        </a:lnTo>
                        <a:lnTo>
                          <a:pt x="60" y="168"/>
                        </a:lnTo>
                        <a:lnTo>
                          <a:pt x="48" y="174"/>
                        </a:lnTo>
                        <a:lnTo>
                          <a:pt x="48" y="180"/>
                        </a:lnTo>
                        <a:lnTo>
                          <a:pt x="42" y="180"/>
                        </a:lnTo>
                        <a:lnTo>
                          <a:pt x="36" y="186"/>
                        </a:lnTo>
                        <a:lnTo>
                          <a:pt x="24" y="186"/>
                        </a:lnTo>
                        <a:lnTo>
                          <a:pt x="12" y="186"/>
                        </a:lnTo>
                        <a:lnTo>
                          <a:pt x="6" y="180"/>
                        </a:lnTo>
                        <a:lnTo>
                          <a:pt x="0" y="168"/>
                        </a:lnTo>
                        <a:lnTo>
                          <a:pt x="0" y="156"/>
                        </a:lnTo>
                        <a:lnTo>
                          <a:pt x="0" y="144"/>
                        </a:lnTo>
                        <a:lnTo>
                          <a:pt x="0" y="138"/>
                        </a:lnTo>
                        <a:lnTo>
                          <a:pt x="6" y="126"/>
                        </a:lnTo>
                        <a:lnTo>
                          <a:pt x="18" y="108"/>
                        </a:lnTo>
                        <a:lnTo>
                          <a:pt x="114" y="12"/>
                        </a:lnTo>
                        <a:lnTo>
                          <a:pt x="126" y="6"/>
                        </a:lnTo>
                        <a:lnTo>
                          <a:pt x="192" y="0"/>
                        </a:lnTo>
                        <a:lnTo>
                          <a:pt x="270" y="0"/>
                        </a:lnTo>
                        <a:lnTo>
                          <a:pt x="270" y="12"/>
                        </a:lnTo>
                        <a:lnTo>
                          <a:pt x="270" y="24"/>
                        </a:lnTo>
                        <a:lnTo>
                          <a:pt x="282" y="30"/>
                        </a:lnTo>
                        <a:lnTo>
                          <a:pt x="288" y="36"/>
                        </a:lnTo>
                        <a:lnTo>
                          <a:pt x="294" y="42"/>
                        </a:lnTo>
                        <a:lnTo>
                          <a:pt x="306" y="42"/>
                        </a:lnTo>
                        <a:lnTo>
                          <a:pt x="312" y="42"/>
                        </a:lnTo>
                        <a:lnTo>
                          <a:pt x="324" y="42"/>
                        </a:lnTo>
                        <a:lnTo>
                          <a:pt x="330" y="42"/>
                        </a:lnTo>
                        <a:lnTo>
                          <a:pt x="342" y="5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85" name="Freeform 851">
                    <a:extLst>
                      <a:ext uri="{FF2B5EF4-FFF2-40B4-BE49-F238E27FC236}">
                        <a16:creationId xmlns:a16="http://schemas.microsoft.com/office/drawing/2014/main" xmlns="" id="{42C0F4A7-2A38-F24D-BF31-0707A5C850CA}"/>
                      </a:ext>
                    </a:extLst>
                  </p:cNvPr>
                  <p:cNvSpPr>
                    <a:spLocks/>
                  </p:cNvSpPr>
                  <p:nvPr/>
                </p:nvSpPr>
                <p:spPr bwMode="auto">
                  <a:xfrm>
                    <a:off x="3681063" y="5294805"/>
                    <a:ext cx="367133" cy="696287"/>
                  </a:xfrm>
                  <a:custGeom>
                    <a:avLst/>
                    <a:gdLst/>
                    <a:ahLst/>
                    <a:cxnLst>
                      <a:cxn ang="0">
                        <a:pos x="42" y="54"/>
                      </a:cxn>
                      <a:cxn ang="0">
                        <a:pos x="24" y="150"/>
                      </a:cxn>
                      <a:cxn ang="0">
                        <a:pos x="12" y="246"/>
                      </a:cxn>
                      <a:cxn ang="0">
                        <a:pos x="0" y="330"/>
                      </a:cxn>
                      <a:cxn ang="0">
                        <a:pos x="168" y="330"/>
                      </a:cxn>
                      <a:cxn ang="0">
                        <a:pos x="168" y="252"/>
                      </a:cxn>
                      <a:cxn ang="0">
                        <a:pos x="174" y="234"/>
                      </a:cxn>
                      <a:cxn ang="0">
                        <a:pos x="168" y="204"/>
                      </a:cxn>
                      <a:cxn ang="0">
                        <a:pos x="174" y="54"/>
                      </a:cxn>
                      <a:cxn ang="0">
                        <a:pos x="174" y="6"/>
                      </a:cxn>
                      <a:cxn ang="0">
                        <a:pos x="132" y="24"/>
                      </a:cxn>
                      <a:cxn ang="0">
                        <a:pos x="54" y="6"/>
                      </a:cxn>
                      <a:cxn ang="0">
                        <a:pos x="48" y="0"/>
                      </a:cxn>
                      <a:cxn ang="0">
                        <a:pos x="48" y="18"/>
                      </a:cxn>
                      <a:cxn ang="0">
                        <a:pos x="48" y="0"/>
                      </a:cxn>
                      <a:cxn ang="0">
                        <a:pos x="42" y="54"/>
                      </a:cxn>
                    </a:cxnLst>
                    <a:rect l="0" t="0" r="r" b="b"/>
                    <a:pathLst>
                      <a:path w="174" h="330">
                        <a:moveTo>
                          <a:pt x="42" y="54"/>
                        </a:moveTo>
                        <a:lnTo>
                          <a:pt x="24" y="150"/>
                        </a:lnTo>
                        <a:lnTo>
                          <a:pt x="12" y="246"/>
                        </a:lnTo>
                        <a:lnTo>
                          <a:pt x="0" y="330"/>
                        </a:lnTo>
                        <a:lnTo>
                          <a:pt x="168" y="330"/>
                        </a:lnTo>
                        <a:lnTo>
                          <a:pt x="168" y="252"/>
                        </a:lnTo>
                        <a:lnTo>
                          <a:pt x="174" y="234"/>
                        </a:lnTo>
                        <a:lnTo>
                          <a:pt x="168" y="204"/>
                        </a:lnTo>
                        <a:lnTo>
                          <a:pt x="174" y="54"/>
                        </a:lnTo>
                        <a:lnTo>
                          <a:pt x="174" y="6"/>
                        </a:lnTo>
                        <a:lnTo>
                          <a:pt x="132" y="24"/>
                        </a:lnTo>
                        <a:lnTo>
                          <a:pt x="54" y="6"/>
                        </a:lnTo>
                        <a:lnTo>
                          <a:pt x="48" y="0"/>
                        </a:lnTo>
                        <a:lnTo>
                          <a:pt x="48" y="18"/>
                        </a:lnTo>
                        <a:lnTo>
                          <a:pt x="48" y="0"/>
                        </a:lnTo>
                        <a:lnTo>
                          <a:pt x="42" y="5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86" name="Freeform 854">
                    <a:extLst>
                      <a:ext uri="{FF2B5EF4-FFF2-40B4-BE49-F238E27FC236}">
                        <a16:creationId xmlns:a16="http://schemas.microsoft.com/office/drawing/2014/main" xmlns="" id="{B9C5362F-4F89-FD4A-9ADB-1701D94C9A23}"/>
                      </a:ext>
                    </a:extLst>
                  </p:cNvPr>
                  <p:cNvSpPr>
                    <a:spLocks/>
                  </p:cNvSpPr>
                  <p:nvPr/>
                </p:nvSpPr>
                <p:spPr bwMode="auto">
                  <a:xfrm>
                    <a:off x="4427988" y="5598639"/>
                    <a:ext cx="468411" cy="405112"/>
                  </a:xfrm>
                  <a:custGeom>
                    <a:avLst/>
                    <a:gdLst/>
                    <a:ahLst/>
                    <a:cxnLst>
                      <a:cxn ang="0">
                        <a:pos x="216" y="180"/>
                      </a:cxn>
                      <a:cxn ang="0">
                        <a:pos x="156" y="180"/>
                      </a:cxn>
                      <a:cxn ang="0">
                        <a:pos x="132" y="186"/>
                      </a:cxn>
                      <a:cxn ang="0">
                        <a:pos x="126" y="186"/>
                      </a:cxn>
                      <a:cxn ang="0">
                        <a:pos x="120" y="192"/>
                      </a:cxn>
                      <a:cxn ang="0">
                        <a:pos x="102" y="180"/>
                      </a:cxn>
                      <a:cxn ang="0">
                        <a:pos x="0" y="180"/>
                      </a:cxn>
                      <a:cxn ang="0">
                        <a:pos x="6" y="120"/>
                      </a:cxn>
                      <a:cxn ang="0">
                        <a:pos x="12" y="102"/>
                      </a:cxn>
                      <a:cxn ang="0">
                        <a:pos x="36" y="60"/>
                      </a:cxn>
                      <a:cxn ang="0">
                        <a:pos x="42" y="30"/>
                      </a:cxn>
                      <a:cxn ang="0">
                        <a:pos x="60" y="6"/>
                      </a:cxn>
                      <a:cxn ang="0">
                        <a:pos x="78" y="0"/>
                      </a:cxn>
                      <a:cxn ang="0">
                        <a:pos x="90" y="0"/>
                      </a:cxn>
                      <a:cxn ang="0">
                        <a:pos x="108" y="42"/>
                      </a:cxn>
                      <a:cxn ang="0">
                        <a:pos x="222" y="60"/>
                      </a:cxn>
                      <a:cxn ang="0">
                        <a:pos x="216" y="84"/>
                      </a:cxn>
                      <a:cxn ang="0">
                        <a:pos x="216" y="180"/>
                      </a:cxn>
                    </a:cxnLst>
                    <a:rect l="0" t="0" r="r" b="b"/>
                    <a:pathLst>
                      <a:path w="222" h="192">
                        <a:moveTo>
                          <a:pt x="216" y="180"/>
                        </a:moveTo>
                        <a:lnTo>
                          <a:pt x="156" y="180"/>
                        </a:lnTo>
                        <a:lnTo>
                          <a:pt x="132" y="186"/>
                        </a:lnTo>
                        <a:lnTo>
                          <a:pt x="126" y="186"/>
                        </a:lnTo>
                        <a:lnTo>
                          <a:pt x="120" y="192"/>
                        </a:lnTo>
                        <a:lnTo>
                          <a:pt x="102" y="180"/>
                        </a:lnTo>
                        <a:lnTo>
                          <a:pt x="0" y="180"/>
                        </a:lnTo>
                        <a:lnTo>
                          <a:pt x="6" y="120"/>
                        </a:lnTo>
                        <a:lnTo>
                          <a:pt x="12" y="102"/>
                        </a:lnTo>
                        <a:lnTo>
                          <a:pt x="36" y="60"/>
                        </a:lnTo>
                        <a:lnTo>
                          <a:pt x="42" y="30"/>
                        </a:lnTo>
                        <a:lnTo>
                          <a:pt x="60" y="6"/>
                        </a:lnTo>
                        <a:lnTo>
                          <a:pt x="78" y="0"/>
                        </a:lnTo>
                        <a:lnTo>
                          <a:pt x="90" y="0"/>
                        </a:lnTo>
                        <a:lnTo>
                          <a:pt x="108" y="42"/>
                        </a:lnTo>
                        <a:lnTo>
                          <a:pt x="222" y="60"/>
                        </a:lnTo>
                        <a:lnTo>
                          <a:pt x="216" y="84"/>
                        </a:lnTo>
                        <a:lnTo>
                          <a:pt x="216" y="18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87" name="Freeform 857">
                    <a:extLst>
                      <a:ext uri="{FF2B5EF4-FFF2-40B4-BE49-F238E27FC236}">
                        <a16:creationId xmlns:a16="http://schemas.microsoft.com/office/drawing/2014/main" xmlns="" id="{D6C8978C-F079-614D-A059-FA4F220388BD}"/>
                      </a:ext>
                    </a:extLst>
                  </p:cNvPr>
                  <p:cNvSpPr>
                    <a:spLocks/>
                  </p:cNvSpPr>
                  <p:nvPr/>
                </p:nvSpPr>
                <p:spPr bwMode="auto">
                  <a:xfrm>
                    <a:off x="4541926" y="4408621"/>
                    <a:ext cx="848204" cy="481071"/>
                  </a:xfrm>
                  <a:custGeom>
                    <a:avLst/>
                    <a:gdLst/>
                    <a:ahLst/>
                    <a:cxnLst>
                      <a:cxn ang="0">
                        <a:pos x="372" y="132"/>
                      </a:cxn>
                      <a:cxn ang="0">
                        <a:pos x="372" y="120"/>
                      </a:cxn>
                      <a:cxn ang="0">
                        <a:pos x="378" y="96"/>
                      </a:cxn>
                      <a:cxn ang="0">
                        <a:pos x="330" y="36"/>
                      </a:cxn>
                      <a:cxn ang="0">
                        <a:pos x="306" y="36"/>
                      </a:cxn>
                      <a:cxn ang="0">
                        <a:pos x="294" y="48"/>
                      </a:cxn>
                      <a:cxn ang="0">
                        <a:pos x="282" y="36"/>
                      </a:cxn>
                      <a:cxn ang="0">
                        <a:pos x="264" y="24"/>
                      </a:cxn>
                      <a:cxn ang="0">
                        <a:pos x="246" y="18"/>
                      </a:cxn>
                      <a:cxn ang="0">
                        <a:pos x="234" y="24"/>
                      </a:cxn>
                      <a:cxn ang="0">
                        <a:pos x="216" y="24"/>
                      </a:cxn>
                      <a:cxn ang="0">
                        <a:pos x="204" y="36"/>
                      </a:cxn>
                      <a:cxn ang="0">
                        <a:pos x="186" y="48"/>
                      </a:cxn>
                      <a:cxn ang="0">
                        <a:pos x="174" y="42"/>
                      </a:cxn>
                      <a:cxn ang="0">
                        <a:pos x="168" y="30"/>
                      </a:cxn>
                      <a:cxn ang="0">
                        <a:pos x="144" y="30"/>
                      </a:cxn>
                      <a:cxn ang="0">
                        <a:pos x="114" y="12"/>
                      </a:cxn>
                      <a:cxn ang="0">
                        <a:pos x="102" y="0"/>
                      </a:cxn>
                      <a:cxn ang="0">
                        <a:pos x="90" y="0"/>
                      </a:cxn>
                      <a:cxn ang="0">
                        <a:pos x="84" y="12"/>
                      </a:cxn>
                      <a:cxn ang="0">
                        <a:pos x="78" y="24"/>
                      </a:cxn>
                      <a:cxn ang="0">
                        <a:pos x="60" y="30"/>
                      </a:cxn>
                      <a:cxn ang="0">
                        <a:pos x="54" y="48"/>
                      </a:cxn>
                      <a:cxn ang="0">
                        <a:pos x="54" y="60"/>
                      </a:cxn>
                      <a:cxn ang="0">
                        <a:pos x="36" y="66"/>
                      </a:cxn>
                      <a:cxn ang="0">
                        <a:pos x="24" y="54"/>
                      </a:cxn>
                      <a:cxn ang="0">
                        <a:pos x="6" y="48"/>
                      </a:cxn>
                      <a:cxn ang="0">
                        <a:pos x="0" y="60"/>
                      </a:cxn>
                      <a:cxn ang="0">
                        <a:pos x="12" y="90"/>
                      </a:cxn>
                      <a:cxn ang="0">
                        <a:pos x="84" y="186"/>
                      </a:cxn>
                      <a:cxn ang="0">
                        <a:pos x="114" y="198"/>
                      </a:cxn>
                      <a:cxn ang="0">
                        <a:pos x="282" y="222"/>
                      </a:cxn>
                      <a:cxn ang="0">
                        <a:pos x="300" y="222"/>
                      </a:cxn>
                      <a:cxn ang="0">
                        <a:pos x="318" y="216"/>
                      </a:cxn>
                      <a:cxn ang="0">
                        <a:pos x="330" y="204"/>
                      </a:cxn>
                      <a:cxn ang="0">
                        <a:pos x="354" y="204"/>
                      </a:cxn>
                      <a:cxn ang="0">
                        <a:pos x="360" y="216"/>
                      </a:cxn>
                      <a:cxn ang="0">
                        <a:pos x="384" y="222"/>
                      </a:cxn>
                      <a:cxn ang="0">
                        <a:pos x="396" y="210"/>
                      </a:cxn>
                      <a:cxn ang="0">
                        <a:pos x="390" y="198"/>
                      </a:cxn>
                      <a:cxn ang="0">
                        <a:pos x="396" y="192"/>
                      </a:cxn>
                      <a:cxn ang="0">
                        <a:pos x="402" y="186"/>
                      </a:cxn>
                      <a:cxn ang="0">
                        <a:pos x="396" y="162"/>
                      </a:cxn>
                      <a:cxn ang="0">
                        <a:pos x="396" y="150"/>
                      </a:cxn>
                      <a:cxn ang="0">
                        <a:pos x="390" y="144"/>
                      </a:cxn>
                      <a:cxn ang="0">
                        <a:pos x="378" y="126"/>
                      </a:cxn>
                    </a:cxnLst>
                    <a:rect l="0" t="0" r="r" b="b"/>
                    <a:pathLst>
                      <a:path w="402" h="228">
                        <a:moveTo>
                          <a:pt x="378" y="126"/>
                        </a:moveTo>
                        <a:lnTo>
                          <a:pt x="372" y="132"/>
                        </a:lnTo>
                        <a:lnTo>
                          <a:pt x="372" y="126"/>
                        </a:lnTo>
                        <a:lnTo>
                          <a:pt x="372" y="120"/>
                        </a:lnTo>
                        <a:lnTo>
                          <a:pt x="372" y="114"/>
                        </a:lnTo>
                        <a:lnTo>
                          <a:pt x="378" y="96"/>
                        </a:lnTo>
                        <a:lnTo>
                          <a:pt x="336" y="36"/>
                        </a:lnTo>
                        <a:lnTo>
                          <a:pt x="330" y="36"/>
                        </a:lnTo>
                        <a:lnTo>
                          <a:pt x="324" y="36"/>
                        </a:lnTo>
                        <a:lnTo>
                          <a:pt x="306" y="36"/>
                        </a:lnTo>
                        <a:lnTo>
                          <a:pt x="300" y="42"/>
                        </a:lnTo>
                        <a:lnTo>
                          <a:pt x="294" y="48"/>
                        </a:lnTo>
                        <a:lnTo>
                          <a:pt x="288" y="42"/>
                        </a:lnTo>
                        <a:lnTo>
                          <a:pt x="282" y="36"/>
                        </a:lnTo>
                        <a:lnTo>
                          <a:pt x="270" y="30"/>
                        </a:lnTo>
                        <a:lnTo>
                          <a:pt x="264" y="24"/>
                        </a:lnTo>
                        <a:lnTo>
                          <a:pt x="258" y="18"/>
                        </a:lnTo>
                        <a:lnTo>
                          <a:pt x="246" y="18"/>
                        </a:lnTo>
                        <a:lnTo>
                          <a:pt x="240" y="18"/>
                        </a:lnTo>
                        <a:lnTo>
                          <a:pt x="234" y="24"/>
                        </a:lnTo>
                        <a:lnTo>
                          <a:pt x="222" y="24"/>
                        </a:lnTo>
                        <a:lnTo>
                          <a:pt x="216" y="24"/>
                        </a:lnTo>
                        <a:lnTo>
                          <a:pt x="210" y="30"/>
                        </a:lnTo>
                        <a:lnTo>
                          <a:pt x="204" y="36"/>
                        </a:lnTo>
                        <a:lnTo>
                          <a:pt x="198" y="42"/>
                        </a:lnTo>
                        <a:lnTo>
                          <a:pt x="186" y="48"/>
                        </a:lnTo>
                        <a:lnTo>
                          <a:pt x="180" y="48"/>
                        </a:lnTo>
                        <a:lnTo>
                          <a:pt x="174" y="42"/>
                        </a:lnTo>
                        <a:lnTo>
                          <a:pt x="174" y="36"/>
                        </a:lnTo>
                        <a:lnTo>
                          <a:pt x="168" y="30"/>
                        </a:lnTo>
                        <a:lnTo>
                          <a:pt x="162" y="30"/>
                        </a:lnTo>
                        <a:lnTo>
                          <a:pt x="144" y="30"/>
                        </a:lnTo>
                        <a:lnTo>
                          <a:pt x="120" y="18"/>
                        </a:lnTo>
                        <a:lnTo>
                          <a:pt x="114" y="12"/>
                        </a:lnTo>
                        <a:lnTo>
                          <a:pt x="108" y="6"/>
                        </a:lnTo>
                        <a:lnTo>
                          <a:pt x="102" y="0"/>
                        </a:lnTo>
                        <a:lnTo>
                          <a:pt x="96" y="0"/>
                        </a:lnTo>
                        <a:lnTo>
                          <a:pt x="90" y="0"/>
                        </a:lnTo>
                        <a:lnTo>
                          <a:pt x="84" y="6"/>
                        </a:lnTo>
                        <a:lnTo>
                          <a:pt x="84" y="12"/>
                        </a:lnTo>
                        <a:lnTo>
                          <a:pt x="84" y="18"/>
                        </a:lnTo>
                        <a:lnTo>
                          <a:pt x="78" y="24"/>
                        </a:lnTo>
                        <a:lnTo>
                          <a:pt x="72" y="24"/>
                        </a:lnTo>
                        <a:lnTo>
                          <a:pt x="60" y="30"/>
                        </a:lnTo>
                        <a:lnTo>
                          <a:pt x="48" y="42"/>
                        </a:lnTo>
                        <a:lnTo>
                          <a:pt x="54" y="48"/>
                        </a:lnTo>
                        <a:lnTo>
                          <a:pt x="54" y="54"/>
                        </a:lnTo>
                        <a:lnTo>
                          <a:pt x="54" y="60"/>
                        </a:lnTo>
                        <a:lnTo>
                          <a:pt x="42" y="66"/>
                        </a:lnTo>
                        <a:lnTo>
                          <a:pt x="36" y="66"/>
                        </a:lnTo>
                        <a:lnTo>
                          <a:pt x="30" y="60"/>
                        </a:lnTo>
                        <a:lnTo>
                          <a:pt x="24" y="54"/>
                        </a:lnTo>
                        <a:lnTo>
                          <a:pt x="12" y="48"/>
                        </a:lnTo>
                        <a:lnTo>
                          <a:pt x="6" y="48"/>
                        </a:lnTo>
                        <a:lnTo>
                          <a:pt x="0" y="54"/>
                        </a:lnTo>
                        <a:lnTo>
                          <a:pt x="0" y="60"/>
                        </a:lnTo>
                        <a:lnTo>
                          <a:pt x="6" y="60"/>
                        </a:lnTo>
                        <a:lnTo>
                          <a:pt x="12" y="90"/>
                        </a:lnTo>
                        <a:lnTo>
                          <a:pt x="36" y="174"/>
                        </a:lnTo>
                        <a:lnTo>
                          <a:pt x="84" y="186"/>
                        </a:lnTo>
                        <a:lnTo>
                          <a:pt x="102" y="192"/>
                        </a:lnTo>
                        <a:lnTo>
                          <a:pt x="114" y="198"/>
                        </a:lnTo>
                        <a:lnTo>
                          <a:pt x="126" y="228"/>
                        </a:lnTo>
                        <a:lnTo>
                          <a:pt x="282" y="222"/>
                        </a:lnTo>
                        <a:lnTo>
                          <a:pt x="288" y="222"/>
                        </a:lnTo>
                        <a:lnTo>
                          <a:pt x="300" y="222"/>
                        </a:lnTo>
                        <a:lnTo>
                          <a:pt x="312" y="216"/>
                        </a:lnTo>
                        <a:lnTo>
                          <a:pt x="318" y="216"/>
                        </a:lnTo>
                        <a:lnTo>
                          <a:pt x="324" y="210"/>
                        </a:lnTo>
                        <a:lnTo>
                          <a:pt x="330" y="204"/>
                        </a:lnTo>
                        <a:lnTo>
                          <a:pt x="348" y="204"/>
                        </a:lnTo>
                        <a:lnTo>
                          <a:pt x="354" y="204"/>
                        </a:lnTo>
                        <a:lnTo>
                          <a:pt x="360" y="210"/>
                        </a:lnTo>
                        <a:lnTo>
                          <a:pt x="360" y="216"/>
                        </a:lnTo>
                        <a:lnTo>
                          <a:pt x="372" y="222"/>
                        </a:lnTo>
                        <a:lnTo>
                          <a:pt x="384" y="222"/>
                        </a:lnTo>
                        <a:lnTo>
                          <a:pt x="396" y="216"/>
                        </a:lnTo>
                        <a:lnTo>
                          <a:pt x="396" y="210"/>
                        </a:lnTo>
                        <a:lnTo>
                          <a:pt x="390" y="204"/>
                        </a:lnTo>
                        <a:lnTo>
                          <a:pt x="390" y="198"/>
                        </a:lnTo>
                        <a:lnTo>
                          <a:pt x="390" y="192"/>
                        </a:lnTo>
                        <a:lnTo>
                          <a:pt x="396" y="192"/>
                        </a:lnTo>
                        <a:lnTo>
                          <a:pt x="402" y="192"/>
                        </a:lnTo>
                        <a:lnTo>
                          <a:pt x="402" y="186"/>
                        </a:lnTo>
                        <a:lnTo>
                          <a:pt x="396" y="180"/>
                        </a:lnTo>
                        <a:lnTo>
                          <a:pt x="396" y="162"/>
                        </a:lnTo>
                        <a:lnTo>
                          <a:pt x="396" y="156"/>
                        </a:lnTo>
                        <a:lnTo>
                          <a:pt x="396" y="150"/>
                        </a:lnTo>
                        <a:lnTo>
                          <a:pt x="390" y="150"/>
                        </a:lnTo>
                        <a:lnTo>
                          <a:pt x="390" y="144"/>
                        </a:lnTo>
                        <a:lnTo>
                          <a:pt x="384" y="132"/>
                        </a:lnTo>
                        <a:lnTo>
                          <a:pt x="378" y="12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88" name="Freeform 858">
                    <a:extLst>
                      <a:ext uri="{FF2B5EF4-FFF2-40B4-BE49-F238E27FC236}">
                        <a16:creationId xmlns:a16="http://schemas.microsoft.com/office/drawing/2014/main" xmlns="" id="{ACA2F0E1-F0C1-0A46-A52F-62E243A9FE9B}"/>
                      </a:ext>
                    </a:extLst>
                  </p:cNvPr>
                  <p:cNvSpPr>
                    <a:spLocks/>
                  </p:cNvSpPr>
                  <p:nvPr/>
                </p:nvSpPr>
                <p:spPr bwMode="auto">
                  <a:xfrm>
                    <a:off x="4883741" y="5510021"/>
                    <a:ext cx="595009" cy="493731"/>
                  </a:xfrm>
                  <a:custGeom>
                    <a:avLst/>
                    <a:gdLst/>
                    <a:ahLst/>
                    <a:cxnLst>
                      <a:cxn ang="0">
                        <a:pos x="264" y="162"/>
                      </a:cxn>
                      <a:cxn ang="0">
                        <a:pos x="264" y="156"/>
                      </a:cxn>
                      <a:cxn ang="0">
                        <a:pos x="264" y="150"/>
                      </a:cxn>
                      <a:cxn ang="0">
                        <a:pos x="252" y="138"/>
                      </a:cxn>
                      <a:cxn ang="0">
                        <a:pos x="240" y="132"/>
                      </a:cxn>
                      <a:cxn ang="0">
                        <a:pos x="228" y="132"/>
                      </a:cxn>
                      <a:cxn ang="0">
                        <a:pos x="228" y="114"/>
                      </a:cxn>
                      <a:cxn ang="0">
                        <a:pos x="222" y="108"/>
                      </a:cxn>
                      <a:cxn ang="0">
                        <a:pos x="216" y="96"/>
                      </a:cxn>
                      <a:cxn ang="0">
                        <a:pos x="222" y="90"/>
                      </a:cxn>
                      <a:cxn ang="0">
                        <a:pos x="222" y="84"/>
                      </a:cxn>
                      <a:cxn ang="0">
                        <a:pos x="216" y="72"/>
                      </a:cxn>
                      <a:cxn ang="0">
                        <a:pos x="210" y="60"/>
                      </a:cxn>
                      <a:cxn ang="0">
                        <a:pos x="210" y="54"/>
                      </a:cxn>
                      <a:cxn ang="0">
                        <a:pos x="210" y="48"/>
                      </a:cxn>
                      <a:cxn ang="0">
                        <a:pos x="216" y="42"/>
                      </a:cxn>
                      <a:cxn ang="0">
                        <a:pos x="216" y="36"/>
                      </a:cxn>
                      <a:cxn ang="0">
                        <a:pos x="216" y="30"/>
                      </a:cxn>
                      <a:cxn ang="0">
                        <a:pos x="210" y="24"/>
                      </a:cxn>
                      <a:cxn ang="0">
                        <a:pos x="198" y="24"/>
                      </a:cxn>
                      <a:cxn ang="0">
                        <a:pos x="192" y="30"/>
                      </a:cxn>
                      <a:cxn ang="0">
                        <a:pos x="192" y="36"/>
                      </a:cxn>
                      <a:cxn ang="0">
                        <a:pos x="192" y="42"/>
                      </a:cxn>
                      <a:cxn ang="0">
                        <a:pos x="192" y="48"/>
                      </a:cxn>
                      <a:cxn ang="0">
                        <a:pos x="174" y="42"/>
                      </a:cxn>
                      <a:cxn ang="0">
                        <a:pos x="168" y="42"/>
                      </a:cxn>
                      <a:cxn ang="0">
                        <a:pos x="162" y="36"/>
                      </a:cxn>
                      <a:cxn ang="0">
                        <a:pos x="156" y="30"/>
                      </a:cxn>
                      <a:cxn ang="0">
                        <a:pos x="150" y="24"/>
                      </a:cxn>
                      <a:cxn ang="0">
                        <a:pos x="150" y="12"/>
                      </a:cxn>
                      <a:cxn ang="0">
                        <a:pos x="150" y="0"/>
                      </a:cxn>
                      <a:cxn ang="0">
                        <a:pos x="138" y="0"/>
                      </a:cxn>
                      <a:cxn ang="0">
                        <a:pos x="132" y="0"/>
                      </a:cxn>
                      <a:cxn ang="0">
                        <a:pos x="126" y="0"/>
                      </a:cxn>
                      <a:cxn ang="0">
                        <a:pos x="120" y="6"/>
                      </a:cxn>
                      <a:cxn ang="0">
                        <a:pos x="126" y="12"/>
                      </a:cxn>
                      <a:cxn ang="0">
                        <a:pos x="126" y="18"/>
                      </a:cxn>
                      <a:cxn ang="0">
                        <a:pos x="126" y="24"/>
                      </a:cxn>
                      <a:cxn ang="0">
                        <a:pos x="120" y="24"/>
                      </a:cxn>
                      <a:cxn ang="0">
                        <a:pos x="108" y="30"/>
                      </a:cxn>
                      <a:cxn ang="0">
                        <a:pos x="96" y="36"/>
                      </a:cxn>
                      <a:cxn ang="0">
                        <a:pos x="90" y="36"/>
                      </a:cxn>
                      <a:cxn ang="0">
                        <a:pos x="84" y="36"/>
                      </a:cxn>
                      <a:cxn ang="0">
                        <a:pos x="84" y="42"/>
                      </a:cxn>
                      <a:cxn ang="0">
                        <a:pos x="90" y="48"/>
                      </a:cxn>
                      <a:cxn ang="0">
                        <a:pos x="0" y="126"/>
                      </a:cxn>
                      <a:cxn ang="0">
                        <a:pos x="0" y="222"/>
                      </a:cxn>
                      <a:cxn ang="0">
                        <a:pos x="270" y="234"/>
                      </a:cxn>
                      <a:cxn ang="0">
                        <a:pos x="282" y="222"/>
                      </a:cxn>
                      <a:cxn ang="0">
                        <a:pos x="282" y="210"/>
                      </a:cxn>
                      <a:cxn ang="0">
                        <a:pos x="264" y="162"/>
                      </a:cxn>
                    </a:cxnLst>
                    <a:rect l="0" t="0" r="r" b="b"/>
                    <a:pathLst>
                      <a:path w="282" h="234">
                        <a:moveTo>
                          <a:pt x="264" y="162"/>
                        </a:moveTo>
                        <a:lnTo>
                          <a:pt x="264" y="156"/>
                        </a:lnTo>
                        <a:lnTo>
                          <a:pt x="264" y="150"/>
                        </a:lnTo>
                        <a:lnTo>
                          <a:pt x="252" y="138"/>
                        </a:lnTo>
                        <a:lnTo>
                          <a:pt x="240" y="132"/>
                        </a:lnTo>
                        <a:lnTo>
                          <a:pt x="228" y="132"/>
                        </a:lnTo>
                        <a:lnTo>
                          <a:pt x="228" y="114"/>
                        </a:lnTo>
                        <a:lnTo>
                          <a:pt x="222" y="108"/>
                        </a:lnTo>
                        <a:lnTo>
                          <a:pt x="216" y="96"/>
                        </a:lnTo>
                        <a:lnTo>
                          <a:pt x="222" y="90"/>
                        </a:lnTo>
                        <a:lnTo>
                          <a:pt x="222" y="84"/>
                        </a:lnTo>
                        <a:lnTo>
                          <a:pt x="216" y="72"/>
                        </a:lnTo>
                        <a:lnTo>
                          <a:pt x="210" y="60"/>
                        </a:lnTo>
                        <a:lnTo>
                          <a:pt x="210" y="54"/>
                        </a:lnTo>
                        <a:lnTo>
                          <a:pt x="210" y="48"/>
                        </a:lnTo>
                        <a:lnTo>
                          <a:pt x="216" y="42"/>
                        </a:lnTo>
                        <a:lnTo>
                          <a:pt x="216" y="36"/>
                        </a:lnTo>
                        <a:lnTo>
                          <a:pt x="216" y="30"/>
                        </a:lnTo>
                        <a:lnTo>
                          <a:pt x="210" y="24"/>
                        </a:lnTo>
                        <a:lnTo>
                          <a:pt x="198" y="24"/>
                        </a:lnTo>
                        <a:lnTo>
                          <a:pt x="192" y="30"/>
                        </a:lnTo>
                        <a:lnTo>
                          <a:pt x="192" y="36"/>
                        </a:lnTo>
                        <a:lnTo>
                          <a:pt x="192" y="42"/>
                        </a:lnTo>
                        <a:lnTo>
                          <a:pt x="192" y="48"/>
                        </a:lnTo>
                        <a:lnTo>
                          <a:pt x="174" y="42"/>
                        </a:lnTo>
                        <a:lnTo>
                          <a:pt x="168" y="42"/>
                        </a:lnTo>
                        <a:lnTo>
                          <a:pt x="162" y="36"/>
                        </a:lnTo>
                        <a:lnTo>
                          <a:pt x="156" y="30"/>
                        </a:lnTo>
                        <a:lnTo>
                          <a:pt x="150" y="24"/>
                        </a:lnTo>
                        <a:lnTo>
                          <a:pt x="150" y="12"/>
                        </a:lnTo>
                        <a:lnTo>
                          <a:pt x="150" y="0"/>
                        </a:lnTo>
                        <a:lnTo>
                          <a:pt x="138" y="0"/>
                        </a:lnTo>
                        <a:lnTo>
                          <a:pt x="132" y="0"/>
                        </a:lnTo>
                        <a:lnTo>
                          <a:pt x="126" y="0"/>
                        </a:lnTo>
                        <a:lnTo>
                          <a:pt x="120" y="6"/>
                        </a:lnTo>
                        <a:lnTo>
                          <a:pt x="126" y="12"/>
                        </a:lnTo>
                        <a:lnTo>
                          <a:pt x="126" y="18"/>
                        </a:lnTo>
                        <a:lnTo>
                          <a:pt x="126" y="24"/>
                        </a:lnTo>
                        <a:lnTo>
                          <a:pt x="120" y="24"/>
                        </a:lnTo>
                        <a:lnTo>
                          <a:pt x="108" y="30"/>
                        </a:lnTo>
                        <a:lnTo>
                          <a:pt x="96" y="36"/>
                        </a:lnTo>
                        <a:lnTo>
                          <a:pt x="90" y="36"/>
                        </a:lnTo>
                        <a:lnTo>
                          <a:pt x="84" y="36"/>
                        </a:lnTo>
                        <a:lnTo>
                          <a:pt x="84" y="42"/>
                        </a:lnTo>
                        <a:lnTo>
                          <a:pt x="90" y="48"/>
                        </a:lnTo>
                        <a:lnTo>
                          <a:pt x="0" y="126"/>
                        </a:lnTo>
                        <a:lnTo>
                          <a:pt x="0" y="222"/>
                        </a:lnTo>
                        <a:lnTo>
                          <a:pt x="270" y="234"/>
                        </a:lnTo>
                        <a:lnTo>
                          <a:pt x="282" y="222"/>
                        </a:lnTo>
                        <a:lnTo>
                          <a:pt x="282" y="210"/>
                        </a:lnTo>
                        <a:lnTo>
                          <a:pt x="264" y="162"/>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89" name="Freeform 861">
                    <a:extLst>
                      <a:ext uri="{FF2B5EF4-FFF2-40B4-BE49-F238E27FC236}">
                        <a16:creationId xmlns:a16="http://schemas.microsoft.com/office/drawing/2014/main" xmlns="" id="{916F3051-B29E-794D-9A06-5F3B472A63A8}"/>
                      </a:ext>
                    </a:extLst>
                  </p:cNvPr>
                  <p:cNvSpPr>
                    <a:spLocks/>
                  </p:cNvSpPr>
                  <p:nvPr/>
                </p:nvSpPr>
                <p:spPr bwMode="auto">
                  <a:xfrm>
                    <a:off x="2364448" y="4522559"/>
                    <a:ext cx="721607" cy="658308"/>
                  </a:xfrm>
                  <a:custGeom>
                    <a:avLst/>
                    <a:gdLst/>
                    <a:ahLst/>
                    <a:cxnLst>
                      <a:cxn ang="0">
                        <a:pos x="12" y="96"/>
                      </a:cxn>
                      <a:cxn ang="0">
                        <a:pos x="48" y="72"/>
                      </a:cxn>
                      <a:cxn ang="0">
                        <a:pos x="108" y="60"/>
                      </a:cxn>
                      <a:cxn ang="0">
                        <a:pos x="156" y="60"/>
                      </a:cxn>
                      <a:cxn ang="0">
                        <a:pos x="174" y="54"/>
                      </a:cxn>
                      <a:cxn ang="0">
                        <a:pos x="186" y="36"/>
                      </a:cxn>
                      <a:cxn ang="0">
                        <a:pos x="186" y="24"/>
                      </a:cxn>
                      <a:cxn ang="0">
                        <a:pos x="198" y="24"/>
                      </a:cxn>
                      <a:cxn ang="0">
                        <a:pos x="204" y="18"/>
                      </a:cxn>
                      <a:cxn ang="0">
                        <a:pos x="210" y="0"/>
                      </a:cxn>
                      <a:cxn ang="0">
                        <a:pos x="222" y="0"/>
                      </a:cxn>
                      <a:cxn ang="0">
                        <a:pos x="228" y="24"/>
                      </a:cxn>
                      <a:cxn ang="0">
                        <a:pos x="240" y="36"/>
                      </a:cxn>
                      <a:cxn ang="0">
                        <a:pos x="240" y="48"/>
                      </a:cxn>
                      <a:cxn ang="0">
                        <a:pos x="246" y="60"/>
                      </a:cxn>
                      <a:cxn ang="0">
                        <a:pos x="264" y="54"/>
                      </a:cxn>
                      <a:cxn ang="0">
                        <a:pos x="258" y="72"/>
                      </a:cxn>
                      <a:cxn ang="0">
                        <a:pos x="258" y="96"/>
                      </a:cxn>
                      <a:cxn ang="0">
                        <a:pos x="264" y="108"/>
                      </a:cxn>
                      <a:cxn ang="0">
                        <a:pos x="282" y="114"/>
                      </a:cxn>
                      <a:cxn ang="0">
                        <a:pos x="300" y="108"/>
                      </a:cxn>
                      <a:cxn ang="0">
                        <a:pos x="306" y="102"/>
                      </a:cxn>
                      <a:cxn ang="0">
                        <a:pos x="324" y="96"/>
                      </a:cxn>
                      <a:cxn ang="0">
                        <a:pos x="336" y="120"/>
                      </a:cxn>
                      <a:cxn ang="0">
                        <a:pos x="222" y="216"/>
                      </a:cxn>
                      <a:cxn ang="0">
                        <a:pos x="180" y="246"/>
                      </a:cxn>
                      <a:cxn ang="0">
                        <a:pos x="168" y="258"/>
                      </a:cxn>
                      <a:cxn ang="0">
                        <a:pos x="162" y="264"/>
                      </a:cxn>
                      <a:cxn ang="0">
                        <a:pos x="162" y="276"/>
                      </a:cxn>
                      <a:cxn ang="0">
                        <a:pos x="156" y="282"/>
                      </a:cxn>
                      <a:cxn ang="0">
                        <a:pos x="150" y="288"/>
                      </a:cxn>
                      <a:cxn ang="0">
                        <a:pos x="126" y="306"/>
                      </a:cxn>
                      <a:cxn ang="0">
                        <a:pos x="114" y="312"/>
                      </a:cxn>
                      <a:cxn ang="0">
                        <a:pos x="102" y="306"/>
                      </a:cxn>
                      <a:cxn ang="0">
                        <a:pos x="102" y="294"/>
                      </a:cxn>
                      <a:cxn ang="0">
                        <a:pos x="96" y="282"/>
                      </a:cxn>
                      <a:cxn ang="0">
                        <a:pos x="90" y="270"/>
                      </a:cxn>
                      <a:cxn ang="0">
                        <a:pos x="96" y="258"/>
                      </a:cxn>
                      <a:cxn ang="0">
                        <a:pos x="102" y="252"/>
                      </a:cxn>
                      <a:cxn ang="0">
                        <a:pos x="90" y="228"/>
                      </a:cxn>
                      <a:cxn ang="0">
                        <a:pos x="78" y="192"/>
                      </a:cxn>
                      <a:cxn ang="0">
                        <a:pos x="48" y="174"/>
                      </a:cxn>
                      <a:cxn ang="0">
                        <a:pos x="42" y="156"/>
                      </a:cxn>
                      <a:cxn ang="0">
                        <a:pos x="36" y="138"/>
                      </a:cxn>
                      <a:cxn ang="0">
                        <a:pos x="36" y="126"/>
                      </a:cxn>
                      <a:cxn ang="0">
                        <a:pos x="18" y="108"/>
                      </a:cxn>
                      <a:cxn ang="0">
                        <a:pos x="6" y="114"/>
                      </a:cxn>
                    </a:cxnLst>
                    <a:rect l="0" t="0" r="r" b="b"/>
                    <a:pathLst>
                      <a:path w="342" h="312">
                        <a:moveTo>
                          <a:pt x="0" y="108"/>
                        </a:moveTo>
                        <a:lnTo>
                          <a:pt x="12" y="96"/>
                        </a:lnTo>
                        <a:lnTo>
                          <a:pt x="30" y="78"/>
                        </a:lnTo>
                        <a:lnTo>
                          <a:pt x="48" y="72"/>
                        </a:lnTo>
                        <a:lnTo>
                          <a:pt x="66" y="66"/>
                        </a:lnTo>
                        <a:lnTo>
                          <a:pt x="108" y="60"/>
                        </a:lnTo>
                        <a:lnTo>
                          <a:pt x="144" y="60"/>
                        </a:lnTo>
                        <a:lnTo>
                          <a:pt x="156" y="60"/>
                        </a:lnTo>
                        <a:lnTo>
                          <a:pt x="168" y="60"/>
                        </a:lnTo>
                        <a:lnTo>
                          <a:pt x="174" y="54"/>
                        </a:lnTo>
                        <a:lnTo>
                          <a:pt x="180" y="42"/>
                        </a:lnTo>
                        <a:lnTo>
                          <a:pt x="186" y="36"/>
                        </a:lnTo>
                        <a:lnTo>
                          <a:pt x="186" y="30"/>
                        </a:lnTo>
                        <a:lnTo>
                          <a:pt x="186" y="24"/>
                        </a:lnTo>
                        <a:lnTo>
                          <a:pt x="192" y="24"/>
                        </a:lnTo>
                        <a:lnTo>
                          <a:pt x="198" y="24"/>
                        </a:lnTo>
                        <a:lnTo>
                          <a:pt x="204" y="24"/>
                        </a:lnTo>
                        <a:lnTo>
                          <a:pt x="204" y="18"/>
                        </a:lnTo>
                        <a:lnTo>
                          <a:pt x="210" y="6"/>
                        </a:lnTo>
                        <a:lnTo>
                          <a:pt x="210" y="0"/>
                        </a:lnTo>
                        <a:lnTo>
                          <a:pt x="216" y="0"/>
                        </a:lnTo>
                        <a:lnTo>
                          <a:pt x="222" y="0"/>
                        </a:lnTo>
                        <a:lnTo>
                          <a:pt x="222" y="12"/>
                        </a:lnTo>
                        <a:lnTo>
                          <a:pt x="228" y="24"/>
                        </a:lnTo>
                        <a:lnTo>
                          <a:pt x="234" y="36"/>
                        </a:lnTo>
                        <a:lnTo>
                          <a:pt x="240" y="36"/>
                        </a:lnTo>
                        <a:lnTo>
                          <a:pt x="240" y="42"/>
                        </a:lnTo>
                        <a:lnTo>
                          <a:pt x="240" y="48"/>
                        </a:lnTo>
                        <a:lnTo>
                          <a:pt x="240" y="54"/>
                        </a:lnTo>
                        <a:lnTo>
                          <a:pt x="246" y="60"/>
                        </a:lnTo>
                        <a:lnTo>
                          <a:pt x="252" y="60"/>
                        </a:lnTo>
                        <a:lnTo>
                          <a:pt x="264" y="54"/>
                        </a:lnTo>
                        <a:lnTo>
                          <a:pt x="258" y="66"/>
                        </a:lnTo>
                        <a:lnTo>
                          <a:pt x="258" y="72"/>
                        </a:lnTo>
                        <a:lnTo>
                          <a:pt x="258" y="84"/>
                        </a:lnTo>
                        <a:lnTo>
                          <a:pt x="258" y="96"/>
                        </a:lnTo>
                        <a:lnTo>
                          <a:pt x="258" y="102"/>
                        </a:lnTo>
                        <a:lnTo>
                          <a:pt x="264" y="108"/>
                        </a:lnTo>
                        <a:lnTo>
                          <a:pt x="270" y="114"/>
                        </a:lnTo>
                        <a:lnTo>
                          <a:pt x="282" y="114"/>
                        </a:lnTo>
                        <a:lnTo>
                          <a:pt x="294" y="114"/>
                        </a:lnTo>
                        <a:lnTo>
                          <a:pt x="300" y="108"/>
                        </a:lnTo>
                        <a:lnTo>
                          <a:pt x="306" y="108"/>
                        </a:lnTo>
                        <a:lnTo>
                          <a:pt x="306" y="102"/>
                        </a:lnTo>
                        <a:lnTo>
                          <a:pt x="318" y="96"/>
                        </a:lnTo>
                        <a:lnTo>
                          <a:pt x="324" y="96"/>
                        </a:lnTo>
                        <a:lnTo>
                          <a:pt x="330" y="102"/>
                        </a:lnTo>
                        <a:lnTo>
                          <a:pt x="336" y="120"/>
                        </a:lnTo>
                        <a:lnTo>
                          <a:pt x="342" y="132"/>
                        </a:lnTo>
                        <a:lnTo>
                          <a:pt x="222" y="216"/>
                        </a:lnTo>
                        <a:lnTo>
                          <a:pt x="186" y="234"/>
                        </a:lnTo>
                        <a:lnTo>
                          <a:pt x="180" y="246"/>
                        </a:lnTo>
                        <a:lnTo>
                          <a:pt x="180" y="252"/>
                        </a:lnTo>
                        <a:lnTo>
                          <a:pt x="168" y="258"/>
                        </a:lnTo>
                        <a:lnTo>
                          <a:pt x="162" y="258"/>
                        </a:lnTo>
                        <a:lnTo>
                          <a:pt x="162" y="264"/>
                        </a:lnTo>
                        <a:lnTo>
                          <a:pt x="162" y="270"/>
                        </a:lnTo>
                        <a:lnTo>
                          <a:pt x="162" y="276"/>
                        </a:lnTo>
                        <a:lnTo>
                          <a:pt x="162" y="282"/>
                        </a:lnTo>
                        <a:lnTo>
                          <a:pt x="156" y="282"/>
                        </a:lnTo>
                        <a:lnTo>
                          <a:pt x="156" y="288"/>
                        </a:lnTo>
                        <a:lnTo>
                          <a:pt x="150" y="288"/>
                        </a:lnTo>
                        <a:lnTo>
                          <a:pt x="144" y="294"/>
                        </a:lnTo>
                        <a:lnTo>
                          <a:pt x="126" y="306"/>
                        </a:lnTo>
                        <a:lnTo>
                          <a:pt x="120" y="306"/>
                        </a:lnTo>
                        <a:lnTo>
                          <a:pt x="114" y="312"/>
                        </a:lnTo>
                        <a:lnTo>
                          <a:pt x="102" y="312"/>
                        </a:lnTo>
                        <a:lnTo>
                          <a:pt x="102" y="306"/>
                        </a:lnTo>
                        <a:lnTo>
                          <a:pt x="102" y="300"/>
                        </a:lnTo>
                        <a:lnTo>
                          <a:pt x="102" y="294"/>
                        </a:lnTo>
                        <a:lnTo>
                          <a:pt x="102" y="288"/>
                        </a:lnTo>
                        <a:lnTo>
                          <a:pt x="96" y="282"/>
                        </a:lnTo>
                        <a:lnTo>
                          <a:pt x="90" y="276"/>
                        </a:lnTo>
                        <a:lnTo>
                          <a:pt x="90" y="270"/>
                        </a:lnTo>
                        <a:lnTo>
                          <a:pt x="90" y="264"/>
                        </a:lnTo>
                        <a:lnTo>
                          <a:pt x="96" y="258"/>
                        </a:lnTo>
                        <a:lnTo>
                          <a:pt x="96" y="252"/>
                        </a:lnTo>
                        <a:lnTo>
                          <a:pt x="102" y="252"/>
                        </a:lnTo>
                        <a:lnTo>
                          <a:pt x="96" y="240"/>
                        </a:lnTo>
                        <a:lnTo>
                          <a:pt x="90" y="228"/>
                        </a:lnTo>
                        <a:lnTo>
                          <a:pt x="84" y="210"/>
                        </a:lnTo>
                        <a:lnTo>
                          <a:pt x="78" y="192"/>
                        </a:lnTo>
                        <a:lnTo>
                          <a:pt x="60" y="186"/>
                        </a:lnTo>
                        <a:lnTo>
                          <a:pt x="48" y="174"/>
                        </a:lnTo>
                        <a:lnTo>
                          <a:pt x="42" y="168"/>
                        </a:lnTo>
                        <a:lnTo>
                          <a:pt x="42" y="156"/>
                        </a:lnTo>
                        <a:lnTo>
                          <a:pt x="36" y="150"/>
                        </a:lnTo>
                        <a:lnTo>
                          <a:pt x="36" y="138"/>
                        </a:lnTo>
                        <a:lnTo>
                          <a:pt x="42" y="132"/>
                        </a:lnTo>
                        <a:lnTo>
                          <a:pt x="36" y="126"/>
                        </a:lnTo>
                        <a:lnTo>
                          <a:pt x="30" y="114"/>
                        </a:lnTo>
                        <a:lnTo>
                          <a:pt x="18" y="108"/>
                        </a:lnTo>
                        <a:lnTo>
                          <a:pt x="12" y="114"/>
                        </a:lnTo>
                        <a:lnTo>
                          <a:pt x="6" y="114"/>
                        </a:lnTo>
                        <a:lnTo>
                          <a:pt x="0" y="108"/>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90" name="Freeform 862">
                    <a:extLst>
                      <a:ext uri="{FF2B5EF4-FFF2-40B4-BE49-F238E27FC236}">
                        <a16:creationId xmlns:a16="http://schemas.microsoft.com/office/drawing/2014/main" xmlns="" id="{A6482A5C-B30A-214C-87B6-8E4B95DA6F49}"/>
                      </a:ext>
                    </a:extLst>
                  </p:cNvPr>
                  <p:cNvSpPr>
                    <a:spLocks/>
                  </p:cNvSpPr>
                  <p:nvPr/>
                </p:nvSpPr>
                <p:spPr bwMode="auto">
                  <a:xfrm>
                    <a:off x="1744119" y="5472042"/>
                    <a:ext cx="455752" cy="734266"/>
                  </a:xfrm>
                  <a:custGeom>
                    <a:avLst/>
                    <a:gdLst/>
                    <a:ahLst/>
                    <a:cxnLst>
                      <a:cxn ang="0">
                        <a:pos x="12" y="0"/>
                      </a:cxn>
                      <a:cxn ang="0">
                        <a:pos x="48" y="6"/>
                      </a:cxn>
                      <a:cxn ang="0">
                        <a:pos x="204" y="6"/>
                      </a:cxn>
                      <a:cxn ang="0">
                        <a:pos x="216" y="12"/>
                      </a:cxn>
                      <a:cxn ang="0">
                        <a:pos x="210" y="60"/>
                      </a:cxn>
                      <a:cxn ang="0">
                        <a:pos x="210" y="156"/>
                      </a:cxn>
                      <a:cxn ang="0">
                        <a:pos x="210" y="252"/>
                      </a:cxn>
                      <a:cxn ang="0">
                        <a:pos x="204" y="348"/>
                      </a:cxn>
                      <a:cxn ang="0">
                        <a:pos x="120" y="348"/>
                      </a:cxn>
                      <a:cxn ang="0">
                        <a:pos x="42" y="342"/>
                      </a:cxn>
                      <a:cxn ang="0">
                        <a:pos x="0" y="342"/>
                      </a:cxn>
                      <a:cxn ang="0">
                        <a:pos x="6" y="246"/>
                      </a:cxn>
                      <a:cxn ang="0">
                        <a:pos x="6" y="150"/>
                      </a:cxn>
                      <a:cxn ang="0">
                        <a:pos x="6" y="138"/>
                      </a:cxn>
                      <a:cxn ang="0">
                        <a:pos x="12" y="60"/>
                      </a:cxn>
                      <a:cxn ang="0">
                        <a:pos x="12" y="0"/>
                      </a:cxn>
                    </a:cxnLst>
                    <a:rect l="0" t="0" r="r" b="b"/>
                    <a:pathLst>
                      <a:path w="216" h="348">
                        <a:moveTo>
                          <a:pt x="12" y="0"/>
                        </a:moveTo>
                        <a:lnTo>
                          <a:pt x="48" y="6"/>
                        </a:lnTo>
                        <a:lnTo>
                          <a:pt x="204" y="6"/>
                        </a:lnTo>
                        <a:lnTo>
                          <a:pt x="216" y="12"/>
                        </a:lnTo>
                        <a:lnTo>
                          <a:pt x="210" y="60"/>
                        </a:lnTo>
                        <a:lnTo>
                          <a:pt x="210" y="156"/>
                        </a:lnTo>
                        <a:lnTo>
                          <a:pt x="210" y="252"/>
                        </a:lnTo>
                        <a:lnTo>
                          <a:pt x="204" y="348"/>
                        </a:lnTo>
                        <a:lnTo>
                          <a:pt x="120" y="348"/>
                        </a:lnTo>
                        <a:lnTo>
                          <a:pt x="42" y="342"/>
                        </a:lnTo>
                        <a:lnTo>
                          <a:pt x="0" y="342"/>
                        </a:lnTo>
                        <a:lnTo>
                          <a:pt x="6" y="246"/>
                        </a:lnTo>
                        <a:lnTo>
                          <a:pt x="6" y="150"/>
                        </a:lnTo>
                        <a:lnTo>
                          <a:pt x="6" y="138"/>
                        </a:lnTo>
                        <a:lnTo>
                          <a:pt x="12" y="60"/>
                        </a:lnTo>
                        <a:lnTo>
                          <a:pt x="12" y="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91" name="Freeform 864">
                    <a:extLst>
                      <a:ext uri="{FF2B5EF4-FFF2-40B4-BE49-F238E27FC236}">
                        <a16:creationId xmlns:a16="http://schemas.microsoft.com/office/drawing/2014/main" xmlns="" id="{A0622CAD-FFE0-CE4E-8295-019B017B1326}"/>
                      </a:ext>
                    </a:extLst>
                  </p:cNvPr>
                  <p:cNvSpPr>
                    <a:spLocks/>
                  </p:cNvSpPr>
                  <p:nvPr/>
                </p:nvSpPr>
                <p:spPr bwMode="auto">
                  <a:xfrm>
                    <a:off x="2187211" y="5307465"/>
                    <a:ext cx="493731" cy="506391"/>
                  </a:xfrm>
                  <a:custGeom>
                    <a:avLst/>
                    <a:gdLst/>
                    <a:ahLst/>
                    <a:cxnLst>
                      <a:cxn ang="0">
                        <a:pos x="156" y="60"/>
                      </a:cxn>
                      <a:cxn ang="0">
                        <a:pos x="150" y="54"/>
                      </a:cxn>
                      <a:cxn ang="0">
                        <a:pos x="144" y="48"/>
                      </a:cxn>
                      <a:cxn ang="0">
                        <a:pos x="132" y="30"/>
                      </a:cxn>
                      <a:cxn ang="0">
                        <a:pos x="120" y="18"/>
                      </a:cxn>
                      <a:cxn ang="0">
                        <a:pos x="108" y="6"/>
                      </a:cxn>
                      <a:cxn ang="0">
                        <a:pos x="102" y="0"/>
                      </a:cxn>
                      <a:cxn ang="0">
                        <a:pos x="96" y="0"/>
                      </a:cxn>
                      <a:cxn ang="0">
                        <a:pos x="72" y="0"/>
                      </a:cxn>
                      <a:cxn ang="0">
                        <a:pos x="54" y="0"/>
                      </a:cxn>
                      <a:cxn ang="0">
                        <a:pos x="36" y="6"/>
                      </a:cxn>
                      <a:cxn ang="0">
                        <a:pos x="30" y="12"/>
                      </a:cxn>
                      <a:cxn ang="0">
                        <a:pos x="24" y="18"/>
                      </a:cxn>
                      <a:cxn ang="0">
                        <a:pos x="12" y="24"/>
                      </a:cxn>
                      <a:cxn ang="0">
                        <a:pos x="6" y="24"/>
                      </a:cxn>
                      <a:cxn ang="0">
                        <a:pos x="6" y="42"/>
                      </a:cxn>
                      <a:cxn ang="0">
                        <a:pos x="6" y="90"/>
                      </a:cxn>
                      <a:cxn ang="0">
                        <a:pos x="6" y="138"/>
                      </a:cxn>
                      <a:cxn ang="0">
                        <a:pos x="0" y="234"/>
                      </a:cxn>
                      <a:cxn ang="0">
                        <a:pos x="30" y="234"/>
                      </a:cxn>
                      <a:cxn ang="0">
                        <a:pos x="36" y="234"/>
                      </a:cxn>
                      <a:cxn ang="0">
                        <a:pos x="60" y="234"/>
                      </a:cxn>
                      <a:cxn ang="0">
                        <a:pos x="66" y="234"/>
                      </a:cxn>
                      <a:cxn ang="0">
                        <a:pos x="72" y="234"/>
                      </a:cxn>
                      <a:cxn ang="0">
                        <a:pos x="78" y="234"/>
                      </a:cxn>
                      <a:cxn ang="0">
                        <a:pos x="84" y="234"/>
                      </a:cxn>
                      <a:cxn ang="0">
                        <a:pos x="120" y="234"/>
                      </a:cxn>
                      <a:cxn ang="0">
                        <a:pos x="138" y="234"/>
                      </a:cxn>
                      <a:cxn ang="0">
                        <a:pos x="144" y="234"/>
                      </a:cxn>
                      <a:cxn ang="0">
                        <a:pos x="144" y="240"/>
                      </a:cxn>
                      <a:cxn ang="0">
                        <a:pos x="150" y="240"/>
                      </a:cxn>
                      <a:cxn ang="0">
                        <a:pos x="156" y="240"/>
                      </a:cxn>
                      <a:cxn ang="0">
                        <a:pos x="162" y="240"/>
                      </a:cxn>
                      <a:cxn ang="0">
                        <a:pos x="168" y="240"/>
                      </a:cxn>
                      <a:cxn ang="0">
                        <a:pos x="222" y="240"/>
                      </a:cxn>
                      <a:cxn ang="0">
                        <a:pos x="234" y="240"/>
                      </a:cxn>
                      <a:cxn ang="0">
                        <a:pos x="228" y="240"/>
                      </a:cxn>
                      <a:cxn ang="0">
                        <a:pos x="222" y="210"/>
                      </a:cxn>
                      <a:cxn ang="0">
                        <a:pos x="222" y="198"/>
                      </a:cxn>
                      <a:cxn ang="0">
                        <a:pos x="204" y="150"/>
                      </a:cxn>
                      <a:cxn ang="0">
                        <a:pos x="198" y="144"/>
                      </a:cxn>
                      <a:cxn ang="0">
                        <a:pos x="192" y="120"/>
                      </a:cxn>
                      <a:cxn ang="0">
                        <a:pos x="186" y="96"/>
                      </a:cxn>
                      <a:cxn ang="0">
                        <a:pos x="156" y="60"/>
                      </a:cxn>
                    </a:cxnLst>
                    <a:rect l="0" t="0" r="r" b="b"/>
                    <a:pathLst>
                      <a:path w="234" h="240">
                        <a:moveTo>
                          <a:pt x="156" y="60"/>
                        </a:moveTo>
                        <a:lnTo>
                          <a:pt x="150" y="54"/>
                        </a:lnTo>
                        <a:lnTo>
                          <a:pt x="144" y="48"/>
                        </a:lnTo>
                        <a:lnTo>
                          <a:pt x="132" y="30"/>
                        </a:lnTo>
                        <a:lnTo>
                          <a:pt x="120" y="18"/>
                        </a:lnTo>
                        <a:lnTo>
                          <a:pt x="108" y="6"/>
                        </a:lnTo>
                        <a:lnTo>
                          <a:pt x="102" y="0"/>
                        </a:lnTo>
                        <a:lnTo>
                          <a:pt x="96" y="0"/>
                        </a:lnTo>
                        <a:lnTo>
                          <a:pt x="72" y="0"/>
                        </a:lnTo>
                        <a:lnTo>
                          <a:pt x="54" y="0"/>
                        </a:lnTo>
                        <a:lnTo>
                          <a:pt x="36" y="6"/>
                        </a:lnTo>
                        <a:lnTo>
                          <a:pt x="30" y="12"/>
                        </a:lnTo>
                        <a:lnTo>
                          <a:pt x="24" y="18"/>
                        </a:lnTo>
                        <a:lnTo>
                          <a:pt x="12" y="24"/>
                        </a:lnTo>
                        <a:lnTo>
                          <a:pt x="6" y="24"/>
                        </a:lnTo>
                        <a:lnTo>
                          <a:pt x="6" y="42"/>
                        </a:lnTo>
                        <a:lnTo>
                          <a:pt x="6" y="90"/>
                        </a:lnTo>
                        <a:lnTo>
                          <a:pt x="6" y="138"/>
                        </a:lnTo>
                        <a:lnTo>
                          <a:pt x="0" y="234"/>
                        </a:lnTo>
                        <a:lnTo>
                          <a:pt x="30" y="234"/>
                        </a:lnTo>
                        <a:lnTo>
                          <a:pt x="36" y="234"/>
                        </a:lnTo>
                        <a:lnTo>
                          <a:pt x="60" y="234"/>
                        </a:lnTo>
                        <a:lnTo>
                          <a:pt x="66" y="234"/>
                        </a:lnTo>
                        <a:lnTo>
                          <a:pt x="72" y="234"/>
                        </a:lnTo>
                        <a:lnTo>
                          <a:pt x="78" y="234"/>
                        </a:lnTo>
                        <a:lnTo>
                          <a:pt x="84" y="234"/>
                        </a:lnTo>
                        <a:lnTo>
                          <a:pt x="120" y="234"/>
                        </a:lnTo>
                        <a:lnTo>
                          <a:pt x="138" y="234"/>
                        </a:lnTo>
                        <a:lnTo>
                          <a:pt x="144" y="234"/>
                        </a:lnTo>
                        <a:lnTo>
                          <a:pt x="144" y="240"/>
                        </a:lnTo>
                        <a:lnTo>
                          <a:pt x="150" y="240"/>
                        </a:lnTo>
                        <a:lnTo>
                          <a:pt x="156" y="240"/>
                        </a:lnTo>
                        <a:lnTo>
                          <a:pt x="162" y="240"/>
                        </a:lnTo>
                        <a:lnTo>
                          <a:pt x="168" y="240"/>
                        </a:lnTo>
                        <a:lnTo>
                          <a:pt x="222" y="240"/>
                        </a:lnTo>
                        <a:lnTo>
                          <a:pt x="234" y="240"/>
                        </a:lnTo>
                        <a:lnTo>
                          <a:pt x="228" y="240"/>
                        </a:lnTo>
                        <a:lnTo>
                          <a:pt x="222" y="210"/>
                        </a:lnTo>
                        <a:lnTo>
                          <a:pt x="222" y="198"/>
                        </a:lnTo>
                        <a:lnTo>
                          <a:pt x="204" y="150"/>
                        </a:lnTo>
                        <a:lnTo>
                          <a:pt x="198" y="144"/>
                        </a:lnTo>
                        <a:lnTo>
                          <a:pt x="192" y="120"/>
                        </a:lnTo>
                        <a:lnTo>
                          <a:pt x="186" y="96"/>
                        </a:lnTo>
                        <a:lnTo>
                          <a:pt x="156" y="6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92" name="Freeform 865">
                    <a:extLst>
                      <a:ext uri="{FF2B5EF4-FFF2-40B4-BE49-F238E27FC236}">
                        <a16:creationId xmlns:a16="http://schemas.microsoft.com/office/drawing/2014/main" xmlns="" id="{A7E404E9-7B51-EB48-A225-2CFDEFA07878}"/>
                      </a:ext>
                    </a:extLst>
                  </p:cNvPr>
                  <p:cNvSpPr>
                    <a:spLocks/>
                  </p:cNvSpPr>
                  <p:nvPr/>
                </p:nvSpPr>
                <p:spPr bwMode="auto">
                  <a:xfrm>
                    <a:off x="3592445" y="3902231"/>
                    <a:ext cx="759586" cy="607669"/>
                  </a:xfrm>
                  <a:custGeom>
                    <a:avLst/>
                    <a:gdLst/>
                    <a:ahLst/>
                    <a:cxnLst>
                      <a:cxn ang="0">
                        <a:pos x="330" y="174"/>
                      </a:cxn>
                      <a:cxn ang="0">
                        <a:pos x="342" y="204"/>
                      </a:cxn>
                      <a:cxn ang="0">
                        <a:pos x="306" y="234"/>
                      </a:cxn>
                      <a:cxn ang="0">
                        <a:pos x="288" y="240"/>
                      </a:cxn>
                      <a:cxn ang="0">
                        <a:pos x="246" y="264"/>
                      </a:cxn>
                      <a:cxn ang="0">
                        <a:pos x="210" y="276"/>
                      </a:cxn>
                      <a:cxn ang="0">
                        <a:pos x="192" y="282"/>
                      </a:cxn>
                      <a:cxn ang="0">
                        <a:pos x="0" y="192"/>
                      </a:cxn>
                      <a:cxn ang="0">
                        <a:pos x="6" y="180"/>
                      </a:cxn>
                      <a:cxn ang="0">
                        <a:pos x="12" y="162"/>
                      </a:cxn>
                      <a:cxn ang="0">
                        <a:pos x="24" y="150"/>
                      </a:cxn>
                      <a:cxn ang="0">
                        <a:pos x="36" y="150"/>
                      </a:cxn>
                      <a:cxn ang="0">
                        <a:pos x="66" y="138"/>
                      </a:cxn>
                      <a:cxn ang="0">
                        <a:pos x="78" y="126"/>
                      </a:cxn>
                      <a:cxn ang="0">
                        <a:pos x="84" y="120"/>
                      </a:cxn>
                      <a:cxn ang="0">
                        <a:pos x="78" y="108"/>
                      </a:cxn>
                      <a:cxn ang="0">
                        <a:pos x="60" y="102"/>
                      </a:cxn>
                      <a:cxn ang="0">
                        <a:pos x="54" y="66"/>
                      </a:cxn>
                      <a:cxn ang="0">
                        <a:pos x="66" y="30"/>
                      </a:cxn>
                      <a:cxn ang="0">
                        <a:pos x="96" y="54"/>
                      </a:cxn>
                      <a:cxn ang="0">
                        <a:pos x="126" y="66"/>
                      </a:cxn>
                      <a:cxn ang="0">
                        <a:pos x="144" y="72"/>
                      </a:cxn>
                      <a:cxn ang="0">
                        <a:pos x="156" y="84"/>
                      </a:cxn>
                      <a:cxn ang="0">
                        <a:pos x="168" y="102"/>
                      </a:cxn>
                      <a:cxn ang="0">
                        <a:pos x="168" y="114"/>
                      </a:cxn>
                      <a:cxn ang="0">
                        <a:pos x="180" y="114"/>
                      </a:cxn>
                      <a:cxn ang="0">
                        <a:pos x="204" y="102"/>
                      </a:cxn>
                      <a:cxn ang="0">
                        <a:pos x="216" y="78"/>
                      </a:cxn>
                      <a:cxn ang="0">
                        <a:pos x="222" y="42"/>
                      </a:cxn>
                      <a:cxn ang="0">
                        <a:pos x="228" y="18"/>
                      </a:cxn>
                      <a:cxn ang="0">
                        <a:pos x="246" y="6"/>
                      </a:cxn>
                      <a:cxn ang="0">
                        <a:pos x="264" y="6"/>
                      </a:cxn>
                      <a:cxn ang="0">
                        <a:pos x="258" y="18"/>
                      </a:cxn>
                      <a:cxn ang="0">
                        <a:pos x="258" y="30"/>
                      </a:cxn>
                      <a:cxn ang="0">
                        <a:pos x="264" y="30"/>
                      </a:cxn>
                      <a:cxn ang="0">
                        <a:pos x="282" y="24"/>
                      </a:cxn>
                      <a:cxn ang="0">
                        <a:pos x="300" y="18"/>
                      </a:cxn>
                      <a:cxn ang="0">
                        <a:pos x="306" y="30"/>
                      </a:cxn>
                      <a:cxn ang="0">
                        <a:pos x="306" y="48"/>
                      </a:cxn>
                      <a:cxn ang="0">
                        <a:pos x="300" y="66"/>
                      </a:cxn>
                      <a:cxn ang="0">
                        <a:pos x="306" y="78"/>
                      </a:cxn>
                      <a:cxn ang="0">
                        <a:pos x="318" y="78"/>
                      </a:cxn>
                      <a:cxn ang="0">
                        <a:pos x="336" y="72"/>
                      </a:cxn>
                      <a:cxn ang="0">
                        <a:pos x="354" y="84"/>
                      </a:cxn>
                      <a:cxn ang="0">
                        <a:pos x="360" y="132"/>
                      </a:cxn>
                      <a:cxn ang="0">
                        <a:pos x="354" y="150"/>
                      </a:cxn>
                    </a:cxnLst>
                    <a:rect l="0" t="0" r="r" b="b"/>
                    <a:pathLst>
                      <a:path w="360" h="288">
                        <a:moveTo>
                          <a:pt x="354" y="150"/>
                        </a:moveTo>
                        <a:lnTo>
                          <a:pt x="330" y="174"/>
                        </a:lnTo>
                        <a:lnTo>
                          <a:pt x="360" y="198"/>
                        </a:lnTo>
                        <a:lnTo>
                          <a:pt x="342" y="204"/>
                        </a:lnTo>
                        <a:lnTo>
                          <a:pt x="324" y="222"/>
                        </a:lnTo>
                        <a:lnTo>
                          <a:pt x="306" y="234"/>
                        </a:lnTo>
                        <a:lnTo>
                          <a:pt x="300" y="240"/>
                        </a:lnTo>
                        <a:lnTo>
                          <a:pt x="288" y="240"/>
                        </a:lnTo>
                        <a:lnTo>
                          <a:pt x="276" y="234"/>
                        </a:lnTo>
                        <a:lnTo>
                          <a:pt x="246" y="264"/>
                        </a:lnTo>
                        <a:lnTo>
                          <a:pt x="228" y="288"/>
                        </a:lnTo>
                        <a:lnTo>
                          <a:pt x="210" y="276"/>
                        </a:lnTo>
                        <a:lnTo>
                          <a:pt x="204" y="282"/>
                        </a:lnTo>
                        <a:lnTo>
                          <a:pt x="192" y="282"/>
                        </a:lnTo>
                        <a:lnTo>
                          <a:pt x="162" y="276"/>
                        </a:lnTo>
                        <a:lnTo>
                          <a:pt x="0" y="192"/>
                        </a:lnTo>
                        <a:lnTo>
                          <a:pt x="6" y="186"/>
                        </a:lnTo>
                        <a:lnTo>
                          <a:pt x="6" y="180"/>
                        </a:lnTo>
                        <a:lnTo>
                          <a:pt x="6" y="168"/>
                        </a:lnTo>
                        <a:lnTo>
                          <a:pt x="12" y="162"/>
                        </a:lnTo>
                        <a:lnTo>
                          <a:pt x="12" y="156"/>
                        </a:lnTo>
                        <a:lnTo>
                          <a:pt x="24" y="150"/>
                        </a:lnTo>
                        <a:lnTo>
                          <a:pt x="30" y="150"/>
                        </a:lnTo>
                        <a:lnTo>
                          <a:pt x="36" y="150"/>
                        </a:lnTo>
                        <a:lnTo>
                          <a:pt x="54" y="144"/>
                        </a:lnTo>
                        <a:lnTo>
                          <a:pt x="66" y="138"/>
                        </a:lnTo>
                        <a:lnTo>
                          <a:pt x="72" y="132"/>
                        </a:lnTo>
                        <a:lnTo>
                          <a:pt x="78" y="126"/>
                        </a:lnTo>
                        <a:lnTo>
                          <a:pt x="84" y="126"/>
                        </a:lnTo>
                        <a:lnTo>
                          <a:pt x="84" y="120"/>
                        </a:lnTo>
                        <a:lnTo>
                          <a:pt x="84" y="114"/>
                        </a:lnTo>
                        <a:lnTo>
                          <a:pt x="78" y="108"/>
                        </a:lnTo>
                        <a:lnTo>
                          <a:pt x="72" y="108"/>
                        </a:lnTo>
                        <a:lnTo>
                          <a:pt x="60" y="102"/>
                        </a:lnTo>
                        <a:lnTo>
                          <a:pt x="54" y="90"/>
                        </a:lnTo>
                        <a:lnTo>
                          <a:pt x="54" y="66"/>
                        </a:lnTo>
                        <a:lnTo>
                          <a:pt x="54" y="48"/>
                        </a:lnTo>
                        <a:lnTo>
                          <a:pt x="66" y="30"/>
                        </a:lnTo>
                        <a:lnTo>
                          <a:pt x="84" y="42"/>
                        </a:lnTo>
                        <a:lnTo>
                          <a:pt x="96" y="54"/>
                        </a:lnTo>
                        <a:lnTo>
                          <a:pt x="114" y="66"/>
                        </a:lnTo>
                        <a:lnTo>
                          <a:pt x="126" y="66"/>
                        </a:lnTo>
                        <a:lnTo>
                          <a:pt x="132" y="66"/>
                        </a:lnTo>
                        <a:lnTo>
                          <a:pt x="144" y="72"/>
                        </a:lnTo>
                        <a:lnTo>
                          <a:pt x="150" y="72"/>
                        </a:lnTo>
                        <a:lnTo>
                          <a:pt x="156" y="84"/>
                        </a:lnTo>
                        <a:lnTo>
                          <a:pt x="162" y="90"/>
                        </a:lnTo>
                        <a:lnTo>
                          <a:pt x="168" y="102"/>
                        </a:lnTo>
                        <a:lnTo>
                          <a:pt x="168" y="108"/>
                        </a:lnTo>
                        <a:lnTo>
                          <a:pt x="168" y="114"/>
                        </a:lnTo>
                        <a:lnTo>
                          <a:pt x="174" y="114"/>
                        </a:lnTo>
                        <a:lnTo>
                          <a:pt x="180" y="114"/>
                        </a:lnTo>
                        <a:lnTo>
                          <a:pt x="192" y="114"/>
                        </a:lnTo>
                        <a:lnTo>
                          <a:pt x="204" y="102"/>
                        </a:lnTo>
                        <a:lnTo>
                          <a:pt x="216" y="90"/>
                        </a:lnTo>
                        <a:lnTo>
                          <a:pt x="216" y="78"/>
                        </a:lnTo>
                        <a:lnTo>
                          <a:pt x="222" y="54"/>
                        </a:lnTo>
                        <a:lnTo>
                          <a:pt x="222" y="42"/>
                        </a:lnTo>
                        <a:lnTo>
                          <a:pt x="222" y="30"/>
                        </a:lnTo>
                        <a:lnTo>
                          <a:pt x="228" y="18"/>
                        </a:lnTo>
                        <a:lnTo>
                          <a:pt x="240" y="12"/>
                        </a:lnTo>
                        <a:lnTo>
                          <a:pt x="246" y="6"/>
                        </a:lnTo>
                        <a:lnTo>
                          <a:pt x="264" y="0"/>
                        </a:lnTo>
                        <a:lnTo>
                          <a:pt x="264" y="6"/>
                        </a:lnTo>
                        <a:lnTo>
                          <a:pt x="264" y="12"/>
                        </a:lnTo>
                        <a:lnTo>
                          <a:pt x="258" y="18"/>
                        </a:lnTo>
                        <a:lnTo>
                          <a:pt x="258" y="24"/>
                        </a:lnTo>
                        <a:lnTo>
                          <a:pt x="258" y="30"/>
                        </a:lnTo>
                        <a:lnTo>
                          <a:pt x="264" y="36"/>
                        </a:lnTo>
                        <a:lnTo>
                          <a:pt x="264" y="30"/>
                        </a:lnTo>
                        <a:lnTo>
                          <a:pt x="276" y="30"/>
                        </a:lnTo>
                        <a:lnTo>
                          <a:pt x="282" y="24"/>
                        </a:lnTo>
                        <a:lnTo>
                          <a:pt x="288" y="18"/>
                        </a:lnTo>
                        <a:lnTo>
                          <a:pt x="300" y="18"/>
                        </a:lnTo>
                        <a:lnTo>
                          <a:pt x="300" y="24"/>
                        </a:lnTo>
                        <a:lnTo>
                          <a:pt x="306" y="30"/>
                        </a:lnTo>
                        <a:lnTo>
                          <a:pt x="306" y="36"/>
                        </a:lnTo>
                        <a:lnTo>
                          <a:pt x="306" y="48"/>
                        </a:lnTo>
                        <a:lnTo>
                          <a:pt x="306" y="60"/>
                        </a:lnTo>
                        <a:lnTo>
                          <a:pt x="300" y="66"/>
                        </a:lnTo>
                        <a:lnTo>
                          <a:pt x="300" y="72"/>
                        </a:lnTo>
                        <a:lnTo>
                          <a:pt x="306" y="78"/>
                        </a:lnTo>
                        <a:lnTo>
                          <a:pt x="312" y="78"/>
                        </a:lnTo>
                        <a:lnTo>
                          <a:pt x="318" y="78"/>
                        </a:lnTo>
                        <a:lnTo>
                          <a:pt x="324" y="72"/>
                        </a:lnTo>
                        <a:lnTo>
                          <a:pt x="336" y="72"/>
                        </a:lnTo>
                        <a:lnTo>
                          <a:pt x="348" y="78"/>
                        </a:lnTo>
                        <a:lnTo>
                          <a:pt x="354" y="84"/>
                        </a:lnTo>
                        <a:lnTo>
                          <a:pt x="360" y="108"/>
                        </a:lnTo>
                        <a:lnTo>
                          <a:pt x="360" y="132"/>
                        </a:lnTo>
                        <a:lnTo>
                          <a:pt x="354" y="138"/>
                        </a:lnTo>
                        <a:lnTo>
                          <a:pt x="354" y="15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93" name="Freeform 867">
                    <a:extLst>
                      <a:ext uri="{FF2B5EF4-FFF2-40B4-BE49-F238E27FC236}">
                        <a16:creationId xmlns:a16="http://schemas.microsoft.com/office/drawing/2014/main" xmlns="" id="{D9DFD226-101C-F54E-946C-5D9B0BCA7CE7}"/>
                      </a:ext>
                    </a:extLst>
                  </p:cNvPr>
                  <p:cNvSpPr>
                    <a:spLocks/>
                  </p:cNvSpPr>
                  <p:nvPr/>
                </p:nvSpPr>
                <p:spPr bwMode="auto">
                  <a:xfrm>
                    <a:off x="3478507" y="4307343"/>
                    <a:ext cx="595009" cy="493731"/>
                  </a:xfrm>
                  <a:custGeom>
                    <a:avLst/>
                    <a:gdLst/>
                    <a:ahLst/>
                    <a:cxnLst>
                      <a:cxn ang="0">
                        <a:pos x="240" y="204"/>
                      </a:cxn>
                      <a:cxn ang="0">
                        <a:pos x="228" y="210"/>
                      </a:cxn>
                      <a:cxn ang="0">
                        <a:pos x="198" y="210"/>
                      </a:cxn>
                      <a:cxn ang="0">
                        <a:pos x="174" y="234"/>
                      </a:cxn>
                      <a:cxn ang="0">
                        <a:pos x="120" y="222"/>
                      </a:cxn>
                      <a:cxn ang="0">
                        <a:pos x="114" y="222"/>
                      </a:cxn>
                      <a:cxn ang="0">
                        <a:pos x="114" y="216"/>
                      </a:cxn>
                      <a:cxn ang="0">
                        <a:pos x="102" y="210"/>
                      </a:cxn>
                      <a:cxn ang="0">
                        <a:pos x="96" y="204"/>
                      </a:cxn>
                      <a:cxn ang="0">
                        <a:pos x="90" y="198"/>
                      </a:cxn>
                      <a:cxn ang="0">
                        <a:pos x="84" y="192"/>
                      </a:cxn>
                      <a:cxn ang="0">
                        <a:pos x="84" y="180"/>
                      </a:cxn>
                      <a:cxn ang="0">
                        <a:pos x="84" y="168"/>
                      </a:cxn>
                      <a:cxn ang="0">
                        <a:pos x="84" y="156"/>
                      </a:cxn>
                      <a:cxn ang="0">
                        <a:pos x="84" y="138"/>
                      </a:cxn>
                      <a:cxn ang="0">
                        <a:pos x="90" y="132"/>
                      </a:cxn>
                      <a:cxn ang="0">
                        <a:pos x="90" y="126"/>
                      </a:cxn>
                      <a:cxn ang="0">
                        <a:pos x="90" y="120"/>
                      </a:cxn>
                      <a:cxn ang="0">
                        <a:pos x="84" y="120"/>
                      </a:cxn>
                      <a:cxn ang="0">
                        <a:pos x="78" y="114"/>
                      </a:cxn>
                      <a:cxn ang="0">
                        <a:pos x="78" y="108"/>
                      </a:cxn>
                      <a:cxn ang="0">
                        <a:pos x="72" y="96"/>
                      </a:cxn>
                      <a:cxn ang="0">
                        <a:pos x="72" y="84"/>
                      </a:cxn>
                      <a:cxn ang="0">
                        <a:pos x="60" y="72"/>
                      </a:cxn>
                      <a:cxn ang="0">
                        <a:pos x="54" y="72"/>
                      </a:cxn>
                      <a:cxn ang="0">
                        <a:pos x="42" y="72"/>
                      </a:cxn>
                      <a:cxn ang="0">
                        <a:pos x="24" y="72"/>
                      </a:cxn>
                      <a:cxn ang="0">
                        <a:pos x="12" y="60"/>
                      </a:cxn>
                      <a:cxn ang="0">
                        <a:pos x="0" y="54"/>
                      </a:cxn>
                      <a:cxn ang="0">
                        <a:pos x="0" y="42"/>
                      </a:cxn>
                      <a:cxn ang="0">
                        <a:pos x="0" y="30"/>
                      </a:cxn>
                      <a:cxn ang="0">
                        <a:pos x="6" y="24"/>
                      </a:cxn>
                      <a:cxn ang="0">
                        <a:pos x="18" y="12"/>
                      </a:cxn>
                      <a:cxn ang="0">
                        <a:pos x="24" y="12"/>
                      </a:cxn>
                      <a:cxn ang="0">
                        <a:pos x="36" y="12"/>
                      </a:cxn>
                      <a:cxn ang="0">
                        <a:pos x="42" y="12"/>
                      </a:cxn>
                      <a:cxn ang="0">
                        <a:pos x="48" y="12"/>
                      </a:cxn>
                      <a:cxn ang="0">
                        <a:pos x="54" y="0"/>
                      </a:cxn>
                      <a:cxn ang="0">
                        <a:pos x="216" y="84"/>
                      </a:cxn>
                      <a:cxn ang="0">
                        <a:pos x="246" y="90"/>
                      </a:cxn>
                      <a:cxn ang="0">
                        <a:pos x="258" y="90"/>
                      </a:cxn>
                      <a:cxn ang="0">
                        <a:pos x="264" y="84"/>
                      </a:cxn>
                      <a:cxn ang="0">
                        <a:pos x="282" y="96"/>
                      </a:cxn>
                      <a:cxn ang="0">
                        <a:pos x="246" y="144"/>
                      </a:cxn>
                      <a:cxn ang="0">
                        <a:pos x="246" y="150"/>
                      </a:cxn>
                      <a:cxn ang="0">
                        <a:pos x="240" y="156"/>
                      </a:cxn>
                      <a:cxn ang="0">
                        <a:pos x="234" y="156"/>
                      </a:cxn>
                      <a:cxn ang="0">
                        <a:pos x="228" y="150"/>
                      </a:cxn>
                      <a:cxn ang="0">
                        <a:pos x="222" y="150"/>
                      </a:cxn>
                      <a:cxn ang="0">
                        <a:pos x="222" y="156"/>
                      </a:cxn>
                      <a:cxn ang="0">
                        <a:pos x="216" y="168"/>
                      </a:cxn>
                      <a:cxn ang="0">
                        <a:pos x="216" y="174"/>
                      </a:cxn>
                      <a:cxn ang="0">
                        <a:pos x="222" y="180"/>
                      </a:cxn>
                      <a:cxn ang="0">
                        <a:pos x="222" y="186"/>
                      </a:cxn>
                      <a:cxn ang="0">
                        <a:pos x="228" y="192"/>
                      </a:cxn>
                      <a:cxn ang="0">
                        <a:pos x="240" y="204"/>
                      </a:cxn>
                    </a:cxnLst>
                    <a:rect l="0" t="0" r="r" b="b"/>
                    <a:pathLst>
                      <a:path w="282" h="234">
                        <a:moveTo>
                          <a:pt x="240" y="204"/>
                        </a:moveTo>
                        <a:lnTo>
                          <a:pt x="228" y="210"/>
                        </a:lnTo>
                        <a:lnTo>
                          <a:pt x="198" y="210"/>
                        </a:lnTo>
                        <a:lnTo>
                          <a:pt x="174" y="234"/>
                        </a:lnTo>
                        <a:lnTo>
                          <a:pt x="120" y="222"/>
                        </a:lnTo>
                        <a:lnTo>
                          <a:pt x="114" y="222"/>
                        </a:lnTo>
                        <a:lnTo>
                          <a:pt x="114" y="216"/>
                        </a:lnTo>
                        <a:lnTo>
                          <a:pt x="102" y="210"/>
                        </a:lnTo>
                        <a:lnTo>
                          <a:pt x="96" y="204"/>
                        </a:lnTo>
                        <a:lnTo>
                          <a:pt x="90" y="198"/>
                        </a:lnTo>
                        <a:lnTo>
                          <a:pt x="84" y="192"/>
                        </a:lnTo>
                        <a:lnTo>
                          <a:pt x="84" y="180"/>
                        </a:lnTo>
                        <a:lnTo>
                          <a:pt x="84" y="168"/>
                        </a:lnTo>
                        <a:lnTo>
                          <a:pt x="84" y="156"/>
                        </a:lnTo>
                        <a:lnTo>
                          <a:pt x="84" y="138"/>
                        </a:lnTo>
                        <a:lnTo>
                          <a:pt x="90" y="132"/>
                        </a:lnTo>
                        <a:lnTo>
                          <a:pt x="90" y="126"/>
                        </a:lnTo>
                        <a:lnTo>
                          <a:pt x="90" y="120"/>
                        </a:lnTo>
                        <a:lnTo>
                          <a:pt x="84" y="120"/>
                        </a:lnTo>
                        <a:lnTo>
                          <a:pt x="78" y="114"/>
                        </a:lnTo>
                        <a:lnTo>
                          <a:pt x="78" y="108"/>
                        </a:lnTo>
                        <a:lnTo>
                          <a:pt x="72" y="96"/>
                        </a:lnTo>
                        <a:lnTo>
                          <a:pt x="72" y="84"/>
                        </a:lnTo>
                        <a:lnTo>
                          <a:pt x="60" y="72"/>
                        </a:lnTo>
                        <a:lnTo>
                          <a:pt x="54" y="72"/>
                        </a:lnTo>
                        <a:lnTo>
                          <a:pt x="42" y="72"/>
                        </a:lnTo>
                        <a:lnTo>
                          <a:pt x="24" y="72"/>
                        </a:lnTo>
                        <a:lnTo>
                          <a:pt x="12" y="60"/>
                        </a:lnTo>
                        <a:lnTo>
                          <a:pt x="0" y="54"/>
                        </a:lnTo>
                        <a:lnTo>
                          <a:pt x="0" y="42"/>
                        </a:lnTo>
                        <a:lnTo>
                          <a:pt x="0" y="30"/>
                        </a:lnTo>
                        <a:lnTo>
                          <a:pt x="6" y="24"/>
                        </a:lnTo>
                        <a:lnTo>
                          <a:pt x="18" y="12"/>
                        </a:lnTo>
                        <a:lnTo>
                          <a:pt x="24" y="12"/>
                        </a:lnTo>
                        <a:lnTo>
                          <a:pt x="36" y="12"/>
                        </a:lnTo>
                        <a:lnTo>
                          <a:pt x="42" y="12"/>
                        </a:lnTo>
                        <a:lnTo>
                          <a:pt x="48" y="12"/>
                        </a:lnTo>
                        <a:lnTo>
                          <a:pt x="54" y="0"/>
                        </a:lnTo>
                        <a:lnTo>
                          <a:pt x="216" y="84"/>
                        </a:lnTo>
                        <a:lnTo>
                          <a:pt x="246" y="90"/>
                        </a:lnTo>
                        <a:lnTo>
                          <a:pt x="258" y="90"/>
                        </a:lnTo>
                        <a:lnTo>
                          <a:pt x="264" y="84"/>
                        </a:lnTo>
                        <a:lnTo>
                          <a:pt x="282" y="96"/>
                        </a:lnTo>
                        <a:lnTo>
                          <a:pt x="246" y="144"/>
                        </a:lnTo>
                        <a:lnTo>
                          <a:pt x="246" y="150"/>
                        </a:lnTo>
                        <a:lnTo>
                          <a:pt x="240" y="156"/>
                        </a:lnTo>
                        <a:lnTo>
                          <a:pt x="234" y="156"/>
                        </a:lnTo>
                        <a:lnTo>
                          <a:pt x="228" y="150"/>
                        </a:lnTo>
                        <a:lnTo>
                          <a:pt x="222" y="150"/>
                        </a:lnTo>
                        <a:lnTo>
                          <a:pt x="222" y="156"/>
                        </a:lnTo>
                        <a:lnTo>
                          <a:pt x="216" y="168"/>
                        </a:lnTo>
                        <a:lnTo>
                          <a:pt x="216" y="174"/>
                        </a:lnTo>
                        <a:lnTo>
                          <a:pt x="222" y="180"/>
                        </a:lnTo>
                        <a:lnTo>
                          <a:pt x="222" y="186"/>
                        </a:lnTo>
                        <a:lnTo>
                          <a:pt x="228" y="192"/>
                        </a:lnTo>
                        <a:lnTo>
                          <a:pt x="240" y="20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94" name="Freeform 868">
                    <a:extLst>
                      <a:ext uri="{FF2B5EF4-FFF2-40B4-BE49-F238E27FC236}">
                        <a16:creationId xmlns:a16="http://schemas.microsoft.com/office/drawing/2014/main" xmlns="" id="{36471810-488A-2944-8CE5-947EF0395D12}"/>
                      </a:ext>
                    </a:extLst>
                  </p:cNvPr>
                  <p:cNvSpPr>
                    <a:spLocks/>
                  </p:cNvSpPr>
                  <p:nvPr/>
                </p:nvSpPr>
                <p:spPr bwMode="auto">
                  <a:xfrm>
                    <a:off x="1301027" y="5016290"/>
                    <a:ext cx="468411" cy="481071"/>
                  </a:xfrm>
                  <a:custGeom>
                    <a:avLst/>
                    <a:gdLst/>
                    <a:ahLst/>
                    <a:cxnLst>
                      <a:cxn ang="0">
                        <a:pos x="222" y="216"/>
                      </a:cxn>
                      <a:cxn ang="0">
                        <a:pos x="222" y="210"/>
                      </a:cxn>
                      <a:cxn ang="0">
                        <a:pos x="210" y="180"/>
                      </a:cxn>
                      <a:cxn ang="0">
                        <a:pos x="150" y="6"/>
                      </a:cxn>
                      <a:cxn ang="0">
                        <a:pos x="138" y="0"/>
                      </a:cxn>
                      <a:cxn ang="0">
                        <a:pos x="126" y="0"/>
                      </a:cxn>
                      <a:cxn ang="0">
                        <a:pos x="114" y="0"/>
                      </a:cxn>
                      <a:cxn ang="0">
                        <a:pos x="90" y="12"/>
                      </a:cxn>
                      <a:cxn ang="0">
                        <a:pos x="72" y="30"/>
                      </a:cxn>
                      <a:cxn ang="0">
                        <a:pos x="66" y="36"/>
                      </a:cxn>
                      <a:cxn ang="0">
                        <a:pos x="60" y="48"/>
                      </a:cxn>
                      <a:cxn ang="0">
                        <a:pos x="48" y="66"/>
                      </a:cxn>
                      <a:cxn ang="0">
                        <a:pos x="48" y="78"/>
                      </a:cxn>
                      <a:cxn ang="0">
                        <a:pos x="42" y="84"/>
                      </a:cxn>
                      <a:cxn ang="0">
                        <a:pos x="36" y="90"/>
                      </a:cxn>
                      <a:cxn ang="0">
                        <a:pos x="24" y="96"/>
                      </a:cxn>
                      <a:cxn ang="0">
                        <a:pos x="12" y="108"/>
                      </a:cxn>
                      <a:cxn ang="0">
                        <a:pos x="6" y="120"/>
                      </a:cxn>
                      <a:cxn ang="0">
                        <a:pos x="0" y="126"/>
                      </a:cxn>
                      <a:cxn ang="0">
                        <a:pos x="0" y="132"/>
                      </a:cxn>
                      <a:cxn ang="0">
                        <a:pos x="0" y="156"/>
                      </a:cxn>
                      <a:cxn ang="0">
                        <a:pos x="0" y="168"/>
                      </a:cxn>
                      <a:cxn ang="0">
                        <a:pos x="12" y="174"/>
                      </a:cxn>
                      <a:cxn ang="0">
                        <a:pos x="18" y="180"/>
                      </a:cxn>
                      <a:cxn ang="0">
                        <a:pos x="18" y="186"/>
                      </a:cxn>
                      <a:cxn ang="0">
                        <a:pos x="24" y="186"/>
                      </a:cxn>
                      <a:cxn ang="0">
                        <a:pos x="36" y="186"/>
                      </a:cxn>
                      <a:cxn ang="0">
                        <a:pos x="42" y="192"/>
                      </a:cxn>
                      <a:cxn ang="0">
                        <a:pos x="48" y="204"/>
                      </a:cxn>
                      <a:cxn ang="0">
                        <a:pos x="48" y="210"/>
                      </a:cxn>
                      <a:cxn ang="0">
                        <a:pos x="48" y="216"/>
                      </a:cxn>
                      <a:cxn ang="0">
                        <a:pos x="54" y="216"/>
                      </a:cxn>
                      <a:cxn ang="0">
                        <a:pos x="54" y="222"/>
                      </a:cxn>
                      <a:cxn ang="0">
                        <a:pos x="60" y="228"/>
                      </a:cxn>
                      <a:cxn ang="0">
                        <a:pos x="66" y="228"/>
                      </a:cxn>
                      <a:cxn ang="0">
                        <a:pos x="84" y="228"/>
                      </a:cxn>
                      <a:cxn ang="0">
                        <a:pos x="96" y="228"/>
                      </a:cxn>
                      <a:cxn ang="0">
                        <a:pos x="114" y="228"/>
                      </a:cxn>
                      <a:cxn ang="0">
                        <a:pos x="132" y="228"/>
                      </a:cxn>
                      <a:cxn ang="0">
                        <a:pos x="144" y="228"/>
                      </a:cxn>
                      <a:cxn ang="0">
                        <a:pos x="150" y="222"/>
                      </a:cxn>
                      <a:cxn ang="0">
                        <a:pos x="156" y="222"/>
                      </a:cxn>
                      <a:cxn ang="0">
                        <a:pos x="162" y="222"/>
                      </a:cxn>
                      <a:cxn ang="0">
                        <a:pos x="168" y="222"/>
                      </a:cxn>
                      <a:cxn ang="0">
                        <a:pos x="180" y="222"/>
                      </a:cxn>
                      <a:cxn ang="0">
                        <a:pos x="186" y="222"/>
                      </a:cxn>
                      <a:cxn ang="0">
                        <a:pos x="198" y="222"/>
                      </a:cxn>
                      <a:cxn ang="0">
                        <a:pos x="210" y="222"/>
                      </a:cxn>
                      <a:cxn ang="0">
                        <a:pos x="216" y="222"/>
                      </a:cxn>
                      <a:cxn ang="0">
                        <a:pos x="222" y="216"/>
                      </a:cxn>
                      <a:cxn ang="0">
                        <a:pos x="222" y="210"/>
                      </a:cxn>
                      <a:cxn ang="0">
                        <a:pos x="222" y="222"/>
                      </a:cxn>
                      <a:cxn ang="0">
                        <a:pos x="222" y="216"/>
                      </a:cxn>
                    </a:cxnLst>
                    <a:rect l="0" t="0" r="r" b="b"/>
                    <a:pathLst>
                      <a:path w="222" h="228">
                        <a:moveTo>
                          <a:pt x="222" y="216"/>
                        </a:moveTo>
                        <a:lnTo>
                          <a:pt x="222" y="210"/>
                        </a:lnTo>
                        <a:lnTo>
                          <a:pt x="210" y="180"/>
                        </a:lnTo>
                        <a:lnTo>
                          <a:pt x="150" y="6"/>
                        </a:lnTo>
                        <a:lnTo>
                          <a:pt x="138" y="0"/>
                        </a:lnTo>
                        <a:lnTo>
                          <a:pt x="126" y="0"/>
                        </a:lnTo>
                        <a:lnTo>
                          <a:pt x="114" y="0"/>
                        </a:lnTo>
                        <a:lnTo>
                          <a:pt x="90" y="12"/>
                        </a:lnTo>
                        <a:lnTo>
                          <a:pt x="72" y="30"/>
                        </a:lnTo>
                        <a:lnTo>
                          <a:pt x="66" y="36"/>
                        </a:lnTo>
                        <a:lnTo>
                          <a:pt x="60" y="48"/>
                        </a:lnTo>
                        <a:lnTo>
                          <a:pt x="48" y="66"/>
                        </a:lnTo>
                        <a:lnTo>
                          <a:pt x="48" y="78"/>
                        </a:lnTo>
                        <a:lnTo>
                          <a:pt x="42" y="84"/>
                        </a:lnTo>
                        <a:lnTo>
                          <a:pt x="36" y="90"/>
                        </a:lnTo>
                        <a:lnTo>
                          <a:pt x="24" y="96"/>
                        </a:lnTo>
                        <a:lnTo>
                          <a:pt x="12" y="108"/>
                        </a:lnTo>
                        <a:lnTo>
                          <a:pt x="6" y="120"/>
                        </a:lnTo>
                        <a:lnTo>
                          <a:pt x="0" y="126"/>
                        </a:lnTo>
                        <a:lnTo>
                          <a:pt x="0" y="132"/>
                        </a:lnTo>
                        <a:lnTo>
                          <a:pt x="0" y="156"/>
                        </a:lnTo>
                        <a:lnTo>
                          <a:pt x="0" y="168"/>
                        </a:lnTo>
                        <a:lnTo>
                          <a:pt x="12" y="174"/>
                        </a:lnTo>
                        <a:lnTo>
                          <a:pt x="18" y="180"/>
                        </a:lnTo>
                        <a:lnTo>
                          <a:pt x="18" y="186"/>
                        </a:lnTo>
                        <a:lnTo>
                          <a:pt x="24" y="186"/>
                        </a:lnTo>
                        <a:lnTo>
                          <a:pt x="36" y="186"/>
                        </a:lnTo>
                        <a:lnTo>
                          <a:pt x="42" y="192"/>
                        </a:lnTo>
                        <a:lnTo>
                          <a:pt x="48" y="204"/>
                        </a:lnTo>
                        <a:lnTo>
                          <a:pt x="48" y="210"/>
                        </a:lnTo>
                        <a:lnTo>
                          <a:pt x="48" y="216"/>
                        </a:lnTo>
                        <a:lnTo>
                          <a:pt x="54" y="216"/>
                        </a:lnTo>
                        <a:lnTo>
                          <a:pt x="54" y="222"/>
                        </a:lnTo>
                        <a:lnTo>
                          <a:pt x="60" y="228"/>
                        </a:lnTo>
                        <a:lnTo>
                          <a:pt x="66" y="228"/>
                        </a:lnTo>
                        <a:lnTo>
                          <a:pt x="84" y="228"/>
                        </a:lnTo>
                        <a:lnTo>
                          <a:pt x="96" y="228"/>
                        </a:lnTo>
                        <a:lnTo>
                          <a:pt x="114" y="228"/>
                        </a:lnTo>
                        <a:lnTo>
                          <a:pt x="132" y="228"/>
                        </a:lnTo>
                        <a:lnTo>
                          <a:pt x="144" y="228"/>
                        </a:lnTo>
                        <a:lnTo>
                          <a:pt x="150" y="222"/>
                        </a:lnTo>
                        <a:lnTo>
                          <a:pt x="156" y="222"/>
                        </a:lnTo>
                        <a:lnTo>
                          <a:pt x="162" y="222"/>
                        </a:lnTo>
                        <a:lnTo>
                          <a:pt x="168" y="222"/>
                        </a:lnTo>
                        <a:lnTo>
                          <a:pt x="180" y="222"/>
                        </a:lnTo>
                        <a:lnTo>
                          <a:pt x="186" y="222"/>
                        </a:lnTo>
                        <a:lnTo>
                          <a:pt x="198" y="222"/>
                        </a:lnTo>
                        <a:lnTo>
                          <a:pt x="210" y="222"/>
                        </a:lnTo>
                        <a:lnTo>
                          <a:pt x="216" y="222"/>
                        </a:lnTo>
                        <a:lnTo>
                          <a:pt x="222" y="216"/>
                        </a:lnTo>
                        <a:lnTo>
                          <a:pt x="222" y="210"/>
                        </a:lnTo>
                        <a:lnTo>
                          <a:pt x="222" y="222"/>
                        </a:lnTo>
                        <a:lnTo>
                          <a:pt x="222" y="21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95" name="Freeform 875">
                    <a:extLst>
                      <a:ext uri="{FF2B5EF4-FFF2-40B4-BE49-F238E27FC236}">
                        <a16:creationId xmlns:a16="http://schemas.microsoft.com/office/drawing/2014/main" xmlns="" id="{0B2FAF15-D917-DF4D-A9DD-769035228F22}"/>
                      </a:ext>
                    </a:extLst>
                  </p:cNvPr>
                  <p:cNvSpPr>
                    <a:spLocks/>
                  </p:cNvSpPr>
                  <p:nvPr/>
                </p:nvSpPr>
                <p:spPr bwMode="auto">
                  <a:xfrm>
                    <a:off x="2516363" y="5117568"/>
                    <a:ext cx="468411" cy="506391"/>
                  </a:xfrm>
                  <a:custGeom>
                    <a:avLst/>
                    <a:gdLst/>
                    <a:ahLst/>
                    <a:cxnLst>
                      <a:cxn ang="0">
                        <a:pos x="84" y="0"/>
                      </a:cxn>
                      <a:cxn ang="0">
                        <a:pos x="84" y="6"/>
                      </a:cxn>
                      <a:cxn ang="0">
                        <a:pos x="78" y="6"/>
                      </a:cxn>
                      <a:cxn ang="0">
                        <a:pos x="72" y="12"/>
                      </a:cxn>
                      <a:cxn ang="0">
                        <a:pos x="54" y="24"/>
                      </a:cxn>
                      <a:cxn ang="0">
                        <a:pos x="48" y="24"/>
                      </a:cxn>
                      <a:cxn ang="0">
                        <a:pos x="42" y="30"/>
                      </a:cxn>
                      <a:cxn ang="0">
                        <a:pos x="30" y="30"/>
                      </a:cxn>
                      <a:cxn ang="0">
                        <a:pos x="30" y="24"/>
                      </a:cxn>
                      <a:cxn ang="0">
                        <a:pos x="24" y="30"/>
                      </a:cxn>
                      <a:cxn ang="0">
                        <a:pos x="18" y="42"/>
                      </a:cxn>
                      <a:cxn ang="0">
                        <a:pos x="12" y="54"/>
                      </a:cxn>
                      <a:cxn ang="0">
                        <a:pos x="12" y="60"/>
                      </a:cxn>
                      <a:cxn ang="0">
                        <a:pos x="18" y="78"/>
                      </a:cxn>
                      <a:cxn ang="0">
                        <a:pos x="18" y="84"/>
                      </a:cxn>
                      <a:cxn ang="0">
                        <a:pos x="12" y="90"/>
                      </a:cxn>
                      <a:cxn ang="0">
                        <a:pos x="6" y="102"/>
                      </a:cxn>
                      <a:cxn ang="0">
                        <a:pos x="6" y="114"/>
                      </a:cxn>
                      <a:cxn ang="0">
                        <a:pos x="12" y="120"/>
                      </a:cxn>
                      <a:cxn ang="0">
                        <a:pos x="12" y="126"/>
                      </a:cxn>
                      <a:cxn ang="0">
                        <a:pos x="18" y="138"/>
                      </a:cxn>
                      <a:cxn ang="0">
                        <a:pos x="0" y="150"/>
                      </a:cxn>
                      <a:cxn ang="0">
                        <a:pos x="30" y="186"/>
                      </a:cxn>
                      <a:cxn ang="0">
                        <a:pos x="36" y="210"/>
                      </a:cxn>
                      <a:cxn ang="0">
                        <a:pos x="42" y="234"/>
                      </a:cxn>
                      <a:cxn ang="0">
                        <a:pos x="48" y="240"/>
                      </a:cxn>
                      <a:cxn ang="0">
                        <a:pos x="66" y="234"/>
                      </a:cxn>
                      <a:cxn ang="0">
                        <a:pos x="144" y="204"/>
                      </a:cxn>
                      <a:cxn ang="0">
                        <a:pos x="210" y="168"/>
                      </a:cxn>
                      <a:cxn ang="0">
                        <a:pos x="222" y="168"/>
                      </a:cxn>
                      <a:cxn ang="0">
                        <a:pos x="198" y="138"/>
                      </a:cxn>
                      <a:cxn ang="0">
                        <a:pos x="162" y="84"/>
                      </a:cxn>
                      <a:cxn ang="0">
                        <a:pos x="144" y="54"/>
                      </a:cxn>
                      <a:cxn ang="0">
                        <a:pos x="138" y="42"/>
                      </a:cxn>
                      <a:cxn ang="0">
                        <a:pos x="120" y="0"/>
                      </a:cxn>
                      <a:cxn ang="0">
                        <a:pos x="90" y="0"/>
                      </a:cxn>
                      <a:cxn ang="0">
                        <a:pos x="84" y="0"/>
                      </a:cxn>
                    </a:cxnLst>
                    <a:rect l="0" t="0" r="r" b="b"/>
                    <a:pathLst>
                      <a:path w="222" h="240">
                        <a:moveTo>
                          <a:pt x="84" y="0"/>
                        </a:moveTo>
                        <a:lnTo>
                          <a:pt x="84" y="6"/>
                        </a:lnTo>
                        <a:lnTo>
                          <a:pt x="78" y="6"/>
                        </a:lnTo>
                        <a:lnTo>
                          <a:pt x="72" y="12"/>
                        </a:lnTo>
                        <a:lnTo>
                          <a:pt x="54" y="24"/>
                        </a:lnTo>
                        <a:lnTo>
                          <a:pt x="48" y="24"/>
                        </a:lnTo>
                        <a:lnTo>
                          <a:pt x="42" y="30"/>
                        </a:lnTo>
                        <a:lnTo>
                          <a:pt x="30" y="30"/>
                        </a:lnTo>
                        <a:lnTo>
                          <a:pt x="30" y="24"/>
                        </a:lnTo>
                        <a:lnTo>
                          <a:pt x="24" y="30"/>
                        </a:lnTo>
                        <a:lnTo>
                          <a:pt x="18" y="42"/>
                        </a:lnTo>
                        <a:lnTo>
                          <a:pt x="12" y="54"/>
                        </a:lnTo>
                        <a:lnTo>
                          <a:pt x="12" y="60"/>
                        </a:lnTo>
                        <a:lnTo>
                          <a:pt x="18" y="78"/>
                        </a:lnTo>
                        <a:lnTo>
                          <a:pt x="18" y="84"/>
                        </a:lnTo>
                        <a:lnTo>
                          <a:pt x="12" y="90"/>
                        </a:lnTo>
                        <a:lnTo>
                          <a:pt x="6" y="102"/>
                        </a:lnTo>
                        <a:lnTo>
                          <a:pt x="6" y="114"/>
                        </a:lnTo>
                        <a:lnTo>
                          <a:pt x="12" y="120"/>
                        </a:lnTo>
                        <a:lnTo>
                          <a:pt x="12" y="126"/>
                        </a:lnTo>
                        <a:lnTo>
                          <a:pt x="18" y="138"/>
                        </a:lnTo>
                        <a:lnTo>
                          <a:pt x="0" y="150"/>
                        </a:lnTo>
                        <a:lnTo>
                          <a:pt x="30" y="186"/>
                        </a:lnTo>
                        <a:lnTo>
                          <a:pt x="36" y="210"/>
                        </a:lnTo>
                        <a:lnTo>
                          <a:pt x="42" y="234"/>
                        </a:lnTo>
                        <a:lnTo>
                          <a:pt x="48" y="240"/>
                        </a:lnTo>
                        <a:lnTo>
                          <a:pt x="66" y="234"/>
                        </a:lnTo>
                        <a:lnTo>
                          <a:pt x="144" y="204"/>
                        </a:lnTo>
                        <a:lnTo>
                          <a:pt x="210" y="168"/>
                        </a:lnTo>
                        <a:lnTo>
                          <a:pt x="222" y="168"/>
                        </a:lnTo>
                        <a:lnTo>
                          <a:pt x="198" y="138"/>
                        </a:lnTo>
                        <a:lnTo>
                          <a:pt x="162" y="84"/>
                        </a:lnTo>
                        <a:lnTo>
                          <a:pt x="144" y="54"/>
                        </a:lnTo>
                        <a:lnTo>
                          <a:pt x="138" y="42"/>
                        </a:lnTo>
                        <a:lnTo>
                          <a:pt x="120" y="0"/>
                        </a:lnTo>
                        <a:lnTo>
                          <a:pt x="90" y="0"/>
                        </a:lnTo>
                        <a:lnTo>
                          <a:pt x="84" y="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96" name="Freeform 876">
                    <a:extLst>
                      <a:ext uri="{FF2B5EF4-FFF2-40B4-BE49-F238E27FC236}">
                        <a16:creationId xmlns:a16="http://schemas.microsoft.com/office/drawing/2014/main" xmlns="" id="{52F5456D-AC49-2240-8905-3FDB40DF9892}"/>
                      </a:ext>
                    </a:extLst>
                  </p:cNvPr>
                  <p:cNvSpPr>
                    <a:spLocks/>
                  </p:cNvSpPr>
                  <p:nvPr/>
                </p:nvSpPr>
                <p:spPr bwMode="auto">
                  <a:xfrm>
                    <a:off x="2706261" y="4801074"/>
                    <a:ext cx="531710" cy="683627"/>
                  </a:xfrm>
                  <a:custGeom>
                    <a:avLst/>
                    <a:gdLst/>
                    <a:ahLst/>
                    <a:cxnLst>
                      <a:cxn ang="0">
                        <a:pos x="252" y="174"/>
                      </a:cxn>
                      <a:cxn ang="0">
                        <a:pos x="252" y="168"/>
                      </a:cxn>
                      <a:cxn ang="0">
                        <a:pos x="234" y="156"/>
                      </a:cxn>
                      <a:cxn ang="0">
                        <a:pos x="216" y="138"/>
                      </a:cxn>
                      <a:cxn ang="0">
                        <a:pos x="204" y="138"/>
                      </a:cxn>
                      <a:cxn ang="0">
                        <a:pos x="198" y="132"/>
                      </a:cxn>
                      <a:cxn ang="0">
                        <a:pos x="198" y="126"/>
                      </a:cxn>
                      <a:cxn ang="0">
                        <a:pos x="198" y="120"/>
                      </a:cxn>
                      <a:cxn ang="0">
                        <a:pos x="192" y="114"/>
                      </a:cxn>
                      <a:cxn ang="0">
                        <a:pos x="180" y="108"/>
                      </a:cxn>
                      <a:cxn ang="0">
                        <a:pos x="174" y="102"/>
                      </a:cxn>
                      <a:cxn ang="0">
                        <a:pos x="180" y="96"/>
                      </a:cxn>
                      <a:cxn ang="0">
                        <a:pos x="180" y="90"/>
                      </a:cxn>
                      <a:cxn ang="0">
                        <a:pos x="186" y="78"/>
                      </a:cxn>
                      <a:cxn ang="0">
                        <a:pos x="186" y="66"/>
                      </a:cxn>
                      <a:cxn ang="0">
                        <a:pos x="186" y="54"/>
                      </a:cxn>
                      <a:cxn ang="0">
                        <a:pos x="186" y="48"/>
                      </a:cxn>
                      <a:cxn ang="0">
                        <a:pos x="180" y="42"/>
                      </a:cxn>
                      <a:cxn ang="0">
                        <a:pos x="174" y="42"/>
                      </a:cxn>
                      <a:cxn ang="0">
                        <a:pos x="168" y="48"/>
                      </a:cxn>
                      <a:cxn ang="0">
                        <a:pos x="168" y="54"/>
                      </a:cxn>
                      <a:cxn ang="0">
                        <a:pos x="162" y="60"/>
                      </a:cxn>
                      <a:cxn ang="0">
                        <a:pos x="156" y="54"/>
                      </a:cxn>
                      <a:cxn ang="0">
                        <a:pos x="150" y="48"/>
                      </a:cxn>
                      <a:cxn ang="0">
                        <a:pos x="150" y="42"/>
                      </a:cxn>
                      <a:cxn ang="0">
                        <a:pos x="156" y="36"/>
                      </a:cxn>
                      <a:cxn ang="0">
                        <a:pos x="156" y="30"/>
                      </a:cxn>
                      <a:cxn ang="0">
                        <a:pos x="174" y="6"/>
                      </a:cxn>
                      <a:cxn ang="0">
                        <a:pos x="180" y="0"/>
                      </a:cxn>
                      <a:cxn ang="0">
                        <a:pos x="60" y="84"/>
                      </a:cxn>
                      <a:cxn ang="0">
                        <a:pos x="24" y="102"/>
                      </a:cxn>
                      <a:cxn ang="0">
                        <a:pos x="18" y="114"/>
                      </a:cxn>
                      <a:cxn ang="0">
                        <a:pos x="18" y="120"/>
                      </a:cxn>
                      <a:cxn ang="0">
                        <a:pos x="6" y="126"/>
                      </a:cxn>
                      <a:cxn ang="0">
                        <a:pos x="0" y="126"/>
                      </a:cxn>
                      <a:cxn ang="0">
                        <a:pos x="0" y="150"/>
                      </a:cxn>
                      <a:cxn ang="0">
                        <a:pos x="30" y="150"/>
                      </a:cxn>
                      <a:cxn ang="0">
                        <a:pos x="48" y="192"/>
                      </a:cxn>
                      <a:cxn ang="0">
                        <a:pos x="54" y="204"/>
                      </a:cxn>
                      <a:cxn ang="0">
                        <a:pos x="72" y="234"/>
                      </a:cxn>
                      <a:cxn ang="0">
                        <a:pos x="108" y="288"/>
                      </a:cxn>
                      <a:cxn ang="0">
                        <a:pos x="132" y="318"/>
                      </a:cxn>
                      <a:cxn ang="0">
                        <a:pos x="144" y="324"/>
                      </a:cxn>
                      <a:cxn ang="0">
                        <a:pos x="198" y="306"/>
                      </a:cxn>
                      <a:cxn ang="0">
                        <a:pos x="216" y="288"/>
                      </a:cxn>
                      <a:cxn ang="0">
                        <a:pos x="234" y="270"/>
                      </a:cxn>
                      <a:cxn ang="0">
                        <a:pos x="252" y="174"/>
                      </a:cxn>
                      <a:cxn ang="0">
                        <a:pos x="252" y="168"/>
                      </a:cxn>
                      <a:cxn ang="0">
                        <a:pos x="252" y="174"/>
                      </a:cxn>
                    </a:cxnLst>
                    <a:rect l="0" t="0" r="r" b="b"/>
                    <a:pathLst>
                      <a:path w="252" h="324">
                        <a:moveTo>
                          <a:pt x="252" y="174"/>
                        </a:moveTo>
                        <a:lnTo>
                          <a:pt x="252" y="168"/>
                        </a:lnTo>
                        <a:lnTo>
                          <a:pt x="234" y="156"/>
                        </a:lnTo>
                        <a:lnTo>
                          <a:pt x="216" y="138"/>
                        </a:lnTo>
                        <a:lnTo>
                          <a:pt x="204" y="138"/>
                        </a:lnTo>
                        <a:lnTo>
                          <a:pt x="198" y="132"/>
                        </a:lnTo>
                        <a:lnTo>
                          <a:pt x="198" y="126"/>
                        </a:lnTo>
                        <a:lnTo>
                          <a:pt x="198" y="120"/>
                        </a:lnTo>
                        <a:lnTo>
                          <a:pt x="192" y="114"/>
                        </a:lnTo>
                        <a:lnTo>
                          <a:pt x="180" y="108"/>
                        </a:lnTo>
                        <a:lnTo>
                          <a:pt x="174" y="102"/>
                        </a:lnTo>
                        <a:lnTo>
                          <a:pt x="180" y="96"/>
                        </a:lnTo>
                        <a:lnTo>
                          <a:pt x="180" y="90"/>
                        </a:lnTo>
                        <a:lnTo>
                          <a:pt x="186" y="78"/>
                        </a:lnTo>
                        <a:lnTo>
                          <a:pt x="186" y="66"/>
                        </a:lnTo>
                        <a:lnTo>
                          <a:pt x="186" y="54"/>
                        </a:lnTo>
                        <a:lnTo>
                          <a:pt x="186" y="48"/>
                        </a:lnTo>
                        <a:lnTo>
                          <a:pt x="180" y="42"/>
                        </a:lnTo>
                        <a:lnTo>
                          <a:pt x="174" y="42"/>
                        </a:lnTo>
                        <a:lnTo>
                          <a:pt x="168" y="48"/>
                        </a:lnTo>
                        <a:lnTo>
                          <a:pt x="168" y="54"/>
                        </a:lnTo>
                        <a:lnTo>
                          <a:pt x="162" y="60"/>
                        </a:lnTo>
                        <a:lnTo>
                          <a:pt x="156" y="54"/>
                        </a:lnTo>
                        <a:lnTo>
                          <a:pt x="150" y="48"/>
                        </a:lnTo>
                        <a:lnTo>
                          <a:pt x="150" y="42"/>
                        </a:lnTo>
                        <a:lnTo>
                          <a:pt x="156" y="36"/>
                        </a:lnTo>
                        <a:lnTo>
                          <a:pt x="156" y="30"/>
                        </a:lnTo>
                        <a:lnTo>
                          <a:pt x="174" y="6"/>
                        </a:lnTo>
                        <a:lnTo>
                          <a:pt x="180" y="0"/>
                        </a:lnTo>
                        <a:lnTo>
                          <a:pt x="60" y="84"/>
                        </a:lnTo>
                        <a:lnTo>
                          <a:pt x="24" y="102"/>
                        </a:lnTo>
                        <a:lnTo>
                          <a:pt x="18" y="114"/>
                        </a:lnTo>
                        <a:lnTo>
                          <a:pt x="18" y="120"/>
                        </a:lnTo>
                        <a:lnTo>
                          <a:pt x="6" y="126"/>
                        </a:lnTo>
                        <a:lnTo>
                          <a:pt x="0" y="126"/>
                        </a:lnTo>
                        <a:lnTo>
                          <a:pt x="0" y="150"/>
                        </a:lnTo>
                        <a:lnTo>
                          <a:pt x="30" y="150"/>
                        </a:lnTo>
                        <a:lnTo>
                          <a:pt x="48" y="192"/>
                        </a:lnTo>
                        <a:lnTo>
                          <a:pt x="54" y="204"/>
                        </a:lnTo>
                        <a:lnTo>
                          <a:pt x="72" y="234"/>
                        </a:lnTo>
                        <a:lnTo>
                          <a:pt x="108" y="288"/>
                        </a:lnTo>
                        <a:lnTo>
                          <a:pt x="132" y="318"/>
                        </a:lnTo>
                        <a:lnTo>
                          <a:pt x="144" y="324"/>
                        </a:lnTo>
                        <a:lnTo>
                          <a:pt x="198" y="306"/>
                        </a:lnTo>
                        <a:lnTo>
                          <a:pt x="216" y="288"/>
                        </a:lnTo>
                        <a:lnTo>
                          <a:pt x="234" y="270"/>
                        </a:lnTo>
                        <a:lnTo>
                          <a:pt x="252" y="174"/>
                        </a:lnTo>
                        <a:lnTo>
                          <a:pt x="252" y="168"/>
                        </a:lnTo>
                        <a:lnTo>
                          <a:pt x="252" y="17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97" name="Freeform 761">
                    <a:extLst>
                      <a:ext uri="{FF2B5EF4-FFF2-40B4-BE49-F238E27FC236}">
                        <a16:creationId xmlns:a16="http://schemas.microsoft.com/office/drawing/2014/main" xmlns="" id="{10659B89-944B-FD43-9C2E-4CF1FF4E693E}"/>
                      </a:ext>
                    </a:extLst>
                  </p:cNvPr>
                  <p:cNvSpPr>
                    <a:spLocks/>
                  </p:cNvSpPr>
                  <p:nvPr/>
                </p:nvSpPr>
                <p:spPr bwMode="auto">
                  <a:xfrm>
                    <a:off x="6757386" y="1901988"/>
                    <a:ext cx="392453" cy="595009"/>
                  </a:xfrm>
                  <a:custGeom>
                    <a:avLst/>
                    <a:gdLst/>
                    <a:ahLst/>
                    <a:cxnLst>
                      <a:cxn ang="0">
                        <a:pos x="168" y="54"/>
                      </a:cxn>
                      <a:cxn ang="0">
                        <a:pos x="174" y="114"/>
                      </a:cxn>
                      <a:cxn ang="0">
                        <a:pos x="186" y="204"/>
                      </a:cxn>
                      <a:cxn ang="0">
                        <a:pos x="174" y="264"/>
                      </a:cxn>
                      <a:cxn ang="0">
                        <a:pos x="168" y="264"/>
                      </a:cxn>
                      <a:cxn ang="0">
                        <a:pos x="162" y="270"/>
                      </a:cxn>
                      <a:cxn ang="0">
                        <a:pos x="150" y="276"/>
                      </a:cxn>
                      <a:cxn ang="0">
                        <a:pos x="150" y="282"/>
                      </a:cxn>
                      <a:cxn ang="0">
                        <a:pos x="96" y="246"/>
                      </a:cxn>
                      <a:cxn ang="0">
                        <a:pos x="90" y="228"/>
                      </a:cxn>
                      <a:cxn ang="0">
                        <a:pos x="78" y="228"/>
                      </a:cxn>
                      <a:cxn ang="0">
                        <a:pos x="66" y="222"/>
                      </a:cxn>
                      <a:cxn ang="0">
                        <a:pos x="72" y="222"/>
                      </a:cxn>
                      <a:cxn ang="0">
                        <a:pos x="72" y="210"/>
                      </a:cxn>
                      <a:cxn ang="0">
                        <a:pos x="72" y="204"/>
                      </a:cxn>
                      <a:cxn ang="0">
                        <a:pos x="66" y="198"/>
                      </a:cxn>
                      <a:cxn ang="0">
                        <a:pos x="60" y="198"/>
                      </a:cxn>
                      <a:cxn ang="0">
                        <a:pos x="54" y="192"/>
                      </a:cxn>
                      <a:cxn ang="0">
                        <a:pos x="36" y="192"/>
                      </a:cxn>
                      <a:cxn ang="0">
                        <a:pos x="30" y="198"/>
                      </a:cxn>
                      <a:cxn ang="0">
                        <a:pos x="24" y="192"/>
                      </a:cxn>
                      <a:cxn ang="0">
                        <a:pos x="18" y="180"/>
                      </a:cxn>
                      <a:cxn ang="0">
                        <a:pos x="18" y="168"/>
                      </a:cxn>
                      <a:cxn ang="0">
                        <a:pos x="24" y="162"/>
                      </a:cxn>
                      <a:cxn ang="0">
                        <a:pos x="36" y="156"/>
                      </a:cxn>
                      <a:cxn ang="0">
                        <a:pos x="42" y="150"/>
                      </a:cxn>
                      <a:cxn ang="0">
                        <a:pos x="42" y="144"/>
                      </a:cxn>
                      <a:cxn ang="0">
                        <a:pos x="42" y="132"/>
                      </a:cxn>
                      <a:cxn ang="0">
                        <a:pos x="36" y="120"/>
                      </a:cxn>
                      <a:cxn ang="0">
                        <a:pos x="30" y="114"/>
                      </a:cxn>
                      <a:cxn ang="0">
                        <a:pos x="12" y="84"/>
                      </a:cxn>
                      <a:cxn ang="0">
                        <a:pos x="0" y="72"/>
                      </a:cxn>
                      <a:cxn ang="0">
                        <a:pos x="6" y="66"/>
                      </a:cxn>
                      <a:cxn ang="0">
                        <a:pos x="6" y="60"/>
                      </a:cxn>
                      <a:cxn ang="0">
                        <a:pos x="12" y="54"/>
                      </a:cxn>
                      <a:cxn ang="0">
                        <a:pos x="42" y="36"/>
                      </a:cxn>
                      <a:cxn ang="0">
                        <a:pos x="54" y="30"/>
                      </a:cxn>
                      <a:cxn ang="0">
                        <a:pos x="66" y="24"/>
                      </a:cxn>
                      <a:cxn ang="0">
                        <a:pos x="72" y="18"/>
                      </a:cxn>
                      <a:cxn ang="0">
                        <a:pos x="78" y="12"/>
                      </a:cxn>
                      <a:cxn ang="0">
                        <a:pos x="78" y="6"/>
                      </a:cxn>
                      <a:cxn ang="0">
                        <a:pos x="84" y="0"/>
                      </a:cxn>
                      <a:cxn ang="0">
                        <a:pos x="96" y="0"/>
                      </a:cxn>
                      <a:cxn ang="0">
                        <a:pos x="102" y="6"/>
                      </a:cxn>
                      <a:cxn ang="0">
                        <a:pos x="108" y="12"/>
                      </a:cxn>
                      <a:cxn ang="0">
                        <a:pos x="114" y="18"/>
                      </a:cxn>
                      <a:cxn ang="0">
                        <a:pos x="120" y="30"/>
                      </a:cxn>
                      <a:cxn ang="0">
                        <a:pos x="126" y="36"/>
                      </a:cxn>
                      <a:cxn ang="0">
                        <a:pos x="138" y="36"/>
                      </a:cxn>
                      <a:cxn ang="0">
                        <a:pos x="144" y="36"/>
                      </a:cxn>
                      <a:cxn ang="0">
                        <a:pos x="156" y="48"/>
                      </a:cxn>
                      <a:cxn ang="0">
                        <a:pos x="168" y="54"/>
                      </a:cxn>
                    </a:cxnLst>
                    <a:rect l="0" t="0" r="r" b="b"/>
                    <a:pathLst>
                      <a:path w="186" h="282">
                        <a:moveTo>
                          <a:pt x="168" y="54"/>
                        </a:moveTo>
                        <a:lnTo>
                          <a:pt x="174" y="114"/>
                        </a:lnTo>
                        <a:lnTo>
                          <a:pt x="186" y="204"/>
                        </a:lnTo>
                        <a:lnTo>
                          <a:pt x="174" y="264"/>
                        </a:lnTo>
                        <a:lnTo>
                          <a:pt x="168" y="264"/>
                        </a:lnTo>
                        <a:lnTo>
                          <a:pt x="162" y="270"/>
                        </a:lnTo>
                        <a:lnTo>
                          <a:pt x="150" y="276"/>
                        </a:lnTo>
                        <a:lnTo>
                          <a:pt x="150" y="282"/>
                        </a:lnTo>
                        <a:lnTo>
                          <a:pt x="96" y="246"/>
                        </a:lnTo>
                        <a:lnTo>
                          <a:pt x="90" y="228"/>
                        </a:lnTo>
                        <a:lnTo>
                          <a:pt x="78" y="228"/>
                        </a:lnTo>
                        <a:lnTo>
                          <a:pt x="66" y="222"/>
                        </a:lnTo>
                        <a:lnTo>
                          <a:pt x="72" y="222"/>
                        </a:lnTo>
                        <a:lnTo>
                          <a:pt x="72" y="210"/>
                        </a:lnTo>
                        <a:lnTo>
                          <a:pt x="72" y="204"/>
                        </a:lnTo>
                        <a:lnTo>
                          <a:pt x="66" y="198"/>
                        </a:lnTo>
                        <a:lnTo>
                          <a:pt x="60" y="198"/>
                        </a:lnTo>
                        <a:lnTo>
                          <a:pt x="54" y="192"/>
                        </a:lnTo>
                        <a:lnTo>
                          <a:pt x="36" y="192"/>
                        </a:lnTo>
                        <a:lnTo>
                          <a:pt x="30" y="198"/>
                        </a:lnTo>
                        <a:lnTo>
                          <a:pt x="24" y="192"/>
                        </a:lnTo>
                        <a:lnTo>
                          <a:pt x="18" y="180"/>
                        </a:lnTo>
                        <a:lnTo>
                          <a:pt x="18" y="168"/>
                        </a:lnTo>
                        <a:lnTo>
                          <a:pt x="24" y="162"/>
                        </a:lnTo>
                        <a:lnTo>
                          <a:pt x="36" y="156"/>
                        </a:lnTo>
                        <a:lnTo>
                          <a:pt x="42" y="150"/>
                        </a:lnTo>
                        <a:lnTo>
                          <a:pt x="42" y="144"/>
                        </a:lnTo>
                        <a:lnTo>
                          <a:pt x="42" y="132"/>
                        </a:lnTo>
                        <a:lnTo>
                          <a:pt x="36" y="120"/>
                        </a:lnTo>
                        <a:lnTo>
                          <a:pt x="30" y="114"/>
                        </a:lnTo>
                        <a:lnTo>
                          <a:pt x="12" y="84"/>
                        </a:lnTo>
                        <a:lnTo>
                          <a:pt x="0" y="72"/>
                        </a:lnTo>
                        <a:lnTo>
                          <a:pt x="6" y="66"/>
                        </a:lnTo>
                        <a:lnTo>
                          <a:pt x="6" y="60"/>
                        </a:lnTo>
                        <a:lnTo>
                          <a:pt x="12" y="54"/>
                        </a:lnTo>
                        <a:lnTo>
                          <a:pt x="42" y="36"/>
                        </a:lnTo>
                        <a:lnTo>
                          <a:pt x="54" y="30"/>
                        </a:lnTo>
                        <a:lnTo>
                          <a:pt x="66" y="24"/>
                        </a:lnTo>
                        <a:lnTo>
                          <a:pt x="72" y="18"/>
                        </a:lnTo>
                        <a:lnTo>
                          <a:pt x="78" y="12"/>
                        </a:lnTo>
                        <a:lnTo>
                          <a:pt x="78" y="6"/>
                        </a:lnTo>
                        <a:lnTo>
                          <a:pt x="84" y="0"/>
                        </a:lnTo>
                        <a:lnTo>
                          <a:pt x="96" y="0"/>
                        </a:lnTo>
                        <a:lnTo>
                          <a:pt x="102" y="6"/>
                        </a:lnTo>
                        <a:lnTo>
                          <a:pt x="108" y="12"/>
                        </a:lnTo>
                        <a:lnTo>
                          <a:pt x="114" y="18"/>
                        </a:lnTo>
                        <a:lnTo>
                          <a:pt x="120" y="30"/>
                        </a:lnTo>
                        <a:lnTo>
                          <a:pt x="126" y="36"/>
                        </a:lnTo>
                        <a:lnTo>
                          <a:pt x="138" y="36"/>
                        </a:lnTo>
                        <a:lnTo>
                          <a:pt x="144" y="36"/>
                        </a:lnTo>
                        <a:lnTo>
                          <a:pt x="156" y="48"/>
                        </a:lnTo>
                        <a:lnTo>
                          <a:pt x="168" y="5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98" name="Freeform 767">
                    <a:extLst>
                      <a:ext uri="{FF2B5EF4-FFF2-40B4-BE49-F238E27FC236}">
                        <a16:creationId xmlns:a16="http://schemas.microsoft.com/office/drawing/2014/main" xmlns="" id="{90329966-93EE-F94E-AA38-884233AEBBC5}"/>
                      </a:ext>
                    </a:extLst>
                  </p:cNvPr>
                  <p:cNvSpPr>
                    <a:spLocks/>
                  </p:cNvSpPr>
                  <p:nvPr/>
                </p:nvSpPr>
                <p:spPr bwMode="auto">
                  <a:xfrm>
                    <a:off x="7922085" y="2484337"/>
                    <a:ext cx="468411" cy="506391"/>
                  </a:xfrm>
                  <a:custGeom>
                    <a:avLst/>
                    <a:gdLst/>
                    <a:ahLst/>
                    <a:cxnLst>
                      <a:cxn ang="0">
                        <a:pos x="42" y="210"/>
                      </a:cxn>
                      <a:cxn ang="0">
                        <a:pos x="84" y="240"/>
                      </a:cxn>
                      <a:cxn ang="0">
                        <a:pos x="162" y="204"/>
                      </a:cxn>
                      <a:cxn ang="0">
                        <a:pos x="216" y="180"/>
                      </a:cxn>
                      <a:cxn ang="0">
                        <a:pos x="222" y="114"/>
                      </a:cxn>
                      <a:cxn ang="0">
                        <a:pos x="210" y="96"/>
                      </a:cxn>
                      <a:cxn ang="0">
                        <a:pos x="204" y="102"/>
                      </a:cxn>
                      <a:cxn ang="0">
                        <a:pos x="198" y="102"/>
                      </a:cxn>
                      <a:cxn ang="0">
                        <a:pos x="192" y="102"/>
                      </a:cxn>
                      <a:cxn ang="0">
                        <a:pos x="186" y="102"/>
                      </a:cxn>
                      <a:cxn ang="0">
                        <a:pos x="180" y="96"/>
                      </a:cxn>
                      <a:cxn ang="0">
                        <a:pos x="174" y="96"/>
                      </a:cxn>
                      <a:cxn ang="0">
                        <a:pos x="162" y="90"/>
                      </a:cxn>
                      <a:cxn ang="0">
                        <a:pos x="150" y="90"/>
                      </a:cxn>
                      <a:cxn ang="0">
                        <a:pos x="144" y="90"/>
                      </a:cxn>
                      <a:cxn ang="0">
                        <a:pos x="132" y="84"/>
                      </a:cxn>
                      <a:cxn ang="0">
                        <a:pos x="132" y="78"/>
                      </a:cxn>
                      <a:cxn ang="0">
                        <a:pos x="126" y="72"/>
                      </a:cxn>
                      <a:cxn ang="0">
                        <a:pos x="126" y="60"/>
                      </a:cxn>
                      <a:cxn ang="0">
                        <a:pos x="120" y="48"/>
                      </a:cxn>
                      <a:cxn ang="0">
                        <a:pos x="114" y="48"/>
                      </a:cxn>
                      <a:cxn ang="0">
                        <a:pos x="108" y="42"/>
                      </a:cxn>
                      <a:cxn ang="0">
                        <a:pos x="96" y="42"/>
                      </a:cxn>
                      <a:cxn ang="0">
                        <a:pos x="90" y="36"/>
                      </a:cxn>
                      <a:cxn ang="0">
                        <a:pos x="90" y="30"/>
                      </a:cxn>
                      <a:cxn ang="0">
                        <a:pos x="84" y="18"/>
                      </a:cxn>
                      <a:cxn ang="0">
                        <a:pos x="78" y="6"/>
                      </a:cxn>
                      <a:cxn ang="0">
                        <a:pos x="72" y="6"/>
                      </a:cxn>
                      <a:cxn ang="0">
                        <a:pos x="60" y="0"/>
                      </a:cxn>
                      <a:cxn ang="0">
                        <a:pos x="48" y="0"/>
                      </a:cxn>
                      <a:cxn ang="0">
                        <a:pos x="48" y="12"/>
                      </a:cxn>
                      <a:cxn ang="0">
                        <a:pos x="0" y="138"/>
                      </a:cxn>
                      <a:cxn ang="0">
                        <a:pos x="18" y="144"/>
                      </a:cxn>
                      <a:cxn ang="0">
                        <a:pos x="24" y="180"/>
                      </a:cxn>
                      <a:cxn ang="0">
                        <a:pos x="36" y="204"/>
                      </a:cxn>
                      <a:cxn ang="0">
                        <a:pos x="42" y="210"/>
                      </a:cxn>
                    </a:cxnLst>
                    <a:rect l="0" t="0" r="r" b="b"/>
                    <a:pathLst>
                      <a:path w="222" h="240">
                        <a:moveTo>
                          <a:pt x="42" y="210"/>
                        </a:moveTo>
                        <a:lnTo>
                          <a:pt x="84" y="240"/>
                        </a:lnTo>
                        <a:lnTo>
                          <a:pt x="162" y="204"/>
                        </a:lnTo>
                        <a:lnTo>
                          <a:pt x="216" y="180"/>
                        </a:lnTo>
                        <a:lnTo>
                          <a:pt x="222" y="114"/>
                        </a:lnTo>
                        <a:lnTo>
                          <a:pt x="210" y="96"/>
                        </a:lnTo>
                        <a:lnTo>
                          <a:pt x="204" y="102"/>
                        </a:lnTo>
                        <a:lnTo>
                          <a:pt x="198" y="102"/>
                        </a:lnTo>
                        <a:lnTo>
                          <a:pt x="192" y="102"/>
                        </a:lnTo>
                        <a:lnTo>
                          <a:pt x="186" y="102"/>
                        </a:lnTo>
                        <a:lnTo>
                          <a:pt x="180" y="96"/>
                        </a:lnTo>
                        <a:lnTo>
                          <a:pt x="174" y="96"/>
                        </a:lnTo>
                        <a:lnTo>
                          <a:pt x="162" y="90"/>
                        </a:lnTo>
                        <a:lnTo>
                          <a:pt x="150" y="90"/>
                        </a:lnTo>
                        <a:lnTo>
                          <a:pt x="144" y="90"/>
                        </a:lnTo>
                        <a:lnTo>
                          <a:pt x="132" y="84"/>
                        </a:lnTo>
                        <a:lnTo>
                          <a:pt x="132" y="78"/>
                        </a:lnTo>
                        <a:lnTo>
                          <a:pt x="126" y="72"/>
                        </a:lnTo>
                        <a:lnTo>
                          <a:pt x="126" y="60"/>
                        </a:lnTo>
                        <a:lnTo>
                          <a:pt x="120" y="48"/>
                        </a:lnTo>
                        <a:lnTo>
                          <a:pt x="114" y="48"/>
                        </a:lnTo>
                        <a:lnTo>
                          <a:pt x="108" y="42"/>
                        </a:lnTo>
                        <a:lnTo>
                          <a:pt x="96" y="42"/>
                        </a:lnTo>
                        <a:lnTo>
                          <a:pt x="90" y="36"/>
                        </a:lnTo>
                        <a:lnTo>
                          <a:pt x="90" y="30"/>
                        </a:lnTo>
                        <a:lnTo>
                          <a:pt x="84" y="18"/>
                        </a:lnTo>
                        <a:lnTo>
                          <a:pt x="78" y="6"/>
                        </a:lnTo>
                        <a:lnTo>
                          <a:pt x="72" y="6"/>
                        </a:lnTo>
                        <a:lnTo>
                          <a:pt x="60" y="0"/>
                        </a:lnTo>
                        <a:lnTo>
                          <a:pt x="48" y="0"/>
                        </a:lnTo>
                        <a:lnTo>
                          <a:pt x="48" y="12"/>
                        </a:lnTo>
                        <a:lnTo>
                          <a:pt x="0" y="138"/>
                        </a:lnTo>
                        <a:lnTo>
                          <a:pt x="18" y="144"/>
                        </a:lnTo>
                        <a:lnTo>
                          <a:pt x="24" y="180"/>
                        </a:lnTo>
                        <a:lnTo>
                          <a:pt x="36" y="204"/>
                        </a:lnTo>
                        <a:lnTo>
                          <a:pt x="42" y="21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01" name="Freeform 825">
                    <a:extLst>
                      <a:ext uri="{FF2B5EF4-FFF2-40B4-BE49-F238E27FC236}">
                        <a16:creationId xmlns:a16="http://schemas.microsoft.com/office/drawing/2014/main" xmlns="" id="{5134FE71-A5C9-3647-8DB2-0DE424DF83A4}"/>
                      </a:ext>
                    </a:extLst>
                  </p:cNvPr>
                  <p:cNvSpPr>
                    <a:spLocks/>
                  </p:cNvSpPr>
                  <p:nvPr/>
                </p:nvSpPr>
                <p:spPr bwMode="auto">
                  <a:xfrm>
                    <a:off x="6023121" y="4218725"/>
                    <a:ext cx="620329" cy="506391"/>
                  </a:xfrm>
                  <a:custGeom>
                    <a:avLst/>
                    <a:gdLst/>
                    <a:ahLst/>
                    <a:cxnLst>
                      <a:cxn ang="0">
                        <a:pos x="30" y="204"/>
                      </a:cxn>
                      <a:cxn ang="0">
                        <a:pos x="30" y="192"/>
                      </a:cxn>
                      <a:cxn ang="0">
                        <a:pos x="24" y="180"/>
                      </a:cxn>
                      <a:cxn ang="0">
                        <a:pos x="18" y="174"/>
                      </a:cxn>
                      <a:cxn ang="0">
                        <a:pos x="18" y="168"/>
                      </a:cxn>
                      <a:cxn ang="0">
                        <a:pos x="18" y="156"/>
                      </a:cxn>
                      <a:cxn ang="0">
                        <a:pos x="12" y="144"/>
                      </a:cxn>
                      <a:cxn ang="0">
                        <a:pos x="6" y="138"/>
                      </a:cxn>
                      <a:cxn ang="0">
                        <a:pos x="0" y="132"/>
                      </a:cxn>
                      <a:cxn ang="0">
                        <a:pos x="18" y="78"/>
                      </a:cxn>
                      <a:cxn ang="0">
                        <a:pos x="36" y="36"/>
                      </a:cxn>
                      <a:cxn ang="0">
                        <a:pos x="66" y="0"/>
                      </a:cxn>
                      <a:cxn ang="0">
                        <a:pos x="72" y="12"/>
                      </a:cxn>
                      <a:cxn ang="0">
                        <a:pos x="84" y="18"/>
                      </a:cxn>
                      <a:cxn ang="0">
                        <a:pos x="90" y="30"/>
                      </a:cxn>
                      <a:cxn ang="0">
                        <a:pos x="84" y="42"/>
                      </a:cxn>
                      <a:cxn ang="0">
                        <a:pos x="96" y="48"/>
                      </a:cxn>
                      <a:cxn ang="0">
                        <a:pos x="108" y="60"/>
                      </a:cxn>
                      <a:cxn ang="0">
                        <a:pos x="120" y="60"/>
                      </a:cxn>
                      <a:cxn ang="0">
                        <a:pos x="156" y="72"/>
                      </a:cxn>
                      <a:cxn ang="0">
                        <a:pos x="294" y="72"/>
                      </a:cxn>
                      <a:cxn ang="0">
                        <a:pos x="288" y="138"/>
                      </a:cxn>
                      <a:cxn ang="0">
                        <a:pos x="288" y="168"/>
                      </a:cxn>
                      <a:cxn ang="0">
                        <a:pos x="288" y="240"/>
                      </a:cxn>
                      <a:cxn ang="0">
                        <a:pos x="282" y="234"/>
                      </a:cxn>
                      <a:cxn ang="0">
                        <a:pos x="270" y="240"/>
                      </a:cxn>
                      <a:cxn ang="0">
                        <a:pos x="264" y="234"/>
                      </a:cxn>
                      <a:cxn ang="0">
                        <a:pos x="258" y="228"/>
                      </a:cxn>
                      <a:cxn ang="0">
                        <a:pos x="258" y="222"/>
                      </a:cxn>
                      <a:cxn ang="0">
                        <a:pos x="252" y="222"/>
                      </a:cxn>
                      <a:cxn ang="0">
                        <a:pos x="246" y="222"/>
                      </a:cxn>
                      <a:cxn ang="0">
                        <a:pos x="240" y="216"/>
                      </a:cxn>
                      <a:cxn ang="0">
                        <a:pos x="240" y="210"/>
                      </a:cxn>
                      <a:cxn ang="0">
                        <a:pos x="222" y="198"/>
                      </a:cxn>
                      <a:cxn ang="0">
                        <a:pos x="210" y="198"/>
                      </a:cxn>
                      <a:cxn ang="0">
                        <a:pos x="210" y="204"/>
                      </a:cxn>
                      <a:cxn ang="0">
                        <a:pos x="204" y="210"/>
                      </a:cxn>
                      <a:cxn ang="0">
                        <a:pos x="192" y="216"/>
                      </a:cxn>
                      <a:cxn ang="0">
                        <a:pos x="180" y="222"/>
                      </a:cxn>
                      <a:cxn ang="0">
                        <a:pos x="174" y="228"/>
                      </a:cxn>
                      <a:cxn ang="0">
                        <a:pos x="168" y="234"/>
                      </a:cxn>
                      <a:cxn ang="0">
                        <a:pos x="156" y="228"/>
                      </a:cxn>
                      <a:cxn ang="0">
                        <a:pos x="144" y="222"/>
                      </a:cxn>
                      <a:cxn ang="0">
                        <a:pos x="126" y="210"/>
                      </a:cxn>
                      <a:cxn ang="0">
                        <a:pos x="114" y="204"/>
                      </a:cxn>
                      <a:cxn ang="0">
                        <a:pos x="108" y="198"/>
                      </a:cxn>
                      <a:cxn ang="0">
                        <a:pos x="96" y="198"/>
                      </a:cxn>
                      <a:cxn ang="0">
                        <a:pos x="90" y="198"/>
                      </a:cxn>
                      <a:cxn ang="0">
                        <a:pos x="72" y="192"/>
                      </a:cxn>
                      <a:cxn ang="0">
                        <a:pos x="54" y="192"/>
                      </a:cxn>
                      <a:cxn ang="0">
                        <a:pos x="48" y="192"/>
                      </a:cxn>
                      <a:cxn ang="0">
                        <a:pos x="42" y="192"/>
                      </a:cxn>
                      <a:cxn ang="0">
                        <a:pos x="36" y="198"/>
                      </a:cxn>
                      <a:cxn ang="0">
                        <a:pos x="30" y="204"/>
                      </a:cxn>
                    </a:cxnLst>
                    <a:rect l="0" t="0" r="r" b="b"/>
                    <a:pathLst>
                      <a:path w="294" h="240">
                        <a:moveTo>
                          <a:pt x="30" y="204"/>
                        </a:moveTo>
                        <a:lnTo>
                          <a:pt x="30" y="192"/>
                        </a:lnTo>
                        <a:lnTo>
                          <a:pt x="24" y="180"/>
                        </a:lnTo>
                        <a:lnTo>
                          <a:pt x="18" y="174"/>
                        </a:lnTo>
                        <a:lnTo>
                          <a:pt x="18" y="168"/>
                        </a:lnTo>
                        <a:lnTo>
                          <a:pt x="18" y="156"/>
                        </a:lnTo>
                        <a:lnTo>
                          <a:pt x="12" y="144"/>
                        </a:lnTo>
                        <a:lnTo>
                          <a:pt x="6" y="138"/>
                        </a:lnTo>
                        <a:lnTo>
                          <a:pt x="0" y="132"/>
                        </a:lnTo>
                        <a:lnTo>
                          <a:pt x="18" y="78"/>
                        </a:lnTo>
                        <a:lnTo>
                          <a:pt x="36" y="36"/>
                        </a:lnTo>
                        <a:lnTo>
                          <a:pt x="66" y="0"/>
                        </a:lnTo>
                        <a:lnTo>
                          <a:pt x="72" y="12"/>
                        </a:lnTo>
                        <a:lnTo>
                          <a:pt x="84" y="18"/>
                        </a:lnTo>
                        <a:lnTo>
                          <a:pt x="90" y="30"/>
                        </a:lnTo>
                        <a:lnTo>
                          <a:pt x="84" y="42"/>
                        </a:lnTo>
                        <a:lnTo>
                          <a:pt x="96" y="48"/>
                        </a:lnTo>
                        <a:lnTo>
                          <a:pt x="108" y="60"/>
                        </a:lnTo>
                        <a:lnTo>
                          <a:pt x="120" y="60"/>
                        </a:lnTo>
                        <a:lnTo>
                          <a:pt x="156" y="72"/>
                        </a:lnTo>
                        <a:lnTo>
                          <a:pt x="294" y="72"/>
                        </a:lnTo>
                        <a:lnTo>
                          <a:pt x="288" y="138"/>
                        </a:lnTo>
                        <a:lnTo>
                          <a:pt x="288" y="168"/>
                        </a:lnTo>
                        <a:lnTo>
                          <a:pt x="288" y="240"/>
                        </a:lnTo>
                        <a:lnTo>
                          <a:pt x="282" y="234"/>
                        </a:lnTo>
                        <a:lnTo>
                          <a:pt x="270" y="240"/>
                        </a:lnTo>
                        <a:lnTo>
                          <a:pt x="264" y="234"/>
                        </a:lnTo>
                        <a:lnTo>
                          <a:pt x="258" y="228"/>
                        </a:lnTo>
                        <a:lnTo>
                          <a:pt x="258" y="222"/>
                        </a:lnTo>
                        <a:lnTo>
                          <a:pt x="252" y="222"/>
                        </a:lnTo>
                        <a:lnTo>
                          <a:pt x="246" y="222"/>
                        </a:lnTo>
                        <a:lnTo>
                          <a:pt x="240" y="216"/>
                        </a:lnTo>
                        <a:lnTo>
                          <a:pt x="240" y="210"/>
                        </a:lnTo>
                        <a:lnTo>
                          <a:pt x="222" y="198"/>
                        </a:lnTo>
                        <a:lnTo>
                          <a:pt x="210" y="198"/>
                        </a:lnTo>
                        <a:lnTo>
                          <a:pt x="210" y="204"/>
                        </a:lnTo>
                        <a:lnTo>
                          <a:pt x="204" y="210"/>
                        </a:lnTo>
                        <a:lnTo>
                          <a:pt x="192" y="216"/>
                        </a:lnTo>
                        <a:lnTo>
                          <a:pt x="180" y="222"/>
                        </a:lnTo>
                        <a:lnTo>
                          <a:pt x="174" y="228"/>
                        </a:lnTo>
                        <a:lnTo>
                          <a:pt x="168" y="234"/>
                        </a:lnTo>
                        <a:lnTo>
                          <a:pt x="156" y="228"/>
                        </a:lnTo>
                        <a:lnTo>
                          <a:pt x="144" y="222"/>
                        </a:lnTo>
                        <a:lnTo>
                          <a:pt x="126" y="210"/>
                        </a:lnTo>
                        <a:lnTo>
                          <a:pt x="114" y="204"/>
                        </a:lnTo>
                        <a:lnTo>
                          <a:pt x="108" y="198"/>
                        </a:lnTo>
                        <a:lnTo>
                          <a:pt x="96" y="198"/>
                        </a:lnTo>
                        <a:lnTo>
                          <a:pt x="90" y="198"/>
                        </a:lnTo>
                        <a:lnTo>
                          <a:pt x="72" y="192"/>
                        </a:lnTo>
                        <a:lnTo>
                          <a:pt x="54" y="192"/>
                        </a:lnTo>
                        <a:lnTo>
                          <a:pt x="48" y="192"/>
                        </a:lnTo>
                        <a:lnTo>
                          <a:pt x="42" y="192"/>
                        </a:lnTo>
                        <a:lnTo>
                          <a:pt x="36" y="198"/>
                        </a:lnTo>
                        <a:lnTo>
                          <a:pt x="30" y="20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02" name="Freeform 826">
                    <a:extLst>
                      <a:ext uri="{FF2B5EF4-FFF2-40B4-BE49-F238E27FC236}">
                        <a16:creationId xmlns:a16="http://schemas.microsoft.com/office/drawing/2014/main" xmlns="" id="{3A888515-11B6-3E45-804B-71B2D6B1BDDF}"/>
                      </a:ext>
                    </a:extLst>
                  </p:cNvPr>
                  <p:cNvSpPr>
                    <a:spLocks/>
                  </p:cNvSpPr>
                  <p:nvPr/>
                </p:nvSpPr>
                <p:spPr bwMode="auto">
                  <a:xfrm>
                    <a:off x="5731945" y="3800953"/>
                    <a:ext cx="746926" cy="759586"/>
                  </a:xfrm>
                  <a:custGeom>
                    <a:avLst/>
                    <a:gdLst/>
                    <a:ahLst/>
                    <a:cxnLst>
                      <a:cxn ang="0">
                        <a:pos x="174" y="234"/>
                      </a:cxn>
                      <a:cxn ang="0">
                        <a:pos x="138" y="330"/>
                      </a:cxn>
                      <a:cxn ang="0">
                        <a:pos x="126" y="324"/>
                      </a:cxn>
                      <a:cxn ang="0">
                        <a:pos x="120" y="330"/>
                      </a:cxn>
                      <a:cxn ang="0">
                        <a:pos x="114" y="342"/>
                      </a:cxn>
                      <a:cxn ang="0">
                        <a:pos x="120" y="354"/>
                      </a:cxn>
                      <a:cxn ang="0">
                        <a:pos x="108" y="360"/>
                      </a:cxn>
                      <a:cxn ang="0">
                        <a:pos x="90" y="348"/>
                      </a:cxn>
                      <a:cxn ang="0">
                        <a:pos x="78" y="324"/>
                      </a:cxn>
                      <a:cxn ang="0">
                        <a:pos x="78" y="300"/>
                      </a:cxn>
                      <a:cxn ang="0">
                        <a:pos x="84" y="288"/>
                      </a:cxn>
                      <a:cxn ang="0">
                        <a:pos x="96" y="282"/>
                      </a:cxn>
                      <a:cxn ang="0">
                        <a:pos x="108" y="276"/>
                      </a:cxn>
                      <a:cxn ang="0">
                        <a:pos x="96" y="258"/>
                      </a:cxn>
                      <a:cxn ang="0">
                        <a:pos x="90" y="246"/>
                      </a:cxn>
                      <a:cxn ang="0">
                        <a:pos x="90" y="228"/>
                      </a:cxn>
                      <a:cxn ang="0">
                        <a:pos x="78" y="216"/>
                      </a:cxn>
                      <a:cxn ang="0">
                        <a:pos x="60" y="210"/>
                      </a:cxn>
                      <a:cxn ang="0">
                        <a:pos x="48" y="198"/>
                      </a:cxn>
                      <a:cxn ang="0">
                        <a:pos x="36" y="198"/>
                      </a:cxn>
                      <a:cxn ang="0">
                        <a:pos x="36" y="180"/>
                      </a:cxn>
                      <a:cxn ang="0">
                        <a:pos x="24" y="168"/>
                      </a:cxn>
                      <a:cxn ang="0">
                        <a:pos x="6" y="168"/>
                      </a:cxn>
                      <a:cxn ang="0">
                        <a:pos x="0" y="150"/>
                      </a:cxn>
                      <a:cxn ang="0">
                        <a:pos x="0" y="138"/>
                      </a:cxn>
                      <a:cxn ang="0">
                        <a:pos x="30" y="132"/>
                      </a:cxn>
                      <a:cxn ang="0">
                        <a:pos x="60" y="120"/>
                      </a:cxn>
                      <a:cxn ang="0">
                        <a:pos x="72" y="96"/>
                      </a:cxn>
                      <a:cxn ang="0">
                        <a:pos x="90" y="84"/>
                      </a:cxn>
                      <a:cxn ang="0">
                        <a:pos x="96" y="78"/>
                      </a:cxn>
                      <a:cxn ang="0">
                        <a:pos x="90" y="66"/>
                      </a:cxn>
                      <a:cxn ang="0">
                        <a:pos x="96" y="54"/>
                      </a:cxn>
                      <a:cxn ang="0">
                        <a:pos x="108" y="48"/>
                      </a:cxn>
                      <a:cxn ang="0">
                        <a:pos x="114" y="42"/>
                      </a:cxn>
                      <a:cxn ang="0">
                        <a:pos x="120" y="18"/>
                      </a:cxn>
                      <a:cxn ang="0">
                        <a:pos x="168" y="12"/>
                      </a:cxn>
                      <a:cxn ang="0">
                        <a:pos x="342" y="6"/>
                      </a:cxn>
                      <a:cxn ang="0">
                        <a:pos x="342" y="60"/>
                      </a:cxn>
                      <a:cxn ang="0">
                        <a:pos x="330" y="54"/>
                      </a:cxn>
                      <a:cxn ang="0">
                        <a:pos x="330" y="66"/>
                      </a:cxn>
                      <a:cxn ang="0">
                        <a:pos x="336" y="78"/>
                      </a:cxn>
                      <a:cxn ang="0">
                        <a:pos x="324" y="90"/>
                      </a:cxn>
                      <a:cxn ang="0">
                        <a:pos x="312" y="84"/>
                      </a:cxn>
                      <a:cxn ang="0">
                        <a:pos x="282" y="102"/>
                      </a:cxn>
                      <a:cxn ang="0">
                        <a:pos x="270" y="120"/>
                      </a:cxn>
                      <a:cxn ang="0">
                        <a:pos x="264" y="138"/>
                      </a:cxn>
                      <a:cxn ang="0">
                        <a:pos x="252" y="150"/>
                      </a:cxn>
                      <a:cxn ang="0">
                        <a:pos x="228" y="156"/>
                      </a:cxn>
                      <a:cxn ang="0">
                        <a:pos x="222" y="168"/>
                      </a:cxn>
                      <a:cxn ang="0">
                        <a:pos x="222" y="186"/>
                      </a:cxn>
                      <a:cxn ang="0">
                        <a:pos x="204" y="198"/>
                      </a:cxn>
                    </a:cxnLst>
                    <a:rect l="0" t="0" r="r" b="b"/>
                    <a:pathLst>
                      <a:path w="354" h="360">
                        <a:moveTo>
                          <a:pt x="204" y="198"/>
                        </a:moveTo>
                        <a:lnTo>
                          <a:pt x="174" y="234"/>
                        </a:lnTo>
                        <a:lnTo>
                          <a:pt x="156" y="276"/>
                        </a:lnTo>
                        <a:lnTo>
                          <a:pt x="138" y="330"/>
                        </a:lnTo>
                        <a:lnTo>
                          <a:pt x="132" y="324"/>
                        </a:lnTo>
                        <a:lnTo>
                          <a:pt x="126" y="324"/>
                        </a:lnTo>
                        <a:lnTo>
                          <a:pt x="120" y="324"/>
                        </a:lnTo>
                        <a:lnTo>
                          <a:pt x="120" y="330"/>
                        </a:lnTo>
                        <a:lnTo>
                          <a:pt x="114" y="336"/>
                        </a:lnTo>
                        <a:lnTo>
                          <a:pt x="114" y="342"/>
                        </a:lnTo>
                        <a:lnTo>
                          <a:pt x="120" y="348"/>
                        </a:lnTo>
                        <a:lnTo>
                          <a:pt x="120" y="354"/>
                        </a:lnTo>
                        <a:lnTo>
                          <a:pt x="114" y="354"/>
                        </a:lnTo>
                        <a:lnTo>
                          <a:pt x="108" y="360"/>
                        </a:lnTo>
                        <a:lnTo>
                          <a:pt x="96" y="354"/>
                        </a:lnTo>
                        <a:lnTo>
                          <a:pt x="90" y="348"/>
                        </a:lnTo>
                        <a:lnTo>
                          <a:pt x="84" y="336"/>
                        </a:lnTo>
                        <a:lnTo>
                          <a:pt x="78" y="324"/>
                        </a:lnTo>
                        <a:lnTo>
                          <a:pt x="78" y="306"/>
                        </a:lnTo>
                        <a:lnTo>
                          <a:pt x="78" y="300"/>
                        </a:lnTo>
                        <a:lnTo>
                          <a:pt x="78" y="294"/>
                        </a:lnTo>
                        <a:lnTo>
                          <a:pt x="84" y="288"/>
                        </a:lnTo>
                        <a:lnTo>
                          <a:pt x="90" y="282"/>
                        </a:lnTo>
                        <a:lnTo>
                          <a:pt x="96" y="282"/>
                        </a:lnTo>
                        <a:lnTo>
                          <a:pt x="108" y="282"/>
                        </a:lnTo>
                        <a:lnTo>
                          <a:pt x="108" y="276"/>
                        </a:lnTo>
                        <a:lnTo>
                          <a:pt x="102" y="270"/>
                        </a:lnTo>
                        <a:lnTo>
                          <a:pt x="96" y="258"/>
                        </a:lnTo>
                        <a:lnTo>
                          <a:pt x="90" y="252"/>
                        </a:lnTo>
                        <a:lnTo>
                          <a:pt x="90" y="246"/>
                        </a:lnTo>
                        <a:lnTo>
                          <a:pt x="90" y="234"/>
                        </a:lnTo>
                        <a:lnTo>
                          <a:pt x="90" y="228"/>
                        </a:lnTo>
                        <a:lnTo>
                          <a:pt x="84" y="222"/>
                        </a:lnTo>
                        <a:lnTo>
                          <a:pt x="78" y="216"/>
                        </a:lnTo>
                        <a:lnTo>
                          <a:pt x="72" y="216"/>
                        </a:lnTo>
                        <a:lnTo>
                          <a:pt x="60" y="210"/>
                        </a:lnTo>
                        <a:lnTo>
                          <a:pt x="54" y="204"/>
                        </a:lnTo>
                        <a:lnTo>
                          <a:pt x="48" y="198"/>
                        </a:lnTo>
                        <a:lnTo>
                          <a:pt x="42" y="198"/>
                        </a:lnTo>
                        <a:lnTo>
                          <a:pt x="36" y="198"/>
                        </a:lnTo>
                        <a:lnTo>
                          <a:pt x="36" y="192"/>
                        </a:lnTo>
                        <a:lnTo>
                          <a:pt x="36" y="180"/>
                        </a:lnTo>
                        <a:lnTo>
                          <a:pt x="30" y="174"/>
                        </a:lnTo>
                        <a:lnTo>
                          <a:pt x="24" y="168"/>
                        </a:lnTo>
                        <a:lnTo>
                          <a:pt x="18" y="162"/>
                        </a:lnTo>
                        <a:lnTo>
                          <a:pt x="6" y="168"/>
                        </a:lnTo>
                        <a:lnTo>
                          <a:pt x="0" y="162"/>
                        </a:lnTo>
                        <a:lnTo>
                          <a:pt x="0" y="150"/>
                        </a:lnTo>
                        <a:lnTo>
                          <a:pt x="0" y="144"/>
                        </a:lnTo>
                        <a:lnTo>
                          <a:pt x="0" y="138"/>
                        </a:lnTo>
                        <a:lnTo>
                          <a:pt x="18" y="132"/>
                        </a:lnTo>
                        <a:lnTo>
                          <a:pt x="30" y="132"/>
                        </a:lnTo>
                        <a:lnTo>
                          <a:pt x="36" y="126"/>
                        </a:lnTo>
                        <a:lnTo>
                          <a:pt x="60" y="120"/>
                        </a:lnTo>
                        <a:lnTo>
                          <a:pt x="66" y="108"/>
                        </a:lnTo>
                        <a:lnTo>
                          <a:pt x="72" y="96"/>
                        </a:lnTo>
                        <a:lnTo>
                          <a:pt x="78" y="90"/>
                        </a:lnTo>
                        <a:lnTo>
                          <a:pt x="90" y="84"/>
                        </a:lnTo>
                        <a:lnTo>
                          <a:pt x="96" y="84"/>
                        </a:lnTo>
                        <a:lnTo>
                          <a:pt x="96" y="78"/>
                        </a:lnTo>
                        <a:lnTo>
                          <a:pt x="96" y="72"/>
                        </a:lnTo>
                        <a:lnTo>
                          <a:pt x="90" y="66"/>
                        </a:lnTo>
                        <a:lnTo>
                          <a:pt x="90" y="60"/>
                        </a:lnTo>
                        <a:lnTo>
                          <a:pt x="96" y="54"/>
                        </a:lnTo>
                        <a:lnTo>
                          <a:pt x="102" y="48"/>
                        </a:lnTo>
                        <a:lnTo>
                          <a:pt x="108" y="48"/>
                        </a:lnTo>
                        <a:lnTo>
                          <a:pt x="114" y="48"/>
                        </a:lnTo>
                        <a:lnTo>
                          <a:pt x="114" y="42"/>
                        </a:lnTo>
                        <a:lnTo>
                          <a:pt x="120" y="36"/>
                        </a:lnTo>
                        <a:lnTo>
                          <a:pt x="120" y="18"/>
                        </a:lnTo>
                        <a:lnTo>
                          <a:pt x="150" y="0"/>
                        </a:lnTo>
                        <a:lnTo>
                          <a:pt x="168" y="12"/>
                        </a:lnTo>
                        <a:lnTo>
                          <a:pt x="204" y="36"/>
                        </a:lnTo>
                        <a:lnTo>
                          <a:pt x="342" y="6"/>
                        </a:lnTo>
                        <a:lnTo>
                          <a:pt x="354" y="66"/>
                        </a:lnTo>
                        <a:lnTo>
                          <a:pt x="342" y="60"/>
                        </a:lnTo>
                        <a:lnTo>
                          <a:pt x="336" y="54"/>
                        </a:lnTo>
                        <a:lnTo>
                          <a:pt x="330" y="54"/>
                        </a:lnTo>
                        <a:lnTo>
                          <a:pt x="330" y="60"/>
                        </a:lnTo>
                        <a:lnTo>
                          <a:pt x="330" y="66"/>
                        </a:lnTo>
                        <a:lnTo>
                          <a:pt x="330" y="72"/>
                        </a:lnTo>
                        <a:lnTo>
                          <a:pt x="336" y="78"/>
                        </a:lnTo>
                        <a:lnTo>
                          <a:pt x="330" y="90"/>
                        </a:lnTo>
                        <a:lnTo>
                          <a:pt x="324" y="90"/>
                        </a:lnTo>
                        <a:lnTo>
                          <a:pt x="318" y="90"/>
                        </a:lnTo>
                        <a:lnTo>
                          <a:pt x="312" y="84"/>
                        </a:lnTo>
                        <a:lnTo>
                          <a:pt x="288" y="96"/>
                        </a:lnTo>
                        <a:lnTo>
                          <a:pt x="282" y="102"/>
                        </a:lnTo>
                        <a:lnTo>
                          <a:pt x="276" y="108"/>
                        </a:lnTo>
                        <a:lnTo>
                          <a:pt x="270" y="120"/>
                        </a:lnTo>
                        <a:lnTo>
                          <a:pt x="270" y="126"/>
                        </a:lnTo>
                        <a:lnTo>
                          <a:pt x="264" y="138"/>
                        </a:lnTo>
                        <a:lnTo>
                          <a:pt x="258" y="144"/>
                        </a:lnTo>
                        <a:lnTo>
                          <a:pt x="252" y="150"/>
                        </a:lnTo>
                        <a:lnTo>
                          <a:pt x="246" y="156"/>
                        </a:lnTo>
                        <a:lnTo>
                          <a:pt x="228" y="156"/>
                        </a:lnTo>
                        <a:lnTo>
                          <a:pt x="228" y="162"/>
                        </a:lnTo>
                        <a:lnTo>
                          <a:pt x="222" y="168"/>
                        </a:lnTo>
                        <a:lnTo>
                          <a:pt x="222" y="180"/>
                        </a:lnTo>
                        <a:lnTo>
                          <a:pt x="222" y="186"/>
                        </a:lnTo>
                        <a:lnTo>
                          <a:pt x="216" y="186"/>
                        </a:lnTo>
                        <a:lnTo>
                          <a:pt x="204" y="198"/>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03" name="Freeform 827">
                    <a:extLst>
                      <a:ext uri="{FF2B5EF4-FFF2-40B4-BE49-F238E27FC236}">
                        <a16:creationId xmlns:a16="http://schemas.microsoft.com/office/drawing/2014/main" xmlns="" id="{BBCE7EE9-00D0-894D-B47A-221CF9D50CC1}"/>
                      </a:ext>
                    </a:extLst>
                  </p:cNvPr>
                  <p:cNvSpPr>
                    <a:spLocks/>
                  </p:cNvSpPr>
                  <p:nvPr/>
                </p:nvSpPr>
                <p:spPr bwMode="auto">
                  <a:xfrm>
                    <a:off x="6010460" y="3535098"/>
                    <a:ext cx="531710" cy="341814"/>
                  </a:xfrm>
                  <a:custGeom>
                    <a:avLst/>
                    <a:gdLst/>
                    <a:ahLst/>
                    <a:cxnLst>
                      <a:cxn ang="0">
                        <a:pos x="252" y="84"/>
                      </a:cxn>
                      <a:cxn ang="0">
                        <a:pos x="246" y="90"/>
                      </a:cxn>
                      <a:cxn ang="0">
                        <a:pos x="234" y="108"/>
                      </a:cxn>
                      <a:cxn ang="0">
                        <a:pos x="228" y="114"/>
                      </a:cxn>
                      <a:cxn ang="0">
                        <a:pos x="222" y="114"/>
                      </a:cxn>
                      <a:cxn ang="0">
                        <a:pos x="216" y="114"/>
                      </a:cxn>
                      <a:cxn ang="0">
                        <a:pos x="210" y="114"/>
                      </a:cxn>
                      <a:cxn ang="0">
                        <a:pos x="210" y="132"/>
                      </a:cxn>
                      <a:cxn ang="0">
                        <a:pos x="72" y="162"/>
                      </a:cxn>
                      <a:cxn ang="0">
                        <a:pos x="36" y="138"/>
                      </a:cxn>
                      <a:cxn ang="0">
                        <a:pos x="18" y="120"/>
                      </a:cxn>
                      <a:cxn ang="0">
                        <a:pos x="6" y="114"/>
                      </a:cxn>
                      <a:cxn ang="0">
                        <a:pos x="0" y="108"/>
                      </a:cxn>
                      <a:cxn ang="0">
                        <a:pos x="30" y="42"/>
                      </a:cxn>
                      <a:cxn ang="0">
                        <a:pos x="48" y="36"/>
                      </a:cxn>
                      <a:cxn ang="0">
                        <a:pos x="48" y="30"/>
                      </a:cxn>
                      <a:cxn ang="0">
                        <a:pos x="54" y="24"/>
                      </a:cxn>
                      <a:cxn ang="0">
                        <a:pos x="54" y="0"/>
                      </a:cxn>
                      <a:cxn ang="0">
                        <a:pos x="162" y="42"/>
                      </a:cxn>
                      <a:cxn ang="0">
                        <a:pos x="234" y="78"/>
                      </a:cxn>
                      <a:cxn ang="0">
                        <a:pos x="252" y="84"/>
                      </a:cxn>
                    </a:cxnLst>
                    <a:rect l="0" t="0" r="r" b="b"/>
                    <a:pathLst>
                      <a:path w="252" h="162">
                        <a:moveTo>
                          <a:pt x="252" y="84"/>
                        </a:moveTo>
                        <a:lnTo>
                          <a:pt x="246" y="90"/>
                        </a:lnTo>
                        <a:lnTo>
                          <a:pt x="234" y="108"/>
                        </a:lnTo>
                        <a:lnTo>
                          <a:pt x="228" y="114"/>
                        </a:lnTo>
                        <a:lnTo>
                          <a:pt x="222" y="114"/>
                        </a:lnTo>
                        <a:lnTo>
                          <a:pt x="216" y="114"/>
                        </a:lnTo>
                        <a:lnTo>
                          <a:pt x="210" y="114"/>
                        </a:lnTo>
                        <a:lnTo>
                          <a:pt x="210" y="132"/>
                        </a:lnTo>
                        <a:lnTo>
                          <a:pt x="72" y="162"/>
                        </a:lnTo>
                        <a:lnTo>
                          <a:pt x="36" y="138"/>
                        </a:lnTo>
                        <a:lnTo>
                          <a:pt x="18" y="120"/>
                        </a:lnTo>
                        <a:lnTo>
                          <a:pt x="6" y="114"/>
                        </a:lnTo>
                        <a:lnTo>
                          <a:pt x="0" y="108"/>
                        </a:lnTo>
                        <a:lnTo>
                          <a:pt x="30" y="42"/>
                        </a:lnTo>
                        <a:lnTo>
                          <a:pt x="48" y="36"/>
                        </a:lnTo>
                        <a:lnTo>
                          <a:pt x="48" y="30"/>
                        </a:lnTo>
                        <a:lnTo>
                          <a:pt x="54" y="24"/>
                        </a:lnTo>
                        <a:lnTo>
                          <a:pt x="54" y="0"/>
                        </a:lnTo>
                        <a:lnTo>
                          <a:pt x="162" y="42"/>
                        </a:lnTo>
                        <a:lnTo>
                          <a:pt x="234" y="78"/>
                        </a:lnTo>
                        <a:lnTo>
                          <a:pt x="252" y="8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04" name="Freeform 832">
                    <a:extLst>
                      <a:ext uri="{FF2B5EF4-FFF2-40B4-BE49-F238E27FC236}">
                        <a16:creationId xmlns:a16="http://schemas.microsoft.com/office/drawing/2014/main" xmlns="" id="{E929B990-DE86-3943-970E-80055D4BE1DF}"/>
                      </a:ext>
                    </a:extLst>
                  </p:cNvPr>
                  <p:cNvSpPr>
                    <a:spLocks/>
                  </p:cNvSpPr>
                  <p:nvPr/>
                </p:nvSpPr>
                <p:spPr bwMode="auto">
                  <a:xfrm>
                    <a:off x="6162377" y="3902231"/>
                    <a:ext cx="519051" cy="468411"/>
                  </a:xfrm>
                  <a:custGeom>
                    <a:avLst/>
                    <a:gdLst/>
                    <a:ahLst/>
                    <a:cxnLst>
                      <a:cxn ang="0">
                        <a:pos x="150" y="18"/>
                      </a:cxn>
                      <a:cxn ang="0">
                        <a:pos x="162" y="6"/>
                      </a:cxn>
                      <a:cxn ang="0">
                        <a:pos x="174" y="0"/>
                      </a:cxn>
                      <a:cxn ang="0">
                        <a:pos x="180" y="0"/>
                      </a:cxn>
                      <a:cxn ang="0">
                        <a:pos x="180" y="6"/>
                      </a:cxn>
                      <a:cxn ang="0">
                        <a:pos x="180" y="12"/>
                      </a:cxn>
                      <a:cxn ang="0">
                        <a:pos x="180" y="18"/>
                      </a:cxn>
                      <a:cxn ang="0">
                        <a:pos x="180" y="24"/>
                      </a:cxn>
                      <a:cxn ang="0">
                        <a:pos x="186" y="30"/>
                      </a:cxn>
                      <a:cxn ang="0">
                        <a:pos x="192" y="24"/>
                      </a:cxn>
                      <a:cxn ang="0">
                        <a:pos x="204" y="18"/>
                      </a:cxn>
                      <a:cxn ang="0">
                        <a:pos x="210" y="18"/>
                      </a:cxn>
                      <a:cxn ang="0">
                        <a:pos x="222" y="24"/>
                      </a:cxn>
                      <a:cxn ang="0">
                        <a:pos x="222" y="30"/>
                      </a:cxn>
                      <a:cxn ang="0">
                        <a:pos x="246" y="48"/>
                      </a:cxn>
                      <a:cxn ang="0">
                        <a:pos x="240" y="66"/>
                      </a:cxn>
                      <a:cxn ang="0">
                        <a:pos x="240" y="78"/>
                      </a:cxn>
                      <a:cxn ang="0">
                        <a:pos x="228" y="180"/>
                      </a:cxn>
                      <a:cxn ang="0">
                        <a:pos x="228" y="222"/>
                      </a:cxn>
                      <a:cxn ang="0">
                        <a:pos x="90" y="222"/>
                      </a:cxn>
                      <a:cxn ang="0">
                        <a:pos x="54" y="210"/>
                      </a:cxn>
                      <a:cxn ang="0">
                        <a:pos x="42" y="210"/>
                      </a:cxn>
                      <a:cxn ang="0">
                        <a:pos x="30" y="198"/>
                      </a:cxn>
                      <a:cxn ang="0">
                        <a:pos x="18" y="192"/>
                      </a:cxn>
                      <a:cxn ang="0">
                        <a:pos x="24" y="180"/>
                      </a:cxn>
                      <a:cxn ang="0">
                        <a:pos x="18" y="168"/>
                      </a:cxn>
                      <a:cxn ang="0">
                        <a:pos x="6" y="162"/>
                      </a:cxn>
                      <a:cxn ang="0">
                        <a:pos x="0" y="150"/>
                      </a:cxn>
                      <a:cxn ang="0">
                        <a:pos x="12" y="138"/>
                      </a:cxn>
                      <a:cxn ang="0">
                        <a:pos x="18" y="138"/>
                      </a:cxn>
                      <a:cxn ang="0">
                        <a:pos x="18" y="132"/>
                      </a:cxn>
                      <a:cxn ang="0">
                        <a:pos x="18" y="120"/>
                      </a:cxn>
                      <a:cxn ang="0">
                        <a:pos x="24" y="114"/>
                      </a:cxn>
                      <a:cxn ang="0">
                        <a:pos x="24" y="108"/>
                      </a:cxn>
                      <a:cxn ang="0">
                        <a:pos x="42" y="108"/>
                      </a:cxn>
                      <a:cxn ang="0">
                        <a:pos x="48" y="102"/>
                      </a:cxn>
                      <a:cxn ang="0">
                        <a:pos x="54" y="96"/>
                      </a:cxn>
                      <a:cxn ang="0">
                        <a:pos x="60" y="90"/>
                      </a:cxn>
                      <a:cxn ang="0">
                        <a:pos x="66" y="78"/>
                      </a:cxn>
                      <a:cxn ang="0">
                        <a:pos x="66" y="72"/>
                      </a:cxn>
                      <a:cxn ang="0">
                        <a:pos x="72" y="60"/>
                      </a:cxn>
                      <a:cxn ang="0">
                        <a:pos x="78" y="54"/>
                      </a:cxn>
                      <a:cxn ang="0">
                        <a:pos x="84" y="48"/>
                      </a:cxn>
                      <a:cxn ang="0">
                        <a:pos x="108" y="36"/>
                      </a:cxn>
                      <a:cxn ang="0">
                        <a:pos x="114" y="42"/>
                      </a:cxn>
                      <a:cxn ang="0">
                        <a:pos x="120" y="42"/>
                      </a:cxn>
                      <a:cxn ang="0">
                        <a:pos x="126" y="42"/>
                      </a:cxn>
                      <a:cxn ang="0">
                        <a:pos x="132" y="30"/>
                      </a:cxn>
                      <a:cxn ang="0">
                        <a:pos x="126" y="24"/>
                      </a:cxn>
                      <a:cxn ang="0">
                        <a:pos x="126" y="18"/>
                      </a:cxn>
                      <a:cxn ang="0">
                        <a:pos x="126" y="12"/>
                      </a:cxn>
                      <a:cxn ang="0">
                        <a:pos x="132" y="6"/>
                      </a:cxn>
                      <a:cxn ang="0">
                        <a:pos x="138" y="12"/>
                      </a:cxn>
                      <a:cxn ang="0">
                        <a:pos x="150" y="18"/>
                      </a:cxn>
                    </a:cxnLst>
                    <a:rect l="0" t="0" r="r" b="b"/>
                    <a:pathLst>
                      <a:path w="246" h="222">
                        <a:moveTo>
                          <a:pt x="150" y="18"/>
                        </a:moveTo>
                        <a:lnTo>
                          <a:pt x="162" y="6"/>
                        </a:lnTo>
                        <a:lnTo>
                          <a:pt x="174" y="0"/>
                        </a:lnTo>
                        <a:lnTo>
                          <a:pt x="180" y="0"/>
                        </a:lnTo>
                        <a:lnTo>
                          <a:pt x="180" y="6"/>
                        </a:lnTo>
                        <a:lnTo>
                          <a:pt x="180" y="12"/>
                        </a:lnTo>
                        <a:lnTo>
                          <a:pt x="180" y="18"/>
                        </a:lnTo>
                        <a:lnTo>
                          <a:pt x="180" y="24"/>
                        </a:lnTo>
                        <a:lnTo>
                          <a:pt x="186" y="30"/>
                        </a:lnTo>
                        <a:lnTo>
                          <a:pt x="192" y="24"/>
                        </a:lnTo>
                        <a:lnTo>
                          <a:pt x="204" y="18"/>
                        </a:lnTo>
                        <a:lnTo>
                          <a:pt x="210" y="18"/>
                        </a:lnTo>
                        <a:lnTo>
                          <a:pt x="222" y="24"/>
                        </a:lnTo>
                        <a:lnTo>
                          <a:pt x="222" y="30"/>
                        </a:lnTo>
                        <a:lnTo>
                          <a:pt x="246" y="48"/>
                        </a:lnTo>
                        <a:lnTo>
                          <a:pt x="240" y="66"/>
                        </a:lnTo>
                        <a:lnTo>
                          <a:pt x="240" y="78"/>
                        </a:lnTo>
                        <a:lnTo>
                          <a:pt x="228" y="180"/>
                        </a:lnTo>
                        <a:lnTo>
                          <a:pt x="228" y="222"/>
                        </a:lnTo>
                        <a:lnTo>
                          <a:pt x="90" y="222"/>
                        </a:lnTo>
                        <a:lnTo>
                          <a:pt x="54" y="210"/>
                        </a:lnTo>
                        <a:lnTo>
                          <a:pt x="42" y="210"/>
                        </a:lnTo>
                        <a:lnTo>
                          <a:pt x="30" y="198"/>
                        </a:lnTo>
                        <a:lnTo>
                          <a:pt x="18" y="192"/>
                        </a:lnTo>
                        <a:lnTo>
                          <a:pt x="24" y="180"/>
                        </a:lnTo>
                        <a:lnTo>
                          <a:pt x="18" y="168"/>
                        </a:lnTo>
                        <a:lnTo>
                          <a:pt x="6" y="162"/>
                        </a:lnTo>
                        <a:lnTo>
                          <a:pt x="0" y="150"/>
                        </a:lnTo>
                        <a:lnTo>
                          <a:pt x="12" y="138"/>
                        </a:lnTo>
                        <a:lnTo>
                          <a:pt x="18" y="138"/>
                        </a:lnTo>
                        <a:lnTo>
                          <a:pt x="18" y="132"/>
                        </a:lnTo>
                        <a:lnTo>
                          <a:pt x="18" y="120"/>
                        </a:lnTo>
                        <a:lnTo>
                          <a:pt x="24" y="114"/>
                        </a:lnTo>
                        <a:lnTo>
                          <a:pt x="24" y="108"/>
                        </a:lnTo>
                        <a:lnTo>
                          <a:pt x="42" y="108"/>
                        </a:lnTo>
                        <a:lnTo>
                          <a:pt x="48" y="102"/>
                        </a:lnTo>
                        <a:lnTo>
                          <a:pt x="54" y="96"/>
                        </a:lnTo>
                        <a:lnTo>
                          <a:pt x="60" y="90"/>
                        </a:lnTo>
                        <a:lnTo>
                          <a:pt x="66" y="78"/>
                        </a:lnTo>
                        <a:lnTo>
                          <a:pt x="66" y="72"/>
                        </a:lnTo>
                        <a:lnTo>
                          <a:pt x="72" y="60"/>
                        </a:lnTo>
                        <a:lnTo>
                          <a:pt x="78" y="54"/>
                        </a:lnTo>
                        <a:lnTo>
                          <a:pt x="84" y="48"/>
                        </a:lnTo>
                        <a:lnTo>
                          <a:pt x="108" y="36"/>
                        </a:lnTo>
                        <a:lnTo>
                          <a:pt x="114" y="42"/>
                        </a:lnTo>
                        <a:lnTo>
                          <a:pt x="120" y="42"/>
                        </a:lnTo>
                        <a:lnTo>
                          <a:pt x="126" y="42"/>
                        </a:lnTo>
                        <a:lnTo>
                          <a:pt x="132" y="30"/>
                        </a:lnTo>
                        <a:lnTo>
                          <a:pt x="126" y="24"/>
                        </a:lnTo>
                        <a:lnTo>
                          <a:pt x="126" y="18"/>
                        </a:lnTo>
                        <a:lnTo>
                          <a:pt x="126" y="12"/>
                        </a:lnTo>
                        <a:lnTo>
                          <a:pt x="132" y="6"/>
                        </a:lnTo>
                        <a:lnTo>
                          <a:pt x="138" y="12"/>
                        </a:lnTo>
                        <a:lnTo>
                          <a:pt x="150" y="18"/>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06" name="Freeform 839">
                    <a:extLst>
                      <a:ext uri="{FF2B5EF4-FFF2-40B4-BE49-F238E27FC236}">
                        <a16:creationId xmlns:a16="http://schemas.microsoft.com/office/drawing/2014/main" xmlns="" id="{8EB8FA8B-5EE1-0743-9741-625B95E194F4}"/>
                      </a:ext>
                    </a:extLst>
                  </p:cNvPr>
                  <p:cNvSpPr>
                    <a:spLocks/>
                  </p:cNvSpPr>
                  <p:nvPr/>
                </p:nvSpPr>
                <p:spPr bwMode="auto">
                  <a:xfrm>
                    <a:off x="4529267" y="3724994"/>
                    <a:ext cx="670968" cy="784905"/>
                  </a:xfrm>
                  <a:custGeom>
                    <a:avLst/>
                    <a:gdLst/>
                    <a:ahLst/>
                    <a:cxnLst>
                      <a:cxn ang="0">
                        <a:pos x="36" y="300"/>
                      </a:cxn>
                      <a:cxn ang="0">
                        <a:pos x="6" y="162"/>
                      </a:cxn>
                      <a:cxn ang="0">
                        <a:pos x="30" y="150"/>
                      </a:cxn>
                      <a:cxn ang="0">
                        <a:pos x="42" y="144"/>
                      </a:cxn>
                      <a:cxn ang="0">
                        <a:pos x="48" y="126"/>
                      </a:cxn>
                      <a:cxn ang="0">
                        <a:pos x="48" y="108"/>
                      </a:cxn>
                      <a:cxn ang="0">
                        <a:pos x="54" y="96"/>
                      </a:cxn>
                      <a:cxn ang="0">
                        <a:pos x="72" y="96"/>
                      </a:cxn>
                      <a:cxn ang="0">
                        <a:pos x="84" y="96"/>
                      </a:cxn>
                      <a:cxn ang="0">
                        <a:pos x="102" y="90"/>
                      </a:cxn>
                      <a:cxn ang="0">
                        <a:pos x="102" y="78"/>
                      </a:cxn>
                      <a:cxn ang="0">
                        <a:pos x="90" y="60"/>
                      </a:cxn>
                      <a:cxn ang="0">
                        <a:pos x="90" y="12"/>
                      </a:cxn>
                      <a:cxn ang="0">
                        <a:pos x="96" y="0"/>
                      </a:cxn>
                      <a:cxn ang="0">
                        <a:pos x="108" y="0"/>
                      </a:cxn>
                      <a:cxn ang="0">
                        <a:pos x="150" y="30"/>
                      </a:cxn>
                      <a:cxn ang="0">
                        <a:pos x="258" y="120"/>
                      </a:cxn>
                      <a:cxn ang="0">
                        <a:pos x="300" y="222"/>
                      </a:cxn>
                      <a:cxn ang="0">
                        <a:pos x="258" y="318"/>
                      </a:cxn>
                      <a:cxn ang="0">
                        <a:pos x="240" y="348"/>
                      </a:cxn>
                      <a:cxn ang="0">
                        <a:pos x="222" y="348"/>
                      </a:cxn>
                      <a:cxn ang="0">
                        <a:pos x="210" y="360"/>
                      </a:cxn>
                      <a:cxn ang="0">
                        <a:pos x="192" y="372"/>
                      </a:cxn>
                      <a:cxn ang="0">
                        <a:pos x="180" y="366"/>
                      </a:cxn>
                      <a:cxn ang="0">
                        <a:pos x="174" y="354"/>
                      </a:cxn>
                      <a:cxn ang="0">
                        <a:pos x="150" y="354"/>
                      </a:cxn>
                      <a:cxn ang="0">
                        <a:pos x="120" y="336"/>
                      </a:cxn>
                      <a:cxn ang="0">
                        <a:pos x="108" y="324"/>
                      </a:cxn>
                      <a:cxn ang="0">
                        <a:pos x="96" y="324"/>
                      </a:cxn>
                      <a:cxn ang="0">
                        <a:pos x="90" y="336"/>
                      </a:cxn>
                      <a:cxn ang="0">
                        <a:pos x="84" y="348"/>
                      </a:cxn>
                      <a:cxn ang="0">
                        <a:pos x="66" y="354"/>
                      </a:cxn>
                      <a:cxn ang="0">
                        <a:pos x="36" y="354"/>
                      </a:cxn>
                      <a:cxn ang="0">
                        <a:pos x="24" y="330"/>
                      </a:cxn>
                      <a:cxn ang="0">
                        <a:pos x="24" y="306"/>
                      </a:cxn>
                    </a:cxnLst>
                    <a:rect l="0" t="0" r="r" b="b"/>
                    <a:pathLst>
                      <a:path w="318" h="372">
                        <a:moveTo>
                          <a:pt x="24" y="294"/>
                        </a:moveTo>
                        <a:lnTo>
                          <a:pt x="36" y="300"/>
                        </a:lnTo>
                        <a:lnTo>
                          <a:pt x="0" y="192"/>
                        </a:lnTo>
                        <a:lnTo>
                          <a:pt x="6" y="162"/>
                        </a:lnTo>
                        <a:lnTo>
                          <a:pt x="12" y="156"/>
                        </a:lnTo>
                        <a:lnTo>
                          <a:pt x="30" y="150"/>
                        </a:lnTo>
                        <a:lnTo>
                          <a:pt x="36" y="150"/>
                        </a:lnTo>
                        <a:lnTo>
                          <a:pt x="42" y="144"/>
                        </a:lnTo>
                        <a:lnTo>
                          <a:pt x="48" y="132"/>
                        </a:lnTo>
                        <a:lnTo>
                          <a:pt x="48" y="126"/>
                        </a:lnTo>
                        <a:lnTo>
                          <a:pt x="48" y="120"/>
                        </a:lnTo>
                        <a:lnTo>
                          <a:pt x="48" y="108"/>
                        </a:lnTo>
                        <a:lnTo>
                          <a:pt x="48" y="102"/>
                        </a:lnTo>
                        <a:lnTo>
                          <a:pt x="54" y="96"/>
                        </a:lnTo>
                        <a:lnTo>
                          <a:pt x="60" y="90"/>
                        </a:lnTo>
                        <a:lnTo>
                          <a:pt x="72" y="96"/>
                        </a:lnTo>
                        <a:lnTo>
                          <a:pt x="78" y="96"/>
                        </a:lnTo>
                        <a:lnTo>
                          <a:pt x="84" y="96"/>
                        </a:lnTo>
                        <a:lnTo>
                          <a:pt x="96" y="96"/>
                        </a:lnTo>
                        <a:lnTo>
                          <a:pt x="102" y="90"/>
                        </a:lnTo>
                        <a:lnTo>
                          <a:pt x="102" y="84"/>
                        </a:lnTo>
                        <a:lnTo>
                          <a:pt x="102" y="78"/>
                        </a:lnTo>
                        <a:lnTo>
                          <a:pt x="96" y="66"/>
                        </a:lnTo>
                        <a:lnTo>
                          <a:pt x="90" y="60"/>
                        </a:lnTo>
                        <a:lnTo>
                          <a:pt x="90" y="36"/>
                        </a:lnTo>
                        <a:lnTo>
                          <a:pt x="90" y="12"/>
                        </a:lnTo>
                        <a:lnTo>
                          <a:pt x="90" y="6"/>
                        </a:lnTo>
                        <a:lnTo>
                          <a:pt x="96" y="0"/>
                        </a:lnTo>
                        <a:lnTo>
                          <a:pt x="102" y="0"/>
                        </a:lnTo>
                        <a:lnTo>
                          <a:pt x="108" y="0"/>
                        </a:lnTo>
                        <a:lnTo>
                          <a:pt x="114" y="0"/>
                        </a:lnTo>
                        <a:lnTo>
                          <a:pt x="150" y="30"/>
                        </a:lnTo>
                        <a:lnTo>
                          <a:pt x="186" y="60"/>
                        </a:lnTo>
                        <a:lnTo>
                          <a:pt x="258" y="120"/>
                        </a:lnTo>
                        <a:lnTo>
                          <a:pt x="318" y="186"/>
                        </a:lnTo>
                        <a:lnTo>
                          <a:pt x="300" y="222"/>
                        </a:lnTo>
                        <a:lnTo>
                          <a:pt x="258" y="312"/>
                        </a:lnTo>
                        <a:lnTo>
                          <a:pt x="258" y="318"/>
                        </a:lnTo>
                        <a:lnTo>
                          <a:pt x="246" y="342"/>
                        </a:lnTo>
                        <a:lnTo>
                          <a:pt x="240" y="348"/>
                        </a:lnTo>
                        <a:lnTo>
                          <a:pt x="228" y="348"/>
                        </a:lnTo>
                        <a:lnTo>
                          <a:pt x="222" y="348"/>
                        </a:lnTo>
                        <a:lnTo>
                          <a:pt x="216" y="354"/>
                        </a:lnTo>
                        <a:lnTo>
                          <a:pt x="210" y="360"/>
                        </a:lnTo>
                        <a:lnTo>
                          <a:pt x="204" y="366"/>
                        </a:lnTo>
                        <a:lnTo>
                          <a:pt x="192" y="372"/>
                        </a:lnTo>
                        <a:lnTo>
                          <a:pt x="186" y="372"/>
                        </a:lnTo>
                        <a:lnTo>
                          <a:pt x="180" y="366"/>
                        </a:lnTo>
                        <a:lnTo>
                          <a:pt x="180" y="360"/>
                        </a:lnTo>
                        <a:lnTo>
                          <a:pt x="174" y="354"/>
                        </a:lnTo>
                        <a:lnTo>
                          <a:pt x="168" y="354"/>
                        </a:lnTo>
                        <a:lnTo>
                          <a:pt x="150" y="354"/>
                        </a:lnTo>
                        <a:lnTo>
                          <a:pt x="126" y="342"/>
                        </a:lnTo>
                        <a:lnTo>
                          <a:pt x="120" y="336"/>
                        </a:lnTo>
                        <a:lnTo>
                          <a:pt x="114" y="330"/>
                        </a:lnTo>
                        <a:lnTo>
                          <a:pt x="108" y="324"/>
                        </a:lnTo>
                        <a:lnTo>
                          <a:pt x="102" y="324"/>
                        </a:lnTo>
                        <a:lnTo>
                          <a:pt x="96" y="324"/>
                        </a:lnTo>
                        <a:lnTo>
                          <a:pt x="90" y="330"/>
                        </a:lnTo>
                        <a:lnTo>
                          <a:pt x="90" y="336"/>
                        </a:lnTo>
                        <a:lnTo>
                          <a:pt x="90" y="342"/>
                        </a:lnTo>
                        <a:lnTo>
                          <a:pt x="84" y="348"/>
                        </a:lnTo>
                        <a:lnTo>
                          <a:pt x="78" y="348"/>
                        </a:lnTo>
                        <a:lnTo>
                          <a:pt x="66" y="354"/>
                        </a:lnTo>
                        <a:lnTo>
                          <a:pt x="54" y="366"/>
                        </a:lnTo>
                        <a:lnTo>
                          <a:pt x="36" y="354"/>
                        </a:lnTo>
                        <a:lnTo>
                          <a:pt x="30" y="342"/>
                        </a:lnTo>
                        <a:lnTo>
                          <a:pt x="24" y="330"/>
                        </a:lnTo>
                        <a:lnTo>
                          <a:pt x="24" y="324"/>
                        </a:lnTo>
                        <a:lnTo>
                          <a:pt x="24" y="306"/>
                        </a:lnTo>
                        <a:lnTo>
                          <a:pt x="24" y="29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07" name="Freeform 845">
                    <a:extLst>
                      <a:ext uri="{FF2B5EF4-FFF2-40B4-BE49-F238E27FC236}">
                        <a16:creationId xmlns:a16="http://schemas.microsoft.com/office/drawing/2014/main" xmlns="" id="{113DB2A1-21A3-7849-BFB5-20D51AFA820C}"/>
                      </a:ext>
                    </a:extLst>
                  </p:cNvPr>
                  <p:cNvSpPr>
                    <a:spLocks/>
                  </p:cNvSpPr>
                  <p:nvPr/>
                </p:nvSpPr>
                <p:spPr bwMode="auto">
                  <a:xfrm>
                    <a:off x="5542049" y="4218725"/>
                    <a:ext cx="544370" cy="506391"/>
                  </a:xfrm>
                  <a:custGeom>
                    <a:avLst/>
                    <a:gdLst/>
                    <a:ahLst/>
                    <a:cxnLst>
                      <a:cxn ang="0">
                        <a:pos x="138" y="234"/>
                      </a:cxn>
                      <a:cxn ang="0">
                        <a:pos x="138" y="222"/>
                      </a:cxn>
                      <a:cxn ang="0">
                        <a:pos x="150" y="216"/>
                      </a:cxn>
                      <a:cxn ang="0">
                        <a:pos x="156" y="204"/>
                      </a:cxn>
                      <a:cxn ang="0">
                        <a:pos x="162" y="198"/>
                      </a:cxn>
                      <a:cxn ang="0">
                        <a:pos x="174" y="204"/>
                      </a:cxn>
                      <a:cxn ang="0">
                        <a:pos x="192" y="204"/>
                      </a:cxn>
                      <a:cxn ang="0">
                        <a:pos x="204" y="210"/>
                      </a:cxn>
                      <a:cxn ang="0">
                        <a:pos x="222" y="210"/>
                      </a:cxn>
                      <a:cxn ang="0">
                        <a:pos x="228" y="198"/>
                      </a:cxn>
                      <a:cxn ang="0">
                        <a:pos x="240" y="186"/>
                      </a:cxn>
                      <a:cxn ang="0">
                        <a:pos x="246" y="198"/>
                      </a:cxn>
                      <a:cxn ang="0">
                        <a:pos x="252" y="204"/>
                      </a:cxn>
                      <a:cxn ang="0">
                        <a:pos x="258" y="192"/>
                      </a:cxn>
                      <a:cxn ang="0">
                        <a:pos x="246" y="174"/>
                      </a:cxn>
                      <a:cxn ang="0">
                        <a:pos x="246" y="156"/>
                      </a:cxn>
                      <a:cxn ang="0">
                        <a:pos x="234" y="138"/>
                      </a:cxn>
                      <a:cxn ang="0">
                        <a:pos x="222" y="126"/>
                      </a:cxn>
                      <a:cxn ang="0">
                        <a:pos x="210" y="126"/>
                      </a:cxn>
                      <a:cxn ang="0">
                        <a:pos x="204" y="138"/>
                      </a:cxn>
                      <a:cxn ang="0">
                        <a:pos x="210" y="150"/>
                      </a:cxn>
                      <a:cxn ang="0">
                        <a:pos x="204" y="156"/>
                      </a:cxn>
                      <a:cxn ang="0">
                        <a:pos x="186" y="156"/>
                      </a:cxn>
                      <a:cxn ang="0">
                        <a:pos x="174" y="138"/>
                      </a:cxn>
                      <a:cxn ang="0">
                        <a:pos x="168" y="102"/>
                      </a:cxn>
                      <a:cxn ang="0">
                        <a:pos x="180" y="84"/>
                      </a:cxn>
                      <a:cxn ang="0">
                        <a:pos x="198" y="84"/>
                      </a:cxn>
                      <a:cxn ang="0">
                        <a:pos x="192" y="72"/>
                      </a:cxn>
                      <a:cxn ang="0">
                        <a:pos x="180" y="54"/>
                      </a:cxn>
                      <a:cxn ang="0">
                        <a:pos x="180" y="36"/>
                      </a:cxn>
                      <a:cxn ang="0">
                        <a:pos x="174" y="24"/>
                      </a:cxn>
                      <a:cxn ang="0">
                        <a:pos x="162" y="18"/>
                      </a:cxn>
                      <a:cxn ang="0">
                        <a:pos x="144" y="6"/>
                      </a:cxn>
                      <a:cxn ang="0">
                        <a:pos x="132" y="0"/>
                      </a:cxn>
                      <a:cxn ang="0">
                        <a:pos x="90" y="60"/>
                      </a:cxn>
                      <a:cxn ang="0">
                        <a:pos x="72" y="78"/>
                      </a:cxn>
                      <a:cxn ang="0">
                        <a:pos x="60" y="78"/>
                      </a:cxn>
                      <a:cxn ang="0">
                        <a:pos x="54" y="96"/>
                      </a:cxn>
                      <a:cxn ang="0">
                        <a:pos x="54" y="114"/>
                      </a:cxn>
                      <a:cxn ang="0">
                        <a:pos x="42" y="120"/>
                      </a:cxn>
                      <a:cxn ang="0">
                        <a:pos x="18" y="132"/>
                      </a:cxn>
                      <a:cxn ang="0">
                        <a:pos x="0" y="204"/>
                      </a:cxn>
                      <a:cxn ang="0">
                        <a:pos x="144" y="240"/>
                      </a:cxn>
                    </a:cxnLst>
                    <a:rect l="0" t="0" r="r" b="b"/>
                    <a:pathLst>
                      <a:path w="258" h="240">
                        <a:moveTo>
                          <a:pt x="144" y="240"/>
                        </a:moveTo>
                        <a:lnTo>
                          <a:pt x="138" y="234"/>
                        </a:lnTo>
                        <a:lnTo>
                          <a:pt x="138" y="228"/>
                        </a:lnTo>
                        <a:lnTo>
                          <a:pt x="138" y="222"/>
                        </a:lnTo>
                        <a:lnTo>
                          <a:pt x="144" y="216"/>
                        </a:lnTo>
                        <a:lnTo>
                          <a:pt x="150" y="216"/>
                        </a:lnTo>
                        <a:lnTo>
                          <a:pt x="156" y="210"/>
                        </a:lnTo>
                        <a:lnTo>
                          <a:pt x="156" y="204"/>
                        </a:lnTo>
                        <a:lnTo>
                          <a:pt x="156" y="198"/>
                        </a:lnTo>
                        <a:lnTo>
                          <a:pt x="162" y="198"/>
                        </a:lnTo>
                        <a:lnTo>
                          <a:pt x="168" y="204"/>
                        </a:lnTo>
                        <a:lnTo>
                          <a:pt x="174" y="204"/>
                        </a:lnTo>
                        <a:lnTo>
                          <a:pt x="186" y="198"/>
                        </a:lnTo>
                        <a:lnTo>
                          <a:pt x="192" y="204"/>
                        </a:lnTo>
                        <a:lnTo>
                          <a:pt x="198" y="210"/>
                        </a:lnTo>
                        <a:lnTo>
                          <a:pt x="204" y="210"/>
                        </a:lnTo>
                        <a:lnTo>
                          <a:pt x="216" y="210"/>
                        </a:lnTo>
                        <a:lnTo>
                          <a:pt x="222" y="210"/>
                        </a:lnTo>
                        <a:lnTo>
                          <a:pt x="228" y="204"/>
                        </a:lnTo>
                        <a:lnTo>
                          <a:pt x="228" y="198"/>
                        </a:lnTo>
                        <a:lnTo>
                          <a:pt x="234" y="192"/>
                        </a:lnTo>
                        <a:lnTo>
                          <a:pt x="240" y="186"/>
                        </a:lnTo>
                        <a:lnTo>
                          <a:pt x="240" y="192"/>
                        </a:lnTo>
                        <a:lnTo>
                          <a:pt x="246" y="198"/>
                        </a:lnTo>
                        <a:lnTo>
                          <a:pt x="246" y="204"/>
                        </a:lnTo>
                        <a:lnTo>
                          <a:pt x="252" y="204"/>
                        </a:lnTo>
                        <a:lnTo>
                          <a:pt x="258" y="204"/>
                        </a:lnTo>
                        <a:lnTo>
                          <a:pt x="258" y="192"/>
                        </a:lnTo>
                        <a:lnTo>
                          <a:pt x="252" y="180"/>
                        </a:lnTo>
                        <a:lnTo>
                          <a:pt x="246" y="174"/>
                        </a:lnTo>
                        <a:lnTo>
                          <a:pt x="246" y="168"/>
                        </a:lnTo>
                        <a:lnTo>
                          <a:pt x="246" y="156"/>
                        </a:lnTo>
                        <a:lnTo>
                          <a:pt x="240" y="144"/>
                        </a:lnTo>
                        <a:lnTo>
                          <a:pt x="234" y="138"/>
                        </a:lnTo>
                        <a:lnTo>
                          <a:pt x="228" y="132"/>
                        </a:lnTo>
                        <a:lnTo>
                          <a:pt x="222" y="126"/>
                        </a:lnTo>
                        <a:lnTo>
                          <a:pt x="216" y="126"/>
                        </a:lnTo>
                        <a:lnTo>
                          <a:pt x="210" y="126"/>
                        </a:lnTo>
                        <a:lnTo>
                          <a:pt x="210" y="132"/>
                        </a:lnTo>
                        <a:lnTo>
                          <a:pt x="204" y="138"/>
                        </a:lnTo>
                        <a:lnTo>
                          <a:pt x="204" y="144"/>
                        </a:lnTo>
                        <a:lnTo>
                          <a:pt x="210" y="150"/>
                        </a:lnTo>
                        <a:lnTo>
                          <a:pt x="210" y="156"/>
                        </a:lnTo>
                        <a:lnTo>
                          <a:pt x="204" y="156"/>
                        </a:lnTo>
                        <a:lnTo>
                          <a:pt x="198" y="162"/>
                        </a:lnTo>
                        <a:lnTo>
                          <a:pt x="186" y="156"/>
                        </a:lnTo>
                        <a:lnTo>
                          <a:pt x="180" y="150"/>
                        </a:lnTo>
                        <a:lnTo>
                          <a:pt x="174" y="138"/>
                        </a:lnTo>
                        <a:lnTo>
                          <a:pt x="174" y="132"/>
                        </a:lnTo>
                        <a:lnTo>
                          <a:pt x="168" y="102"/>
                        </a:lnTo>
                        <a:lnTo>
                          <a:pt x="168" y="90"/>
                        </a:lnTo>
                        <a:lnTo>
                          <a:pt x="180" y="84"/>
                        </a:lnTo>
                        <a:lnTo>
                          <a:pt x="186" y="84"/>
                        </a:lnTo>
                        <a:lnTo>
                          <a:pt x="198" y="84"/>
                        </a:lnTo>
                        <a:lnTo>
                          <a:pt x="198" y="78"/>
                        </a:lnTo>
                        <a:lnTo>
                          <a:pt x="192" y="72"/>
                        </a:lnTo>
                        <a:lnTo>
                          <a:pt x="186" y="60"/>
                        </a:lnTo>
                        <a:lnTo>
                          <a:pt x="180" y="54"/>
                        </a:lnTo>
                        <a:lnTo>
                          <a:pt x="180" y="48"/>
                        </a:lnTo>
                        <a:lnTo>
                          <a:pt x="180" y="36"/>
                        </a:lnTo>
                        <a:lnTo>
                          <a:pt x="180" y="30"/>
                        </a:lnTo>
                        <a:lnTo>
                          <a:pt x="174" y="24"/>
                        </a:lnTo>
                        <a:lnTo>
                          <a:pt x="168" y="18"/>
                        </a:lnTo>
                        <a:lnTo>
                          <a:pt x="162" y="18"/>
                        </a:lnTo>
                        <a:lnTo>
                          <a:pt x="150" y="12"/>
                        </a:lnTo>
                        <a:lnTo>
                          <a:pt x="144" y="6"/>
                        </a:lnTo>
                        <a:lnTo>
                          <a:pt x="138" y="0"/>
                        </a:lnTo>
                        <a:lnTo>
                          <a:pt x="132" y="0"/>
                        </a:lnTo>
                        <a:lnTo>
                          <a:pt x="126" y="0"/>
                        </a:lnTo>
                        <a:lnTo>
                          <a:pt x="90" y="60"/>
                        </a:lnTo>
                        <a:lnTo>
                          <a:pt x="84" y="72"/>
                        </a:lnTo>
                        <a:lnTo>
                          <a:pt x="72" y="78"/>
                        </a:lnTo>
                        <a:lnTo>
                          <a:pt x="66" y="78"/>
                        </a:lnTo>
                        <a:lnTo>
                          <a:pt x="60" y="78"/>
                        </a:lnTo>
                        <a:lnTo>
                          <a:pt x="54" y="90"/>
                        </a:lnTo>
                        <a:lnTo>
                          <a:pt x="54" y="96"/>
                        </a:lnTo>
                        <a:lnTo>
                          <a:pt x="54" y="102"/>
                        </a:lnTo>
                        <a:lnTo>
                          <a:pt x="54" y="114"/>
                        </a:lnTo>
                        <a:lnTo>
                          <a:pt x="48" y="120"/>
                        </a:lnTo>
                        <a:lnTo>
                          <a:pt x="42" y="120"/>
                        </a:lnTo>
                        <a:lnTo>
                          <a:pt x="30" y="126"/>
                        </a:lnTo>
                        <a:lnTo>
                          <a:pt x="18" y="132"/>
                        </a:lnTo>
                        <a:lnTo>
                          <a:pt x="12" y="144"/>
                        </a:lnTo>
                        <a:lnTo>
                          <a:pt x="0" y="204"/>
                        </a:lnTo>
                        <a:lnTo>
                          <a:pt x="0" y="228"/>
                        </a:lnTo>
                        <a:lnTo>
                          <a:pt x="144" y="24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08" name="Freeform 846">
                    <a:extLst>
                      <a:ext uri="{FF2B5EF4-FFF2-40B4-BE49-F238E27FC236}">
                        <a16:creationId xmlns:a16="http://schemas.microsoft.com/office/drawing/2014/main" xmlns="" id="{A037C27C-A5BD-5C40-A4FB-03DC7FD9C929}"/>
                      </a:ext>
                    </a:extLst>
                  </p:cNvPr>
                  <p:cNvSpPr>
                    <a:spLocks/>
                  </p:cNvSpPr>
                  <p:nvPr/>
                </p:nvSpPr>
                <p:spPr bwMode="auto">
                  <a:xfrm>
                    <a:off x="2934137" y="3838932"/>
                    <a:ext cx="835545" cy="544370"/>
                  </a:xfrm>
                  <a:custGeom>
                    <a:avLst/>
                    <a:gdLst/>
                    <a:ahLst/>
                    <a:cxnLst>
                      <a:cxn ang="0">
                        <a:pos x="6" y="42"/>
                      </a:cxn>
                      <a:cxn ang="0">
                        <a:pos x="12" y="36"/>
                      </a:cxn>
                      <a:cxn ang="0">
                        <a:pos x="30" y="36"/>
                      </a:cxn>
                      <a:cxn ang="0">
                        <a:pos x="42" y="54"/>
                      </a:cxn>
                      <a:cxn ang="0">
                        <a:pos x="54" y="66"/>
                      </a:cxn>
                      <a:cxn ang="0">
                        <a:pos x="72" y="72"/>
                      </a:cxn>
                      <a:cxn ang="0">
                        <a:pos x="90" y="66"/>
                      </a:cxn>
                      <a:cxn ang="0">
                        <a:pos x="114" y="60"/>
                      </a:cxn>
                      <a:cxn ang="0">
                        <a:pos x="138" y="54"/>
                      </a:cxn>
                      <a:cxn ang="0">
                        <a:pos x="150" y="54"/>
                      </a:cxn>
                      <a:cxn ang="0">
                        <a:pos x="156" y="60"/>
                      </a:cxn>
                      <a:cxn ang="0">
                        <a:pos x="156" y="72"/>
                      </a:cxn>
                      <a:cxn ang="0">
                        <a:pos x="150" y="90"/>
                      </a:cxn>
                      <a:cxn ang="0">
                        <a:pos x="150" y="102"/>
                      </a:cxn>
                      <a:cxn ang="0">
                        <a:pos x="162" y="114"/>
                      </a:cxn>
                      <a:cxn ang="0">
                        <a:pos x="180" y="108"/>
                      </a:cxn>
                      <a:cxn ang="0">
                        <a:pos x="192" y="102"/>
                      </a:cxn>
                      <a:cxn ang="0">
                        <a:pos x="204" y="84"/>
                      </a:cxn>
                      <a:cxn ang="0">
                        <a:pos x="204" y="66"/>
                      </a:cxn>
                      <a:cxn ang="0">
                        <a:pos x="180" y="36"/>
                      </a:cxn>
                      <a:cxn ang="0">
                        <a:pos x="192" y="18"/>
                      </a:cxn>
                      <a:cxn ang="0">
                        <a:pos x="198" y="0"/>
                      </a:cxn>
                      <a:cxn ang="0">
                        <a:pos x="210" y="0"/>
                      </a:cxn>
                      <a:cxn ang="0">
                        <a:pos x="210" y="18"/>
                      </a:cxn>
                      <a:cxn ang="0">
                        <a:pos x="222" y="30"/>
                      </a:cxn>
                      <a:cxn ang="0">
                        <a:pos x="234" y="42"/>
                      </a:cxn>
                      <a:cxn ang="0">
                        <a:pos x="258" y="48"/>
                      </a:cxn>
                      <a:cxn ang="0">
                        <a:pos x="276" y="36"/>
                      </a:cxn>
                      <a:cxn ang="0">
                        <a:pos x="288" y="24"/>
                      </a:cxn>
                      <a:cxn ang="0">
                        <a:pos x="324" y="24"/>
                      </a:cxn>
                      <a:cxn ang="0">
                        <a:pos x="342" y="42"/>
                      </a:cxn>
                      <a:cxn ang="0">
                        <a:pos x="366" y="54"/>
                      </a:cxn>
                      <a:cxn ang="0">
                        <a:pos x="366" y="78"/>
                      </a:cxn>
                      <a:cxn ang="0">
                        <a:pos x="366" y="108"/>
                      </a:cxn>
                      <a:cxn ang="0">
                        <a:pos x="366" y="126"/>
                      </a:cxn>
                      <a:cxn ang="0">
                        <a:pos x="384" y="138"/>
                      </a:cxn>
                      <a:cxn ang="0">
                        <a:pos x="396" y="144"/>
                      </a:cxn>
                      <a:cxn ang="0">
                        <a:pos x="390" y="156"/>
                      </a:cxn>
                      <a:cxn ang="0">
                        <a:pos x="366" y="174"/>
                      </a:cxn>
                      <a:cxn ang="0">
                        <a:pos x="348" y="180"/>
                      </a:cxn>
                      <a:cxn ang="0">
                        <a:pos x="336" y="180"/>
                      </a:cxn>
                      <a:cxn ang="0">
                        <a:pos x="324" y="192"/>
                      </a:cxn>
                      <a:cxn ang="0">
                        <a:pos x="318" y="210"/>
                      </a:cxn>
                      <a:cxn ang="0">
                        <a:pos x="306" y="234"/>
                      </a:cxn>
                      <a:cxn ang="0">
                        <a:pos x="294" y="234"/>
                      </a:cxn>
                      <a:cxn ang="0">
                        <a:pos x="276" y="234"/>
                      </a:cxn>
                      <a:cxn ang="0">
                        <a:pos x="180" y="252"/>
                      </a:cxn>
                      <a:cxn ang="0">
                        <a:pos x="108" y="252"/>
                      </a:cxn>
                      <a:cxn ang="0">
                        <a:pos x="102" y="222"/>
                      </a:cxn>
                      <a:cxn ang="0">
                        <a:pos x="108" y="204"/>
                      </a:cxn>
                      <a:cxn ang="0">
                        <a:pos x="102" y="174"/>
                      </a:cxn>
                      <a:cxn ang="0">
                        <a:pos x="102" y="162"/>
                      </a:cxn>
                      <a:cxn ang="0">
                        <a:pos x="90" y="150"/>
                      </a:cxn>
                      <a:cxn ang="0">
                        <a:pos x="78" y="156"/>
                      </a:cxn>
                      <a:cxn ang="0">
                        <a:pos x="30" y="102"/>
                      </a:cxn>
                      <a:cxn ang="0">
                        <a:pos x="0" y="54"/>
                      </a:cxn>
                    </a:cxnLst>
                    <a:rect l="0" t="0" r="r" b="b"/>
                    <a:pathLst>
                      <a:path w="396" h="258">
                        <a:moveTo>
                          <a:pt x="0" y="54"/>
                        </a:moveTo>
                        <a:lnTo>
                          <a:pt x="6" y="42"/>
                        </a:lnTo>
                        <a:lnTo>
                          <a:pt x="6" y="36"/>
                        </a:lnTo>
                        <a:lnTo>
                          <a:pt x="12" y="36"/>
                        </a:lnTo>
                        <a:lnTo>
                          <a:pt x="18" y="30"/>
                        </a:lnTo>
                        <a:lnTo>
                          <a:pt x="30" y="36"/>
                        </a:lnTo>
                        <a:lnTo>
                          <a:pt x="36" y="42"/>
                        </a:lnTo>
                        <a:lnTo>
                          <a:pt x="42" y="54"/>
                        </a:lnTo>
                        <a:lnTo>
                          <a:pt x="48" y="60"/>
                        </a:lnTo>
                        <a:lnTo>
                          <a:pt x="54" y="66"/>
                        </a:lnTo>
                        <a:lnTo>
                          <a:pt x="60" y="72"/>
                        </a:lnTo>
                        <a:lnTo>
                          <a:pt x="72" y="72"/>
                        </a:lnTo>
                        <a:lnTo>
                          <a:pt x="84" y="72"/>
                        </a:lnTo>
                        <a:lnTo>
                          <a:pt x="90" y="66"/>
                        </a:lnTo>
                        <a:lnTo>
                          <a:pt x="102" y="60"/>
                        </a:lnTo>
                        <a:lnTo>
                          <a:pt x="114" y="60"/>
                        </a:lnTo>
                        <a:lnTo>
                          <a:pt x="126" y="60"/>
                        </a:lnTo>
                        <a:lnTo>
                          <a:pt x="138" y="54"/>
                        </a:lnTo>
                        <a:lnTo>
                          <a:pt x="144" y="54"/>
                        </a:lnTo>
                        <a:lnTo>
                          <a:pt x="150" y="54"/>
                        </a:lnTo>
                        <a:lnTo>
                          <a:pt x="156" y="54"/>
                        </a:lnTo>
                        <a:lnTo>
                          <a:pt x="156" y="60"/>
                        </a:lnTo>
                        <a:lnTo>
                          <a:pt x="156" y="66"/>
                        </a:lnTo>
                        <a:lnTo>
                          <a:pt x="156" y="72"/>
                        </a:lnTo>
                        <a:lnTo>
                          <a:pt x="156" y="78"/>
                        </a:lnTo>
                        <a:lnTo>
                          <a:pt x="150" y="90"/>
                        </a:lnTo>
                        <a:lnTo>
                          <a:pt x="144" y="96"/>
                        </a:lnTo>
                        <a:lnTo>
                          <a:pt x="150" y="102"/>
                        </a:lnTo>
                        <a:lnTo>
                          <a:pt x="156" y="108"/>
                        </a:lnTo>
                        <a:lnTo>
                          <a:pt x="162" y="114"/>
                        </a:lnTo>
                        <a:lnTo>
                          <a:pt x="168" y="114"/>
                        </a:lnTo>
                        <a:lnTo>
                          <a:pt x="180" y="108"/>
                        </a:lnTo>
                        <a:lnTo>
                          <a:pt x="186" y="108"/>
                        </a:lnTo>
                        <a:lnTo>
                          <a:pt x="192" y="102"/>
                        </a:lnTo>
                        <a:lnTo>
                          <a:pt x="198" y="96"/>
                        </a:lnTo>
                        <a:lnTo>
                          <a:pt x="204" y="84"/>
                        </a:lnTo>
                        <a:lnTo>
                          <a:pt x="204" y="72"/>
                        </a:lnTo>
                        <a:lnTo>
                          <a:pt x="204" y="66"/>
                        </a:lnTo>
                        <a:lnTo>
                          <a:pt x="186" y="48"/>
                        </a:lnTo>
                        <a:lnTo>
                          <a:pt x="180" y="36"/>
                        </a:lnTo>
                        <a:lnTo>
                          <a:pt x="186" y="24"/>
                        </a:lnTo>
                        <a:lnTo>
                          <a:pt x="192" y="18"/>
                        </a:lnTo>
                        <a:lnTo>
                          <a:pt x="192" y="6"/>
                        </a:lnTo>
                        <a:lnTo>
                          <a:pt x="198" y="0"/>
                        </a:lnTo>
                        <a:lnTo>
                          <a:pt x="204" y="0"/>
                        </a:lnTo>
                        <a:lnTo>
                          <a:pt x="210" y="0"/>
                        </a:lnTo>
                        <a:lnTo>
                          <a:pt x="210" y="6"/>
                        </a:lnTo>
                        <a:lnTo>
                          <a:pt x="210" y="18"/>
                        </a:lnTo>
                        <a:lnTo>
                          <a:pt x="216" y="24"/>
                        </a:lnTo>
                        <a:lnTo>
                          <a:pt x="222" y="30"/>
                        </a:lnTo>
                        <a:lnTo>
                          <a:pt x="228" y="36"/>
                        </a:lnTo>
                        <a:lnTo>
                          <a:pt x="234" y="42"/>
                        </a:lnTo>
                        <a:lnTo>
                          <a:pt x="252" y="48"/>
                        </a:lnTo>
                        <a:lnTo>
                          <a:pt x="258" y="48"/>
                        </a:lnTo>
                        <a:lnTo>
                          <a:pt x="270" y="48"/>
                        </a:lnTo>
                        <a:lnTo>
                          <a:pt x="276" y="36"/>
                        </a:lnTo>
                        <a:lnTo>
                          <a:pt x="282" y="30"/>
                        </a:lnTo>
                        <a:lnTo>
                          <a:pt x="288" y="24"/>
                        </a:lnTo>
                        <a:lnTo>
                          <a:pt x="312" y="24"/>
                        </a:lnTo>
                        <a:lnTo>
                          <a:pt x="324" y="24"/>
                        </a:lnTo>
                        <a:lnTo>
                          <a:pt x="336" y="30"/>
                        </a:lnTo>
                        <a:lnTo>
                          <a:pt x="342" y="42"/>
                        </a:lnTo>
                        <a:lnTo>
                          <a:pt x="354" y="48"/>
                        </a:lnTo>
                        <a:lnTo>
                          <a:pt x="366" y="54"/>
                        </a:lnTo>
                        <a:lnTo>
                          <a:pt x="378" y="60"/>
                        </a:lnTo>
                        <a:lnTo>
                          <a:pt x="366" y="78"/>
                        </a:lnTo>
                        <a:lnTo>
                          <a:pt x="366" y="96"/>
                        </a:lnTo>
                        <a:lnTo>
                          <a:pt x="366" y="108"/>
                        </a:lnTo>
                        <a:lnTo>
                          <a:pt x="366" y="120"/>
                        </a:lnTo>
                        <a:lnTo>
                          <a:pt x="366" y="126"/>
                        </a:lnTo>
                        <a:lnTo>
                          <a:pt x="372" y="132"/>
                        </a:lnTo>
                        <a:lnTo>
                          <a:pt x="384" y="138"/>
                        </a:lnTo>
                        <a:lnTo>
                          <a:pt x="390" y="138"/>
                        </a:lnTo>
                        <a:lnTo>
                          <a:pt x="396" y="144"/>
                        </a:lnTo>
                        <a:lnTo>
                          <a:pt x="396" y="150"/>
                        </a:lnTo>
                        <a:lnTo>
                          <a:pt x="390" y="156"/>
                        </a:lnTo>
                        <a:lnTo>
                          <a:pt x="384" y="162"/>
                        </a:lnTo>
                        <a:lnTo>
                          <a:pt x="366" y="174"/>
                        </a:lnTo>
                        <a:lnTo>
                          <a:pt x="360" y="180"/>
                        </a:lnTo>
                        <a:lnTo>
                          <a:pt x="348" y="180"/>
                        </a:lnTo>
                        <a:lnTo>
                          <a:pt x="342" y="180"/>
                        </a:lnTo>
                        <a:lnTo>
                          <a:pt x="336" y="180"/>
                        </a:lnTo>
                        <a:lnTo>
                          <a:pt x="324" y="186"/>
                        </a:lnTo>
                        <a:lnTo>
                          <a:pt x="324" y="192"/>
                        </a:lnTo>
                        <a:lnTo>
                          <a:pt x="318" y="198"/>
                        </a:lnTo>
                        <a:lnTo>
                          <a:pt x="318" y="210"/>
                        </a:lnTo>
                        <a:lnTo>
                          <a:pt x="312" y="222"/>
                        </a:lnTo>
                        <a:lnTo>
                          <a:pt x="306" y="234"/>
                        </a:lnTo>
                        <a:lnTo>
                          <a:pt x="300" y="234"/>
                        </a:lnTo>
                        <a:lnTo>
                          <a:pt x="294" y="234"/>
                        </a:lnTo>
                        <a:lnTo>
                          <a:pt x="282" y="234"/>
                        </a:lnTo>
                        <a:lnTo>
                          <a:pt x="276" y="234"/>
                        </a:lnTo>
                        <a:lnTo>
                          <a:pt x="258" y="252"/>
                        </a:lnTo>
                        <a:lnTo>
                          <a:pt x="180" y="252"/>
                        </a:lnTo>
                        <a:lnTo>
                          <a:pt x="114" y="258"/>
                        </a:lnTo>
                        <a:lnTo>
                          <a:pt x="108" y="252"/>
                        </a:lnTo>
                        <a:lnTo>
                          <a:pt x="102" y="234"/>
                        </a:lnTo>
                        <a:lnTo>
                          <a:pt x="102" y="222"/>
                        </a:lnTo>
                        <a:lnTo>
                          <a:pt x="108" y="216"/>
                        </a:lnTo>
                        <a:lnTo>
                          <a:pt x="108" y="204"/>
                        </a:lnTo>
                        <a:lnTo>
                          <a:pt x="102" y="180"/>
                        </a:lnTo>
                        <a:lnTo>
                          <a:pt x="102" y="174"/>
                        </a:lnTo>
                        <a:lnTo>
                          <a:pt x="102" y="168"/>
                        </a:lnTo>
                        <a:lnTo>
                          <a:pt x="102" y="162"/>
                        </a:lnTo>
                        <a:lnTo>
                          <a:pt x="96" y="156"/>
                        </a:lnTo>
                        <a:lnTo>
                          <a:pt x="90" y="150"/>
                        </a:lnTo>
                        <a:lnTo>
                          <a:pt x="84" y="150"/>
                        </a:lnTo>
                        <a:lnTo>
                          <a:pt x="78" y="156"/>
                        </a:lnTo>
                        <a:lnTo>
                          <a:pt x="66" y="162"/>
                        </a:lnTo>
                        <a:lnTo>
                          <a:pt x="30" y="102"/>
                        </a:lnTo>
                        <a:lnTo>
                          <a:pt x="12" y="72"/>
                        </a:lnTo>
                        <a:lnTo>
                          <a:pt x="0" y="5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09" name="Freeform 849">
                    <a:extLst>
                      <a:ext uri="{FF2B5EF4-FFF2-40B4-BE49-F238E27FC236}">
                        <a16:creationId xmlns:a16="http://schemas.microsoft.com/office/drawing/2014/main" xmlns="" id="{8F38BCCB-DE2B-7C4D-B46E-81E22AD6875A}"/>
                      </a:ext>
                    </a:extLst>
                  </p:cNvPr>
                  <p:cNvSpPr>
                    <a:spLocks/>
                  </p:cNvSpPr>
                  <p:nvPr/>
                </p:nvSpPr>
                <p:spPr bwMode="auto">
                  <a:xfrm>
                    <a:off x="3162013" y="5155547"/>
                    <a:ext cx="620329" cy="848204"/>
                  </a:xfrm>
                  <a:custGeom>
                    <a:avLst/>
                    <a:gdLst/>
                    <a:ahLst/>
                    <a:cxnLst>
                      <a:cxn ang="0">
                        <a:pos x="294" y="66"/>
                      </a:cxn>
                      <a:cxn ang="0">
                        <a:pos x="288" y="66"/>
                      </a:cxn>
                      <a:cxn ang="0">
                        <a:pos x="282" y="66"/>
                      </a:cxn>
                      <a:cxn ang="0">
                        <a:pos x="276" y="66"/>
                      </a:cxn>
                      <a:cxn ang="0">
                        <a:pos x="276" y="54"/>
                      </a:cxn>
                      <a:cxn ang="0">
                        <a:pos x="282" y="54"/>
                      </a:cxn>
                      <a:cxn ang="0">
                        <a:pos x="282" y="48"/>
                      </a:cxn>
                      <a:cxn ang="0">
                        <a:pos x="276" y="42"/>
                      </a:cxn>
                      <a:cxn ang="0">
                        <a:pos x="276" y="36"/>
                      </a:cxn>
                      <a:cxn ang="0">
                        <a:pos x="270" y="36"/>
                      </a:cxn>
                      <a:cxn ang="0">
                        <a:pos x="258" y="36"/>
                      </a:cxn>
                      <a:cxn ang="0">
                        <a:pos x="252" y="24"/>
                      </a:cxn>
                      <a:cxn ang="0">
                        <a:pos x="252" y="12"/>
                      </a:cxn>
                      <a:cxn ang="0">
                        <a:pos x="246" y="6"/>
                      </a:cxn>
                      <a:cxn ang="0">
                        <a:pos x="246" y="0"/>
                      </a:cxn>
                      <a:cxn ang="0">
                        <a:pos x="234" y="12"/>
                      </a:cxn>
                      <a:cxn ang="0">
                        <a:pos x="222" y="18"/>
                      </a:cxn>
                      <a:cxn ang="0">
                        <a:pos x="156" y="24"/>
                      </a:cxn>
                      <a:cxn ang="0">
                        <a:pos x="132" y="42"/>
                      </a:cxn>
                      <a:cxn ang="0">
                        <a:pos x="54" y="6"/>
                      </a:cxn>
                      <a:cxn ang="0">
                        <a:pos x="36" y="6"/>
                      </a:cxn>
                      <a:cxn ang="0">
                        <a:pos x="18" y="102"/>
                      </a:cxn>
                      <a:cxn ang="0">
                        <a:pos x="0" y="120"/>
                      </a:cxn>
                      <a:cxn ang="0">
                        <a:pos x="6" y="120"/>
                      </a:cxn>
                      <a:cxn ang="0">
                        <a:pos x="48" y="144"/>
                      </a:cxn>
                      <a:cxn ang="0">
                        <a:pos x="42" y="216"/>
                      </a:cxn>
                      <a:cxn ang="0">
                        <a:pos x="36" y="306"/>
                      </a:cxn>
                      <a:cxn ang="0">
                        <a:pos x="24" y="402"/>
                      </a:cxn>
                      <a:cxn ang="0">
                        <a:pos x="246" y="396"/>
                      </a:cxn>
                      <a:cxn ang="0">
                        <a:pos x="258" y="312"/>
                      </a:cxn>
                      <a:cxn ang="0">
                        <a:pos x="270" y="216"/>
                      </a:cxn>
                      <a:cxn ang="0">
                        <a:pos x="288" y="120"/>
                      </a:cxn>
                      <a:cxn ang="0">
                        <a:pos x="294" y="66"/>
                      </a:cxn>
                    </a:cxnLst>
                    <a:rect l="0" t="0" r="r" b="b"/>
                    <a:pathLst>
                      <a:path w="294" h="402">
                        <a:moveTo>
                          <a:pt x="294" y="66"/>
                        </a:moveTo>
                        <a:lnTo>
                          <a:pt x="288" y="66"/>
                        </a:lnTo>
                        <a:lnTo>
                          <a:pt x="282" y="66"/>
                        </a:lnTo>
                        <a:lnTo>
                          <a:pt x="276" y="66"/>
                        </a:lnTo>
                        <a:lnTo>
                          <a:pt x="276" y="54"/>
                        </a:lnTo>
                        <a:lnTo>
                          <a:pt x="282" y="54"/>
                        </a:lnTo>
                        <a:lnTo>
                          <a:pt x="282" y="48"/>
                        </a:lnTo>
                        <a:lnTo>
                          <a:pt x="276" y="42"/>
                        </a:lnTo>
                        <a:lnTo>
                          <a:pt x="276" y="36"/>
                        </a:lnTo>
                        <a:lnTo>
                          <a:pt x="270" y="36"/>
                        </a:lnTo>
                        <a:lnTo>
                          <a:pt x="258" y="36"/>
                        </a:lnTo>
                        <a:lnTo>
                          <a:pt x="252" y="24"/>
                        </a:lnTo>
                        <a:lnTo>
                          <a:pt x="252" y="12"/>
                        </a:lnTo>
                        <a:lnTo>
                          <a:pt x="246" y="6"/>
                        </a:lnTo>
                        <a:lnTo>
                          <a:pt x="246" y="0"/>
                        </a:lnTo>
                        <a:lnTo>
                          <a:pt x="234" y="12"/>
                        </a:lnTo>
                        <a:lnTo>
                          <a:pt x="222" y="18"/>
                        </a:lnTo>
                        <a:lnTo>
                          <a:pt x="156" y="24"/>
                        </a:lnTo>
                        <a:lnTo>
                          <a:pt x="132" y="42"/>
                        </a:lnTo>
                        <a:lnTo>
                          <a:pt x="54" y="6"/>
                        </a:lnTo>
                        <a:lnTo>
                          <a:pt x="36" y="6"/>
                        </a:lnTo>
                        <a:lnTo>
                          <a:pt x="18" y="102"/>
                        </a:lnTo>
                        <a:lnTo>
                          <a:pt x="0" y="120"/>
                        </a:lnTo>
                        <a:lnTo>
                          <a:pt x="6" y="120"/>
                        </a:lnTo>
                        <a:lnTo>
                          <a:pt x="48" y="144"/>
                        </a:lnTo>
                        <a:lnTo>
                          <a:pt x="42" y="216"/>
                        </a:lnTo>
                        <a:lnTo>
                          <a:pt x="36" y="306"/>
                        </a:lnTo>
                        <a:lnTo>
                          <a:pt x="24" y="402"/>
                        </a:lnTo>
                        <a:lnTo>
                          <a:pt x="246" y="396"/>
                        </a:lnTo>
                        <a:lnTo>
                          <a:pt x="258" y="312"/>
                        </a:lnTo>
                        <a:lnTo>
                          <a:pt x="270" y="216"/>
                        </a:lnTo>
                        <a:lnTo>
                          <a:pt x="288" y="120"/>
                        </a:lnTo>
                        <a:lnTo>
                          <a:pt x="294" y="6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10" name="Freeform 856">
                    <a:extLst>
                      <a:ext uri="{FF2B5EF4-FFF2-40B4-BE49-F238E27FC236}">
                        <a16:creationId xmlns:a16="http://schemas.microsoft.com/office/drawing/2014/main" xmlns="" id="{F850BA0D-C138-B14F-BA84-097BCC76FCCB}"/>
                      </a:ext>
                    </a:extLst>
                  </p:cNvPr>
                  <p:cNvSpPr>
                    <a:spLocks/>
                  </p:cNvSpPr>
                  <p:nvPr/>
                </p:nvSpPr>
                <p:spPr bwMode="auto">
                  <a:xfrm>
                    <a:off x="4541926" y="5104910"/>
                    <a:ext cx="721607" cy="670968"/>
                  </a:xfrm>
                  <a:custGeom>
                    <a:avLst/>
                    <a:gdLst/>
                    <a:ahLst/>
                    <a:cxnLst>
                      <a:cxn ang="0">
                        <a:pos x="252" y="240"/>
                      </a:cxn>
                      <a:cxn ang="0">
                        <a:pos x="162" y="318"/>
                      </a:cxn>
                      <a:cxn ang="0">
                        <a:pos x="168" y="294"/>
                      </a:cxn>
                      <a:cxn ang="0">
                        <a:pos x="54" y="276"/>
                      </a:cxn>
                      <a:cxn ang="0">
                        <a:pos x="36" y="234"/>
                      </a:cxn>
                      <a:cxn ang="0">
                        <a:pos x="0" y="144"/>
                      </a:cxn>
                      <a:cxn ang="0">
                        <a:pos x="36" y="30"/>
                      </a:cxn>
                      <a:cxn ang="0">
                        <a:pos x="36" y="18"/>
                      </a:cxn>
                      <a:cxn ang="0">
                        <a:pos x="42" y="12"/>
                      </a:cxn>
                      <a:cxn ang="0">
                        <a:pos x="54" y="6"/>
                      </a:cxn>
                      <a:cxn ang="0">
                        <a:pos x="60" y="6"/>
                      </a:cxn>
                      <a:cxn ang="0">
                        <a:pos x="66" y="6"/>
                      </a:cxn>
                      <a:cxn ang="0">
                        <a:pos x="72" y="12"/>
                      </a:cxn>
                      <a:cxn ang="0">
                        <a:pos x="78" y="12"/>
                      </a:cxn>
                      <a:cxn ang="0">
                        <a:pos x="90" y="12"/>
                      </a:cxn>
                      <a:cxn ang="0">
                        <a:pos x="96" y="0"/>
                      </a:cxn>
                      <a:cxn ang="0">
                        <a:pos x="102" y="0"/>
                      </a:cxn>
                      <a:cxn ang="0">
                        <a:pos x="108" y="0"/>
                      </a:cxn>
                      <a:cxn ang="0">
                        <a:pos x="114" y="0"/>
                      </a:cxn>
                      <a:cxn ang="0">
                        <a:pos x="120" y="6"/>
                      </a:cxn>
                      <a:cxn ang="0">
                        <a:pos x="126" y="18"/>
                      </a:cxn>
                      <a:cxn ang="0">
                        <a:pos x="126" y="30"/>
                      </a:cxn>
                      <a:cxn ang="0">
                        <a:pos x="132" y="36"/>
                      </a:cxn>
                      <a:cxn ang="0">
                        <a:pos x="138" y="36"/>
                      </a:cxn>
                      <a:cxn ang="0">
                        <a:pos x="150" y="36"/>
                      </a:cxn>
                      <a:cxn ang="0">
                        <a:pos x="156" y="30"/>
                      </a:cxn>
                      <a:cxn ang="0">
                        <a:pos x="162" y="18"/>
                      </a:cxn>
                      <a:cxn ang="0">
                        <a:pos x="168" y="18"/>
                      </a:cxn>
                      <a:cxn ang="0">
                        <a:pos x="240" y="84"/>
                      </a:cxn>
                      <a:cxn ang="0">
                        <a:pos x="252" y="78"/>
                      </a:cxn>
                      <a:cxn ang="0">
                        <a:pos x="264" y="72"/>
                      </a:cxn>
                      <a:cxn ang="0">
                        <a:pos x="276" y="66"/>
                      </a:cxn>
                      <a:cxn ang="0">
                        <a:pos x="294" y="84"/>
                      </a:cxn>
                      <a:cxn ang="0">
                        <a:pos x="342" y="96"/>
                      </a:cxn>
                      <a:cxn ang="0">
                        <a:pos x="324" y="144"/>
                      </a:cxn>
                      <a:cxn ang="0">
                        <a:pos x="312" y="192"/>
                      </a:cxn>
                      <a:cxn ang="0">
                        <a:pos x="300" y="192"/>
                      </a:cxn>
                      <a:cxn ang="0">
                        <a:pos x="294" y="192"/>
                      </a:cxn>
                      <a:cxn ang="0">
                        <a:pos x="288" y="192"/>
                      </a:cxn>
                      <a:cxn ang="0">
                        <a:pos x="282" y="198"/>
                      </a:cxn>
                      <a:cxn ang="0">
                        <a:pos x="288" y="204"/>
                      </a:cxn>
                      <a:cxn ang="0">
                        <a:pos x="288" y="210"/>
                      </a:cxn>
                      <a:cxn ang="0">
                        <a:pos x="288" y="216"/>
                      </a:cxn>
                      <a:cxn ang="0">
                        <a:pos x="282" y="216"/>
                      </a:cxn>
                      <a:cxn ang="0">
                        <a:pos x="270" y="222"/>
                      </a:cxn>
                      <a:cxn ang="0">
                        <a:pos x="258" y="228"/>
                      </a:cxn>
                      <a:cxn ang="0">
                        <a:pos x="252" y="228"/>
                      </a:cxn>
                      <a:cxn ang="0">
                        <a:pos x="246" y="228"/>
                      </a:cxn>
                      <a:cxn ang="0">
                        <a:pos x="246" y="234"/>
                      </a:cxn>
                      <a:cxn ang="0">
                        <a:pos x="252" y="240"/>
                      </a:cxn>
                    </a:cxnLst>
                    <a:rect l="0" t="0" r="r" b="b"/>
                    <a:pathLst>
                      <a:path w="342" h="318">
                        <a:moveTo>
                          <a:pt x="252" y="240"/>
                        </a:moveTo>
                        <a:lnTo>
                          <a:pt x="162" y="318"/>
                        </a:lnTo>
                        <a:lnTo>
                          <a:pt x="168" y="294"/>
                        </a:lnTo>
                        <a:lnTo>
                          <a:pt x="54" y="276"/>
                        </a:lnTo>
                        <a:lnTo>
                          <a:pt x="36" y="234"/>
                        </a:lnTo>
                        <a:lnTo>
                          <a:pt x="0" y="144"/>
                        </a:lnTo>
                        <a:lnTo>
                          <a:pt x="36" y="30"/>
                        </a:lnTo>
                        <a:lnTo>
                          <a:pt x="36" y="18"/>
                        </a:lnTo>
                        <a:lnTo>
                          <a:pt x="42" y="12"/>
                        </a:lnTo>
                        <a:lnTo>
                          <a:pt x="54" y="6"/>
                        </a:lnTo>
                        <a:lnTo>
                          <a:pt x="60" y="6"/>
                        </a:lnTo>
                        <a:lnTo>
                          <a:pt x="66" y="6"/>
                        </a:lnTo>
                        <a:lnTo>
                          <a:pt x="72" y="12"/>
                        </a:lnTo>
                        <a:lnTo>
                          <a:pt x="78" y="12"/>
                        </a:lnTo>
                        <a:lnTo>
                          <a:pt x="90" y="12"/>
                        </a:lnTo>
                        <a:lnTo>
                          <a:pt x="96" y="0"/>
                        </a:lnTo>
                        <a:lnTo>
                          <a:pt x="102" y="0"/>
                        </a:lnTo>
                        <a:lnTo>
                          <a:pt x="108" y="0"/>
                        </a:lnTo>
                        <a:lnTo>
                          <a:pt x="114" y="0"/>
                        </a:lnTo>
                        <a:lnTo>
                          <a:pt x="120" y="6"/>
                        </a:lnTo>
                        <a:lnTo>
                          <a:pt x="126" y="18"/>
                        </a:lnTo>
                        <a:lnTo>
                          <a:pt x="126" y="30"/>
                        </a:lnTo>
                        <a:lnTo>
                          <a:pt x="132" y="36"/>
                        </a:lnTo>
                        <a:lnTo>
                          <a:pt x="138" y="36"/>
                        </a:lnTo>
                        <a:lnTo>
                          <a:pt x="150" y="36"/>
                        </a:lnTo>
                        <a:lnTo>
                          <a:pt x="156" y="30"/>
                        </a:lnTo>
                        <a:lnTo>
                          <a:pt x="162" y="18"/>
                        </a:lnTo>
                        <a:lnTo>
                          <a:pt x="168" y="18"/>
                        </a:lnTo>
                        <a:lnTo>
                          <a:pt x="240" y="84"/>
                        </a:lnTo>
                        <a:lnTo>
                          <a:pt x="252" y="78"/>
                        </a:lnTo>
                        <a:lnTo>
                          <a:pt x="264" y="72"/>
                        </a:lnTo>
                        <a:lnTo>
                          <a:pt x="276" y="66"/>
                        </a:lnTo>
                        <a:lnTo>
                          <a:pt x="294" y="84"/>
                        </a:lnTo>
                        <a:lnTo>
                          <a:pt x="342" y="96"/>
                        </a:lnTo>
                        <a:lnTo>
                          <a:pt x="324" y="144"/>
                        </a:lnTo>
                        <a:lnTo>
                          <a:pt x="312" y="192"/>
                        </a:lnTo>
                        <a:lnTo>
                          <a:pt x="300" y="192"/>
                        </a:lnTo>
                        <a:lnTo>
                          <a:pt x="294" y="192"/>
                        </a:lnTo>
                        <a:lnTo>
                          <a:pt x="288" y="192"/>
                        </a:lnTo>
                        <a:lnTo>
                          <a:pt x="282" y="198"/>
                        </a:lnTo>
                        <a:lnTo>
                          <a:pt x="288" y="204"/>
                        </a:lnTo>
                        <a:lnTo>
                          <a:pt x="288" y="210"/>
                        </a:lnTo>
                        <a:lnTo>
                          <a:pt x="288" y="216"/>
                        </a:lnTo>
                        <a:lnTo>
                          <a:pt x="282" y="216"/>
                        </a:lnTo>
                        <a:lnTo>
                          <a:pt x="270" y="222"/>
                        </a:lnTo>
                        <a:lnTo>
                          <a:pt x="258" y="228"/>
                        </a:lnTo>
                        <a:lnTo>
                          <a:pt x="252" y="228"/>
                        </a:lnTo>
                        <a:lnTo>
                          <a:pt x="246" y="228"/>
                        </a:lnTo>
                        <a:lnTo>
                          <a:pt x="246" y="234"/>
                        </a:lnTo>
                        <a:lnTo>
                          <a:pt x="252" y="24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11" name="Freeform 869">
                    <a:extLst>
                      <a:ext uri="{FF2B5EF4-FFF2-40B4-BE49-F238E27FC236}">
                        <a16:creationId xmlns:a16="http://schemas.microsoft.com/office/drawing/2014/main" xmlns="" id="{3ADC6D2C-4754-974D-AB4A-B889349BB981}"/>
                      </a:ext>
                    </a:extLst>
                  </p:cNvPr>
                  <p:cNvSpPr>
                    <a:spLocks/>
                  </p:cNvSpPr>
                  <p:nvPr/>
                </p:nvSpPr>
                <p:spPr bwMode="auto">
                  <a:xfrm>
                    <a:off x="2098592" y="4712456"/>
                    <a:ext cx="481071" cy="721607"/>
                  </a:xfrm>
                  <a:custGeom>
                    <a:avLst/>
                    <a:gdLst/>
                    <a:ahLst/>
                    <a:cxnLst>
                      <a:cxn ang="0">
                        <a:pos x="222" y="222"/>
                      </a:cxn>
                      <a:cxn ang="0">
                        <a:pos x="210" y="246"/>
                      </a:cxn>
                      <a:cxn ang="0">
                        <a:pos x="216" y="270"/>
                      </a:cxn>
                      <a:cxn ang="0">
                        <a:pos x="210" y="282"/>
                      </a:cxn>
                      <a:cxn ang="0">
                        <a:pos x="204" y="306"/>
                      </a:cxn>
                      <a:cxn ang="0">
                        <a:pos x="210" y="318"/>
                      </a:cxn>
                      <a:cxn ang="0">
                        <a:pos x="198" y="342"/>
                      </a:cxn>
                      <a:cxn ang="0">
                        <a:pos x="186" y="330"/>
                      </a:cxn>
                      <a:cxn ang="0">
                        <a:pos x="162" y="300"/>
                      </a:cxn>
                      <a:cxn ang="0">
                        <a:pos x="144" y="282"/>
                      </a:cxn>
                      <a:cxn ang="0">
                        <a:pos x="114" y="282"/>
                      </a:cxn>
                      <a:cxn ang="0">
                        <a:pos x="78" y="288"/>
                      </a:cxn>
                      <a:cxn ang="0">
                        <a:pos x="66" y="300"/>
                      </a:cxn>
                      <a:cxn ang="0">
                        <a:pos x="48" y="306"/>
                      </a:cxn>
                      <a:cxn ang="0">
                        <a:pos x="0" y="270"/>
                      </a:cxn>
                      <a:cxn ang="0">
                        <a:pos x="30" y="276"/>
                      </a:cxn>
                      <a:cxn ang="0">
                        <a:pos x="60" y="270"/>
                      </a:cxn>
                      <a:cxn ang="0">
                        <a:pos x="72" y="252"/>
                      </a:cxn>
                      <a:cxn ang="0">
                        <a:pos x="78" y="228"/>
                      </a:cxn>
                      <a:cxn ang="0">
                        <a:pos x="84" y="198"/>
                      </a:cxn>
                      <a:cxn ang="0">
                        <a:pos x="72" y="168"/>
                      </a:cxn>
                      <a:cxn ang="0">
                        <a:pos x="42" y="132"/>
                      </a:cxn>
                      <a:cxn ang="0">
                        <a:pos x="30" y="108"/>
                      </a:cxn>
                      <a:cxn ang="0">
                        <a:pos x="36" y="84"/>
                      </a:cxn>
                      <a:cxn ang="0">
                        <a:pos x="48" y="54"/>
                      </a:cxn>
                      <a:cxn ang="0">
                        <a:pos x="54" y="30"/>
                      </a:cxn>
                      <a:cxn ang="0">
                        <a:pos x="72" y="12"/>
                      </a:cxn>
                      <a:cxn ang="0">
                        <a:pos x="90" y="0"/>
                      </a:cxn>
                      <a:cxn ang="0">
                        <a:pos x="108" y="6"/>
                      </a:cxn>
                      <a:cxn ang="0">
                        <a:pos x="114" y="12"/>
                      </a:cxn>
                      <a:cxn ang="0">
                        <a:pos x="126" y="18"/>
                      </a:cxn>
                      <a:cxn ang="0">
                        <a:pos x="138" y="24"/>
                      </a:cxn>
                      <a:cxn ang="0">
                        <a:pos x="156" y="24"/>
                      </a:cxn>
                      <a:cxn ang="0">
                        <a:pos x="168" y="42"/>
                      </a:cxn>
                      <a:cxn ang="0">
                        <a:pos x="162" y="60"/>
                      </a:cxn>
                      <a:cxn ang="0">
                        <a:pos x="174" y="84"/>
                      </a:cxn>
                      <a:cxn ang="0">
                        <a:pos x="204" y="102"/>
                      </a:cxn>
                      <a:cxn ang="0">
                        <a:pos x="216" y="138"/>
                      </a:cxn>
                      <a:cxn ang="0">
                        <a:pos x="228" y="162"/>
                      </a:cxn>
                      <a:cxn ang="0">
                        <a:pos x="216" y="168"/>
                      </a:cxn>
                      <a:cxn ang="0">
                        <a:pos x="216" y="186"/>
                      </a:cxn>
                      <a:cxn ang="0">
                        <a:pos x="228" y="198"/>
                      </a:cxn>
                      <a:cxn ang="0">
                        <a:pos x="228" y="210"/>
                      </a:cxn>
                    </a:cxnLst>
                    <a:rect l="0" t="0" r="r" b="b"/>
                    <a:pathLst>
                      <a:path w="228" h="342">
                        <a:moveTo>
                          <a:pt x="228" y="216"/>
                        </a:moveTo>
                        <a:lnTo>
                          <a:pt x="222" y="222"/>
                        </a:lnTo>
                        <a:lnTo>
                          <a:pt x="216" y="234"/>
                        </a:lnTo>
                        <a:lnTo>
                          <a:pt x="210" y="246"/>
                        </a:lnTo>
                        <a:lnTo>
                          <a:pt x="210" y="252"/>
                        </a:lnTo>
                        <a:lnTo>
                          <a:pt x="216" y="270"/>
                        </a:lnTo>
                        <a:lnTo>
                          <a:pt x="216" y="276"/>
                        </a:lnTo>
                        <a:lnTo>
                          <a:pt x="210" y="282"/>
                        </a:lnTo>
                        <a:lnTo>
                          <a:pt x="204" y="294"/>
                        </a:lnTo>
                        <a:lnTo>
                          <a:pt x="204" y="306"/>
                        </a:lnTo>
                        <a:lnTo>
                          <a:pt x="210" y="312"/>
                        </a:lnTo>
                        <a:lnTo>
                          <a:pt x="210" y="318"/>
                        </a:lnTo>
                        <a:lnTo>
                          <a:pt x="216" y="330"/>
                        </a:lnTo>
                        <a:lnTo>
                          <a:pt x="198" y="342"/>
                        </a:lnTo>
                        <a:lnTo>
                          <a:pt x="192" y="336"/>
                        </a:lnTo>
                        <a:lnTo>
                          <a:pt x="186" y="330"/>
                        </a:lnTo>
                        <a:lnTo>
                          <a:pt x="174" y="312"/>
                        </a:lnTo>
                        <a:lnTo>
                          <a:pt x="162" y="300"/>
                        </a:lnTo>
                        <a:lnTo>
                          <a:pt x="150" y="288"/>
                        </a:lnTo>
                        <a:lnTo>
                          <a:pt x="144" y="282"/>
                        </a:lnTo>
                        <a:lnTo>
                          <a:pt x="138" y="282"/>
                        </a:lnTo>
                        <a:lnTo>
                          <a:pt x="114" y="282"/>
                        </a:lnTo>
                        <a:lnTo>
                          <a:pt x="96" y="282"/>
                        </a:lnTo>
                        <a:lnTo>
                          <a:pt x="78" y="288"/>
                        </a:lnTo>
                        <a:lnTo>
                          <a:pt x="72" y="294"/>
                        </a:lnTo>
                        <a:lnTo>
                          <a:pt x="66" y="300"/>
                        </a:lnTo>
                        <a:lnTo>
                          <a:pt x="54" y="306"/>
                        </a:lnTo>
                        <a:lnTo>
                          <a:pt x="48" y="306"/>
                        </a:lnTo>
                        <a:lnTo>
                          <a:pt x="24" y="306"/>
                        </a:lnTo>
                        <a:lnTo>
                          <a:pt x="0" y="270"/>
                        </a:lnTo>
                        <a:lnTo>
                          <a:pt x="12" y="270"/>
                        </a:lnTo>
                        <a:lnTo>
                          <a:pt x="30" y="276"/>
                        </a:lnTo>
                        <a:lnTo>
                          <a:pt x="48" y="276"/>
                        </a:lnTo>
                        <a:lnTo>
                          <a:pt x="60" y="270"/>
                        </a:lnTo>
                        <a:lnTo>
                          <a:pt x="66" y="264"/>
                        </a:lnTo>
                        <a:lnTo>
                          <a:pt x="72" y="252"/>
                        </a:lnTo>
                        <a:lnTo>
                          <a:pt x="78" y="240"/>
                        </a:lnTo>
                        <a:lnTo>
                          <a:pt x="78" y="228"/>
                        </a:lnTo>
                        <a:lnTo>
                          <a:pt x="84" y="210"/>
                        </a:lnTo>
                        <a:lnTo>
                          <a:pt x="84" y="198"/>
                        </a:lnTo>
                        <a:lnTo>
                          <a:pt x="84" y="186"/>
                        </a:lnTo>
                        <a:lnTo>
                          <a:pt x="72" y="168"/>
                        </a:lnTo>
                        <a:lnTo>
                          <a:pt x="54" y="156"/>
                        </a:lnTo>
                        <a:lnTo>
                          <a:pt x="42" y="132"/>
                        </a:lnTo>
                        <a:lnTo>
                          <a:pt x="36" y="120"/>
                        </a:lnTo>
                        <a:lnTo>
                          <a:pt x="30" y="108"/>
                        </a:lnTo>
                        <a:lnTo>
                          <a:pt x="30" y="96"/>
                        </a:lnTo>
                        <a:lnTo>
                          <a:pt x="36" y="84"/>
                        </a:lnTo>
                        <a:lnTo>
                          <a:pt x="42" y="72"/>
                        </a:lnTo>
                        <a:lnTo>
                          <a:pt x="48" y="54"/>
                        </a:lnTo>
                        <a:lnTo>
                          <a:pt x="54" y="42"/>
                        </a:lnTo>
                        <a:lnTo>
                          <a:pt x="54" y="30"/>
                        </a:lnTo>
                        <a:lnTo>
                          <a:pt x="60" y="18"/>
                        </a:lnTo>
                        <a:lnTo>
                          <a:pt x="72" y="12"/>
                        </a:lnTo>
                        <a:lnTo>
                          <a:pt x="84" y="0"/>
                        </a:lnTo>
                        <a:lnTo>
                          <a:pt x="90" y="0"/>
                        </a:lnTo>
                        <a:lnTo>
                          <a:pt x="96" y="0"/>
                        </a:lnTo>
                        <a:lnTo>
                          <a:pt x="108" y="6"/>
                        </a:lnTo>
                        <a:lnTo>
                          <a:pt x="114" y="6"/>
                        </a:lnTo>
                        <a:lnTo>
                          <a:pt x="114" y="12"/>
                        </a:lnTo>
                        <a:lnTo>
                          <a:pt x="120" y="18"/>
                        </a:lnTo>
                        <a:lnTo>
                          <a:pt x="126" y="18"/>
                        </a:lnTo>
                        <a:lnTo>
                          <a:pt x="132" y="24"/>
                        </a:lnTo>
                        <a:lnTo>
                          <a:pt x="138" y="24"/>
                        </a:lnTo>
                        <a:lnTo>
                          <a:pt x="144" y="18"/>
                        </a:lnTo>
                        <a:lnTo>
                          <a:pt x="156" y="24"/>
                        </a:lnTo>
                        <a:lnTo>
                          <a:pt x="162" y="36"/>
                        </a:lnTo>
                        <a:lnTo>
                          <a:pt x="168" y="42"/>
                        </a:lnTo>
                        <a:lnTo>
                          <a:pt x="162" y="48"/>
                        </a:lnTo>
                        <a:lnTo>
                          <a:pt x="162" y="60"/>
                        </a:lnTo>
                        <a:lnTo>
                          <a:pt x="168" y="66"/>
                        </a:lnTo>
                        <a:lnTo>
                          <a:pt x="174" y="84"/>
                        </a:lnTo>
                        <a:lnTo>
                          <a:pt x="186" y="96"/>
                        </a:lnTo>
                        <a:lnTo>
                          <a:pt x="204" y="102"/>
                        </a:lnTo>
                        <a:lnTo>
                          <a:pt x="210" y="120"/>
                        </a:lnTo>
                        <a:lnTo>
                          <a:pt x="216" y="138"/>
                        </a:lnTo>
                        <a:lnTo>
                          <a:pt x="222" y="150"/>
                        </a:lnTo>
                        <a:lnTo>
                          <a:pt x="228" y="162"/>
                        </a:lnTo>
                        <a:lnTo>
                          <a:pt x="222" y="168"/>
                        </a:lnTo>
                        <a:lnTo>
                          <a:pt x="216" y="168"/>
                        </a:lnTo>
                        <a:lnTo>
                          <a:pt x="216" y="174"/>
                        </a:lnTo>
                        <a:lnTo>
                          <a:pt x="216" y="186"/>
                        </a:lnTo>
                        <a:lnTo>
                          <a:pt x="222" y="192"/>
                        </a:lnTo>
                        <a:lnTo>
                          <a:pt x="228" y="198"/>
                        </a:lnTo>
                        <a:lnTo>
                          <a:pt x="228" y="204"/>
                        </a:lnTo>
                        <a:lnTo>
                          <a:pt x="228" y="210"/>
                        </a:lnTo>
                        <a:lnTo>
                          <a:pt x="228" y="21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12" name="Freeform 870">
                    <a:extLst>
                      <a:ext uri="{FF2B5EF4-FFF2-40B4-BE49-F238E27FC236}">
                        <a16:creationId xmlns:a16="http://schemas.microsoft.com/office/drawing/2014/main" xmlns="" id="{FA5FAD20-A43D-B445-B346-25029F2D3377}"/>
                      </a:ext>
                    </a:extLst>
                  </p:cNvPr>
                  <p:cNvSpPr>
                    <a:spLocks/>
                  </p:cNvSpPr>
                  <p:nvPr/>
                </p:nvSpPr>
                <p:spPr bwMode="auto">
                  <a:xfrm>
                    <a:off x="1263048" y="5712577"/>
                    <a:ext cx="506391" cy="481071"/>
                  </a:xfrm>
                  <a:custGeom>
                    <a:avLst/>
                    <a:gdLst/>
                    <a:ahLst/>
                    <a:cxnLst>
                      <a:cxn ang="0">
                        <a:pos x="240" y="24"/>
                      </a:cxn>
                      <a:cxn ang="0">
                        <a:pos x="234" y="42"/>
                      </a:cxn>
                      <a:cxn ang="0">
                        <a:pos x="234" y="138"/>
                      </a:cxn>
                      <a:cxn ang="0">
                        <a:pos x="234" y="228"/>
                      </a:cxn>
                      <a:cxn ang="0">
                        <a:pos x="222" y="228"/>
                      </a:cxn>
                      <a:cxn ang="0">
                        <a:pos x="198" y="198"/>
                      </a:cxn>
                      <a:cxn ang="0">
                        <a:pos x="180" y="174"/>
                      </a:cxn>
                      <a:cxn ang="0">
                        <a:pos x="156" y="162"/>
                      </a:cxn>
                      <a:cxn ang="0">
                        <a:pos x="102" y="156"/>
                      </a:cxn>
                      <a:cxn ang="0">
                        <a:pos x="30" y="114"/>
                      </a:cxn>
                      <a:cxn ang="0">
                        <a:pos x="12" y="114"/>
                      </a:cxn>
                      <a:cxn ang="0">
                        <a:pos x="18" y="114"/>
                      </a:cxn>
                      <a:cxn ang="0">
                        <a:pos x="24" y="108"/>
                      </a:cxn>
                      <a:cxn ang="0">
                        <a:pos x="24" y="102"/>
                      </a:cxn>
                      <a:cxn ang="0">
                        <a:pos x="18" y="96"/>
                      </a:cxn>
                      <a:cxn ang="0">
                        <a:pos x="18" y="90"/>
                      </a:cxn>
                      <a:cxn ang="0">
                        <a:pos x="18" y="84"/>
                      </a:cxn>
                      <a:cxn ang="0">
                        <a:pos x="12" y="78"/>
                      </a:cxn>
                      <a:cxn ang="0">
                        <a:pos x="6" y="72"/>
                      </a:cxn>
                      <a:cxn ang="0">
                        <a:pos x="0" y="66"/>
                      </a:cxn>
                      <a:cxn ang="0">
                        <a:pos x="0" y="60"/>
                      </a:cxn>
                      <a:cxn ang="0">
                        <a:pos x="0" y="48"/>
                      </a:cxn>
                      <a:cxn ang="0">
                        <a:pos x="0" y="42"/>
                      </a:cxn>
                      <a:cxn ang="0">
                        <a:pos x="6" y="36"/>
                      </a:cxn>
                      <a:cxn ang="0">
                        <a:pos x="18" y="30"/>
                      </a:cxn>
                      <a:cxn ang="0">
                        <a:pos x="24" y="30"/>
                      </a:cxn>
                      <a:cxn ang="0">
                        <a:pos x="30" y="30"/>
                      </a:cxn>
                      <a:cxn ang="0">
                        <a:pos x="36" y="36"/>
                      </a:cxn>
                      <a:cxn ang="0">
                        <a:pos x="42" y="36"/>
                      </a:cxn>
                      <a:cxn ang="0">
                        <a:pos x="48" y="30"/>
                      </a:cxn>
                      <a:cxn ang="0">
                        <a:pos x="48" y="18"/>
                      </a:cxn>
                      <a:cxn ang="0">
                        <a:pos x="48" y="6"/>
                      </a:cxn>
                      <a:cxn ang="0">
                        <a:pos x="60" y="0"/>
                      </a:cxn>
                      <a:cxn ang="0">
                        <a:pos x="84" y="18"/>
                      </a:cxn>
                      <a:cxn ang="0">
                        <a:pos x="198" y="24"/>
                      </a:cxn>
                      <a:cxn ang="0">
                        <a:pos x="240" y="24"/>
                      </a:cxn>
                    </a:cxnLst>
                    <a:rect l="0" t="0" r="r" b="b"/>
                    <a:pathLst>
                      <a:path w="240" h="228">
                        <a:moveTo>
                          <a:pt x="240" y="24"/>
                        </a:moveTo>
                        <a:lnTo>
                          <a:pt x="234" y="42"/>
                        </a:lnTo>
                        <a:lnTo>
                          <a:pt x="234" y="138"/>
                        </a:lnTo>
                        <a:lnTo>
                          <a:pt x="234" y="228"/>
                        </a:lnTo>
                        <a:lnTo>
                          <a:pt x="222" y="228"/>
                        </a:lnTo>
                        <a:lnTo>
                          <a:pt x="198" y="198"/>
                        </a:lnTo>
                        <a:lnTo>
                          <a:pt x="180" y="174"/>
                        </a:lnTo>
                        <a:lnTo>
                          <a:pt x="156" y="162"/>
                        </a:lnTo>
                        <a:lnTo>
                          <a:pt x="102" y="156"/>
                        </a:lnTo>
                        <a:lnTo>
                          <a:pt x="30" y="114"/>
                        </a:lnTo>
                        <a:lnTo>
                          <a:pt x="12" y="114"/>
                        </a:lnTo>
                        <a:lnTo>
                          <a:pt x="18" y="114"/>
                        </a:lnTo>
                        <a:lnTo>
                          <a:pt x="24" y="108"/>
                        </a:lnTo>
                        <a:lnTo>
                          <a:pt x="24" y="102"/>
                        </a:lnTo>
                        <a:lnTo>
                          <a:pt x="18" y="96"/>
                        </a:lnTo>
                        <a:lnTo>
                          <a:pt x="18" y="90"/>
                        </a:lnTo>
                        <a:lnTo>
                          <a:pt x="18" y="84"/>
                        </a:lnTo>
                        <a:lnTo>
                          <a:pt x="12" y="78"/>
                        </a:lnTo>
                        <a:lnTo>
                          <a:pt x="6" y="72"/>
                        </a:lnTo>
                        <a:lnTo>
                          <a:pt x="0" y="66"/>
                        </a:lnTo>
                        <a:lnTo>
                          <a:pt x="0" y="60"/>
                        </a:lnTo>
                        <a:lnTo>
                          <a:pt x="0" y="48"/>
                        </a:lnTo>
                        <a:lnTo>
                          <a:pt x="0" y="42"/>
                        </a:lnTo>
                        <a:lnTo>
                          <a:pt x="6" y="36"/>
                        </a:lnTo>
                        <a:lnTo>
                          <a:pt x="18" y="30"/>
                        </a:lnTo>
                        <a:lnTo>
                          <a:pt x="24" y="30"/>
                        </a:lnTo>
                        <a:lnTo>
                          <a:pt x="30" y="30"/>
                        </a:lnTo>
                        <a:lnTo>
                          <a:pt x="36" y="36"/>
                        </a:lnTo>
                        <a:lnTo>
                          <a:pt x="42" y="36"/>
                        </a:lnTo>
                        <a:lnTo>
                          <a:pt x="48" y="30"/>
                        </a:lnTo>
                        <a:lnTo>
                          <a:pt x="48" y="18"/>
                        </a:lnTo>
                        <a:lnTo>
                          <a:pt x="48" y="6"/>
                        </a:lnTo>
                        <a:lnTo>
                          <a:pt x="60" y="0"/>
                        </a:lnTo>
                        <a:lnTo>
                          <a:pt x="84" y="18"/>
                        </a:lnTo>
                        <a:lnTo>
                          <a:pt x="198" y="24"/>
                        </a:lnTo>
                        <a:lnTo>
                          <a:pt x="240" y="2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13" name="Freeform 872">
                    <a:extLst>
                      <a:ext uri="{FF2B5EF4-FFF2-40B4-BE49-F238E27FC236}">
                        <a16:creationId xmlns:a16="http://schemas.microsoft.com/office/drawing/2014/main" xmlns="" id="{BA857B47-92A7-3B4D-8D3D-4DC4B3C35B76}"/>
                      </a:ext>
                    </a:extLst>
                  </p:cNvPr>
                  <p:cNvSpPr>
                    <a:spLocks/>
                  </p:cNvSpPr>
                  <p:nvPr/>
                </p:nvSpPr>
                <p:spPr bwMode="auto">
                  <a:xfrm>
                    <a:off x="2174551" y="5801197"/>
                    <a:ext cx="595009" cy="417772"/>
                  </a:xfrm>
                  <a:custGeom>
                    <a:avLst/>
                    <a:gdLst/>
                    <a:ahLst/>
                    <a:cxnLst>
                      <a:cxn ang="0">
                        <a:pos x="6" y="0"/>
                      </a:cxn>
                      <a:cxn ang="0">
                        <a:pos x="36" y="0"/>
                      </a:cxn>
                      <a:cxn ang="0">
                        <a:pos x="42" y="0"/>
                      </a:cxn>
                      <a:cxn ang="0">
                        <a:pos x="66" y="0"/>
                      </a:cxn>
                      <a:cxn ang="0">
                        <a:pos x="72" y="0"/>
                      </a:cxn>
                      <a:cxn ang="0">
                        <a:pos x="78" y="0"/>
                      </a:cxn>
                      <a:cxn ang="0">
                        <a:pos x="84" y="0"/>
                      </a:cxn>
                      <a:cxn ang="0">
                        <a:pos x="90" y="0"/>
                      </a:cxn>
                      <a:cxn ang="0">
                        <a:pos x="126" y="0"/>
                      </a:cxn>
                      <a:cxn ang="0">
                        <a:pos x="144" y="0"/>
                      </a:cxn>
                      <a:cxn ang="0">
                        <a:pos x="150" y="0"/>
                      </a:cxn>
                      <a:cxn ang="0">
                        <a:pos x="150" y="6"/>
                      </a:cxn>
                      <a:cxn ang="0">
                        <a:pos x="156" y="6"/>
                      </a:cxn>
                      <a:cxn ang="0">
                        <a:pos x="162" y="6"/>
                      </a:cxn>
                      <a:cxn ang="0">
                        <a:pos x="168" y="6"/>
                      </a:cxn>
                      <a:cxn ang="0">
                        <a:pos x="174" y="6"/>
                      </a:cxn>
                      <a:cxn ang="0">
                        <a:pos x="228" y="6"/>
                      </a:cxn>
                      <a:cxn ang="0">
                        <a:pos x="240" y="6"/>
                      </a:cxn>
                      <a:cxn ang="0">
                        <a:pos x="258" y="36"/>
                      </a:cxn>
                      <a:cxn ang="0">
                        <a:pos x="264" y="60"/>
                      </a:cxn>
                      <a:cxn ang="0">
                        <a:pos x="270" y="102"/>
                      </a:cxn>
                      <a:cxn ang="0">
                        <a:pos x="282" y="132"/>
                      </a:cxn>
                      <a:cxn ang="0">
                        <a:pos x="282" y="150"/>
                      </a:cxn>
                      <a:cxn ang="0">
                        <a:pos x="282" y="168"/>
                      </a:cxn>
                      <a:cxn ang="0">
                        <a:pos x="282" y="180"/>
                      </a:cxn>
                      <a:cxn ang="0">
                        <a:pos x="282" y="186"/>
                      </a:cxn>
                      <a:cxn ang="0">
                        <a:pos x="270" y="198"/>
                      </a:cxn>
                      <a:cxn ang="0">
                        <a:pos x="168" y="198"/>
                      </a:cxn>
                      <a:cxn ang="0">
                        <a:pos x="162" y="198"/>
                      </a:cxn>
                      <a:cxn ang="0">
                        <a:pos x="150" y="198"/>
                      </a:cxn>
                      <a:cxn ang="0">
                        <a:pos x="144" y="198"/>
                      </a:cxn>
                      <a:cxn ang="0">
                        <a:pos x="72" y="192"/>
                      </a:cxn>
                      <a:cxn ang="0">
                        <a:pos x="0" y="192"/>
                      </a:cxn>
                      <a:cxn ang="0">
                        <a:pos x="6" y="96"/>
                      </a:cxn>
                      <a:cxn ang="0">
                        <a:pos x="6" y="0"/>
                      </a:cxn>
                    </a:cxnLst>
                    <a:rect l="0" t="0" r="r" b="b"/>
                    <a:pathLst>
                      <a:path w="282" h="198">
                        <a:moveTo>
                          <a:pt x="6" y="0"/>
                        </a:moveTo>
                        <a:lnTo>
                          <a:pt x="36" y="0"/>
                        </a:lnTo>
                        <a:lnTo>
                          <a:pt x="42" y="0"/>
                        </a:lnTo>
                        <a:lnTo>
                          <a:pt x="66" y="0"/>
                        </a:lnTo>
                        <a:lnTo>
                          <a:pt x="72" y="0"/>
                        </a:lnTo>
                        <a:lnTo>
                          <a:pt x="78" y="0"/>
                        </a:lnTo>
                        <a:lnTo>
                          <a:pt x="84" y="0"/>
                        </a:lnTo>
                        <a:lnTo>
                          <a:pt x="90" y="0"/>
                        </a:lnTo>
                        <a:lnTo>
                          <a:pt x="126" y="0"/>
                        </a:lnTo>
                        <a:lnTo>
                          <a:pt x="144" y="0"/>
                        </a:lnTo>
                        <a:lnTo>
                          <a:pt x="150" y="0"/>
                        </a:lnTo>
                        <a:lnTo>
                          <a:pt x="150" y="6"/>
                        </a:lnTo>
                        <a:lnTo>
                          <a:pt x="156" y="6"/>
                        </a:lnTo>
                        <a:lnTo>
                          <a:pt x="162" y="6"/>
                        </a:lnTo>
                        <a:lnTo>
                          <a:pt x="168" y="6"/>
                        </a:lnTo>
                        <a:lnTo>
                          <a:pt x="174" y="6"/>
                        </a:lnTo>
                        <a:lnTo>
                          <a:pt x="228" y="6"/>
                        </a:lnTo>
                        <a:lnTo>
                          <a:pt x="240" y="6"/>
                        </a:lnTo>
                        <a:lnTo>
                          <a:pt x="258" y="36"/>
                        </a:lnTo>
                        <a:lnTo>
                          <a:pt x="264" y="60"/>
                        </a:lnTo>
                        <a:lnTo>
                          <a:pt x="270" y="102"/>
                        </a:lnTo>
                        <a:lnTo>
                          <a:pt x="282" y="132"/>
                        </a:lnTo>
                        <a:lnTo>
                          <a:pt x="282" y="150"/>
                        </a:lnTo>
                        <a:lnTo>
                          <a:pt x="282" y="168"/>
                        </a:lnTo>
                        <a:lnTo>
                          <a:pt x="282" y="180"/>
                        </a:lnTo>
                        <a:lnTo>
                          <a:pt x="282" y="186"/>
                        </a:lnTo>
                        <a:lnTo>
                          <a:pt x="270" y="198"/>
                        </a:lnTo>
                        <a:lnTo>
                          <a:pt x="168" y="198"/>
                        </a:lnTo>
                        <a:lnTo>
                          <a:pt x="162" y="198"/>
                        </a:lnTo>
                        <a:lnTo>
                          <a:pt x="150" y="198"/>
                        </a:lnTo>
                        <a:lnTo>
                          <a:pt x="144" y="198"/>
                        </a:lnTo>
                        <a:lnTo>
                          <a:pt x="72" y="192"/>
                        </a:lnTo>
                        <a:lnTo>
                          <a:pt x="0" y="192"/>
                        </a:lnTo>
                        <a:lnTo>
                          <a:pt x="6" y="96"/>
                        </a:lnTo>
                        <a:lnTo>
                          <a:pt x="6" y="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14" name="Freeform 873">
                    <a:extLst>
                      <a:ext uri="{FF2B5EF4-FFF2-40B4-BE49-F238E27FC236}">
                        <a16:creationId xmlns:a16="http://schemas.microsoft.com/office/drawing/2014/main" xmlns="" id="{E1F07ED6-7218-594D-B986-A5D16C38C91A}"/>
                      </a:ext>
                    </a:extLst>
                  </p:cNvPr>
                  <p:cNvSpPr>
                    <a:spLocks/>
                  </p:cNvSpPr>
                  <p:nvPr/>
                </p:nvSpPr>
                <p:spPr bwMode="auto">
                  <a:xfrm>
                    <a:off x="971873" y="5953113"/>
                    <a:ext cx="759586" cy="240536"/>
                  </a:xfrm>
                  <a:custGeom>
                    <a:avLst/>
                    <a:gdLst/>
                    <a:ahLst/>
                    <a:cxnLst>
                      <a:cxn ang="0">
                        <a:pos x="360" y="114"/>
                      </a:cxn>
                      <a:cxn ang="0">
                        <a:pos x="336" y="114"/>
                      </a:cxn>
                      <a:cxn ang="0">
                        <a:pos x="258" y="114"/>
                      </a:cxn>
                      <a:cxn ang="0">
                        <a:pos x="72" y="108"/>
                      </a:cxn>
                      <a:cxn ang="0">
                        <a:pos x="18" y="108"/>
                      </a:cxn>
                      <a:cxn ang="0">
                        <a:pos x="0" y="108"/>
                      </a:cxn>
                      <a:cxn ang="0">
                        <a:pos x="6" y="84"/>
                      </a:cxn>
                      <a:cxn ang="0">
                        <a:pos x="24" y="48"/>
                      </a:cxn>
                      <a:cxn ang="0">
                        <a:pos x="24" y="30"/>
                      </a:cxn>
                      <a:cxn ang="0">
                        <a:pos x="24" y="18"/>
                      </a:cxn>
                      <a:cxn ang="0">
                        <a:pos x="42" y="12"/>
                      </a:cxn>
                      <a:cxn ang="0">
                        <a:pos x="48" y="12"/>
                      </a:cxn>
                      <a:cxn ang="0">
                        <a:pos x="60" y="12"/>
                      </a:cxn>
                      <a:cxn ang="0">
                        <a:pos x="66" y="12"/>
                      </a:cxn>
                      <a:cxn ang="0">
                        <a:pos x="72" y="18"/>
                      </a:cxn>
                      <a:cxn ang="0">
                        <a:pos x="72" y="30"/>
                      </a:cxn>
                      <a:cxn ang="0">
                        <a:pos x="78" y="42"/>
                      </a:cxn>
                      <a:cxn ang="0">
                        <a:pos x="84" y="48"/>
                      </a:cxn>
                      <a:cxn ang="0">
                        <a:pos x="90" y="54"/>
                      </a:cxn>
                      <a:cxn ang="0">
                        <a:pos x="96" y="60"/>
                      </a:cxn>
                      <a:cxn ang="0">
                        <a:pos x="102" y="60"/>
                      </a:cxn>
                      <a:cxn ang="0">
                        <a:pos x="108" y="60"/>
                      </a:cxn>
                      <a:cxn ang="0">
                        <a:pos x="120" y="60"/>
                      </a:cxn>
                      <a:cxn ang="0">
                        <a:pos x="120" y="54"/>
                      </a:cxn>
                      <a:cxn ang="0">
                        <a:pos x="126" y="54"/>
                      </a:cxn>
                      <a:cxn ang="0">
                        <a:pos x="132" y="36"/>
                      </a:cxn>
                      <a:cxn ang="0">
                        <a:pos x="132" y="24"/>
                      </a:cxn>
                      <a:cxn ang="0">
                        <a:pos x="138" y="12"/>
                      </a:cxn>
                      <a:cxn ang="0">
                        <a:pos x="150" y="6"/>
                      </a:cxn>
                      <a:cxn ang="0">
                        <a:pos x="150" y="0"/>
                      </a:cxn>
                      <a:cxn ang="0">
                        <a:pos x="168" y="0"/>
                      </a:cxn>
                      <a:cxn ang="0">
                        <a:pos x="240" y="42"/>
                      </a:cxn>
                      <a:cxn ang="0">
                        <a:pos x="294" y="48"/>
                      </a:cxn>
                      <a:cxn ang="0">
                        <a:pos x="318" y="60"/>
                      </a:cxn>
                      <a:cxn ang="0">
                        <a:pos x="336" y="84"/>
                      </a:cxn>
                      <a:cxn ang="0">
                        <a:pos x="360" y="114"/>
                      </a:cxn>
                    </a:cxnLst>
                    <a:rect l="0" t="0" r="r" b="b"/>
                    <a:pathLst>
                      <a:path w="360" h="114">
                        <a:moveTo>
                          <a:pt x="360" y="114"/>
                        </a:moveTo>
                        <a:lnTo>
                          <a:pt x="336" y="114"/>
                        </a:lnTo>
                        <a:lnTo>
                          <a:pt x="258" y="114"/>
                        </a:lnTo>
                        <a:lnTo>
                          <a:pt x="72" y="108"/>
                        </a:lnTo>
                        <a:lnTo>
                          <a:pt x="18" y="108"/>
                        </a:lnTo>
                        <a:lnTo>
                          <a:pt x="0" y="108"/>
                        </a:lnTo>
                        <a:lnTo>
                          <a:pt x="6" y="84"/>
                        </a:lnTo>
                        <a:lnTo>
                          <a:pt x="24" y="48"/>
                        </a:lnTo>
                        <a:lnTo>
                          <a:pt x="24" y="30"/>
                        </a:lnTo>
                        <a:lnTo>
                          <a:pt x="24" y="18"/>
                        </a:lnTo>
                        <a:lnTo>
                          <a:pt x="42" y="12"/>
                        </a:lnTo>
                        <a:lnTo>
                          <a:pt x="48" y="12"/>
                        </a:lnTo>
                        <a:lnTo>
                          <a:pt x="60" y="12"/>
                        </a:lnTo>
                        <a:lnTo>
                          <a:pt x="66" y="12"/>
                        </a:lnTo>
                        <a:lnTo>
                          <a:pt x="72" y="18"/>
                        </a:lnTo>
                        <a:lnTo>
                          <a:pt x="72" y="30"/>
                        </a:lnTo>
                        <a:lnTo>
                          <a:pt x="78" y="42"/>
                        </a:lnTo>
                        <a:lnTo>
                          <a:pt x="84" y="48"/>
                        </a:lnTo>
                        <a:lnTo>
                          <a:pt x="90" y="54"/>
                        </a:lnTo>
                        <a:lnTo>
                          <a:pt x="96" y="60"/>
                        </a:lnTo>
                        <a:lnTo>
                          <a:pt x="102" y="60"/>
                        </a:lnTo>
                        <a:lnTo>
                          <a:pt x="108" y="60"/>
                        </a:lnTo>
                        <a:lnTo>
                          <a:pt x="120" y="60"/>
                        </a:lnTo>
                        <a:lnTo>
                          <a:pt x="120" y="54"/>
                        </a:lnTo>
                        <a:lnTo>
                          <a:pt x="126" y="54"/>
                        </a:lnTo>
                        <a:lnTo>
                          <a:pt x="132" y="36"/>
                        </a:lnTo>
                        <a:lnTo>
                          <a:pt x="132" y="24"/>
                        </a:lnTo>
                        <a:lnTo>
                          <a:pt x="138" y="12"/>
                        </a:lnTo>
                        <a:lnTo>
                          <a:pt x="150" y="6"/>
                        </a:lnTo>
                        <a:lnTo>
                          <a:pt x="150" y="0"/>
                        </a:lnTo>
                        <a:lnTo>
                          <a:pt x="168" y="0"/>
                        </a:lnTo>
                        <a:lnTo>
                          <a:pt x="240" y="42"/>
                        </a:lnTo>
                        <a:lnTo>
                          <a:pt x="294" y="48"/>
                        </a:lnTo>
                        <a:lnTo>
                          <a:pt x="318" y="60"/>
                        </a:lnTo>
                        <a:lnTo>
                          <a:pt x="336" y="84"/>
                        </a:lnTo>
                        <a:lnTo>
                          <a:pt x="360" y="114"/>
                        </a:lnTo>
                        <a:close/>
                      </a:path>
                    </a:pathLst>
                  </a:custGeom>
                  <a:solidFill>
                    <a:schemeClr val="accent6">
                      <a:lumMod val="75000"/>
                    </a:schemeClr>
                  </a:solid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16" name="Freeform 758">
                    <a:extLst>
                      <a:ext uri="{FF2B5EF4-FFF2-40B4-BE49-F238E27FC236}">
                        <a16:creationId xmlns:a16="http://schemas.microsoft.com/office/drawing/2014/main" xmlns="" id="{61C3F6CE-D5A1-4842-9704-A28DA195E8A4}"/>
                      </a:ext>
                    </a:extLst>
                  </p:cNvPr>
                  <p:cNvSpPr>
                    <a:spLocks/>
                  </p:cNvSpPr>
                  <p:nvPr/>
                </p:nvSpPr>
                <p:spPr bwMode="auto">
                  <a:xfrm>
                    <a:off x="6225677" y="2534976"/>
                    <a:ext cx="506391" cy="303834"/>
                  </a:xfrm>
                  <a:custGeom>
                    <a:avLst/>
                    <a:gdLst/>
                    <a:ahLst/>
                    <a:cxnLst>
                      <a:cxn ang="0">
                        <a:pos x="156" y="126"/>
                      </a:cxn>
                      <a:cxn ang="0">
                        <a:pos x="102" y="138"/>
                      </a:cxn>
                      <a:cxn ang="0">
                        <a:pos x="72" y="144"/>
                      </a:cxn>
                      <a:cxn ang="0">
                        <a:pos x="72" y="126"/>
                      </a:cxn>
                      <a:cxn ang="0">
                        <a:pos x="60" y="114"/>
                      </a:cxn>
                      <a:cxn ang="0">
                        <a:pos x="60" y="108"/>
                      </a:cxn>
                      <a:cxn ang="0">
                        <a:pos x="48" y="90"/>
                      </a:cxn>
                      <a:cxn ang="0">
                        <a:pos x="0" y="24"/>
                      </a:cxn>
                      <a:cxn ang="0">
                        <a:pos x="6" y="18"/>
                      </a:cxn>
                      <a:cxn ang="0">
                        <a:pos x="24" y="18"/>
                      </a:cxn>
                      <a:cxn ang="0">
                        <a:pos x="36" y="18"/>
                      </a:cxn>
                      <a:cxn ang="0">
                        <a:pos x="48" y="24"/>
                      </a:cxn>
                      <a:cxn ang="0">
                        <a:pos x="54" y="30"/>
                      </a:cxn>
                      <a:cxn ang="0">
                        <a:pos x="60" y="36"/>
                      </a:cxn>
                      <a:cxn ang="0">
                        <a:pos x="66" y="48"/>
                      </a:cxn>
                      <a:cxn ang="0">
                        <a:pos x="78" y="54"/>
                      </a:cxn>
                      <a:cxn ang="0">
                        <a:pos x="84" y="60"/>
                      </a:cxn>
                      <a:cxn ang="0">
                        <a:pos x="102" y="54"/>
                      </a:cxn>
                      <a:cxn ang="0">
                        <a:pos x="114" y="48"/>
                      </a:cxn>
                      <a:cxn ang="0">
                        <a:pos x="126" y="42"/>
                      </a:cxn>
                      <a:cxn ang="0">
                        <a:pos x="138" y="30"/>
                      </a:cxn>
                      <a:cxn ang="0">
                        <a:pos x="150" y="18"/>
                      </a:cxn>
                      <a:cxn ang="0">
                        <a:pos x="168" y="12"/>
                      </a:cxn>
                      <a:cxn ang="0">
                        <a:pos x="186" y="0"/>
                      </a:cxn>
                      <a:cxn ang="0">
                        <a:pos x="192" y="12"/>
                      </a:cxn>
                      <a:cxn ang="0">
                        <a:pos x="198" y="24"/>
                      </a:cxn>
                      <a:cxn ang="0">
                        <a:pos x="222" y="60"/>
                      </a:cxn>
                      <a:cxn ang="0">
                        <a:pos x="240" y="78"/>
                      </a:cxn>
                      <a:cxn ang="0">
                        <a:pos x="240" y="84"/>
                      </a:cxn>
                      <a:cxn ang="0">
                        <a:pos x="228" y="84"/>
                      </a:cxn>
                      <a:cxn ang="0">
                        <a:pos x="222" y="90"/>
                      </a:cxn>
                      <a:cxn ang="0">
                        <a:pos x="210" y="96"/>
                      </a:cxn>
                      <a:cxn ang="0">
                        <a:pos x="198" y="102"/>
                      </a:cxn>
                      <a:cxn ang="0">
                        <a:pos x="192" y="102"/>
                      </a:cxn>
                      <a:cxn ang="0">
                        <a:pos x="192" y="108"/>
                      </a:cxn>
                      <a:cxn ang="0">
                        <a:pos x="186" y="114"/>
                      </a:cxn>
                      <a:cxn ang="0">
                        <a:pos x="180" y="114"/>
                      </a:cxn>
                      <a:cxn ang="0">
                        <a:pos x="174" y="114"/>
                      </a:cxn>
                      <a:cxn ang="0">
                        <a:pos x="168" y="114"/>
                      </a:cxn>
                      <a:cxn ang="0">
                        <a:pos x="162" y="120"/>
                      </a:cxn>
                      <a:cxn ang="0">
                        <a:pos x="156" y="126"/>
                      </a:cxn>
                    </a:cxnLst>
                    <a:rect l="0" t="0" r="r" b="b"/>
                    <a:pathLst>
                      <a:path w="240" h="144">
                        <a:moveTo>
                          <a:pt x="156" y="126"/>
                        </a:moveTo>
                        <a:lnTo>
                          <a:pt x="102" y="138"/>
                        </a:lnTo>
                        <a:lnTo>
                          <a:pt x="72" y="144"/>
                        </a:lnTo>
                        <a:lnTo>
                          <a:pt x="72" y="126"/>
                        </a:lnTo>
                        <a:lnTo>
                          <a:pt x="60" y="114"/>
                        </a:lnTo>
                        <a:lnTo>
                          <a:pt x="60" y="108"/>
                        </a:lnTo>
                        <a:lnTo>
                          <a:pt x="48" y="90"/>
                        </a:lnTo>
                        <a:lnTo>
                          <a:pt x="0" y="24"/>
                        </a:lnTo>
                        <a:lnTo>
                          <a:pt x="6" y="18"/>
                        </a:lnTo>
                        <a:lnTo>
                          <a:pt x="24" y="18"/>
                        </a:lnTo>
                        <a:lnTo>
                          <a:pt x="36" y="18"/>
                        </a:lnTo>
                        <a:lnTo>
                          <a:pt x="48" y="24"/>
                        </a:lnTo>
                        <a:lnTo>
                          <a:pt x="54" y="30"/>
                        </a:lnTo>
                        <a:lnTo>
                          <a:pt x="60" y="36"/>
                        </a:lnTo>
                        <a:lnTo>
                          <a:pt x="66" y="48"/>
                        </a:lnTo>
                        <a:lnTo>
                          <a:pt x="78" y="54"/>
                        </a:lnTo>
                        <a:lnTo>
                          <a:pt x="84" y="60"/>
                        </a:lnTo>
                        <a:lnTo>
                          <a:pt x="102" y="54"/>
                        </a:lnTo>
                        <a:lnTo>
                          <a:pt x="114" y="48"/>
                        </a:lnTo>
                        <a:lnTo>
                          <a:pt x="126" y="42"/>
                        </a:lnTo>
                        <a:lnTo>
                          <a:pt x="138" y="30"/>
                        </a:lnTo>
                        <a:lnTo>
                          <a:pt x="150" y="18"/>
                        </a:lnTo>
                        <a:lnTo>
                          <a:pt x="168" y="12"/>
                        </a:lnTo>
                        <a:lnTo>
                          <a:pt x="186" y="0"/>
                        </a:lnTo>
                        <a:lnTo>
                          <a:pt x="192" y="12"/>
                        </a:lnTo>
                        <a:lnTo>
                          <a:pt x="198" y="24"/>
                        </a:lnTo>
                        <a:lnTo>
                          <a:pt x="222" y="60"/>
                        </a:lnTo>
                        <a:lnTo>
                          <a:pt x="240" y="78"/>
                        </a:lnTo>
                        <a:lnTo>
                          <a:pt x="240" y="84"/>
                        </a:lnTo>
                        <a:lnTo>
                          <a:pt x="228" y="84"/>
                        </a:lnTo>
                        <a:lnTo>
                          <a:pt x="222" y="90"/>
                        </a:lnTo>
                        <a:lnTo>
                          <a:pt x="210" y="96"/>
                        </a:lnTo>
                        <a:lnTo>
                          <a:pt x="198" y="102"/>
                        </a:lnTo>
                        <a:lnTo>
                          <a:pt x="192" y="102"/>
                        </a:lnTo>
                        <a:lnTo>
                          <a:pt x="192" y="108"/>
                        </a:lnTo>
                        <a:lnTo>
                          <a:pt x="186" y="114"/>
                        </a:lnTo>
                        <a:lnTo>
                          <a:pt x="180" y="114"/>
                        </a:lnTo>
                        <a:lnTo>
                          <a:pt x="174" y="114"/>
                        </a:lnTo>
                        <a:lnTo>
                          <a:pt x="168" y="114"/>
                        </a:lnTo>
                        <a:lnTo>
                          <a:pt x="162" y="120"/>
                        </a:lnTo>
                        <a:lnTo>
                          <a:pt x="156" y="12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17" name="Freeform 760">
                    <a:extLst>
                      <a:ext uri="{FF2B5EF4-FFF2-40B4-BE49-F238E27FC236}">
                        <a16:creationId xmlns:a16="http://schemas.microsoft.com/office/drawing/2014/main" xmlns="" id="{9D6F085D-9340-D045-98CD-ACFC5ED560E6}"/>
                      </a:ext>
                    </a:extLst>
                  </p:cNvPr>
                  <p:cNvSpPr>
                    <a:spLocks/>
                  </p:cNvSpPr>
                  <p:nvPr/>
                </p:nvSpPr>
                <p:spPr bwMode="auto">
                  <a:xfrm>
                    <a:off x="6618130" y="2370399"/>
                    <a:ext cx="455752" cy="329154"/>
                  </a:xfrm>
                  <a:custGeom>
                    <a:avLst/>
                    <a:gdLst/>
                    <a:ahLst/>
                    <a:cxnLst>
                      <a:cxn ang="0">
                        <a:pos x="216" y="60"/>
                      </a:cxn>
                      <a:cxn ang="0">
                        <a:pos x="144" y="72"/>
                      </a:cxn>
                      <a:cxn ang="0">
                        <a:pos x="144" y="108"/>
                      </a:cxn>
                      <a:cxn ang="0">
                        <a:pos x="138" y="102"/>
                      </a:cxn>
                      <a:cxn ang="0">
                        <a:pos x="132" y="102"/>
                      </a:cxn>
                      <a:cxn ang="0">
                        <a:pos x="126" y="108"/>
                      </a:cxn>
                      <a:cxn ang="0">
                        <a:pos x="114" y="114"/>
                      </a:cxn>
                      <a:cxn ang="0">
                        <a:pos x="102" y="120"/>
                      </a:cxn>
                      <a:cxn ang="0">
                        <a:pos x="90" y="126"/>
                      </a:cxn>
                      <a:cxn ang="0">
                        <a:pos x="90" y="132"/>
                      </a:cxn>
                      <a:cxn ang="0">
                        <a:pos x="78" y="144"/>
                      </a:cxn>
                      <a:cxn ang="0">
                        <a:pos x="66" y="144"/>
                      </a:cxn>
                      <a:cxn ang="0">
                        <a:pos x="60" y="144"/>
                      </a:cxn>
                      <a:cxn ang="0">
                        <a:pos x="54" y="156"/>
                      </a:cxn>
                      <a:cxn ang="0">
                        <a:pos x="36" y="138"/>
                      </a:cxn>
                      <a:cxn ang="0">
                        <a:pos x="12" y="102"/>
                      </a:cxn>
                      <a:cxn ang="0">
                        <a:pos x="6" y="90"/>
                      </a:cxn>
                      <a:cxn ang="0">
                        <a:pos x="0" y="78"/>
                      </a:cxn>
                      <a:cxn ang="0">
                        <a:pos x="12" y="66"/>
                      </a:cxn>
                      <a:cxn ang="0">
                        <a:pos x="24" y="66"/>
                      </a:cxn>
                      <a:cxn ang="0">
                        <a:pos x="30" y="66"/>
                      </a:cxn>
                      <a:cxn ang="0">
                        <a:pos x="36" y="66"/>
                      </a:cxn>
                      <a:cxn ang="0">
                        <a:pos x="42" y="66"/>
                      </a:cxn>
                      <a:cxn ang="0">
                        <a:pos x="48" y="66"/>
                      </a:cxn>
                      <a:cxn ang="0">
                        <a:pos x="66" y="60"/>
                      </a:cxn>
                      <a:cxn ang="0">
                        <a:pos x="72" y="54"/>
                      </a:cxn>
                      <a:cxn ang="0">
                        <a:pos x="78" y="48"/>
                      </a:cxn>
                      <a:cxn ang="0">
                        <a:pos x="90" y="54"/>
                      </a:cxn>
                      <a:cxn ang="0">
                        <a:pos x="96" y="54"/>
                      </a:cxn>
                      <a:cxn ang="0">
                        <a:pos x="114" y="60"/>
                      </a:cxn>
                      <a:cxn ang="0">
                        <a:pos x="120" y="60"/>
                      </a:cxn>
                      <a:cxn ang="0">
                        <a:pos x="126" y="60"/>
                      </a:cxn>
                      <a:cxn ang="0">
                        <a:pos x="126" y="54"/>
                      </a:cxn>
                      <a:cxn ang="0">
                        <a:pos x="126" y="48"/>
                      </a:cxn>
                      <a:cxn ang="0">
                        <a:pos x="120" y="30"/>
                      </a:cxn>
                      <a:cxn ang="0">
                        <a:pos x="114" y="24"/>
                      </a:cxn>
                      <a:cxn ang="0">
                        <a:pos x="132" y="0"/>
                      </a:cxn>
                      <a:cxn ang="0">
                        <a:pos x="144" y="6"/>
                      </a:cxn>
                      <a:cxn ang="0">
                        <a:pos x="156" y="6"/>
                      </a:cxn>
                      <a:cxn ang="0">
                        <a:pos x="162" y="24"/>
                      </a:cxn>
                      <a:cxn ang="0">
                        <a:pos x="216" y="60"/>
                      </a:cxn>
                    </a:cxnLst>
                    <a:rect l="0" t="0" r="r" b="b"/>
                    <a:pathLst>
                      <a:path w="216" h="156">
                        <a:moveTo>
                          <a:pt x="216" y="60"/>
                        </a:moveTo>
                        <a:lnTo>
                          <a:pt x="144" y="72"/>
                        </a:lnTo>
                        <a:lnTo>
                          <a:pt x="144" y="108"/>
                        </a:lnTo>
                        <a:lnTo>
                          <a:pt x="138" y="102"/>
                        </a:lnTo>
                        <a:lnTo>
                          <a:pt x="132" y="102"/>
                        </a:lnTo>
                        <a:lnTo>
                          <a:pt x="126" y="108"/>
                        </a:lnTo>
                        <a:lnTo>
                          <a:pt x="114" y="114"/>
                        </a:lnTo>
                        <a:lnTo>
                          <a:pt x="102" y="120"/>
                        </a:lnTo>
                        <a:lnTo>
                          <a:pt x="90" y="126"/>
                        </a:lnTo>
                        <a:lnTo>
                          <a:pt x="90" y="132"/>
                        </a:lnTo>
                        <a:lnTo>
                          <a:pt x="78" y="144"/>
                        </a:lnTo>
                        <a:lnTo>
                          <a:pt x="66" y="144"/>
                        </a:lnTo>
                        <a:lnTo>
                          <a:pt x="60" y="144"/>
                        </a:lnTo>
                        <a:lnTo>
                          <a:pt x="54" y="156"/>
                        </a:lnTo>
                        <a:lnTo>
                          <a:pt x="36" y="138"/>
                        </a:lnTo>
                        <a:lnTo>
                          <a:pt x="12" y="102"/>
                        </a:lnTo>
                        <a:lnTo>
                          <a:pt x="6" y="90"/>
                        </a:lnTo>
                        <a:lnTo>
                          <a:pt x="0" y="78"/>
                        </a:lnTo>
                        <a:lnTo>
                          <a:pt x="12" y="66"/>
                        </a:lnTo>
                        <a:lnTo>
                          <a:pt x="24" y="66"/>
                        </a:lnTo>
                        <a:lnTo>
                          <a:pt x="30" y="66"/>
                        </a:lnTo>
                        <a:lnTo>
                          <a:pt x="36" y="66"/>
                        </a:lnTo>
                        <a:lnTo>
                          <a:pt x="42" y="66"/>
                        </a:lnTo>
                        <a:lnTo>
                          <a:pt x="48" y="66"/>
                        </a:lnTo>
                        <a:lnTo>
                          <a:pt x="66" y="60"/>
                        </a:lnTo>
                        <a:lnTo>
                          <a:pt x="72" y="54"/>
                        </a:lnTo>
                        <a:lnTo>
                          <a:pt x="78" y="48"/>
                        </a:lnTo>
                        <a:lnTo>
                          <a:pt x="90" y="54"/>
                        </a:lnTo>
                        <a:lnTo>
                          <a:pt x="96" y="54"/>
                        </a:lnTo>
                        <a:lnTo>
                          <a:pt x="114" y="60"/>
                        </a:lnTo>
                        <a:lnTo>
                          <a:pt x="120" y="60"/>
                        </a:lnTo>
                        <a:lnTo>
                          <a:pt x="126" y="60"/>
                        </a:lnTo>
                        <a:lnTo>
                          <a:pt x="126" y="54"/>
                        </a:lnTo>
                        <a:lnTo>
                          <a:pt x="126" y="48"/>
                        </a:lnTo>
                        <a:lnTo>
                          <a:pt x="120" y="30"/>
                        </a:lnTo>
                        <a:lnTo>
                          <a:pt x="114" y="24"/>
                        </a:lnTo>
                        <a:lnTo>
                          <a:pt x="132" y="0"/>
                        </a:lnTo>
                        <a:lnTo>
                          <a:pt x="144" y="6"/>
                        </a:lnTo>
                        <a:lnTo>
                          <a:pt x="156" y="6"/>
                        </a:lnTo>
                        <a:lnTo>
                          <a:pt x="162" y="24"/>
                        </a:lnTo>
                        <a:lnTo>
                          <a:pt x="216" y="6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20" name="Freeform 850">
                    <a:extLst>
                      <a:ext uri="{FF2B5EF4-FFF2-40B4-BE49-F238E27FC236}">
                        <a16:creationId xmlns:a16="http://schemas.microsoft.com/office/drawing/2014/main" xmlns="" id="{4455C955-0327-4843-8AAC-206881915A81}"/>
                      </a:ext>
                    </a:extLst>
                  </p:cNvPr>
                  <p:cNvSpPr>
                    <a:spLocks/>
                  </p:cNvSpPr>
                  <p:nvPr/>
                </p:nvSpPr>
                <p:spPr bwMode="auto">
                  <a:xfrm>
                    <a:off x="4035537" y="5294805"/>
                    <a:ext cx="582349" cy="696287"/>
                  </a:xfrm>
                  <a:custGeom>
                    <a:avLst/>
                    <a:gdLst/>
                    <a:ahLst/>
                    <a:cxnLst>
                      <a:cxn ang="0">
                        <a:pos x="36" y="0"/>
                      </a:cxn>
                      <a:cxn ang="0">
                        <a:pos x="54" y="0"/>
                      </a:cxn>
                      <a:cxn ang="0">
                        <a:pos x="72" y="0"/>
                      </a:cxn>
                      <a:cxn ang="0">
                        <a:pos x="132" y="12"/>
                      </a:cxn>
                      <a:cxn ang="0">
                        <a:pos x="234" y="54"/>
                      </a:cxn>
                      <a:cxn ang="0">
                        <a:pos x="240" y="54"/>
                      </a:cxn>
                      <a:cxn ang="0">
                        <a:pos x="276" y="144"/>
                      </a:cxn>
                      <a:cxn ang="0">
                        <a:pos x="264" y="144"/>
                      </a:cxn>
                      <a:cxn ang="0">
                        <a:pos x="246" y="150"/>
                      </a:cxn>
                      <a:cxn ang="0">
                        <a:pos x="228" y="174"/>
                      </a:cxn>
                      <a:cxn ang="0">
                        <a:pos x="222" y="204"/>
                      </a:cxn>
                      <a:cxn ang="0">
                        <a:pos x="198" y="246"/>
                      </a:cxn>
                      <a:cxn ang="0">
                        <a:pos x="192" y="264"/>
                      </a:cxn>
                      <a:cxn ang="0">
                        <a:pos x="186" y="324"/>
                      </a:cxn>
                      <a:cxn ang="0">
                        <a:pos x="36" y="330"/>
                      </a:cxn>
                      <a:cxn ang="0">
                        <a:pos x="0" y="330"/>
                      </a:cxn>
                      <a:cxn ang="0">
                        <a:pos x="0" y="252"/>
                      </a:cxn>
                      <a:cxn ang="0">
                        <a:pos x="6" y="234"/>
                      </a:cxn>
                      <a:cxn ang="0">
                        <a:pos x="0" y="204"/>
                      </a:cxn>
                      <a:cxn ang="0">
                        <a:pos x="6" y="54"/>
                      </a:cxn>
                      <a:cxn ang="0">
                        <a:pos x="6" y="6"/>
                      </a:cxn>
                      <a:cxn ang="0">
                        <a:pos x="36" y="0"/>
                      </a:cxn>
                    </a:cxnLst>
                    <a:rect l="0" t="0" r="r" b="b"/>
                    <a:pathLst>
                      <a:path w="276" h="330">
                        <a:moveTo>
                          <a:pt x="36" y="0"/>
                        </a:moveTo>
                        <a:lnTo>
                          <a:pt x="54" y="0"/>
                        </a:lnTo>
                        <a:lnTo>
                          <a:pt x="72" y="0"/>
                        </a:lnTo>
                        <a:lnTo>
                          <a:pt x="132" y="12"/>
                        </a:lnTo>
                        <a:lnTo>
                          <a:pt x="234" y="54"/>
                        </a:lnTo>
                        <a:lnTo>
                          <a:pt x="240" y="54"/>
                        </a:lnTo>
                        <a:lnTo>
                          <a:pt x="276" y="144"/>
                        </a:lnTo>
                        <a:lnTo>
                          <a:pt x="264" y="144"/>
                        </a:lnTo>
                        <a:lnTo>
                          <a:pt x="246" y="150"/>
                        </a:lnTo>
                        <a:lnTo>
                          <a:pt x="228" y="174"/>
                        </a:lnTo>
                        <a:lnTo>
                          <a:pt x="222" y="204"/>
                        </a:lnTo>
                        <a:lnTo>
                          <a:pt x="198" y="246"/>
                        </a:lnTo>
                        <a:lnTo>
                          <a:pt x="192" y="264"/>
                        </a:lnTo>
                        <a:lnTo>
                          <a:pt x="186" y="324"/>
                        </a:lnTo>
                        <a:lnTo>
                          <a:pt x="36" y="330"/>
                        </a:lnTo>
                        <a:lnTo>
                          <a:pt x="0" y="330"/>
                        </a:lnTo>
                        <a:lnTo>
                          <a:pt x="0" y="252"/>
                        </a:lnTo>
                        <a:lnTo>
                          <a:pt x="6" y="234"/>
                        </a:lnTo>
                        <a:lnTo>
                          <a:pt x="0" y="204"/>
                        </a:lnTo>
                        <a:lnTo>
                          <a:pt x="6" y="54"/>
                        </a:lnTo>
                        <a:lnTo>
                          <a:pt x="6" y="6"/>
                        </a:lnTo>
                        <a:lnTo>
                          <a:pt x="36" y="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21" name="Freeform 852">
                    <a:extLst>
                      <a:ext uri="{FF2B5EF4-FFF2-40B4-BE49-F238E27FC236}">
                        <a16:creationId xmlns:a16="http://schemas.microsoft.com/office/drawing/2014/main" xmlns="" id="{7A1100A5-2087-7945-B378-7819628846EA}"/>
                      </a:ext>
                    </a:extLst>
                  </p:cNvPr>
                  <p:cNvSpPr>
                    <a:spLocks/>
                  </p:cNvSpPr>
                  <p:nvPr/>
                </p:nvSpPr>
                <p:spPr bwMode="auto">
                  <a:xfrm>
                    <a:off x="4136816" y="3800954"/>
                    <a:ext cx="468411" cy="557030"/>
                  </a:xfrm>
                  <a:custGeom>
                    <a:avLst/>
                    <a:gdLst/>
                    <a:ahLst/>
                    <a:cxnLst>
                      <a:cxn ang="0">
                        <a:pos x="96" y="186"/>
                      </a:cxn>
                      <a:cxn ang="0">
                        <a:pos x="102" y="156"/>
                      </a:cxn>
                      <a:cxn ang="0">
                        <a:pos x="90" y="126"/>
                      </a:cxn>
                      <a:cxn ang="0">
                        <a:pos x="66" y="120"/>
                      </a:cxn>
                      <a:cxn ang="0">
                        <a:pos x="54" y="126"/>
                      </a:cxn>
                      <a:cxn ang="0">
                        <a:pos x="42" y="126"/>
                      </a:cxn>
                      <a:cxn ang="0">
                        <a:pos x="42" y="114"/>
                      </a:cxn>
                      <a:cxn ang="0">
                        <a:pos x="48" y="96"/>
                      </a:cxn>
                      <a:cxn ang="0">
                        <a:pos x="48" y="78"/>
                      </a:cxn>
                      <a:cxn ang="0">
                        <a:pos x="42" y="66"/>
                      </a:cxn>
                      <a:cxn ang="0">
                        <a:pos x="24" y="72"/>
                      </a:cxn>
                      <a:cxn ang="0">
                        <a:pos x="6" y="78"/>
                      </a:cxn>
                      <a:cxn ang="0">
                        <a:pos x="0" y="78"/>
                      </a:cxn>
                      <a:cxn ang="0">
                        <a:pos x="0" y="66"/>
                      </a:cxn>
                      <a:cxn ang="0">
                        <a:pos x="6" y="54"/>
                      </a:cxn>
                      <a:cxn ang="0">
                        <a:pos x="18" y="54"/>
                      </a:cxn>
                      <a:cxn ang="0">
                        <a:pos x="42" y="48"/>
                      </a:cxn>
                      <a:cxn ang="0">
                        <a:pos x="66" y="18"/>
                      </a:cxn>
                      <a:cxn ang="0">
                        <a:pos x="90" y="0"/>
                      </a:cxn>
                      <a:cxn ang="0">
                        <a:pos x="102" y="0"/>
                      </a:cxn>
                      <a:cxn ang="0">
                        <a:pos x="114" y="6"/>
                      </a:cxn>
                      <a:cxn ang="0">
                        <a:pos x="120" y="18"/>
                      </a:cxn>
                      <a:cxn ang="0">
                        <a:pos x="132" y="60"/>
                      </a:cxn>
                      <a:cxn ang="0">
                        <a:pos x="150" y="78"/>
                      </a:cxn>
                      <a:cxn ang="0">
                        <a:pos x="168" y="78"/>
                      </a:cxn>
                      <a:cxn ang="0">
                        <a:pos x="180" y="66"/>
                      </a:cxn>
                      <a:cxn ang="0">
                        <a:pos x="192" y="60"/>
                      </a:cxn>
                      <a:cxn ang="0">
                        <a:pos x="204" y="72"/>
                      </a:cxn>
                      <a:cxn ang="0">
                        <a:pos x="204" y="84"/>
                      </a:cxn>
                      <a:cxn ang="0">
                        <a:pos x="198" y="102"/>
                      </a:cxn>
                      <a:cxn ang="0">
                        <a:pos x="198" y="120"/>
                      </a:cxn>
                      <a:cxn ang="0">
                        <a:pos x="186" y="156"/>
                      </a:cxn>
                      <a:cxn ang="0">
                        <a:pos x="210" y="258"/>
                      </a:cxn>
                    </a:cxnLst>
                    <a:rect l="0" t="0" r="r" b="b"/>
                    <a:pathLst>
                      <a:path w="222" h="264">
                        <a:moveTo>
                          <a:pt x="96" y="198"/>
                        </a:moveTo>
                        <a:lnTo>
                          <a:pt x="96" y="186"/>
                        </a:lnTo>
                        <a:lnTo>
                          <a:pt x="102" y="180"/>
                        </a:lnTo>
                        <a:lnTo>
                          <a:pt x="102" y="156"/>
                        </a:lnTo>
                        <a:lnTo>
                          <a:pt x="96" y="132"/>
                        </a:lnTo>
                        <a:lnTo>
                          <a:pt x="90" y="126"/>
                        </a:lnTo>
                        <a:lnTo>
                          <a:pt x="78" y="120"/>
                        </a:lnTo>
                        <a:lnTo>
                          <a:pt x="66" y="120"/>
                        </a:lnTo>
                        <a:lnTo>
                          <a:pt x="60" y="126"/>
                        </a:lnTo>
                        <a:lnTo>
                          <a:pt x="54" y="126"/>
                        </a:lnTo>
                        <a:lnTo>
                          <a:pt x="48" y="126"/>
                        </a:lnTo>
                        <a:lnTo>
                          <a:pt x="42" y="126"/>
                        </a:lnTo>
                        <a:lnTo>
                          <a:pt x="42" y="120"/>
                        </a:lnTo>
                        <a:lnTo>
                          <a:pt x="42" y="114"/>
                        </a:lnTo>
                        <a:lnTo>
                          <a:pt x="48" y="108"/>
                        </a:lnTo>
                        <a:lnTo>
                          <a:pt x="48" y="96"/>
                        </a:lnTo>
                        <a:lnTo>
                          <a:pt x="48" y="84"/>
                        </a:lnTo>
                        <a:lnTo>
                          <a:pt x="48" y="78"/>
                        </a:lnTo>
                        <a:lnTo>
                          <a:pt x="42" y="72"/>
                        </a:lnTo>
                        <a:lnTo>
                          <a:pt x="42" y="66"/>
                        </a:lnTo>
                        <a:lnTo>
                          <a:pt x="30" y="66"/>
                        </a:lnTo>
                        <a:lnTo>
                          <a:pt x="24" y="72"/>
                        </a:lnTo>
                        <a:lnTo>
                          <a:pt x="18" y="78"/>
                        </a:lnTo>
                        <a:lnTo>
                          <a:pt x="6" y="78"/>
                        </a:lnTo>
                        <a:lnTo>
                          <a:pt x="6" y="84"/>
                        </a:lnTo>
                        <a:lnTo>
                          <a:pt x="0" y="78"/>
                        </a:lnTo>
                        <a:lnTo>
                          <a:pt x="0" y="72"/>
                        </a:lnTo>
                        <a:lnTo>
                          <a:pt x="0" y="66"/>
                        </a:lnTo>
                        <a:lnTo>
                          <a:pt x="6" y="60"/>
                        </a:lnTo>
                        <a:lnTo>
                          <a:pt x="6" y="54"/>
                        </a:lnTo>
                        <a:lnTo>
                          <a:pt x="6" y="48"/>
                        </a:lnTo>
                        <a:lnTo>
                          <a:pt x="18" y="54"/>
                        </a:lnTo>
                        <a:lnTo>
                          <a:pt x="30" y="48"/>
                        </a:lnTo>
                        <a:lnTo>
                          <a:pt x="42" y="48"/>
                        </a:lnTo>
                        <a:lnTo>
                          <a:pt x="54" y="36"/>
                        </a:lnTo>
                        <a:lnTo>
                          <a:pt x="66" y="18"/>
                        </a:lnTo>
                        <a:lnTo>
                          <a:pt x="78" y="6"/>
                        </a:lnTo>
                        <a:lnTo>
                          <a:pt x="90" y="0"/>
                        </a:lnTo>
                        <a:lnTo>
                          <a:pt x="96" y="0"/>
                        </a:lnTo>
                        <a:lnTo>
                          <a:pt x="102" y="0"/>
                        </a:lnTo>
                        <a:lnTo>
                          <a:pt x="108" y="0"/>
                        </a:lnTo>
                        <a:lnTo>
                          <a:pt x="114" y="6"/>
                        </a:lnTo>
                        <a:lnTo>
                          <a:pt x="120" y="12"/>
                        </a:lnTo>
                        <a:lnTo>
                          <a:pt x="120" y="18"/>
                        </a:lnTo>
                        <a:lnTo>
                          <a:pt x="126" y="36"/>
                        </a:lnTo>
                        <a:lnTo>
                          <a:pt x="132" y="60"/>
                        </a:lnTo>
                        <a:lnTo>
                          <a:pt x="144" y="72"/>
                        </a:lnTo>
                        <a:lnTo>
                          <a:pt x="150" y="78"/>
                        </a:lnTo>
                        <a:lnTo>
                          <a:pt x="162" y="78"/>
                        </a:lnTo>
                        <a:lnTo>
                          <a:pt x="168" y="78"/>
                        </a:lnTo>
                        <a:lnTo>
                          <a:pt x="174" y="72"/>
                        </a:lnTo>
                        <a:lnTo>
                          <a:pt x="180" y="66"/>
                        </a:lnTo>
                        <a:lnTo>
                          <a:pt x="186" y="60"/>
                        </a:lnTo>
                        <a:lnTo>
                          <a:pt x="192" y="60"/>
                        </a:lnTo>
                        <a:lnTo>
                          <a:pt x="204" y="66"/>
                        </a:lnTo>
                        <a:lnTo>
                          <a:pt x="204" y="72"/>
                        </a:lnTo>
                        <a:lnTo>
                          <a:pt x="204" y="78"/>
                        </a:lnTo>
                        <a:lnTo>
                          <a:pt x="204" y="84"/>
                        </a:lnTo>
                        <a:lnTo>
                          <a:pt x="198" y="90"/>
                        </a:lnTo>
                        <a:lnTo>
                          <a:pt x="198" y="102"/>
                        </a:lnTo>
                        <a:lnTo>
                          <a:pt x="198" y="108"/>
                        </a:lnTo>
                        <a:lnTo>
                          <a:pt x="198" y="120"/>
                        </a:lnTo>
                        <a:lnTo>
                          <a:pt x="192" y="126"/>
                        </a:lnTo>
                        <a:lnTo>
                          <a:pt x="186" y="156"/>
                        </a:lnTo>
                        <a:lnTo>
                          <a:pt x="222" y="264"/>
                        </a:lnTo>
                        <a:lnTo>
                          <a:pt x="210" y="258"/>
                        </a:lnTo>
                        <a:lnTo>
                          <a:pt x="96" y="198"/>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22" name="Freeform 855">
                    <a:extLst>
                      <a:ext uri="{FF2B5EF4-FFF2-40B4-BE49-F238E27FC236}">
                        <a16:creationId xmlns:a16="http://schemas.microsoft.com/office/drawing/2014/main" xmlns="" id="{26111954-998A-674B-A009-52FB9ABBB175}"/>
                      </a:ext>
                    </a:extLst>
                  </p:cNvPr>
                  <p:cNvSpPr>
                    <a:spLocks/>
                  </p:cNvSpPr>
                  <p:nvPr/>
                </p:nvSpPr>
                <p:spPr bwMode="auto">
                  <a:xfrm>
                    <a:off x="4187454" y="4775756"/>
                    <a:ext cx="708947" cy="632988"/>
                  </a:xfrm>
                  <a:custGeom>
                    <a:avLst/>
                    <a:gdLst/>
                    <a:ahLst/>
                    <a:cxnLst>
                      <a:cxn ang="0">
                        <a:pos x="204" y="186"/>
                      </a:cxn>
                      <a:cxn ang="0">
                        <a:pos x="60" y="258"/>
                      </a:cxn>
                      <a:cxn ang="0">
                        <a:pos x="18" y="240"/>
                      </a:cxn>
                      <a:cxn ang="0">
                        <a:pos x="30" y="234"/>
                      </a:cxn>
                      <a:cxn ang="0">
                        <a:pos x="36" y="222"/>
                      </a:cxn>
                      <a:cxn ang="0">
                        <a:pos x="24" y="204"/>
                      </a:cxn>
                      <a:cxn ang="0">
                        <a:pos x="12" y="198"/>
                      </a:cxn>
                      <a:cxn ang="0">
                        <a:pos x="12" y="180"/>
                      </a:cxn>
                      <a:cxn ang="0">
                        <a:pos x="12" y="162"/>
                      </a:cxn>
                      <a:cxn ang="0">
                        <a:pos x="24" y="168"/>
                      </a:cxn>
                      <a:cxn ang="0">
                        <a:pos x="30" y="162"/>
                      </a:cxn>
                      <a:cxn ang="0">
                        <a:pos x="30" y="150"/>
                      </a:cxn>
                      <a:cxn ang="0">
                        <a:pos x="30" y="138"/>
                      </a:cxn>
                      <a:cxn ang="0">
                        <a:pos x="36" y="126"/>
                      </a:cxn>
                      <a:cxn ang="0">
                        <a:pos x="54" y="108"/>
                      </a:cxn>
                      <a:cxn ang="0">
                        <a:pos x="72" y="84"/>
                      </a:cxn>
                      <a:cxn ang="0">
                        <a:pos x="84" y="84"/>
                      </a:cxn>
                      <a:cxn ang="0">
                        <a:pos x="84" y="72"/>
                      </a:cxn>
                      <a:cxn ang="0">
                        <a:pos x="78" y="60"/>
                      </a:cxn>
                      <a:cxn ang="0">
                        <a:pos x="78" y="48"/>
                      </a:cxn>
                      <a:cxn ang="0">
                        <a:pos x="96" y="48"/>
                      </a:cxn>
                      <a:cxn ang="0">
                        <a:pos x="102" y="60"/>
                      </a:cxn>
                      <a:cxn ang="0">
                        <a:pos x="114" y="66"/>
                      </a:cxn>
                      <a:cxn ang="0">
                        <a:pos x="126" y="72"/>
                      </a:cxn>
                      <a:cxn ang="0">
                        <a:pos x="162" y="48"/>
                      </a:cxn>
                      <a:cxn ang="0">
                        <a:pos x="186" y="12"/>
                      </a:cxn>
                      <a:cxn ang="0">
                        <a:pos x="252" y="12"/>
                      </a:cxn>
                      <a:cxn ang="0">
                        <a:pos x="282" y="24"/>
                      </a:cxn>
                      <a:cxn ang="0">
                        <a:pos x="336" y="174"/>
                      </a:cxn>
                      <a:cxn ang="0">
                        <a:pos x="324" y="186"/>
                      </a:cxn>
                      <a:cxn ang="0">
                        <a:pos x="306" y="192"/>
                      </a:cxn>
                      <a:cxn ang="0">
                        <a:pos x="294" y="186"/>
                      </a:cxn>
                      <a:cxn ang="0">
                        <a:pos x="288" y="162"/>
                      </a:cxn>
                      <a:cxn ang="0">
                        <a:pos x="276" y="156"/>
                      </a:cxn>
                      <a:cxn ang="0">
                        <a:pos x="264" y="156"/>
                      </a:cxn>
                      <a:cxn ang="0">
                        <a:pos x="252" y="168"/>
                      </a:cxn>
                      <a:cxn ang="0">
                        <a:pos x="240" y="168"/>
                      </a:cxn>
                      <a:cxn ang="0">
                        <a:pos x="222" y="162"/>
                      </a:cxn>
                      <a:cxn ang="0">
                        <a:pos x="210" y="168"/>
                      </a:cxn>
                    </a:cxnLst>
                    <a:rect l="0" t="0" r="r" b="b"/>
                    <a:pathLst>
                      <a:path w="336" h="300">
                        <a:moveTo>
                          <a:pt x="204" y="174"/>
                        </a:moveTo>
                        <a:lnTo>
                          <a:pt x="204" y="186"/>
                        </a:lnTo>
                        <a:lnTo>
                          <a:pt x="168" y="300"/>
                        </a:lnTo>
                        <a:lnTo>
                          <a:pt x="60" y="258"/>
                        </a:lnTo>
                        <a:lnTo>
                          <a:pt x="0" y="252"/>
                        </a:lnTo>
                        <a:lnTo>
                          <a:pt x="18" y="240"/>
                        </a:lnTo>
                        <a:lnTo>
                          <a:pt x="24" y="240"/>
                        </a:lnTo>
                        <a:lnTo>
                          <a:pt x="30" y="234"/>
                        </a:lnTo>
                        <a:lnTo>
                          <a:pt x="36" y="228"/>
                        </a:lnTo>
                        <a:lnTo>
                          <a:pt x="36" y="222"/>
                        </a:lnTo>
                        <a:lnTo>
                          <a:pt x="30" y="210"/>
                        </a:lnTo>
                        <a:lnTo>
                          <a:pt x="24" y="204"/>
                        </a:lnTo>
                        <a:lnTo>
                          <a:pt x="18" y="204"/>
                        </a:lnTo>
                        <a:lnTo>
                          <a:pt x="12" y="198"/>
                        </a:lnTo>
                        <a:lnTo>
                          <a:pt x="12" y="192"/>
                        </a:lnTo>
                        <a:lnTo>
                          <a:pt x="12" y="180"/>
                        </a:lnTo>
                        <a:lnTo>
                          <a:pt x="12" y="168"/>
                        </a:lnTo>
                        <a:lnTo>
                          <a:pt x="12" y="162"/>
                        </a:lnTo>
                        <a:lnTo>
                          <a:pt x="18" y="162"/>
                        </a:lnTo>
                        <a:lnTo>
                          <a:pt x="24" y="168"/>
                        </a:lnTo>
                        <a:lnTo>
                          <a:pt x="30" y="168"/>
                        </a:lnTo>
                        <a:lnTo>
                          <a:pt x="30" y="162"/>
                        </a:lnTo>
                        <a:lnTo>
                          <a:pt x="36" y="156"/>
                        </a:lnTo>
                        <a:lnTo>
                          <a:pt x="30" y="150"/>
                        </a:lnTo>
                        <a:lnTo>
                          <a:pt x="24" y="144"/>
                        </a:lnTo>
                        <a:lnTo>
                          <a:pt x="30" y="138"/>
                        </a:lnTo>
                        <a:lnTo>
                          <a:pt x="36" y="132"/>
                        </a:lnTo>
                        <a:lnTo>
                          <a:pt x="36" y="126"/>
                        </a:lnTo>
                        <a:lnTo>
                          <a:pt x="42" y="114"/>
                        </a:lnTo>
                        <a:lnTo>
                          <a:pt x="54" y="108"/>
                        </a:lnTo>
                        <a:lnTo>
                          <a:pt x="60" y="102"/>
                        </a:lnTo>
                        <a:lnTo>
                          <a:pt x="72" y="84"/>
                        </a:lnTo>
                        <a:lnTo>
                          <a:pt x="78" y="84"/>
                        </a:lnTo>
                        <a:lnTo>
                          <a:pt x="84" y="84"/>
                        </a:lnTo>
                        <a:lnTo>
                          <a:pt x="84" y="78"/>
                        </a:lnTo>
                        <a:lnTo>
                          <a:pt x="84" y="72"/>
                        </a:lnTo>
                        <a:lnTo>
                          <a:pt x="78" y="66"/>
                        </a:lnTo>
                        <a:lnTo>
                          <a:pt x="78" y="60"/>
                        </a:lnTo>
                        <a:lnTo>
                          <a:pt x="78" y="54"/>
                        </a:lnTo>
                        <a:lnTo>
                          <a:pt x="78" y="48"/>
                        </a:lnTo>
                        <a:lnTo>
                          <a:pt x="90" y="48"/>
                        </a:lnTo>
                        <a:lnTo>
                          <a:pt x="96" y="48"/>
                        </a:lnTo>
                        <a:lnTo>
                          <a:pt x="102" y="54"/>
                        </a:lnTo>
                        <a:lnTo>
                          <a:pt x="102" y="60"/>
                        </a:lnTo>
                        <a:lnTo>
                          <a:pt x="108" y="66"/>
                        </a:lnTo>
                        <a:lnTo>
                          <a:pt x="114" y="66"/>
                        </a:lnTo>
                        <a:lnTo>
                          <a:pt x="120" y="72"/>
                        </a:lnTo>
                        <a:lnTo>
                          <a:pt x="126" y="72"/>
                        </a:lnTo>
                        <a:lnTo>
                          <a:pt x="138" y="66"/>
                        </a:lnTo>
                        <a:lnTo>
                          <a:pt x="162" y="48"/>
                        </a:lnTo>
                        <a:lnTo>
                          <a:pt x="174" y="24"/>
                        </a:lnTo>
                        <a:lnTo>
                          <a:pt x="186" y="12"/>
                        </a:lnTo>
                        <a:lnTo>
                          <a:pt x="204" y="0"/>
                        </a:lnTo>
                        <a:lnTo>
                          <a:pt x="252" y="12"/>
                        </a:lnTo>
                        <a:lnTo>
                          <a:pt x="270" y="18"/>
                        </a:lnTo>
                        <a:lnTo>
                          <a:pt x="282" y="24"/>
                        </a:lnTo>
                        <a:lnTo>
                          <a:pt x="294" y="54"/>
                        </a:lnTo>
                        <a:lnTo>
                          <a:pt x="336" y="174"/>
                        </a:lnTo>
                        <a:lnTo>
                          <a:pt x="330" y="174"/>
                        </a:lnTo>
                        <a:lnTo>
                          <a:pt x="324" y="186"/>
                        </a:lnTo>
                        <a:lnTo>
                          <a:pt x="318" y="192"/>
                        </a:lnTo>
                        <a:lnTo>
                          <a:pt x="306" y="192"/>
                        </a:lnTo>
                        <a:lnTo>
                          <a:pt x="300" y="192"/>
                        </a:lnTo>
                        <a:lnTo>
                          <a:pt x="294" y="186"/>
                        </a:lnTo>
                        <a:lnTo>
                          <a:pt x="294" y="174"/>
                        </a:lnTo>
                        <a:lnTo>
                          <a:pt x="288" y="162"/>
                        </a:lnTo>
                        <a:lnTo>
                          <a:pt x="282" y="156"/>
                        </a:lnTo>
                        <a:lnTo>
                          <a:pt x="276" y="156"/>
                        </a:lnTo>
                        <a:lnTo>
                          <a:pt x="270" y="156"/>
                        </a:lnTo>
                        <a:lnTo>
                          <a:pt x="264" y="156"/>
                        </a:lnTo>
                        <a:lnTo>
                          <a:pt x="258" y="168"/>
                        </a:lnTo>
                        <a:lnTo>
                          <a:pt x="252" y="168"/>
                        </a:lnTo>
                        <a:lnTo>
                          <a:pt x="246" y="168"/>
                        </a:lnTo>
                        <a:lnTo>
                          <a:pt x="240" y="168"/>
                        </a:lnTo>
                        <a:lnTo>
                          <a:pt x="234" y="162"/>
                        </a:lnTo>
                        <a:lnTo>
                          <a:pt x="222" y="162"/>
                        </a:lnTo>
                        <a:lnTo>
                          <a:pt x="216" y="162"/>
                        </a:lnTo>
                        <a:lnTo>
                          <a:pt x="210" y="168"/>
                        </a:lnTo>
                        <a:lnTo>
                          <a:pt x="204" y="17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23" name="Freeform 859">
                    <a:extLst>
                      <a:ext uri="{FF2B5EF4-FFF2-40B4-BE49-F238E27FC236}">
                        <a16:creationId xmlns:a16="http://schemas.microsoft.com/office/drawing/2014/main" xmlns="" id="{DF1E9C3A-C6BB-6848-83EF-768039A7E3EA}"/>
                      </a:ext>
                    </a:extLst>
                  </p:cNvPr>
                  <p:cNvSpPr>
                    <a:spLocks/>
                  </p:cNvSpPr>
                  <p:nvPr/>
                </p:nvSpPr>
                <p:spPr bwMode="auto">
                  <a:xfrm>
                    <a:off x="2630303" y="3952870"/>
                    <a:ext cx="544370" cy="696287"/>
                  </a:xfrm>
                  <a:custGeom>
                    <a:avLst/>
                    <a:gdLst/>
                    <a:ahLst/>
                    <a:cxnLst>
                      <a:cxn ang="0">
                        <a:pos x="174" y="48"/>
                      </a:cxn>
                      <a:cxn ang="0">
                        <a:pos x="144" y="0"/>
                      </a:cxn>
                      <a:cxn ang="0">
                        <a:pos x="138" y="18"/>
                      </a:cxn>
                      <a:cxn ang="0">
                        <a:pos x="150" y="36"/>
                      </a:cxn>
                      <a:cxn ang="0">
                        <a:pos x="156" y="54"/>
                      </a:cxn>
                      <a:cxn ang="0">
                        <a:pos x="156" y="72"/>
                      </a:cxn>
                      <a:cxn ang="0">
                        <a:pos x="138" y="78"/>
                      </a:cxn>
                      <a:cxn ang="0">
                        <a:pos x="132" y="90"/>
                      </a:cxn>
                      <a:cxn ang="0">
                        <a:pos x="126" y="96"/>
                      </a:cxn>
                      <a:cxn ang="0">
                        <a:pos x="114" y="90"/>
                      </a:cxn>
                      <a:cxn ang="0">
                        <a:pos x="96" y="78"/>
                      </a:cxn>
                      <a:cxn ang="0">
                        <a:pos x="78" y="78"/>
                      </a:cxn>
                      <a:cxn ang="0">
                        <a:pos x="72" y="96"/>
                      </a:cxn>
                      <a:cxn ang="0">
                        <a:pos x="66" y="114"/>
                      </a:cxn>
                      <a:cxn ang="0">
                        <a:pos x="42" y="132"/>
                      </a:cxn>
                      <a:cxn ang="0">
                        <a:pos x="6" y="162"/>
                      </a:cxn>
                      <a:cxn ang="0">
                        <a:pos x="0" y="192"/>
                      </a:cxn>
                      <a:cxn ang="0">
                        <a:pos x="6" y="228"/>
                      </a:cxn>
                      <a:cxn ang="0">
                        <a:pos x="24" y="258"/>
                      </a:cxn>
                      <a:cxn ang="0">
                        <a:pos x="36" y="270"/>
                      </a:cxn>
                      <a:cxn ang="0">
                        <a:pos x="54" y="282"/>
                      </a:cxn>
                      <a:cxn ang="0">
                        <a:pos x="60" y="300"/>
                      </a:cxn>
                      <a:cxn ang="0">
                        <a:pos x="66" y="294"/>
                      </a:cxn>
                      <a:cxn ang="0">
                        <a:pos x="78" y="294"/>
                      </a:cxn>
                      <a:cxn ang="0">
                        <a:pos x="84" y="276"/>
                      </a:cxn>
                      <a:cxn ang="0">
                        <a:pos x="90" y="270"/>
                      </a:cxn>
                      <a:cxn ang="0">
                        <a:pos x="96" y="282"/>
                      </a:cxn>
                      <a:cxn ang="0">
                        <a:pos x="108" y="306"/>
                      </a:cxn>
                      <a:cxn ang="0">
                        <a:pos x="114" y="312"/>
                      </a:cxn>
                      <a:cxn ang="0">
                        <a:pos x="114" y="324"/>
                      </a:cxn>
                      <a:cxn ang="0">
                        <a:pos x="126" y="330"/>
                      </a:cxn>
                      <a:cxn ang="0">
                        <a:pos x="150" y="306"/>
                      </a:cxn>
                      <a:cxn ang="0">
                        <a:pos x="258" y="204"/>
                      </a:cxn>
                      <a:cxn ang="0">
                        <a:pos x="246" y="180"/>
                      </a:cxn>
                      <a:cxn ang="0">
                        <a:pos x="252" y="162"/>
                      </a:cxn>
                      <a:cxn ang="0">
                        <a:pos x="246" y="126"/>
                      </a:cxn>
                      <a:cxn ang="0">
                        <a:pos x="246" y="114"/>
                      </a:cxn>
                      <a:cxn ang="0">
                        <a:pos x="240" y="102"/>
                      </a:cxn>
                      <a:cxn ang="0">
                        <a:pos x="228" y="96"/>
                      </a:cxn>
                      <a:cxn ang="0">
                        <a:pos x="210" y="108"/>
                      </a:cxn>
                      <a:cxn ang="0">
                        <a:pos x="156" y="18"/>
                      </a:cxn>
                      <a:cxn ang="0">
                        <a:pos x="210" y="108"/>
                      </a:cxn>
                    </a:cxnLst>
                    <a:rect l="0" t="0" r="r" b="b"/>
                    <a:pathLst>
                      <a:path w="258" h="330">
                        <a:moveTo>
                          <a:pt x="210" y="108"/>
                        </a:moveTo>
                        <a:lnTo>
                          <a:pt x="174" y="48"/>
                        </a:lnTo>
                        <a:lnTo>
                          <a:pt x="156" y="18"/>
                        </a:lnTo>
                        <a:lnTo>
                          <a:pt x="144" y="0"/>
                        </a:lnTo>
                        <a:lnTo>
                          <a:pt x="138" y="6"/>
                        </a:lnTo>
                        <a:lnTo>
                          <a:pt x="138" y="18"/>
                        </a:lnTo>
                        <a:lnTo>
                          <a:pt x="144" y="24"/>
                        </a:lnTo>
                        <a:lnTo>
                          <a:pt x="150" y="36"/>
                        </a:lnTo>
                        <a:lnTo>
                          <a:pt x="150" y="42"/>
                        </a:lnTo>
                        <a:lnTo>
                          <a:pt x="156" y="54"/>
                        </a:lnTo>
                        <a:lnTo>
                          <a:pt x="156" y="60"/>
                        </a:lnTo>
                        <a:lnTo>
                          <a:pt x="156" y="72"/>
                        </a:lnTo>
                        <a:lnTo>
                          <a:pt x="150" y="72"/>
                        </a:lnTo>
                        <a:lnTo>
                          <a:pt x="138" y="78"/>
                        </a:lnTo>
                        <a:lnTo>
                          <a:pt x="138" y="84"/>
                        </a:lnTo>
                        <a:lnTo>
                          <a:pt x="132" y="90"/>
                        </a:lnTo>
                        <a:lnTo>
                          <a:pt x="132" y="96"/>
                        </a:lnTo>
                        <a:lnTo>
                          <a:pt x="126" y="96"/>
                        </a:lnTo>
                        <a:lnTo>
                          <a:pt x="120" y="96"/>
                        </a:lnTo>
                        <a:lnTo>
                          <a:pt x="114" y="90"/>
                        </a:lnTo>
                        <a:lnTo>
                          <a:pt x="114" y="84"/>
                        </a:lnTo>
                        <a:lnTo>
                          <a:pt x="96" y="78"/>
                        </a:lnTo>
                        <a:lnTo>
                          <a:pt x="90" y="72"/>
                        </a:lnTo>
                        <a:lnTo>
                          <a:pt x="78" y="78"/>
                        </a:lnTo>
                        <a:lnTo>
                          <a:pt x="72" y="84"/>
                        </a:lnTo>
                        <a:lnTo>
                          <a:pt x="72" y="96"/>
                        </a:lnTo>
                        <a:lnTo>
                          <a:pt x="66" y="102"/>
                        </a:lnTo>
                        <a:lnTo>
                          <a:pt x="66" y="114"/>
                        </a:lnTo>
                        <a:lnTo>
                          <a:pt x="60" y="126"/>
                        </a:lnTo>
                        <a:lnTo>
                          <a:pt x="42" y="132"/>
                        </a:lnTo>
                        <a:lnTo>
                          <a:pt x="24" y="144"/>
                        </a:lnTo>
                        <a:lnTo>
                          <a:pt x="6" y="162"/>
                        </a:lnTo>
                        <a:lnTo>
                          <a:pt x="0" y="180"/>
                        </a:lnTo>
                        <a:lnTo>
                          <a:pt x="0" y="192"/>
                        </a:lnTo>
                        <a:lnTo>
                          <a:pt x="0" y="210"/>
                        </a:lnTo>
                        <a:lnTo>
                          <a:pt x="6" y="228"/>
                        </a:lnTo>
                        <a:lnTo>
                          <a:pt x="18" y="246"/>
                        </a:lnTo>
                        <a:lnTo>
                          <a:pt x="24" y="258"/>
                        </a:lnTo>
                        <a:lnTo>
                          <a:pt x="30" y="264"/>
                        </a:lnTo>
                        <a:lnTo>
                          <a:pt x="36" y="270"/>
                        </a:lnTo>
                        <a:lnTo>
                          <a:pt x="42" y="276"/>
                        </a:lnTo>
                        <a:lnTo>
                          <a:pt x="54" y="282"/>
                        </a:lnTo>
                        <a:lnTo>
                          <a:pt x="54" y="294"/>
                        </a:lnTo>
                        <a:lnTo>
                          <a:pt x="60" y="300"/>
                        </a:lnTo>
                        <a:lnTo>
                          <a:pt x="60" y="294"/>
                        </a:lnTo>
                        <a:lnTo>
                          <a:pt x="66" y="294"/>
                        </a:lnTo>
                        <a:lnTo>
                          <a:pt x="72" y="294"/>
                        </a:lnTo>
                        <a:lnTo>
                          <a:pt x="78" y="294"/>
                        </a:lnTo>
                        <a:lnTo>
                          <a:pt x="78" y="288"/>
                        </a:lnTo>
                        <a:lnTo>
                          <a:pt x="84" y="276"/>
                        </a:lnTo>
                        <a:lnTo>
                          <a:pt x="84" y="270"/>
                        </a:lnTo>
                        <a:lnTo>
                          <a:pt x="90" y="270"/>
                        </a:lnTo>
                        <a:lnTo>
                          <a:pt x="96" y="270"/>
                        </a:lnTo>
                        <a:lnTo>
                          <a:pt x="96" y="282"/>
                        </a:lnTo>
                        <a:lnTo>
                          <a:pt x="102" y="294"/>
                        </a:lnTo>
                        <a:lnTo>
                          <a:pt x="108" y="306"/>
                        </a:lnTo>
                        <a:lnTo>
                          <a:pt x="114" y="306"/>
                        </a:lnTo>
                        <a:lnTo>
                          <a:pt x="114" y="312"/>
                        </a:lnTo>
                        <a:lnTo>
                          <a:pt x="114" y="318"/>
                        </a:lnTo>
                        <a:lnTo>
                          <a:pt x="114" y="324"/>
                        </a:lnTo>
                        <a:lnTo>
                          <a:pt x="120" y="330"/>
                        </a:lnTo>
                        <a:lnTo>
                          <a:pt x="126" y="330"/>
                        </a:lnTo>
                        <a:lnTo>
                          <a:pt x="138" y="324"/>
                        </a:lnTo>
                        <a:lnTo>
                          <a:pt x="150" y="306"/>
                        </a:lnTo>
                        <a:lnTo>
                          <a:pt x="246" y="210"/>
                        </a:lnTo>
                        <a:lnTo>
                          <a:pt x="258" y="204"/>
                        </a:lnTo>
                        <a:lnTo>
                          <a:pt x="252" y="198"/>
                        </a:lnTo>
                        <a:lnTo>
                          <a:pt x="246" y="180"/>
                        </a:lnTo>
                        <a:lnTo>
                          <a:pt x="246" y="168"/>
                        </a:lnTo>
                        <a:lnTo>
                          <a:pt x="252" y="162"/>
                        </a:lnTo>
                        <a:lnTo>
                          <a:pt x="252" y="150"/>
                        </a:lnTo>
                        <a:lnTo>
                          <a:pt x="246" y="126"/>
                        </a:lnTo>
                        <a:lnTo>
                          <a:pt x="246" y="120"/>
                        </a:lnTo>
                        <a:lnTo>
                          <a:pt x="246" y="114"/>
                        </a:lnTo>
                        <a:lnTo>
                          <a:pt x="246" y="108"/>
                        </a:lnTo>
                        <a:lnTo>
                          <a:pt x="240" y="102"/>
                        </a:lnTo>
                        <a:lnTo>
                          <a:pt x="234" y="96"/>
                        </a:lnTo>
                        <a:lnTo>
                          <a:pt x="228" y="96"/>
                        </a:lnTo>
                        <a:lnTo>
                          <a:pt x="222" y="102"/>
                        </a:lnTo>
                        <a:lnTo>
                          <a:pt x="210" y="108"/>
                        </a:lnTo>
                        <a:lnTo>
                          <a:pt x="174" y="48"/>
                        </a:lnTo>
                        <a:lnTo>
                          <a:pt x="156" y="18"/>
                        </a:lnTo>
                        <a:lnTo>
                          <a:pt x="144" y="0"/>
                        </a:lnTo>
                        <a:lnTo>
                          <a:pt x="210" y="108"/>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grpSp>
            <p:grpSp>
              <p:nvGrpSpPr>
                <p:cNvPr id="6" name="Group 5">
                  <a:extLst>
                    <a:ext uri="{FF2B5EF4-FFF2-40B4-BE49-F238E27FC236}">
                      <a16:creationId xmlns:a16="http://schemas.microsoft.com/office/drawing/2014/main" xmlns="" id="{7C558FC8-7E90-1140-997C-B48752B64FA1}"/>
                    </a:ext>
                  </a:extLst>
                </p:cNvPr>
                <p:cNvGrpSpPr/>
                <p:nvPr/>
              </p:nvGrpSpPr>
              <p:grpSpPr>
                <a:xfrm>
                  <a:off x="6773300" y="2770223"/>
                  <a:ext cx="1974922" cy="2190140"/>
                  <a:chOff x="6453554" y="2800831"/>
                  <a:chExt cx="1974922" cy="2190140"/>
                </a:xfrm>
                <a:grpFill/>
              </p:grpSpPr>
              <p:sp>
                <p:nvSpPr>
                  <p:cNvPr id="162" name="Freeform 789">
                    <a:extLst>
                      <a:ext uri="{FF2B5EF4-FFF2-40B4-BE49-F238E27FC236}">
                        <a16:creationId xmlns:a16="http://schemas.microsoft.com/office/drawing/2014/main" xmlns="" id="{338316D2-854E-EC4F-BB9F-AAFE37546FE4}"/>
                      </a:ext>
                    </a:extLst>
                  </p:cNvPr>
                  <p:cNvSpPr>
                    <a:spLocks/>
                  </p:cNvSpPr>
                  <p:nvPr/>
                </p:nvSpPr>
                <p:spPr bwMode="auto">
                  <a:xfrm>
                    <a:off x="6630788" y="3155305"/>
                    <a:ext cx="379793" cy="455752"/>
                  </a:xfrm>
                  <a:custGeom>
                    <a:avLst/>
                    <a:gdLst/>
                    <a:ahLst/>
                    <a:cxnLst>
                      <a:cxn ang="0">
                        <a:pos x="168" y="18"/>
                      </a:cxn>
                      <a:cxn ang="0">
                        <a:pos x="138" y="24"/>
                      </a:cxn>
                      <a:cxn ang="0">
                        <a:pos x="126" y="18"/>
                      </a:cxn>
                      <a:cxn ang="0">
                        <a:pos x="114" y="18"/>
                      </a:cxn>
                      <a:cxn ang="0">
                        <a:pos x="90" y="12"/>
                      </a:cxn>
                      <a:cxn ang="0">
                        <a:pos x="84" y="18"/>
                      </a:cxn>
                      <a:cxn ang="0">
                        <a:pos x="78" y="18"/>
                      </a:cxn>
                      <a:cxn ang="0">
                        <a:pos x="66" y="0"/>
                      </a:cxn>
                      <a:cxn ang="0">
                        <a:pos x="12" y="30"/>
                      </a:cxn>
                      <a:cxn ang="0">
                        <a:pos x="36" y="36"/>
                      </a:cxn>
                      <a:cxn ang="0">
                        <a:pos x="12" y="78"/>
                      </a:cxn>
                      <a:cxn ang="0">
                        <a:pos x="12" y="96"/>
                      </a:cxn>
                      <a:cxn ang="0">
                        <a:pos x="12" y="162"/>
                      </a:cxn>
                      <a:cxn ang="0">
                        <a:pos x="6" y="180"/>
                      </a:cxn>
                      <a:cxn ang="0">
                        <a:pos x="0" y="192"/>
                      </a:cxn>
                      <a:cxn ang="0">
                        <a:pos x="6" y="192"/>
                      </a:cxn>
                      <a:cxn ang="0">
                        <a:pos x="18" y="192"/>
                      </a:cxn>
                      <a:cxn ang="0">
                        <a:pos x="36" y="198"/>
                      </a:cxn>
                      <a:cxn ang="0">
                        <a:pos x="72" y="216"/>
                      </a:cxn>
                      <a:cxn ang="0">
                        <a:pos x="84" y="216"/>
                      </a:cxn>
                      <a:cxn ang="0">
                        <a:pos x="96" y="198"/>
                      </a:cxn>
                      <a:cxn ang="0">
                        <a:pos x="96" y="180"/>
                      </a:cxn>
                      <a:cxn ang="0">
                        <a:pos x="180" y="138"/>
                      </a:cxn>
                      <a:cxn ang="0">
                        <a:pos x="168" y="18"/>
                      </a:cxn>
                    </a:cxnLst>
                    <a:rect l="0" t="0" r="r" b="b"/>
                    <a:pathLst>
                      <a:path w="180" h="216">
                        <a:moveTo>
                          <a:pt x="168" y="18"/>
                        </a:moveTo>
                        <a:lnTo>
                          <a:pt x="138" y="24"/>
                        </a:lnTo>
                        <a:lnTo>
                          <a:pt x="126" y="18"/>
                        </a:lnTo>
                        <a:lnTo>
                          <a:pt x="114" y="18"/>
                        </a:lnTo>
                        <a:lnTo>
                          <a:pt x="90" y="12"/>
                        </a:lnTo>
                        <a:lnTo>
                          <a:pt x="84" y="18"/>
                        </a:lnTo>
                        <a:lnTo>
                          <a:pt x="78" y="18"/>
                        </a:lnTo>
                        <a:lnTo>
                          <a:pt x="66" y="0"/>
                        </a:lnTo>
                        <a:lnTo>
                          <a:pt x="12" y="30"/>
                        </a:lnTo>
                        <a:lnTo>
                          <a:pt x="36" y="36"/>
                        </a:lnTo>
                        <a:lnTo>
                          <a:pt x="12" y="78"/>
                        </a:lnTo>
                        <a:lnTo>
                          <a:pt x="12" y="96"/>
                        </a:lnTo>
                        <a:lnTo>
                          <a:pt x="12" y="162"/>
                        </a:lnTo>
                        <a:lnTo>
                          <a:pt x="6" y="180"/>
                        </a:lnTo>
                        <a:lnTo>
                          <a:pt x="0" y="192"/>
                        </a:lnTo>
                        <a:lnTo>
                          <a:pt x="6" y="192"/>
                        </a:lnTo>
                        <a:lnTo>
                          <a:pt x="18" y="192"/>
                        </a:lnTo>
                        <a:lnTo>
                          <a:pt x="36" y="198"/>
                        </a:lnTo>
                        <a:lnTo>
                          <a:pt x="72" y="216"/>
                        </a:lnTo>
                        <a:lnTo>
                          <a:pt x="84" y="216"/>
                        </a:lnTo>
                        <a:lnTo>
                          <a:pt x="96" y="198"/>
                        </a:lnTo>
                        <a:lnTo>
                          <a:pt x="96" y="180"/>
                        </a:lnTo>
                        <a:lnTo>
                          <a:pt x="180" y="138"/>
                        </a:lnTo>
                        <a:lnTo>
                          <a:pt x="168" y="18"/>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66" name="Freeform 834">
                    <a:extLst>
                      <a:ext uri="{FF2B5EF4-FFF2-40B4-BE49-F238E27FC236}">
                        <a16:creationId xmlns:a16="http://schemas.microsoft.com/office/drawing/2014/main" xmlns="" id="{7D89467B-1108-B747-8260-0B5AEA782F67}"/>
                      </a:ext>
                    </a:extLst>
                  </p:cNvPr>
                  <p:cNvSpPr>
                    <a:spLocks/>
                  </p:cNvSpPr>
                  <p:nvPr/>
                </p:nvSpPr>
                <p:spPr bwMode="auto">
                  <a:xfrm>
                    <a:off x="6630788" y="3813612"/>
                    <a:ext cx="443092" cy="468411"/>
                  </a:xfrm>
                  <a:custGeom>
                    <a:avLst/>
                    <a:gdLst/>
                    <a:ahLst/>
                    <a:cxnLst>
                      <a:cxn ang="0">
                        <a:pos x="198" y="78"/>
                      </a:cxn>
                      <a:cxn ang="0">
                        <a:pos x="180" y="90"/>
                      </a:cxn>
                      <a:cxn ang="0">
                        <a:pos x="174" y="96"/>
                      </a:cxn>
                      <a:cxn ang="0">
                        <a:pos x="168" y="96"/>
                      </a:cxn>
                      <a:cxn ang="0">
                        <a:pos x="162" y="90"/>
                      </a:cxn>
                      <a:cxn ang="0">
                        <a:pos x="162" y="84"/>
                      </a:cxn>
                      <a:cxn ang="0">
                        <a:pos x="162" y="72"/>
                      </a:cxn>
                      <a:cxn ang="0">
                        <a:pos x="162" y="66"/>
                      </a:cxn>
                      <a:cxn ang="0">
                        <a:pos x="162" y="54"/>
                      </a:cxn>
                      <a:cxn ang="0">
                        <a:pos x="156" y="48"/>
                      </a:cxn>
                      <a:cxn ang="0">
                        <a:pos x="150" y="42"/>
                      </a:cxn>
                      <a:cxn ang="0">
                        <a:pos x="144" y="36"/>
                      </a:cxn>
                      <a:cxn ang="0">
                        <a:pos x="138" y="36"/>
                      </a:cxn>
                      <a:cxn ang="0">
                        <a:pos x="138" y="42"/>
                      </a:cxn>
                      <a:cxn ang="0">
                        <a:pos x="132" y="42"/>
                      </a:cxn>
                      <a:cxn ang="0">
                        <a:pos x="126" y="42"/>
                      </a:cxn>
                      <a:cxn ang="0">
                        <a:pos x="126" y="36"/>
                      </a:cxn>
                      <a:cxn ang="0">
                        <a:pos x="126" y="30"/>
                      </a:cxn>
                      <a:cxn ang="0">
                        <a:pos x="138" y="12"/>
                      </a:cxn>
                      <a:cxn ang="0">
                        <a:pos x="144" y="0"/>
                      </a:cxn>
                      <a:cxn ang="0">
                        <a:pos x="90" y="24"/>
                      </a:cxn>
                      <a:cxn ang="0">
                        <a:pos x="78" y="24"/>
                      </a:cxn>
                      <a:cxn ang="0">
                        <a:pos x="72" y="18"/>
                      </a:cxn>
                      <a:cxn ang="0">
                        <a:pos x="60" y="18"/>
                      </a:cxn>
                      <a:cxn ang="0">
                        <a:pos x="48" y="24"/>
                      </a:cxn>
                      <a:cxn ang="0">
                        <a:pos x="36" y="30"/>
                      </a:cxn>
                      <a:cxn ang="0">
                        <a:pos x="30" y="36"/>
                      </a:cxn>
                      <a:cxn ang="0">
                        <a:pos x="24" y="48"/>
                      </a:cxn>
                      <a:cxn ang="0">
                        <a:pos x="18" y="54"/>
                      </a:cxn>
                      <a:cxn ang="0">
                        <a:pos x="18" y="60"/>
                      </a:cxn>
                      <a:cxn ang="0">
                        <a:pos x="6" y="66"/>
                      </a:cxn>
                      <a:cxn ang="0">
                        <a:pos x="0" y="72"/>
                      </a:cxn>
                      <a:cxn ang="0">
                        <a:pos x="24" y="90"/>
                      </a:cxn>
                      <a:cxn ang="0">
                        <a:pos x="18" y="108"/>
                      </a:cxn>
                      <a:cxn ang="0">
                        <a:pos x="18" y="120"/>
                      </a:cxn>
                      <a:cxn ang="0">
                        <a:pos x="6" y="222"/>
                      </a:cxn>
                      <a:cxn ang="0">
                        <a:pos x="24" y="222"/>
                      </a:cxn>
                      <a:cxn ang="0">
                        <a:pos x="138" y="204"/>
                      </a:cxn>
                      <a:cxn ang="0">
                        <a:pos x="150" y="192"/>
                      </a:cxn>
                      <a:cxn ang="0">
                        <a:pos x="180" y="198"/>
                      </a:cxn>
                      <a:cxn ang="0">
                        <a:pos x="186" y="186"/>
                      </a:cxn>
                      <a:cxn ang="0">
                        <a:pos x="198" y="180"/>
                      </a:cxn>
                      <a:cxn ang="0">
                        <a:pos x="204" y="180"/>
                      </a:cxn>
                      <a:cxn ang="0">
                        <a:pos x="210" y="168"/>
                      </a:cxn>
                      <a:cxn ang="0">
                        <a:pos x="204" y="162"/>
                      </a:cxn>
                      <a:cxn ang="0">
                        <a:pos x="198" y="156"/>
                      </a:cxn>
                      <a:cxn ang="0">
                        <a:pos x="198" y="150"/>
                      </a:cxn>
                      <a:cxn ang="0">
                        <a:pos x="198" y="144"/>
                      </a:cxn>
                      <a:cxn ang="0">
                        <a:pos x="204" y="138"/>
                      </a:cxn>
                      <a:cxn ang="0">
                        <a:pos x="198" y="120"/>
                      </a:cxn>
                      <a:cxn ang="0">
                        <a:pos x="192" y="114"/>
                      </a:cxn>
                      <a:cxn ang="0">
                        <a:pos x="186" y="108"/>
                      </a:cxn>
                      <a:cxn ang="0">
                        <a:pos x="192" y="102"/>
                      </a:cxn>
                      <a:cxn ang="0">
                        <a:pos x="198" y="96"/>
                      </a:cxn>
                      <a:cxn ang="0">
                        <a:pos x="204" y="96"/>
                      </a:cxn>
                      <a:cxn ang="0">
                        <a:pos x="210" y="90"/>
                      </a:cxn>
                      <a:cxn ang="0">
                        <a:pos x="210" y="84"/>
                      </a:cxn>
                      <a:cxn ang="0">
                        <a:pos x="204" y="78"/>
                      </a:cxn>
                      <a:cxn ang="0">
                        <a:pos x="198" y="78"/>
                      </a:cxn>
                    </a:cxnLst>
                    <a:rect l="0" t="0" r="r" b="b"/>
                    <a:pathLst>
                      <a:path w="210" h="222">
                        <a:moveTo>
                          <a:pt x="198" y="78"/>
                        </a:moveTo>
                        <a:lnTo>
                          <a:pt x="180" y="90"/>
                        </a:lnTo>
                        <a:lnTo>
                          <a:pt x="174" y="96"/>
                        </a:lnTo>
                        <a:lnTo>
                          <a:pt x="168" y="96"/>
                        </a:lnTo>
                        <a:lnTo>
                          <a:pt x="162" y="90"/>
                        </a:lnTo>
                        <a:lnTo>
                          <a:pt x="162" y="84"/>
                        </a:lnTo>
                        <a:lnTo>
                          <a:pt x="162" y="72"/>
                        </a:lnTo>
                        <a:lnTo>
                          <a:pt x="162" y="66"/>
                        </a:lnTo>
                        <a:lnTo>
                          <a:pt x="162" y="54"/>
                        </a:lnTo>
                        <a:lnTo>
                          <a:pt x="156" y="48"/>
                        </a:lnTo>
                        <a:lnTo>
                          <a:pt x="150" y="42"/>
                        </a:lnTo>
                        <a:lnTo>
                          <a:pt x="144" y="36"/>
                        </a:lnTo>
                        <a:lnTo>
                          <a:pt x="138" y="36"/>
                        </a:lnTo>
                        <a:lnTo>
                          <a:pt x="138" y="42"/>
                        </a:lnTo>
                        <a:lnTo>
                          <a:pt x="132" y="42"/>
                        </a:lnTo>
                        <a:lnTo>
                          <a:pt x="126" y="42"/>
                        </a:lnTo>
                        <a:lnTo>
                          <a:pt x="126" y="36"/>
                        </a:lnTo>
                        <a:lnTo>
                          <a:pt x="126" y="30"/>
                        </a:lnTo>
                        <a:lnTo>
                          <a:pt x="138" y="12"/>
                        </a:lnTo>
                        <a:lnTo>
                          <a:pt x="144" y="0"/>
                        </a:lnTo>
                        <a:lnTo>
                          <a:pt x="90" y="24"/>
                        </a:lnTo>
                        <a:lnTo>
                          <a:pt x="78" y="24"/>
                        </a:lnTo>
                        <a:lnTo>
                          <a:pt x="72" y="18"/>
                        </a:lnTo>
                        <a:lnTo>
                          <a:pt x="60" y="18"/>
                        </a:lnTo>
                        <a:lnTo>
                          <a:pt x="48" y="24"/>
                        </a:lnTo>
                        <a:lnTo>
                          <a:pt x="36" y="30"/>
                        </a:lnTo>
                        <a:lnTo>
                          <a:pt x="30" y="36"/>
                        </a:lnTo>
                        <a:lnTo>
                          <a:pt x="24" y="48"/>
                        </a:lnTo>
                        <a:lnTo>
                          <a:pt x="18" y="54"/>
                        </a:lnTo>
                        <a:lnTo>
                          <a:pt x="18" y="60"/>
                        </a:lnTo>
                        <a:lnTo>
                          <a:pt x="6" y="66"/>
                        </a:lnTo>
                        <a:lnTo>
                          <a:pt x="0" y="72"/>
                        </a:lnTo>
                        <a:lnTo>
                          <a:pt x="24" y="90"/>
                        </a:lnTo>
                        <a:lnTo>
                          <a:pt x="18" y="108"/>
                        </a:lnTo>
                        <a:lnTo>
                          <a:pt x="18" y="120"/>
                        </a:lnTo>
                        <a:lnTo>
                          <a:pt x="6" y="222"/>
                        </a:lnTo>
                        <a:lnTo>
                          <a:pt x="24" y="222"/>
                        </a:lnTo>
                        <a:lnTo>
                          <a:pt x="138" y="204"/>
                        </a:lnTo>
                        <a:lnTo>
                          <a:pt x="150" y="192"/>
                        </a:lnTo>
                        <a:lnTo>
                          <a:pt x="180" y="198"/>
                        </a:lnTo>
                        <a:lnTo>
                          <a:pt x="186" y="186"/>
                        </a:lnTo>
                        <a:lnTo>
                          <a:pt x="198" y="180"/>
                        </a:lnTo>
                        <a:lnTo>
                          <a:pt x="204" y="180"/>
                        </a:lnTo>
                        <a:lnTo>
                          <a:pt x="210" y="168"/>
                        </a:lnTo>
                        <a:lnTo>
                          <a:pt x="204" y="162"/>
                        </a:lnTo>
                        <a:lnTo>
                          <a:pt x="198" y="156"/>
                        </a:lnTo>
                        <a:lnTo>
                          <a:pt x="198" y="150"/>
                        </a:lnTo>
                        <a:lnTo>
                          <a:pt x="198" y="144"/>
                        </a:lnTo>
                        <a:lnTo>
                          <a:pt x="204" y="138"/>
                        </a:lnTo>
                        <a:lnTo>
                          <a:pt x="198" y="120"/>
                        </a:lnTo>
                        <a:lnTo>
                          <a:pt x="192" y="114"/>
                        </a:lnTo>
                        <a:lnTo>
                          <a:pt x="186" y="108"/>
                        </a:lnTo>
                        <a:lnTo>
                          <a:pt x="192" y="102"/>
                        </a:lnTo>
                        <a:lnTo>
                          <a:pt x="198" y="96"/>
                        </a:lnTo>
                        <a:lnTo>
                          <a:pt x="204" y="96"/>
                        </a:lnTo>
                        <a:lnTo>
                          <a:pt x="210" y="90"/>
                        </a:lnTo>
                        <a:lnTo>
                          <a:pt x="210" y="84"/>
                        </a:lnTo>
                        <a:lnTo>
                          <a:pt x="204" y="78"/>
                        </a:lnTo>
                        <a:lnTo>
                          <a:pt x="198" y="78"/>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76" name="Freeform 772">
                    <a:extLst>
                      <a:ext uri="{FF2B5EF4-FFF2-40B4-BE49-F238E27FC236}">
                        <a16:creationId xmlns:a16="http://schemas.microsoft.com/office/drawing/2014/main" xmlns="" id="{B35063CF-C95E-FB43-BF9C-20162ED6FB92}"/>
                      </a:ext>
                    </a:extLst>
                  </p:cNvPr>
                  <p:cNvSpPr>
                    <a:spLocks/>
                  </p:cNvSpPr>
                  <p:nvPr/>
                </p:nvSpPr>
                <p:spPr bwMode="auto">
                  <a:xfrm>
                    <a:off x="7213138" y="2800831"/>
                    <a:ext cx="582349" cy="493731"/>
                  </a:xfrm>
                  <a:custGeom>
                    <a:avLst/>
                    <a:gdLst/>
                    <a:ahLst/>
                    <a:cxnLst>
                      <a:cxn ang="0">
                        <a:pos x="60" y="42"/>
                      </a:cxn>
                      <a:cxn ang="0">
                        <a:pos x="66" y="42"/>
                      </a:cxn>
                      <a:cxn ang="0">
                        <a:pos x="72" y="42"/>
                      </a:cxn>
                      <a:cxn ang="0">
                        <a:pos x="78" y="36"/>
                      </a:cxn>
                      <a:cxn ang="0">
                        <a:pos x="84" y="36"/>
                      </a:cxn>
                      <a:cxn ang="0">
                        <a:pos x="78" y="30"/>
                      </a:cxn>
                      <a:cxn ang="0">
                        <a:pos x="78" y="24"/>
                      </a:cxn>
                      <a:cxn ang="0">
                        <a:pos x="84" y="18"/>
                      </a:cxn>
                      <a:cxn ang="0">
                        <a:pos x="90" y="18"/>
                      </a:cxn>
                      <a:cxn ang="0">
                        <a:pos x="96" y="18"/>
                      </a:cxn>
                      <a:cxn ang="0">
                        <a:pos x="210" y="0"/>
                      </a:cxn>
                      <a:cxn ang="0">
                        <a:pos x="210" y="6"/>
                      </a:cxn>
                      <a:cxn ang="0">
                        <a:pos x="210" y="12"/>
                      </a:cxn>
                      <a:cxn ang="0">
                        <a:pos x="204" y="12"/>
                      </a:cxn>
                      <a:cxn ang="0">
                        <a:pos x="204" y="18"/>
                      </a:cxn>
                      <a:cxn ang="0">
                        <a:pos x="210" y="24"/>
                      </a:cxn>
                      <a:cxn ang="0">
                        <a:pos x="216" y="24"/>
                      </a:cxn>
                      <a:cxn ang="0">
                        <a:pos x="228" y="18"/>
                      </a:cxn>
                      <a:cxn ang="0">
                        <a:pos x="234" y="18"/>
                      </a:cxn>
                      <a:cxn ang="0">
                        <a:pos x="234" y="30"/>
                      </a:cxn>
                      <a:cxn ang="0">
                        <a:pos x="234" y="48"/>
                      </a:cxn>
                      <a:cxn ang="0">
                        <a:pos x="234" y="60"/>
                      </a:cxn>
                      <a:cxn ang="0">
                        <a:pos x="240" y="66"/>
                      </a:cxn>
                      <a:cxn ang="0">
                        <a:pos x="240" y="72"/>
                      </a:cxn>
                      <a:cxn ang="0">
                        <a:pos x="246" y="78"/>
                      </a:cxn>
                      <a:cxn ang="0">
                        <a:pos x="252" y="78"/>
                      </a:cxn>
                      <a:cxn ang="0">
                        <a:pos x="264" y="78"/>
                      </a:cxn>
                      <a:cxn ang="0">
                        <a:pos x="270" y="78"/>
                      </a:cxn>
                      <a:cxn ang="0">
                        <a:pos x="270" y="84"/>
                      </a:cxn>
                      <a:cxn ang="0">
                        <a:pos x="276" y="90"/>
                      </a:cxn>
                      <a:cxn ang="0">
                        <a:pos x="222" y="162"/>
                      </a:cxn>
                      <a:cxn ang="0">
                        <a:pos x="168" y="210"/>
                      </a:cxn>
                      <a:cxn ang="0">
                        <a:pos x="168" y="204"/>
                      </a:cxn>
                      <a:cxn ang="0">
                        <a:pos x="162" y="204"/>
                      </a:cxn>
                      <a:cxn ang="0">
                        <a:pos x="156" y="210"/>
                      </a:cxn>
                      <a:cxn ang="0">
                        <a:pos x="150" y="216"/>
                      </a:cxn>
                      <a:cxn ang="0">
                        <a:pos x="150" y="222"/>
                      </a:cxn>
                      <a:cxn ang="0">
                        <a:pos x="138" y="228"/>
                      </a:cxn>
                      <a:cxn ang="0">
                        <a:pos x="132" y="228"/>
                      </a:cxn>
                      <a:cxn ang="0">
                        <a:pos x="126" y="228"/>
                      </a:cxn>
                      <a:cxn ang="0">
                        <a:pos x="120" y="228"/>
                      </a:cxn>
                      <a:cxn ang="0">
                        <a:pos x="114" y="234"/>
                      </a:cxn>
                      <a:cxn ang="0">
                        <a:pos x="108" y="234"/>
                      </a:cxn>
                      <a:cxn ang="0">
                        <a:pos x="102" y="234"/>
                      </a:cxn>
                      <a:cxn ang="0">
                        <a:pos x="96" y="228"/>
                      </a:cxn>
                      <a:cxn ang="0">
                        <a:pos x="90" y="228"/>
                      </a:cxn>
                      <a:cxn ang="0">
                        <a:pos x="72" y="234"/>
                      </a:cxn>
                      <a:cxn ang="0">
                        <a:pos x="78" y="216"/>
                      </a:cxn>
                      <a:cxn ang="0">
                        <a:pos x="60" y="186"/>
                      </a:cxn>
                      <a:cxn ang="0">
                        <a:pos x="60" y="162"/>
                      </a:cxn>
                      <a:cxn ang="0">
                        <a:pos x="54" y="150"/>
                      </a:cxn>
                      <a:cxn ang="0">
                        <a:pos x="48" y="138"/>
                      </a:cxn>
                      <a:cxn ang="0">
                        <a:pos x="18" y="120"/>
                      </a:cxn>
                      <a:cxn ang="0">
                        <a:pos x="18" y="108"/>
                      </a:cxn>
                      <a:cxn ang="0">
                        <a:pos x="6" y="96"/>
                      </a:cxn>
                      <a:cxn ang="0">
                        <a:pos x="0" y="72"/>
                      </a:cxn>
                      <a:cxn ang="0">
                        <a:pos x="12" y="66"/>
                      </a:cxn>
                      <a:cxn ang="0">
                        <a:pos x="42" y="60"/>
                      </a:cxn>
                      <a:cxn ang="0">
                        <a:pos x="48" y="36"/>
                      </a:cxn>
                      <a:cxn ang="0">
                        <a:pos x="54" y="36"/>
                      </a:cxn>
                      <a:cxn ang="0">
                        <a:pos x="60" y="42"/>
                      </a:cxn>
                    </a:cxnLst>
                    <a:rect l="0" t="0" r="r" b="b"/>
                    <a:pathLst>
                      <a:path w="276" h="234">
                        <a:moveTo>
                          <a:pt x="60" y="42"/>
                        </a:moveTo>
                        <a:lnTo>
                          <a:pt x="66" y="42"/>
                        </a:lnTo>
                        <a:lnTo>
                          <a:pt x="72" y="42"/>
                        </a:lnTo>
                        <a:lnTo>
                          <a:pt x="78" y="36"/>
                        </a:lnTo>
                        <a:lnTo>
                          <a:pt x="84" y="36"/>
                        </a:lnTo>
                        <a:lnTo>
                          <a:pt x="78" y="30"/>
                        </a:lnTo>
                        <a:lnTo>
                          <a:pt x="78" y="24"/>
                        </a:lnTo>
                        <a:lnTo>
                          <a:pt x="84" y="18"/>
                        </a:lnTo>
                        <a:lnTo>
                          <a:pt x="90" y="18"/>
                        </a:lnTo>
                        <a:lnTo>
                          <a:pt x="96" y="18"/>
                        </a:lnTo>
                        <a:lnTo>
                          <a:pt x="210" y="0"/>
                        </a:lnTo>
                        <a:lnTo>
                          <a:pt x="210" y="6"/>
                        </a:lnTo>
                        <a:lnTo>
                          <a:pt x="210" y="12"/>
                        </a:lnTo>
                        <a:lnTo>
                          <a:pt x="204" y="12"/>
                        </a:lnTo>
                        <a:lnTo>
                          <a:pt x="204" y="18"/>
                        </a:lnTo>
                        <a:lnTo>
                          <a:pt x="210" y="24"/>
                        </a:lnTo>
                        <a:lnTo>
                          <a:pt x="216" y="24"/>
                        </a:lnTo>
                        <a:lnTo>
                          <a:pt x="228" y="18"/>
                        </a:lnTo>
                        <a:lnTo>
                          <a:pt x="234" y="18"/>
                        </a:lnTo>
                        <a:lnTo>
                          <a:pt x="234" y="30"/>
                        </a:lnTo>
                        <a:lnTo>
                          <a:pt x="234" y="48"/>
                        </a:lnTo>
                        <a:lnTo>
                          <a:pt x="234" y="60"/>
                        </a:lnTo>
                        <a:lnTo>
                          <a:pt x="240" y="66"/>
                        </a:lnTo>
                        <a:lnTo>
                          <a:pt x="240" y="72"/>
                        </a:lnTo>
                        <a:lnTo>
                          <a:pt x="246" y="78"/>
                        </a:lnTo>
                        <a:lnTo>
                          <a:pt x="252" y="78"/>
                        </a:lnTo>
                        <a:lnTo>
                          <a:pt x="264" y="78"/>
                        </a:lnTo>
                        <a:lnTo>
                          <a:pt x="270" y="78"/>
                        </a:lnTo>
                        <a:lnTo>
                          <a:pt x="270" y="84"/>
                        </a:lnTo>
                        <a:lnTo>
                          <a:pt x="276" y="90"/>
                        </a:lnTo>
                        <a:lnTo>
                          <a:pt x="222" y="162"/>
                        </a:lnTo>
                        <a:lnTo>
                          <a:pt x="168" y="210"/>
                        </a:lnTo>
                        <a:lnTo>
                          <a:pt x="168" y="204"/>
                        </a:lnTo>
                        <a:lnTo>
                          <a:pt x="162" y="204"/>
                        </a:lnTo>
                        <a:lnTo>
                          <a:pt x="156" y="210"/>
                        </a:lnTo>
                        <a:lnTo>
                          <a:pt x="150" y="216"/>
                        </a:lnTo>
                        <a:lnTo>
                          <a:pt x="150" y="222"/>
                        </a:lnTo>
                        <a:lnTo>
                          <a:pt x="138" y="228"/>
                        </a:lnTo>
                        <a:lnTo>
                          <a:pt x="132" y="228"/>
                        </a:lnTo>
                        <a:lnTo>
                          <a:pt x="126" y="228"/>
                        </a:lnTo>
                        <a:lnTo>
                          <a:pt x="120" y="228"/>
                        </a:lnTo>
                        <a:lnTo>
                          <a:pt x="114" y="234"/>
                        </a:lnTo>
                        <a:lnTo>
                          <a:pt x="108" y="234"/>
                        </a:lnTo>
                        <a:lnTo>
                          <a:pt x="102" y="234"/>
                        </a:lnTo>
                        <a:lnTo>
                          <a:pt x="96" y="228"/>
                        </a:lnTo>
                        <a:lnTo>
                          <a:pt x="90" y="228"/>
                        </a:lnTo>
                        <a:lnTo>
                          <a:pt x="72" y="234"/>
                        </a:lnTo>
                        <a:lnTo>
                          <a:pt x="78" y="216"/>
                        </a:lnTo>
                        <a:lnTo>
                          <a:pt x="60" y="186"/>
                        </a:lnTo>
                        <a:lnTo>
                          <a:pt x="60" y="162"/>
                        </a:lnTo>
                        <a:lnTo>
                          <a:pt x="54" y="150"/>
                        </a:lnTo>
                        <a:lnTo>
                          <a:pt x="48" y="138"/>
                        </a:lnTo>
                        <a:lnTo>
                          <a:pt x="18" y="120"/>
                        </a:lnTo>
                        <a:lnTo>
                          <a:pt x="18" y="108"/>
                        </a:lnTo>
                        <a:lnTo>
                          <a:pt x="6" y="96"/>
                        </a:lnTo>
                        <a:lnTo>
                          <a:pt x="0" y="72"/>
                        </a:lnTo>
                        <a:lnTo>
                          <a:pt x="12" y="66"/>
                        </a:lnTo>
                        <a:lnTo>
                          <a:pt x="42" y="60"/>
                        </a:lnTo>
                        <a:lnTo>
                          <a:pt x="48" y="36"/>
                        </a:lnTo>
                        <a:lnTo>
                          <a:pt x="54" y="36"/>
                        </a:lnTo>
                        <a:lnTo>
                          <a:pt x="60" y="42"/>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78" name="Freeform 792">
                    <a:extLst>
                      <a:ext uri="{FF2B5EF4-FFF2-40B4-BE49-F238E27FC236}">
                        <a16:creationId xmlns:a16="http://schemas.microsoft.com/office/drawing/2014/main" xmlns="" id="{2747036A-6D4D-F341-BBA6-AC704A8F9AEC}"/>
                      </a:ext>
                    </a:extLst>
                  </p:cNvPr>
                  <p:cNvSpPr>
                    <a:spLocks/>
                  </p:cNvSpPr>
                  <p:nvPr/>
                </p:nvSpPr>
                <p:spPr bwMode="auto">
                  <a:xfrm>
                    <a:off x="6833344" y="3446479"/>
                    <a:ext cx="316494" cy="569689"/>
                  </a:xfrm>
                  <a:custGeom>
                    <a:avLst/>
                    <a:gdLst/>
                    <a:ahLst/>
                    <a:cxnLst>
                      <a:cxn ang="0">
                        <a:pos x="126" y="144"/>
                      </a:cxn>
                      <a:cxn ang="0">
                        <a:pos x="102" y="252"/>
                      </a:cxn>
                      <a:cxn ang="0">
                        <a:pos x="84" y="264"/>
                      </a:cxn>
                      <a:cxn ang="0">
                        <a:pos x="78" y="270"/>
                      </a:cxn>
                      <a:cxn ang="0">
                        <a:pos x="72" y="270"/>
                      </a:cxn>
                      <a:cxn ang="0">
                        <a:pos x="66" y="264"/>
                      </a:cxn>
                      <a:cxn ang="0">
                        <a:pos x="66" y="258"/>
                      </a:cxn>
                      <a:cxn ang="0">
                        <a:pos x="66" y="246"/>
                      </a:cxn>
                      <a:cxn ang="0">
                        <a:pos x="66" y="240"/>
                      </a:cxn>
                      <a:cxn ang="0">
                        <a:pos x="66" y="228"/>
                      </a:cxn>
                      <a:cxn ang="0">
                        <a:pos x="60" y="222"/>
                      </a:cxn>
                      <a:cxn ang="0">
                        <a:pos x="54" y="216"/>
                      </a:cxn>
                      <a:cxn ang="0">
                        <a:pos x="48" y="210"/>
                      </a:cxn>
                      <a:cxn ang="0">
                        <a:pos x="42" y="210"/>
                      </a:cxn>
                      <a:cxn ang="0">
                        <a:pos x="42" y="216"/>
                      </a:cxn>
                      <a:cxn ang="0">
                        <a:pos x="36" y="216"/>
                      </a:cxn>
                      <a:cxn ang="0">
                        <a:pos x="30" y="216"/>
                      </a:cxn>
                      <a:cxn ang="0">
                        <a:pos x="30" y="210"/>
                      </a:cxn>
                      <a:cxn ang="0">
                        <a:pos x="30" y="204"/>
                      </a:cxn>
                      <a:cxn ang="0">
                        <a:pos x="42" y="186"/>
                      </a:cxn>
                      <a:cxn ang="0">
                        <a:pos x="48" y="174"/>
                      </a:cxn>
                      <a:cxn ang="0">
                        <a:pos x="42" y="174"/>
                      </a:cxn>
                      <a:cxn ang="0">
                        <a:pos x="36" y="174"/>
                      </a:cxn>
                      <a:cxn ang="0">
                        <a:pos x="30" y="168"/>
                      </a:cxn>
                      <a:cxn ang="0">
                        <a:pos x="30" y="162"/>
                      </a:cxn>
                      <a:cxn ang="0">
                        <a:pos x="30" y="156"/>
                      </a:cxn>
                      <a:cxn ang="0">
                        <a:pos x="36" y="150"/>
                      </a:cxn>
                      <a:cxn ang="0">
                        <a:pos x="30" y="138"/>
                      </a:cxn>
                      <a:cxn ang="0">
                        <a:pos x="24" y="126"/>
                      </a:cxn>
                      <a:cxn ang="0">
                        <a:pos x="18" y="120"/>
                      </a:cxn>
                      <a:cxn ang="0">
                        <a:pos x="12" y="120"/>
                      </a:cxn>
                      <a:cxn ang="0">
                        <a:pos x="12" y="114"/>
                      </a:cxn>
                      <a:cxn ang="0">
                        <a:pos x="12" y="108"/>
                      </a:cxn>
                      <a:cxn ang="0">
                        <a:pos x="18" y="96"/>
                      </a:cxn>
                      <a:cxn ang="0">
                        <a:pos x="24" y="90"/>
                      </a:cxn>
                      <a:cxn ang="0">
                        <a:pos x="24" y="84"/>
                      </a:cxn>
                      <a:cxn ang="0">
                        <a:pos x="24" y="78"/>
                      </a:cxn>
                      <a:cxn ang="0">
                        <a:pos x="18" y="72"/>
                      </a:cxn>
                      <a:cxn ang="0">
                        <a:pos x="12" y="78"/>
                      </a:cxn>
                      <a:cxn ang="0">
                        <a:pos x="6" y="78"/>
                      </a:cxn>
                      <a:cxn ang="0">
                        <a:pos x="0" y="78"/>
                      </a:cxn>
                      <a:cxn ang="0">
                        <a:pos x="0" y="72"/>
                      </a:cxn>
                      <a:cxn ang="0">
                        <a:pos x="0" y="60"/>
                      </a:cxn>
                      <a:cxn ang="0">
                        <a:pos x="0" y="42"/>
                      </a:cxn>
                      <a:cxn ang="0">
                        <a:pos x="84" y="0"/>
                      </a:cxn>
                      <a:cxn ang="0">
                        <a:pos x="96" y="12"/>
                      </a:cxn>
                      <a:cxn ang="0">
                        <a:pos x="102" y="12"/>
                      </a:cxn>
                      <a:cxn ang="0">
                        <a:pos x="114" y="12"/>
                      </a:cxn>
                      <a:cxn ang="0">
                        <a:pos x="120" y="12"/>
                      </a:cxn>
                      <a:cxn ang="0">
                        <a:pos x="126" y="12"/>
                      </a:cxn>
                      <a:cxn ang="0">
                        <a:pos x="132" y="12"/>
                      </a:cxn>
                      <a:cxn ang="0">
                        <a:pos x="132" y="18"/>
                      </a:cxn>
                      <a:cxn ang="0">
                        <a:pos x="132" y="30"/>
                      </a:cxn>
                      <a:cxn ang="0">
                        <a:pos x="132" y="36"/>
                      </a:cxn>
                      <a:cxn ang="0">
                        <a:pos x="132" y="42"/>
                      </a:cxn>
                      <a:cxn ang="0">
                        <a:pos x="132" y="48"/>
                      </a:cxn>
                      <a:cxn ang="0">
                        <a:pos x="132" y="54"/>
                      </a:cxn>
                      <a:cxn ang="0">
                        <a:pos x="138" y="60"/>
                      </a:cxn>
                      <a:cxn ang="0">
                        <a:pos x="144" y="60"/>
                      </a:cxn>
                      <a:cxn ang="0">
                        <a:pos x="150" y="60"/>
                      </a:cxn>
                      <a:cxn ang="0">
                        <a:pos x="126" y="144"/>
                      </a:cxn>
                    </a:cxnLst>
                    <a:rect l="0" t="0" r="r" b="b"/>
                    <a:pathLst>
                      <a:path w="150" h="270">
                        <a:moveTo>
                          <a:pt x="126" y="144"/>
                        </a:moveTo>
                        <a:lnTo>
                          <a:pt x="102" y="252"/>
                        </a:lnTo>
                        <a:lnTo>
                          <a:pt x="84" y="264"/>
                        </a:lnTo>
                        <a:lnTo>
                          <a:pt x="78" y="270"/>
                        </a:lnTo>
                        <a:lnTo>
                          <a:pt x="72" y="270"/>
                        </a:lnTo>
                        <a:lnTo>
                          <a:pt x="66" y="264"/>
                        </a:lnTo>
                        <a:lnTo>
                          <a:pt x="66" y="258"/>
                        </a:lnTo>
                        <a:lnTo>
                          <a:pt x="66" y="246"/>
                        </a:lnTo>
                        <a:lnTo>
                          <a:pt x="66" y="240"/>
                        </a:lnTo>
                        <a:lnTo>
                          <a:pt x="66" y="228"/>
                        </a:lnTo>
                        <a:lnTo>
                          <a:pt x="60" y="222"/>
                        </a:lnTo>
                        <a:lnTo>
                          <a:pt x="54" y="216"/>
                        </a:lnTo>
                        <a:lnTo>
                          <a:pt x="48" y="210"/>
                        </a:lnTo>
                        <a:lnTo>
                          <a:pt x="42" y="210"/>
                        </a:lnTo>
                        <a:lnTo>
                          <a:pt x="42" y="216"/>
                        </a:lnTo>
                        <a:lnTo>
                          <a:pt x="36" y="216"/>
                        </a:lnTo>
                        <a:lnTo>
                          <a:pt x="30" y="216"/>
                        </a:lnTo>
                        <a:lnTo>
                          <a:pt x="30" y="210"/>
                        </a:lnTo>
                        <a:lnTo>
                          <a:pt x="30" y="204"/>
                        </a:lnTo>
                        <a:lnTo>
                          <a:pt x="42" y="186"/>
                        </a:lnTo>
                        <a:lnTo>
                          <a:pt x="48" y="174"/>
                        </a:lnTo>
                        <a:lnTo>
                          <a:pt x="42" y="174"/>
                        </a:lnTo>
                        <a:lnTo>
                          <a:pt x="36" y="174"/>
                        </a:lnTo>
                        <a:lnTo>
                          <a:pt x="30" y="168"/>
                        </a:lnTo>
                        <a:lnTo>
                          <a:pt x="30" y="162"/>
                        </a:lnTo>
                        <a:lnTo>
                          <a:pt x="30" y="156"/>
                        </a:lnTo>
                        <a:lnTo>
                          <a:pt x="36" y="150"/>
                        </a:lnTo>
                        <a:lnTo>
                          <a:pt x="30" y="138"/>
                        </a:lnTo>
                        <a:lnTo>
                          <a:pt x="24" y="126"/>
                        </a:lnTo>
                        <a:lnTo>
                          <a:pt x="18" y="120"/>
                        </a:lnTo>
                        <a:lnTo>
                          <a:pt x="12" y="120"/>
                        </a:lnTo>
                        <a:lnTo>
                          <a:pt x="12" y="114"/>
                        </a:lnTo>
                        <a:lnTo>
                          <a:pt x="12" y="108"/>
                        </a:lnTo>
                        <a:lnTo>
                          <a:pt x="18" y="96"/>
                        </a:lnTo>
                        <a:lnTo>
                          <a:pt x="24" y="90"/>
                        </a:lnTo>
                        <a:lnTo>
                          <a:pt x="24" y="84"/>
                        </a:lnTo>
                        <a:lnTo>
                          <a:pt x="24" y="78"/>
                        </a:lnTo>
                        <a:lnTo>
                          <a:pt x="18" y="72"/>
                        </a:lnTo>
                        <a:lnTo>
                          <a:pt x="12" y="78"/>
                        </a:lnTo>
                        <a:lnTo>
                          <a:pt x="6" y="78"/>
                        </a:lnTo>
                        <a:lnTo>
                          <a:pt x="0" y="78"/>
                        </a:lnTo>
                        <a:lnTo>
                          <a:pt x="0" y="72"/>
                        </a:lnTo>
                        <a:lnTo>
                          <a:pt x="0" y="60"/>
                        </a:lnTo>
                        <a:lnTo>
                          <a:pt x="0" y="42"/>
                        </a:lnTo>
                        <a:lnTo>
                          <a:pt x="84" y="0"/>
                        </a:lnTo>
                        <a:lnTo>
                          <a:pt x="96" y="12"/>
                        </a:lnTo>
                        <a:lnTo>
                          <a:pt x="102" y="12"/>
                        </a:lnTo>
                        <a:lnTo>
                          <a:pt x="114" y="12"/>
                        </a:lnTo>
                        <a:lnTo>
                          <a:pt x="120" y="12"/>
                        </a:lnTo>
                        <a:lnTo>
                          <a:pt x="126" y="12"/>
                        </a:lnTo>
                        <a:lnTo>
                          <a:pt x="132" y="12"/>
                        </a:lnTo>
                        <a:lnTo>
                          <a:pt x="132" y="18"/>
                        </a:lnTo>
                        <a:lnTo>
                          <a:pt x="132" y="30"/>
                        </a:lnTo>
                        <a:lnTo>
                          <a:pt x="132" y="36"/>
                        </a:lnTo>
                        <a:lnTo>
                          <a:pt x="132" y="42"/>
                        </a:lnTo>
                        <a:lnTo>
                          <a:pt x="132" y="48"/>
                        </a:lnTo>
                        <a:lnTo>
                          <a:pt x="132" y="54"/>
                        </a:lnTo>
                        <a:lnTo>
                          <a:pt x="138" y="60"/>
                        </a:lnTo>
                        <a:lnTo>
                          <a:pt x="144" y="60"/>
                        </a:lnTo>
                        <a:lnTo>
                          <a:pt x="150" y="60"/>
                        </a:lnTo>
                        <a:lnTo>
                          <a:pt x="126" y="14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79" name="Freeform 796">
                    <a:extLst>
                      <a:ext uri="{FF2B5EF4-FFF2-40B4-BE49-F238E27FC236}">
                        <a16:creationId xmlns:a16="http://schemas.microsoft.com/office/drawing/2014/main" xmlns="" id="{D867D276-BC82-E040-AA4D-CB1649903B07}"/>
                      </a:ext>
                    </a:extLst>
                  </p:cNvPr>
                  <p:cNvSpPr>
                    <a:spLocks/>
                  </p:cNvSpPr>
                  <p:nvPr/>
                </p:nvSpPr>
                <p:spPr bwMode="auto">
                  <a:xfrm>
                    <a:off x="7023241" y="3750314"/>
                    <a:ext cx="379793" cy="443092"/>
                  </a:xfrm>
                  <a:custGeom>
                    <a:avLst/>
                    <a:gdLst/>
                    <a:ahLst/>
                    <a:cxnLst>
                      <a:cxn ang="0">
                        <a:pos x="6" y="144"/>
                      </a:cxn>
                      <a:cxn ang="0">
                        <a:pos x="0" y="138"/>
                      </a:cxn>
                      <a:cxn ang="0">
                        <a:pos x="6" y="132"/>
                      </a:cxn>
                      <a:cxn ang="0">
                        <a:pos x="12" y="126"/>
                      </a:cxn>
                      <a:cxn ang="0">
                        <a:pos x="18" y="126"/>
                      </a:cxn>
                      <a:cxn ang="0">
                        <a:pos x="24" y="120"/>
                      </a:cxn>
                      <a:cxn ang="0">
                        <a:pos x="24" y="114"/>
                      </a:cxn>
                      <a:cxn ang="0">
                        <a:pos x="18" y="108"/>
                      </a:cxn>
                      <a:cxn ang="0">
                        <a:pos x="12" y="108"/>
                      </a:cxn>
                      <a:cxn ang="0">
                        <a:pos x="36" y="0"/>
                      </a:cxn>
                      <a:cxn ang="0">
                        <a:pos x="48" y="6"/>
                      </a:cxn>
                      <a:cxn ang="0">
                        <a:pos x="78" y="12"/>
                      </a:cxn>
                      <a:cxn ang="0">
                        <a:pos x="138" y="42"/>
                      </a:cxn>
                      <a:cxn ang="0">
                        <a:pos x="150" y="48"/>
                      </a:cxn>
                      <a:cxn ang="0">
                        <a:pos x="156" y="60"/>
                      </a:cxn>
                      <a:cxn ang="0">
                        <a:pos x="168" y="72"/>
                      </a:cxn>
                      <a:cxn ang="0">
                        <a:pos x="180" y="102"/>
                      </a:cxn>
                      <a:cxn ang="0">
                        <a:pos x="180" y="120"/>
                      </a:cxn>
                      <a:cxn ang="0">
                        <a:pos x="174" y="120"/>
                      </a:cxn>
                      <a:cxn ang="0">
                        <a:pos x="168" y="126"/>
                      </a:cxn>
                      <a:cxn ang="0">
                        <a:pos x="162" y="120"/>
                      </a:cxn>
                      <a:cxn ang="0">
                        <a:pos x="156" y="114"/>
                      </a:cxn>
                      <a:cxn ang="0">
                        <a:pos x="150" y="114"/>
                      </a:cxn>
                      <a:cxn ang="0">
                        <a:pos x="150" y="120"/>
                      </a:cxn>
                      <a:cxn ang="0">
                        <a:pos x="150" y="126"/>
                      </a:cxn>
                      <a:cxn ang="0">
                        <a:pos x="150" y="132"/>
                      </a:cxn>
                      <a:cxn ang="0">
                        <a:pos x="156" y="138"/>
                      </a:cxn>
                      <a:cxn ang="0">
                        <a:pos x="162" y="144"/>
                      </a:cxn>
                      <a:cxn ang="0">
                        <a:pos x="162" y="150"/>
                      </a:cxn>
                      <a:cxn ang="0">
                        <a:pos x="156" y="156"/>
                      </a:cxn>
                      <a:cxn ang="0">
                        <a:pos x="144" y="168"/>
                      </a:cxn>
                      <a:cxn ang="0">
                        <a:pos x="132" y="168"/>
                      </a:cxn>
                      <a:cxn ang="0">
                        <a:pos x="126" y="174"/>
                      </a:cxn>
                      <a:cxn ang="0">
                        <a:pos x="126" y="180"/>
                      </a:cxn>
                      <a:cxn ang="0">
                        <a:pos x="120" y="180"/>
                      </a:cxn>
                      <a:cxn ang="0">
                        <a:pos x="114" y="186"/>
                      </a:cxn>
                      <a:cxn ang="0">
                        <a:pos x="108" y="198"/>
                      </a:cxn>
                      <a:cxn ang="0">
                        <a:pos x="102" y="204"/>
                      </a:cxn>
                      <a:cxn ang="0">
                        <a:pos x="102" y="210"/>
                      </a:cxn>
                      <a:cxn ang="0">
                        <a:pos x="96" y="210"/>
                      </a:cxn>
                      <a:cxn ang="0">
                        <a:pos x="90" y="204"/>
                      </a:cxn>
                      <a:cxn ang="0">
                        <a:pos x="78" y="198"/>
                      </a:cxn>
                      <a:cxn ang="0">
                        <a:pos x="66" y="186"/>
                      </a:cxn>
                      <a:cxn ang="0">
                        <a:pos x="60" y="180"/>
                      </a:cxn>
                      <a:cxn ang="0">
                        <a:pos x="60" y="174"/>
                      </a:cxn>
                      <a:cxn ang="0">
                        <a:pos x="66" y="168"/>
                      </a:cxn>
                      <a:cxn ang="0">
                        <a:pos x="72" y="168"/>
                      </a:cxn>
                      <a:cxn ang="0">
                        <a:pos x="72" y="162"/>
                      </a:cxn>
                      <a:cxn ang="0">
                        <a:pos x="66" y="156"/>
                      </a:cxn>
                      <a:cxn ang="0">
                        <a:pos x="60" y="150"/>
                      </a:cxn>
                      <a:cxn ang="0">
                        <a:pos x="54" y="150"/>
                      </a:cxn>
                      <a:cxn ang="0">
                        <a:pos x="48" y="156"/>
                      </a:cxn>
                      <a:cxn ang="0">
                        <a:pos x="42" y="162"/>
                      </a:cxn>
                      <a:cxn ang="0">
                        <a:pos x="30" y="162"/>
                      </a:cxn>
                      <a:cxn ang="0">
                        <a:pos x="30" y="156"/>
                      </a:cxn>
                      <a:cxn ang="0">
                        <a:pos x="30" y="150"/>
                      </a:cxn>
                      <a:cxn ang="0">
                        <a:pos x="36" y="144"/>
                      </a:cxn>
                      <a:cxn ang="0">
                        <a:pos x="30" y="138"/>
                      </a:cxn>
                      <a:cxn ang="0">
                        <a:pos x="24" y="132"/>
                      </a:cxn>
                      <a:cxn ang="0">
                        <a:pos x="18" y="138"/>
                      </a:cxn>
                      <a:cxn ang="0">
                        <a:pos x="6" y="144"/>
                      </a:cxn>
                    </a:cxnLst>
                    <a:rect l="0" t="0" r="r" b="b"/>
                    <a:pathLst>
                      <a:path w="180" h="210">
                        <a:moveTo>
                          <a:pt x="6" y="144"/>
                        </a:moveTo>
                        <a:lnTo>
                          <a:pt x="0" y="138"/>
                        </a:lnTo>
                        <a:lnTo>
                          <a:pt x="6" y="132"/>
                        </a:lnTo>
                        <a:lnTo>
                          <a:pt x="12" y="126"/>
                        </a:lnTo>
                        <a:lnTo>
                          <a:pt x="18" y="126"/>
                        </a:lnTo>
                        <a:lnTo>
                          <a:pt x="24" y="120"/>
                        </a:lnTo>
                        <a:lnTo>
                          <a:pt x="24" y="114"/>
                        </a:lnTo>
                        <a:lnTo>
                          <a:pt x="18" y="108"/>
                        </a:lnTo>
                        <a:lnTo>
                          <a:pt x="12" y="108"/>
                        </a:lnTo>
                        <a:lnTo>
                          <a:pt x="36" y="0"/>
                        </a:lnTo>
                        <a:lnTo>
                          <a:pt x="48" y="6"/>
                        </a:lnTo>
                        <a:lnTo>
                          <a:pt x="78" y="12"/>
                        </a:lnTo>
                        <a:lnTo>
                          <a:pt x="138" y="42"/>
                        </a:lnTo>
                        <a:lnTo>
                          <a:pt x="150" y="48"/>
                        </a:lnTo>
                        <a:lnTo>
                          <a:pt x="156" y="60"/>
                        </a:lnTo>
                        <a:lnTo>
                          <a:pt x="168" y="72"/>
                        </a:lnTo>
                        <a:lnTo>
                          <a:pt x="180" y="102"/>
                        </a:lnTo>
                        <a:lnTo>
                          <a:pt x="180" y="120"/>
                        </a:lnTo>
                        <a:lnTo>
                          <a:pt x="174" y="120"/>
                        </a:lnTo>
                        <a:lnTo>
                          <a:pt x="168" y="126"/>
                        </a:lnTo>
                        <a:lnTo>
                          <a:pt x="162" y="120"/>
                        </a:lnTo>
                        <a:lnTo>
                          <a:pt x="156" y="114"/>
                        </a:lnTo>
                        <a:lnTo>
                          <a:pt x="150" y="114"/>
                        </a:lnTo>
                        <a:lnTo>
                          <a:pt x="150" y="120"/>
                        </a:lnTo>
                        <a:lnTo>
                          <a:pt x="150" y="126"/>
                        </a:lnTo>
                        <a:lnTo>
                          <a:pt x="150" y="132"/>
                        </a:lnTo>
                        <a:lnTo>
                          <a:pt x="156" y="138"/>
                        </a:lnTo>
                        <a:lnTo>
                          <a:pt x="162" y="144"/>
                        </a:lnTo>
                        <a:lnTo>
                          <a:pt x="162" y="150"/>
                        </a:lnTo>
                        <a:lnTo>
                          <a:pt x="156" y="156"/>
                        </a:lnTo>
                        <a:lnTo>
                          <a:pt x="144" y="168"/>
                        </a:lnTo>
                        <a:lnTo>
                          <a:pt x="132" y="168"/>
                        </a:lnTo>
                        <a:lnTo>
                          <a:pt x="126" y="174"/>
                        </a:lnTo>
                        <a:lnTo>
                          <a:pt x="126" y="180"/>
                        </a:lnTo>
                        <a:lnTo>
                          <a:pt x="120" y="180"/>
                        </a:lnTo>
                        <a:lnTo>
                          <a:pt x="114" y="186"/>
                        </a:lnTo>
                        <a:lnTo>
                          <a:pt x="108" y="198"/>
                        </a:lnTo>
                        <a:lnTo>
                          <a:pt x="102" y="204"/>
                        </a:lnTo>
                        <a:lnTo>
                          <a:pt x="102" y="210"/>
                        </a:lnTo>
                        <a:lnTo>
                          <a:pt x="96" y="210"/>
                        </a:lnTo>
                        <a:lnTo>
                          <a:pt x="90" y="204"/>
                        </a:lnTo>
                        <a:lnTo>
                          <a:pt x="78" y="198"/>
                        </a:lnTo>
                        <a:lnTo>
                          <a:pt x="66" y="186"/>
                        </a:lnTo>
                        <a:lnTo>
                          <a:pt x="60" y="180"/>
                        </a:lnTo>
                        <a:lnTo>
                          <a:pt x="60" y="174"/>
                        </a:lnTo>
                        <a:lnTo>
                          <a:pt x="66" y="168"/>
                        </a:lnTo>
                        <a:lnTo>
                          <a:pt x="72" y="168"/>
                        </a:lnTo>
                        <a:lnTo>
                          <a:pt x="72" y="162"/>
                        </a:lnTo>
                        <a:lnTo>
                          <a:pt x="66" y="156"/>
                        </a:lnTo>
                        <a:lnTo>
                          <a:pt x="60" y="150"/>
                        </a:lnTo>
                        <a:lnTo>
                          <a:pt x="54" y="150"/>
                        </a:lnTo>
                        <a:lnTo>
                          <a:pt x="48" y="156"/>
                        </a:lnTo>
                        <a:lnTo>
                          <a:pt x="42" y="162"/>
                        </a:lnTo>
                        <a:lnTo>
                          <a:pt x="30" y="162"/>
                        </a:lnTo>
                        <a:lnTo>
                          <a:pt x="30" y="156"/>
                        </a:lnTo>
                        <a:lnTo>
                          <a:pt x="30" y="150"/>
                        </a:lnTo>
                        <a:lnTo>
                          <a:pt x="36" y="144"/>
                        </a:lnTo>
                        <a:lnTo>
                          <a:pt x="30" y="138"/>
                        </a:lnTo>
                        <a:lnTo>
                          <a:pt x="24" y="132"/>
                        </a:lnTo>
                        <a:lnTo>
                          <a:pt x="18" y="138"/>
                        </a:lnTo>
                        <a:lnTo>
                          <a:pt x="6" y="14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99" name="Freeform 773">
                    <a:extLst>
                      <a:ext uri="{FF2B5EF4-FFF2-40B4-BE49-F238E27FC236}">
                        <a16:creationId xmlns:a16="http://schemas.microsoft.com/office/drawing/2014/main" xmlns="" id="{40B43E49-C7DC-394D-BFA4-D95272256E36}"/>
                      </a:ext>
                    </a:extLst>
                  </p:cNvPr>
                  <p:cNvSpPr>
                    <a:spLocks/>
                  </p:cNvSpPr>
                  <p:nvPr/>
                </p:nvSpPr>
                <p:spPr bwMode="auto">
                  <a:xfrm>
                    <a:off x="6985262" y="2952750"/>
                    <a:ext cx="443092" cy="620328"/>
                  </a:xfrm>
                  <a:custGeom>
                    <a:avLst/>
                    <a:gdLst/>
                    <a:ahLst/>
                    <a:cxnLst>
                      <a:cxn ang="0">
                        <a:pos x="0" y="114"/>
                      </a:cxn>
                      <a:cxn ang="0">
                        <a:pos x="24" y="96"/>
                      </a:cxn>
                      <a:cxn ang="0">
                        <a:pos x="54" y="60"/>
                      </a:cxn>
                      <a:cxn ang="0">
                        <a:pos x="72" y="48"/>
                      </a:cxn>
                      <a:cxn ang="0">
                        <a:pos x="96" y="18"/>
                      </a:cxn>
                      <a:cxn ang="0">
                        <a:pos x="108" y="0"/>
                      </a:cxn>
                      <a:cxn ang="0">
                        <a:pos x="114" y="24"/>
                      </a:cxn>
                      <a:cxn ang="0">
                        <a:pos x="126" y="36"/>
                      </a:cxn>
                      <a:cxn ang="0">
                        <a:pos x="126" y="48"/>
                      </a:cxn>
                      <a:cxn ang="0">
                        <a:pos x="156" y="66"/>
                      </a:cxn>
                      <a:cxn ang="0">
                        <a:pos x="162" y="78"/>
                      </a:cxn>
                      <a:cxn ang="0">
                        <a:pos x="168" y="90"/>
                      </a:cxn>
                      <a:cxn ang="0">
                        <a:pos x="168" y="114"/>
                      </a:cxn>
                      <a:cxn ang="0">
                        <a:pos x="186" y="144"/>
                      </a:cxn>
                      <a:cxn ang="0">
                        <a:pos x="180" y="162"/>
                      </a:cxn>
                      <a:cxn ang="0">
                        <a:pos x="186" y="168"/>
                      </a:cxn>
                      <a:cxn ang="0">
                        <a:pos x="186" y="174"/>
                      </a:cxn>
                      <a:cxn ang="0">
                        <a:pos x="192" y="174"/>
                      </a:cxn>
                      <a:cxn ang="0">
                        <a:pos x="192" y="180"/>
                      </a:cxn>
                      <a:cxn ang="0">
                        <a:pos x="198" y="186"/>
                      </a:cxn>
                      <a:cxn ang="0">
                        <a:pos x="192" y="192"/>
                      </a:cxn>
                      <a:cxn ang="0">
                        <a:pos x="198" y="210"/>
                      </a:cxn>
                      <a:cxn ang="0">
                        <a:pos x="210" y="216"/>
                      </a:cxn>
                      <a:cxn ang="0">
                        <a:pos x="78" y="282"/>
                      </a:cxn>
                      <a:cxn ang="0">
                        <a:pos x="78" y="294"/>
                      </a:cxn>
                      <a:cxn ang="0">
                        <a:pos x="72" y="294"/>
                      </a:cxn>
                      <a:cxn ang="0">
                        <a:pos x="66" y="294"/>
                      </a:cxn>
                      <a:cxn ang="0">
                        <a:pos x="60" y="288"/>
                      </a:cxn>
                      <a:cxn ang="0">
                        <a:pos x="60" y="282"/>
                      </a:cxn>
                      <a:cxn ang="0">
                        <a:pos x="60" y="270"/>
                      </a:cxn>
                      <a:cxn ang="0">
                        <a:pos x="60" y="252"/>
                      </a:cxn>
                      <a:cxn ang="0">
                        <a:pos x="60" y="246"/>
                      </a:cxn>
                      <a:cxn ang="0">
                        <a:pos x="54" y="246"/>
                      </a:cxn>
                      <a:cxn ang="0">
                        <a:pos x="48" y="246"/>
                      </a:cxn>
                      <a:cxn ang="0">
                        <a:pos x="42" y="246"/>
                      </a:cxn>
                      <a:cxn ang="0">
                        <a:pos x="24" y="246"/>
                      </a:cxn>
                      <a:cxn ang="0">
                        <a:pos x="18" y="240"/>
                      </a:cxn>
                      <a:cxn ang="0">
                        <a:pos x="12" y="234"/>
                      </a:cxn>
                      <a:cxn ang="0">
                        <a:pos x="0" y="114"/>
                      </a:cxn>
                    </a:cxnLst>
                    <a:rect l="0" t="0" r="r" b="b"/>
                    <a:pathLst>
                      <a:path w="210" h="294">
                        <a:moveTo>
                          <a:pt x="0" y="114"/>
                        </a:moveTo>
                        <a:lnTo>
                          <a:pt x="24" y="96"/>
                        </a:lnTo>
                        <a:lnTo>
                          <a:pt x="54" y="60"/>
                        </a:lnTo>
                        <a:lnTo>
                          <a:pt x="72" y="48"/>
                        </a:lnTo>
                        <a:lnTo>
                          <a:pt x="96" y="18"/>
                        </a:lnTo>
                        <a:lnTo>
                          <a:pt x="108" y="0"/>
                        </a:lnTo>
                        <a:lnTo>
                          <a:pt x="114" y="24"/>
                        </a:lnTo>
                        <a:lnTo>
                          <a:pt x="126" y="36"/>
                        </a:lnTo>
                        <a:lnTo>
                          <a:pt x="126" y="48"/>
                        </a:lnTo>
                        <a:lnTo>
                          <a:pt x="156" y="66"/>
                        </a:lnTo>
                        <a:lnTo>
                          <a:pt x="162" y="78"/>
                        </a:lnTo>
                        <a:lnTo>
                          <a:pt x="168" y="90"/>
                        </a:lnTo>
                        <a:lnTo>
                          <a:pt x="168" y="114"/>
                        </a:lnTo>
                        <a:lnTo>
                          <a:pt x="186" y="144"/>
                        </a:lnTo>
                        <a:lnTo>
                          <a:pt x="180" y="162"/>
                        </a:lnTo>
                        <a:lnTo>
                          <a:pt x="186" y="168"/>
                        </a:lnTo>
                        <a:lnTo>
                          <a:pt x="186" y="174"/>
                        </a:lnTo>
                        <a:lnTo>
                          <a:pt x="192" y="174"/>
                        </a:lnTo>
                        <a:lnTo>
                          <a:pt x="192" y="180"/>
                        </a:lnTo>
                        <a:lnTo>
                          <a:pt x="198" y="186"/>
                        </a:lnTo>
                        <a:lnTo>
                          <a:pt x="192" y="192"/>
                        </a:lnTo>
                        <a:lnTo>
                          <a:pt x="198" y="210"/>
                        </a:lnTo>
                        <a:lnTo>
                          <a:pt x="210" y="216"/>
                        </a:lnTo>
                        <a:lnTo>
                          <a:pt x="78" y="282"/>
                        </a:lnTo>
                        <a:lnTo>
                          <a:pt x="78" y="294"/>
                        </a:lnTo>
                        <a:lnTo>
                          <a:pt x="72" y="294"/>
                        </a:lnTo>
                        <a:lnTo>
                          <a:pt x="66" y="294"/>
                        </a:lnTo>
                        <a:lnTo>
                          <a:pt x="60" y="288"/>
                        </a:lnTo>
                        <a:lnTo>
                          <a:pt x="60" y="282"/>
                        </a:lnTo>
                        <a:lnTo>
                          <a:pt x="60" y="270"/>
                        </a:lnTo>
                        <a:lnTo>
                          <a:pt x="60" y="252"/>
                        </a:lnTo>
                        <a:lnTo>
                          <a:pt x="60" y="246"/>
                        </a:lnTo>
                        <a:lnTo>
                          <a:pt x="54" y="246"/>
                        </a:lnTo>
                        <a:lnTo>
                          <a:pt x="48" y="246"/>
                        </a:lnTo>
                        <a:lnTo>
                          <a:pt x="42" y="246"/>
                        </a:lnTo>
                        <a:lnTo>
                          <a:pt x="24" y="246"/>
                        </a:lnTo>
                        <a:lnTo>
                          <a:pt x="18" y="240"/>
                        </a:lnTo>
                        <a:lnTo>
                          <a:pt x="12" y="234"/>
                        </a:lnTo>
                        <a:lnTo>
                          <a:pt x="0" y="11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00" name="Freeform 794">
                    <a:extLst>
                      <a:ext uri="{FF2B5EF4-FFF2-40B4-BE49-F238E27FC236}">
                        <a16:creationId xmlns:a16="http://schemas.microsoft.com/office/drawing/2014/main" xmlns="" id="{D82555A6-4A87-9542-9A68-7190B6FEFCB1}"/>
                      </a:ext>
                    </a:extLst>
                  </p:cNvPr>
                  <p:cNvSpPr>
                    <a:spLocks/>
                  </p:cNvSpPr>
                  <p:nvPr/>
                </p:nvSpPr>
                <p:spPr bwMode="auto">
                  <a:xfrm>
                    <a:off x="7099200" y="3408500"/>
                    <a:ext cx="481071" cy="595009"/>
                  </a:xfrm>
                  <a:custGeom>
                    <a:avLst/>
                    <a:gdLst/>
                    <a:ahLst/>
                    <a:cxnLst>
                      <a:cxn ang="0">
                        <a:pos x="12" y="168"/>
                      </a:cxn>
                      <a:cxn ang="0">
                        <a:pos x="42" y="174"/>
                      </a:cxn>
                      <a:cxn ang="0">
                        <a:pos x="102" y="204"/>
                      </a:cxn>
                      <a:cxn ang="0">
                        <a:pos x="114" y="210"/>
                      </a:cxn>
                      <a:cxn ang="0">
                        <a:pos x="120" y="222"/>
                      </a:cxn>
                      <a:cxn ang="0">
                        <a:pos x="132" y="234"/>
                      </a:cxn>
                      <a:cxn ang="0">
                        <a:pos x="144" y="264"/>
                      </a:cxn>
                      <a:cxn ang="0">
                        <a:pos x="144" y="282"/>
                      </a:cxn>
                      <a:cxn ang="0">
                        <a:pos x="144" y="270"/>
                      </a:cxn>
                      <a:cxn ang="0">
                        <a:pos x="150" y="264"/>
                      </a:cxn>
                      <a:cxn ang="0">
                        <a:pos x="150" y="258"/>
                      </a:cxn>
                      <a:cxn ang="0">
                        <a:pos x="156" y="258"/>
                      </a:cxn>
                      <a:cxn ang="0">
                        <a:pos x="162" y="258"/>
                      </a:cxn>
                      <a:cxn ang="0">
                        <a:pos x="162" y="252"/>
                      </a:cxn>
                      <a:cxn ang="0">
                        <a:pos x="168" y="246"/>
                      </a:cxn>
                      <a:cxn ang="0">
                        <a:pos x="174" y="240"/>
                      </a:cxn>
                      <a:cxn ang="0">
                        <a:pos x="180" y="246"/>
                      </a:cxn>
                      <a:cxn ang="0">
                        <a:pos x="186" y="246"/>
                      </a:cxn>
                      <a:cxn ang="0">
                        <a:pos x="192" y="252"/>
                      </a:cxn>
                      <a:cxn ang="0">
                        <a:pos x="198" y="252"/>
                      </a:cxn>
                      <a:cxn ang="0">
                        <a:pos x="198" y="246"/>
                      </a:cxn>
                      <a:cxn ang="0">
                        <a:pos x="192" y="240"/>
                      </a:cxn>
                      <a:cxn ang="0">
                        <a:pos x="192" y="234"/>
                      </a:cxn>
                      <a:cxn ang="0">
                        <a:pos x="192" y="228"/>
                      </a:cxn>
                      <a:cxn ang="0">
                        <a:pos x="198" y="222"/>
                      </a:cxn>
                      <a:cxn ang="0">
                        <a:pos x="204" y="222"/>
                      </a:cxn>
                      <a:cxn ang="0">
                        <a:pos x="204" y="216"/>
                      </a:cxn>
                      <a:cxn ang="0">
                        <a:pos x="210" y="210"/>
                      </a:cxn>
                      <a:cxn ang="0">
                        <a:pos x="210" y="204"/>
                      </a:cxn>
                      <a:cxn ang="0">
                        <a:pos x="204" y="186"/>
                      </a:cxn>
                      <a:cxn ang="0">
                        <a:pos x="204" y="174"/>
                      </a:cxn>
                      <a:cxn ang="0">
                        <a:pos x="204" y="168"/>
                      </a:cxn>
                      <a:cxn ang="0">
                        <a:pos x="210" y="162"/>
                      </a:cxn>
                      <a:cxn ang="0">
                        <a:pos x="210" y="156"/>
                      </a:cxn>
                      <a:cxn ang="0">
                        <a:pos x="222" y="150"/>
                      </a:cxn>
                      <a:cxn ang="0">
                        <a:pos x="228" y="150"/>
                      </a:cxn>
                      <a:cxn ang="0">
                        <a:pos x="228" y="144"/>
                      </a:cxn>
                      <a:cxn ang="0">
                        <a:pos x="228" y="138"/>
                      </a:cxn>
                      <a:cxn ang="0">
                        <a:pos x="228" y="126"/>
                      </a:cxn>
                      <a:cxn ang="0">
                        <a:pos x="228" y="108"/>
                      </a:cxn>
                      <a:cxn ang="0">
                        <a:pos x="228" y="102"/>
                      </a:cxn>
                      <a:cxn ang="0">
                        <a:pos x="222" y="90"/>
                      </a:cxn>
                      <a:cxn ang="0">
                        <a:pos x="216" y="90"/>
                      </a:cxn>
                      <a:cxn ang="0">
                        <a:pos x="210" y="90"/>
                      </a:cxn>
                      <a:cxn ang="0">
                        <a:pos x="198" y="90"/>
                      </a:cxn>
                      <a:cxn ang="0">
                        <a:pos x="192" y="90"/>
                      </a:cxn>
                      <a:cxn ang="0">
                        <a:pos x="180" y="90"/>
                      </a:cxn>
                      <a:cxn ang="0">
                        <a:pos x="174" y="84"/>
                      </a:cxn>
                      <a:cxn ang="0">
                        <a:pos x="174" y="78"/>
                      </a:cxn>
                      <a:cxn ang="0">
                        <a:pos x="174" y="66"/>
                      </a:cxn>
                      <a:cxn ang="0">
                        <a:pos x="174" y="54"/>
                      </a:cxn>
                      <a:cxn ang="0">
                        <a:pos x="174" y="36"/>
                      </a:cxn>
                      <a:cxn ang="0">
                        <a:pos x="180" y="30"/>
                      </a:cxn>
                      <a:cxn ang="0">
                        <a:pos x="180" y="24"/>
                      </a:cxn>
                      <a:cxn ang="0">
                        <a:pos x="180" y="18"/>
                      </a:cxn>
                      <a:cxn ang="0">
                        <a:pos x="180" y="12"/>
                      </a:cxn>
                      <a:cxn ang="0">
                        <a:pos x="174" y="6"/>
                      </a:cxn>
                      <a:cxn ang="0">
                        <a:pos x="168" y="0"/>
                      </a:cxn>
                      <a:cxn ang="0">
                        <a:pos x="156" y="0"/>
                      </a:cxn>
                      <a:cxn ang="0">
                        <a:pos x="24" y="66"/>
                      </a:cxn>
                      <a:cxn ang="0">
                        <a:pos x="24" y="78"/>
                      </a:cxn>
                      <a:cxn ang="0">
                        <a:pos x="0" y="162"/>
                      </a:cxn>
                      <a:cxn ang="0">
                        <a:pos x="12" y="168"/>
                      </a:cxn>
                    </a:cxnLst>
                    <a:rect l="0" t="0" r="r" b="b"/>
                    <a:pathLst>
                      <a:path w="228" h="282">
                        <a:moveTo>
                          <a:pt x="12" y="168"/>
                        </a:moveTo>
                        <a:lnTo>
                          <a:pt x="42" y="174"/>
                        </a:lnTo>
                        <a:lnTo>
                          <a:pt x="102" y="204"/>
                        </a:lnTo>
                        <a:lnTo>
                          <a:pt x="114" y="210"/>
                        </a:lnTo>
                        <a:lnTo>
                          <a:pt x="120" y="222"/>
                        </a:lnTo>
                        <a:lnTo>
                          <a:pt x="132" y="234"/>
                        </a:lnTo>
                        <a:lnTo>
                          <a:pt x="144" y="264"/>
                        </a:lnTo>
                        <a:lnTo>
                          <a:pt x="144" y="282"/>
                        </a:lnTo>
                        <a:lnTo>
                          <a:pt x="144" y="270"/>
                        </a:lnTo>
                        <a:lnTo>
                          <a:pt x="150" y="264"/>
                        </a:lnTo>
                        <a:lnTo>
                          <a:pt x="150" y="258"/>
                        </a:lnTo>
                        <a:lnTo>
                          <a:pt x="156" y="258"/>
                        </a:lnTo>
                        <a:lnTo>
                          <a:pt x="162" y="258"/>
                        </a:lnTo>
                        <a:lnTo>
                          <a:pt x="162" y="252"/>
                        </a:lnTo>
                        <a:lnTo>
                          <a:pt x="168" y="246"/>
                        </a:lnTo>
                        <a:lnTo>
                          <a:pt x="174" y="240"/>
                        </a:lnTo>
                        <a:lnTo>
                          <a:pt x="180" y="246"/>
                        </a:lnTo>
                        <a:lnTo>
                          <a:pt x="186" y="246"/>
                        </a:lnTo>
                        <a:lnTo>
                          <a:pt x="192" y="252"/>
                        </a:lnTo>
                        <a:lnTo>
                          <a:pt x="198" y="252"/>
                        </a:lnTo>
                        <a:lnTo>
                          <a:pt x="198" y="246"/>
                        </a:lnTo>
                        <a:lnTo>
                          <a:pt x="192" y="240"/>
                        </a:lnTo>
                        <a:lnTo>
                          <a:pt x="192" y="234"/>
                        </a:lnTo>
                        <a:lnTo>
                          <a:pt x="192" y="228"/>
                        </a:lnTo>
                        <a:lnTo>
                          <a:pt x="198" y="222"/>
                        </a:lnTo>
                        <a:lnTo>
                          <a:pt x="204" y="222"/>
                        </a:lnTo>
                        <a:lnTo>
                          <a:pt x="204" y="216"/>
                        </a:lnTo>
                        <a:lnTo>
                          <a:pt x="210" y="210"/>
                        </a:lnTo>
                        <a:lnTo>
                          <a:pt x="210" y="204"/>
                        </a:lnTo>
                        <a:lnTo>
                          <a:pt x="204" y="186"/>
                        </a:lnTo>
                        <a:lnTo>
                          <a:pt x="204" y="174"/>
                        </a:lnTo>
                        <a:lnTo>
                          <a:pt x="204" y="168"/>
                        </a:lnTo>
                        <a:lnTo>
                          <a:pt x="210" y="162"/>
                        </a:lnTo>
                        <a:lnTo>
                          <a:pt x="210" y="156"/>
                        </a:lnTo>
                        <a:lnTo>
                          <a:pt x="222" y="150"/>
                        </a:lnTo>
                        <a:lnTo>
                          <a:pt x="228" y="150"/>
                        </a:lnTo>
                        <a:lnTo>
                          <a:pt x="228" y="144"/>
                        </a:lnTo>
                        <a:lnTo>
                          <a:pt x="228" y="138"/>
                        </a:lnTo>
                        <a:lnTo>
                          <a:pt x="228" y="126"/>
                        </a:lnTo>
                        <a:lnTo>
                          <a:pt x="228" y="108"/>
                        </a:lnTo>
                        <a:lnTo>
                          <a:pt x="228" y="102"/>
                        </a:lnTo>
                        <a:lnTo>
                          <a:pt x="222" y="90"/>
                        </a:lnTo>
                        <a:lnTo>
                          <a:pt x="216" y="90"/>
                        </a:lnTo>
                        <a:lnTo>
                          <a:pt x="210" y="90"/>
                        </a:lnTo>
                        <a:lnTo>
                          <a:pt x="198" y="90"/>
                        </a:lnTo>
                        <a:lnTo>
                          <a:pt x="192" y="90"/>
                        </a:lnTo>
                        <a:lnTo>
                          <a:pt x="180" y="90"/>
                        </a:lnTo>
                        <a:lnTo>
                          <a:pt x="174" y="84"/>
                        </a:lnTo>
                        <a:lnTo>
                          <a:pt x="174" y="78"/>
                        </a:lnTo>
                        <a:lnTo>
                          <a:pt x="174" y="66"/>
                        </a:lnTo>
                        <a:lnTo>
                          <a:pt x="174" y="54"/>
                        </a:lnTo>
                        <a:lnTo>
                          <a:pt x="174" y="36"/>
                        </a:lnTo>
                        <a:lnTo>
                          <a:pt x="180" y="30"/>
                        </a:lnTo>
                        <a:lnTo>
                          <a:pt x="180" y="24"/>
                        </a:lnTo>
                        <a:lnTo>
                          <a:pt x="180" y="18"/>
                        </a:lnTo>
                        <a:lnTo>
                          <a:pt x="180" y="12"/>
                        </a:lnTo>
                        <a:lnTo>
                          <a:pt x="174" y="6"/>
                        </a:lnTo>
                        <a:lnTo>
                          <a:pt x="168" y="0"/>
                        </a:lnTo>
                        <a:lnTo>
                          <a:pt x="156" y="0"/>
                        </a:lnTo>
                        <a:lnTo>
                          <a:pt x="24" y="66"/>
                        </a:lnTo>
                        <a:lnTo>
                          <a:pt x="24" y="78"/>
                        </a:lnTo>
                        <a:lnTo>
                          <a:pt x="0" y="162"/>
                        </a:lnTo>
                        <a:lnTo>
                          <a:pt x="12" y="168"/>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05" name="Freeform 833">
                    <a:extLst>
                      <a:ext uri="{FF2B5EF4-FFF2-40B4-BE49-F238E27FC236}">
                        <a16:creationId xmlns:a16="http://schemas.microsoft.com/office/drawing/2014/main" xmlns="" id="{53930A46-CB3C-2842-B25F-8778370EFF16}"/>
                      </a:ext>
                    </a:extLst>
                  </p:cNvPr>
                  <p:cNvSpPr>
                    <a:spLocks/>
                  </p:cNvSpPr>
                  <p:nvPr/>
                </p:nvSpPr>
                <p:spPr bwMode="auto">
                  <a:xfrm>
                    <a:off x="6630788" y="4218725"/>
                    <a:ext cx="493731" cy="303834"/>
                  </a:xfrm>
                  <a:custGeom>
                    <a:avLst/>
                    <a:gdLst/>
                    <a:ahLst/>
                    <a:cxnLst>
                      <a:cxn ang="0">
                        <a:pos x="180" y="6"/>
                      </a:cxn>
                      <a:cxn ang="0">
                        <a:pos x="180" y="0"/>
                      </a:cxn>
                      <a:cxn ang="0">
                        <a:pos x="180" y="6"/>
                      </a:cxn>
                      <a:cxn ang="0">
                        <a:pos x="186" y="12"/>
                      </a:cxn>
                      <a:cxn ang="0">
                        <a:pos x="198" y="12"/>
                      </a:cxn>
                      <a:cxn ang="0">
                        <a:pos x="204" y="12"/>
                      </a:cxn>
                      <a:cxn ang="0">
                        <a:pos x="210" y="18"/>
                      </a:cxn>
                      <a:cxn ang="0">
                        <a:pos x="216" y="24"/>
                      </a:cxn>
                      <a:cxn ang="0">
                        <a:pos x="216" y="30"/>
                      </a:cxn>
                      <a:cxn ang="0">
                        <a:pos x="216" y="36"/>
                      </a:cxn>
                      <a:cxn ang="0">
                        <a:pos x="210" y="42"/>
                      </a:cxn>
                      <a:cxn ang="0">
                        <a:pos x="210" y="48"/>
                      </a:cxn>
                      <a:cxn ang="0">
                        <a:pos x="216" y="48"/>
                      </a:cxn>
                      <a:cxn ang="0">
                        <a:pos x="222" y="54"/>
                      </a:cxn>
                      <a:cxn ang="0">
                        <a:pos x="228" y="54"/>
                      </a:cxn>
                      <a:cxn ang="0">
                        <a:pos x="234" y="60"/>
                      </a:cxn>
                      <a:cxn ang="0">
                        <a:pos x="234" y="66"/>
                      </a:cxn>
                      <a:cxn ang="0">
                        <a:pos x="234" y="72"/>
                      </a:cxn>
                      <a:cxn ang="0">
                        <a:pos x="228" y="78"/>
                      </a:cxn>
                      <a:cxn ang="0">
                        <a:pos x="222" y="78"/>
                      </a:cxn>
                      <a:cxn ang="0">
                        <a:pos x="222" y="72"/>
                      </a:cxn>
                      <a:cxn ang="0">
                        <a:pos x="216" y="66"/>
                      </a:cxn>
                      <a:cxn ang="0">
                        <a:pos x="210" y="72"/>
                      </a:cxn>
                      <a:cxn ang="0">
                        <a:pos x="210" y="78"/>
                      </a:cxn>
                      <a:cxn ang="0">
                        <a:pos x="198" y="90"/>
                      </a:cxn>
                      <a:cxn ang="0">
                        <a:pos x="186" y="90"/>
                      </a:cxn>
                      <a:cxn ang="0">
                        <a:pos x="180" y="96"/>
                      </a:cxn>
                      <a:cxn ang="0">
                        <a:pos x="174" y="96"/>
                      </a:cxn>
                      <a:cxn ang="0">
                        <a:pos x="180" y="102"/>
                      </a:cxn>
                      <a:cxn ang="0">
                        <a:pos x="180" y="108"/>
                      </a:cxn>
                      <a:cxn ang="0">
                        <a:pos x="174" y="108"/>
                      </a:cxn>
                      <a:cxn ang="0">
                        <a:pos x="156" y="108"/>
                      </a:cxn>
                      <a:cxn ang="0">
                        <a:pos x="132" y="120"/>
                      </a:cxn>
                      <a:cxn ang="0">
                        <a:pos x="120" y="132"/>
                      </a:cxn>
                      <a:cxn ang="0">
                        <a:pos x="90" y="144"/>
                      </a:cxn>
                      <a:cxn ang="0">
                        <a:pos x="24" y="144"/>
                      </a:cxn>
                      <a:cxn ang="0">
                        <a:pos x="24" y="132"/>
                      </a:cxn>
                      <a:cxn ang="0">
                        <a:pos x="0" y="138"/>
                      </a:cxn>
                      <a:cxn ang="0">
                        <a:pos x="6" y="72"/>
                      </a:cxn>
                      <a:cxn ang="0">
                        <a:pos x="6" y="30"/>
                      </a:cxn>
                      <a:cxn ang="0">
                        <a:pos x="24" y="30"/>
                      </a:cxn>
                      <a:cxn ang="0">
                        <a:pos x="138" y="12"/>
                      </a:cxn>
                      <a:cxn ang="0">
                        <a:pos x="150" y="0"/>
                      </a:cxn>
                      <a:cxn ang="0">
                        <a:pos x="180" y="6"/>
                      </a:cxn>
                    </a:cxnLst>
                    <a:rect l="0" t="0" r="r" b="b"/>
                    <a:pathLst>
                      <a:path w="234" h="144">
                        <a:moveTo>
                          <a:pt x="180" y="6"/>
                        </a:moveTo>
                        <a:lnTo>
                          <a:pt x="180" y="0"/>
                        </a:lnTo>
                        <a:lnTo>
                          <a:pt x="180" y="6"/>
                        </a:lnTo>
                        <a:lnTo>
                          <a:pt x="186" y="12"/>
                        </a:lnTo>
                        <a:lnTo>
                          <a:pt x="198" y="12"/>
                        </a:lnTo>
                        <a:lnTo>
                          <a:pt x="204" y="12"/>
                        </a:lnTo>
                        <a:lnTo>
                          <a:pt x="210" y="18"/>
                        </a:lnTo>
                        <a:lnTo>
                          <a:pt x="216" y="24"/>
                        </a:lnTo>
                        <a:lnTo>
                          <a:pt x="216" y="30"/>
                        </a:lnTo>
                        <a:lnTo>
                          <a:pt x="216" y="36"/>
                        </a:lnTo>
                        <a:lnTo>
                          <a:pt x="210" y="42"/>
                        </a:lnTo>
                        <a:lnTo>
                          <a:pt x="210" y="48"/>
                        </a:lnTo>
                        <a:lnTo>
                          <a:pt x="216" y="48"/>
                        </a:lnTo>
                        <a:lnTo>
                          <a:pt x="222" y="54"/>
                        </a:lnTo>
                        <a:lnTo>
                          <a:pt x="228" y="54"/>
                        </a:lnTo>
                        <a:lnTo>
                          <a:pt x="234" y="60"/>
                        </a:lnTo>
                        <a:lnTo>
                          <a:pt x="234" y="66"/>
                        </a:lnTo>
                        <a:lnTo>
                          <a:pt x="234" y="72"/>
                        </a:lnTo>
                        <a:lnTo>
                          <a:pt x="228" y="78"/>
                        </a:lnTo>
                        <a:lnTo>
                          <a:pt x="222" y="78"/>
                        </a:lnTo>
                        <a:lnTo>
                          <a:pt x="222" y="72"/>
                        </a:lnTo>
                        <a:lnTo>
                          <a:pt x="216" y="66"/>
                        </a:lnTo>
                        <a:lnTo>
                          <a:pt x="210" y="72"/>
                        </a:lnTo>
                        <a:lnTo>
                          <a:pt x="210" y="78"/>
                        </a:lnTo>
                        <a:lnTo>
                          <a:pt x="198" y="90"/>
                        </a:lnTo>
                        <a:lnTo>
                          <a:pt x="186" y="90"/>
                        </a:lnTo>
                        <a:lnTo>
                          <a:pt x="180" y="96"/>
                        </a:lnTo>
                        <a:lnTo>
                          <a:pt x="174" y="96"/>
                        </a:lnTo>
                        <a:lnTo>
                          <a:pt x="180" y="102"/>
                        </a:lnTo>
                        <a:lnTo>
                          <a:pt x="180" y="108"/>
                        </a:lnTo>
                        <a:lnTo>
                          <a:pt x="174" y="108"/>
                        </a:lnTo>
                        <a:lnTo>
                          <a:pt x="156" y="108"/>
                        </a:lnTo>
                        <a:lnTo>
                          <a:pt x="132" y="120"/>
                        </a:lnTo>
                        <a:lnTo>
                          <a:pt x="120" y="132"/>
                        </a:lnTo>
                        <a:lnTo>
                          <a:pt x="90" y="144"/>
                        </a:lnTo>
                        <a:lnTo>
                          <a:pt x="24" y="144"/>
                        </a:lnTo>
                        <a:lnTo>
                          <a:pt x="24" y="132"/>
                        </a:lnTo>
                        <a:lnTo>
                          <a:pt x="0" y="138"/>
                        </a:lnTo>
                        <a:lnTo>
                          <a:pt x="6" y="72"/>
                        </a:lnTo>
                        <a:lnTo>
                          <a:pt x="6" y="30"/>
                        </a:lnTo>
                        <a:lnTo>
                          <a:pt x="24" y="30"/>
                        </a:lnTo>
                        <a:lnTo>
                          <a:pt x="138" y="12"/>
                        </a:lnTo>
                        <a:lnTo>
                          <a:pt x="150" y="0"/>
                        </a:lnTo>
                        <a:lnTo>
                          <a:pt x="180" y="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18" name="Freeform 769">
                    <a:extLst>
                      <a:ext uri="{FF2B5EF4-FFF2-40B4-BE49-F238E27FC236}">
                        <a16:creationId xmlns:a16="http://schemas.microsoft.com/office/drawing/2014/main" xmlns="" id="{0F54D69E-68EA-7341-B55C-BD3968404617}"/>
                      </a:ext>
                    </a:extLst>
                  </p:cNvPr>
                  <p:cNvSpPr>
                    <a:spLocks/>
                  </p:cNvSpPr>
                  <p:nvPr/>
                </p:nvSpPr>
                <p:spPr bwMode="auto">
                  <a:xfrm>
                    <a:off x="7365056" y="3142645"/>
                    <a:ext cx="607669" cy="493731"/>
                  </a:xfrm>
                  <a:custGeom>
                    <a:avLst/>
                    <a:gdLst/>
                    <a:ahLst/>
                    <a:cxnLst>
                      <a:cxn ang="0">
                        <a:pos x="18" y="120"/>
                      </a:cxn>
                      <a:cxn ang="0">
                        <a:pos x="18" y="96"/>
                      </a:cxn>
                      <a:cxn ang="0">
                        <a:pos x="12" y="84"/>
                      </a:cxn>
                      <a:cxn ang="0">
                        <a:pos x="6" y="78"/>
                      </a:cxn>
                      <a:cxn ang="0">
                        <a:pos x="18" y="66"/>
                      </a:cxn>
                      <a:cxn ang="0">
                        <a:pos x="36" y="72"/>
                      </a:cxn>
                      <a:cxn ang="0">
                        <a:pos x="48" y="66"/>
                      </a:cxn>
                      <a:cxn ang="0">
                        <a:pos x="60" y="66"/>
                      </a:cxn>
                      <a:cxn ang="0">
                        <a:pos x="78" y="60"/>
                      </a:cxn>
                      <a:cxn ang="0">
                        <a:pos x="90" y="42"/>
                      </a:cxn>
                      <a:cxn ang="0">
                        <a:pos x="96" y="48"/>
                      </a:cxn>
                      <a:cxn ang="0">
                        <a:pos x="168" y="12"/>
                      </a:cxn>
                      <a:cxn ang="0">
                        <a:pos x="192" y="54"/>
                      </a:cxn>
                      <a:cxn ang="0">
                        <a:pos x="198" y="66"/>
                      </a:cxn>
                      <a:cxn ang="0">
                        <a:pos x="198" y="78"/>
                      </a:cxn>
                      <a:cxn ang="0">
                        <a:pos x="210" y="84"/>
                      </a:cxn>
                      <a:cxn ang="0">
                        <a:pos x="216" y="72"/>
                      </a:cxn>
                      <a:cxn ang="0">
                        <a:pos x="228" y="78"/>
                      </a:cxn>
                      <a:cxn ang="0">
                        <a:pos x="240" y="90"/>
                      </a:cxn>
                      <a:cxn ang="0">
                        <a:pos x="234" y="102"/>
                      </a:cxn>
                      <a:cxn ang="0">
                        <a:pos x="240" y="114"/>
                      </a:cxn>
                      <a:cxn ang="0">
                        <a:pos x="258" y="114"/>
                      </a:cxn>
                      <a:cxn ang="0">
                        <a:pos x="276" y="114"/>
                      </a:cxn>
                      <a:cxn ang="0">
                        <a:pos x="288" y="120"/>
                      </a:cxn>
                      <a:cxn ang="0">
                        <a:pos x="282" y="132"/>
                      </a:cxn>
                      <a:cxn ang="0">
                        <a:pos x="234" y="180"/>
                      </a:cxn>
                      <a:cxn ang="0">
                        <a:pos x="102" y="234"/>
                      </a:cxn>
                      <a:cxn ang="0">
                        <a:pos x="96" y="216"/>
                      </a:cxn>
                      <a:cxn ang="0">
                        <a:pos x="84" y="216"/>
                      </a:cxn>
                      <a:cxn ang="0">
                        <a:pos x="66" y="216"/>
                      </a:cxn>
                      <a:cxn ang="0">
                        <a:pos x="48" y="210"/>
                      </a:cxn>
                      <a:cxn ang="0">
                        <a:pos x="48" y="192"/>
                      </a:cxn>
                      <a:cxn ang="0">
                        <a:pos x="48" y="162"/>
                      </a:cxn>
                      <a:cxn ang="0">
                        <a:pos x="54" y="150"/>
                      </a:cxn>
                      <a:cxn ang="0">
                        <a:pos x="54" y="138"/>
                      </a:cxn>
                      <a:cxn ang="0">
                        <a:pos x="42" y="126"/>
                      </a:cxn>
                    </a:cxnLst>
                    <a:rect l="0" t="0" r="r" b="b"/>
                    <a:pathLst>
                      <a:path w="288" h="234">
                        <a:moveTo>
                          <a:pt x="30" y="126"/>
                        </a:moveTo>
                        <a:lnTo>
                          <a:pt x="18" y="120"/>
                        </a:lnTo>
                        <a:lnTo>
                          <a:pt x="12" y="102"/>
                        </a:lnTo>
                        <a:lnTo>
                          <a:pt x="18" y="96"/>
                        </a:lnTo>
                        <a:lnTo>
                          <a:pt x="12" y="90"/>
                        </a:lnTo>
                        <a:lnTo>
                          <a:pt x="12" y="84"/>
                        </a:lnTo>
                        <a:lnTo>
                          <a:pt x="6" y="84"/>
                        </a:lnTo>
                        <a:lnTo>
                          <a:pt x="6" y="78"/>
                        </a:lnTo>
                        <a:lnTo>
                          <a:pt x="0" y="72"/>
                        </a:lnTo>
                        <a:lnTo>
                          <a:pt x="18" y="66"/>
                        </a:lnTo>
                        <a:lnTo>
                          <a:pt x="30" y="72"/>
                        </a:lnTo>
                        <a:lnTo>
                          <a:pt x="36" y="72"/>
                        </a:lnTo>
                        <a:lnTo>
                          <a:pt x="42" y="72"/>
                        </a:lnTo>
                        <a:lnTo>
                          <a:pt x="48" y="66"/>
                        </a:lnTo>
                        <a:lnTo>
                          <a:pt x="54" y="66"/>
                        </a:lnTo>
                        <a:lnTo>
                          <a:pt x="60" y="66"/>
                        </a:lnTo>
                        <a:lnTo>
                          <a:pt x="66" y="66"/>
                        </a:lnTo>
                        <a:lnTo>
                          <a:pt x="78" y="60"/>
                        </a:lnTo>
                        <a:lnTo>
                          <a:pt x="84" y="48"/>
                        </a:lnTo>
                        <a:lnTo>
                          <a:pt x="90" y="42"/>
                        </a:lnTo>
                        <a:lnTo>
                          <a:pt x="96" y="42"/>
                        </a:lnTo>
                        <a:lnTo>
                          <a:pt x="96" y="48"/>
                        </a:lnTo>
                        <a:lnTo>
                          <a:pt x="150" y="0"/>
                        </a:lnTo>
                        <a:lnTo>
                          <a:pt x="168" y="12"/>
                        </a:lnTo>
                        <a:lnTo>
                          <a:pt x="186" y="48"/>
                        </a:lnTo>
                        <a:lnTo>
                          <a:pt x="192" y="54"/>
                        </a:lnTo>
                        <a:lnTo>
                          <a:pt x="198" y="60"/>
                        </a:lnTo>
                        <a:lnTo>
                          <a:pt x="198" y="66"/>
                        </a:lnTo>
                        <a:lnTo>
                          <a:pt x="198" y="72"/>
                        </a:lnTo>
                        <a:lnTo>
                          <a:pt x="198" y="78"/>
                        </a:lnTo>
                        <a:lnTo>
                          <a:pt x="204" y="84"/>
                        </a:lnTo>
                        <a:lnTo>
                          <a:pt x="210" y="84"/>
                        </a:lnTo>
                        <a:lnTo>
                          <a:pt x="210" y="78"/>
                        </a:lnTo>
                        <a:lnTo>
                          <a:pt x="216" y="72"/>
                        </a:lnTo>
                        <a:lnTo>
                          <a:pt x="222" y="72"/>
                        </a:lnTo>
                        <a:lnTo>
                          <a:pt x="228" y="78"/>
                        </a:lnTo>
                        <a:lnTo>
                          <a:pt x="234" y="84"/>
                        </a:lnTo>
                        <a:lnTo>
                          <a:pt x="240" y="90"/>
                        </a:lnTo>
                        <a:lnTo>
                          <a:pt x="240" y="96"/>
                        </a:lnTo>
                        <a:lnTo>
                          <a:pt x="234" y="102"/>
                        </a:lnTo>
                        <a:lnTo>
                          <a:pt x="234" y="108"/>
                        </a:lnTo>
                        <a:lnTo>
                          <a:pt x="240" y="114"/>
                        </a:lnTo>
                        <a:lnTo>
                          <a:pt x="252" y="114"/>
                        </a:lnTo>
                        <a:lnTo>
                          <a:pt x="258" y="114"/>
                        </a:lnTo>
                        <a:lnTo>
                          <a:pt x="270" y="108"/>
                        </a:lnTo>
                        <a:lnTo>
                          <a:pt x="276" y="114"/>
                        </a:lnTo>
                        <a:lnTo>
                          <a:pt x="282" y="114"/>
                        </a:lnTo>
                        <a:lnTo>
                          <a:pt x="288" y="120"/>
                        </a:lnTo>
                        <a:lnTo>
                          <a:pt x="288" y="126"/>
                        </a:lnTo>
                        <a:lnTo>
                          <a:pt x="282" y="132"/>
                        </a:lnTo>
                        <a:lnTo>
                          <a:pt x="270" y="150"/>
                        </a:lnTo>
                        <a:lnTo>
                          <a:pt x="234" y="180"/>
                        </a:lnTo>
                        <a:lnTo>
                          <a:pt x="222" y="192"/>
                        </a:lnTo>
                        <a:lnTo>
                          <a:pt x="102" y="234"/>
                        </a:lnTo>
                        <a:lnTo>
                          <a:pt x="102" y="228"/>
                        </a:lnTo>
                        <a:lnTo>
                          <a:pt x="96" y="216"/>
                        </a:lnTo>
                        <a:lnTo>
                          <a:pt x="90" y="216"/>
                        </a:lnTo>
                        <a:lnTo>
                          <a:pt x="84" y="216"/>
                        </a:lnTo>
                        <a:lnTo>
                          <a:pt x="72" y="216"/>
                        </a:lnTo>
                        <a:lnTo>
                          <a:pt x="66" y="216"/>
                        </a:lnTo>
                        <a:lnTo>
                          <a:pt x="54" y="216"/>
                        </a:lnTo>
                        <a:lnTo>
                          <a:pt x="48" y="210"/>
                        </a:lnTo>
                        <a:lnTo>
                          <a:pt x="48" y="204"/>
                        </a:lnTo>
                        <a:lnTo>
                          <a:pt x="48" y="192"/>
                        </a:lnTo>
                        <a:lnTo>
                          <a:pt x="48" y="180"/>
                        </a:lnTo>
                        <a:lnTo>
                          <a:pt x="48" y="162"/>
                        </a:lnTo>
                        <a:lnTo>
                          <a:pt x="54" y="156"/>
                        </a:lnTo>
                        <a:lnTo>
                          <a:pt x="54" y="150"/>
                        </a:lnTo>
                        <a:lnTo>
                          <a:pt x="54" y="144"/>
                        </a:lnTo>
                        <a:lnTo>
                          <a:pt x="54" y="138"/>
                        </a:lnTo>
                        <a:lnTo>
                          <a:pt x="48" y="132"/>
                        </a:lnTo>
                        <a:lnTo>
                          <a:pt x="42" y="126"/>
                        </a:lnTo>
                        <a:lnTo>
                          <a:pt x="30" y="12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19" name="Freeform 788">
                    <a:extLst>
                      <a:ext uri="{FF2B5EF4-FFF2-40B4-BE49-F238E27FC236}">
                        <a16:creationId xmlns:a16="http://schemas.microsoft.com/office/drawing/2014/main" xmlns="" id="{45560AEB-A96F-0149-8DE4-F688409AB91E}"/>
                      </a:ext>
                    </a:extLst>
                  </p:cNvPr>
                  <p:cNvSpPr>
                    <a:spLocks/>
                  </p:cNvSpPr>
                  <p:nvPr/>
                </p:nvSpPr>
                <p:spPr bwMode="auto">
                  <a:xfrm>
                    <a:off x="6453554" y="3560417"/>
                    <a:ext cx="481071" cy="405112"/>
                  </a:xfrm>
                  <a:custGeom>
                    <a:avLst/>
                    <a:gdLst/>
                    <a:ahLst/>
                    <a:cxnLst>
                      <a:cxn ang="0">
                        <a:pos x="90" y="0"/>
                      </a:cxn>
                      <a:cxn ang="0">
                        <a:pos x="120" y="6"/>
                      </a:cxn>
                      <a:cxn ang="0">
                        <a:pos x="168" y="24"/>
                      </a:cxn>
                      <a:cxn ang="0">
                        <a:pos x="180" y="18"/>
                      </a:cxn>
                      <a:cxn ang="0">
                        <a:pos x="186" y="24"/>
                      </a:cxn>
                      <a:cxn ang="0">
                        <a:pos x="192" y="18"/>
                      </a:cxn>
                      <a:cxn ang="0">
                        <a:pos x="204" y="24"/>
                      </a:cxn>
                      <a:cxn ang="0">
                        <a:pos x="204" y="36"/>
                      </a:cxn>
                      <a:cxn ang="0">
                        <a:pos x="192" y="54"/>
                      </a:cxn>
                      <a:cxn ang="0">
                        <a:pos x="192" y="66"/>
                      </a:cxn>
                      <a:cxn ang="0">
                        <a:pos x="204" y="72"/>
                      </a:cxn>
                      <a:cxn ang="0">
                        <a:pos x="216" y="96"/>
                      </a:cxn>
                      <a:cxn ang="0">
                        <a:pos x="210" y="108"/>
                      </a:cxn>
                      <a:cxn ang="0">
                        <a:pos x="222" y="120"/>
                      </a:cxn>
                      <a:cxn ang="0">
                        <a:pos x="174" y="144"/>
                      </a:cxn>
                      <a:cxn ang="0">
                        <a:pos x="156" y="138"/>
                      </a:cxn>
                      <a:cxn ang="0">
                        <a:pos x="132" y="144"/>
                      </a:cxn>
                      <a:cxn ang="0">
                        <a:pos x="114" y="156"/>
                      </a:cxn>
                      <a:cxn ang="0">
                        <a:pos x="102" y="174"/>
                      </a:cxn>
                      <a:cxn ang="0">
                        <a:pos x="90" y="186"/>
                      </a:cxn>
                      <a:cxn ang="0">
                        <a:pos x="84" y="186"/>
                      </a:cxn>
                      <a:cxn ang="0">
                        <a:pos x="66" y="180"/>
                      </a:cxn>
                      <a:cxn ang="0">
                        <a:pos x="48" y="192"/>
                      </a:cxn>
                      <a:cxn ang="0">
                        <a:pos x="42" y="186"/>
                      </a:cxn>
                      <a:cxn ang="0">
                        <a:pos x="42" y="174"/>
                      </a:cxn>
                      <a:cxn ang="0">
                        <a:pos x="42" y="162"/>
                      </a:cxn>
                      <a:cxn ang="0">
                        <a:pos x="24" y="168"/>
                      </a:cxn>
                      <a:cxn ang="0">
                        <a:pos x="0" y="120"/>
                      </a:cxn>
                      <a:cxn ang="0">
                        <a:pos x="6" y="102"/>
                      </a:cxn>
                      <a:cxn ang="0">
                        <a:pos x="18" y="102"/>
                      </a:cxn>
                      <a:cxn ang="0">
                        <a:pos x="36" y="78"/>
                      </a:cxn>
                      <a:cxn ang="0">
                        <a:pos x="54" y="66"/>
                      </a:cxn>
                      <a:cxn ang="0">
                        <a:pos x="72" y="54"/>
                      </a:cxn>
                      <a:cxn ang="0">
                        <a:pos x="66" y="36"/>
                      </a:cxn>
                      <a:cxn ang="0">
                        <a:pos x="78" y="6"/>
                      </a:cxn>
                    </a:cxnLst>
                    <a:rect l="0" t="0" r="r" b="b"/>
                    <a:pathLst>
                      <a:path w="228" h="192">
                        <a:moveTo>
                          <a:pt x="84" y="0"/>
                        </a:moveTo>
                        <a:lnTo>
                          <a:pt x="90" y="0"/>
                        </a:lnTo>
                        <a:lnTo>
                          <a:pt x="102" y="0"/>
                        </a:lnTo>
                        <a:lnTo>
                          <a:pt x="120" y="6"/>
                        </a:lnTo>
                        <a:lnTo>
                          <a:pt x="156" y="24"/>
                        </a:lnTo>
                        <a:lnTo>
                          <a:pt x="168" y="24"/>
                        </a:lnTo>
                        <a:lnTo>
                          <a:pt x="180" y="6"/>
                        </a:lnTo>
                        <a:lnTo>
                          <a:pt x="180" y="18"/>
                        </a:lnTo>
                        <a:lnTo>
                          <a:pt x="180" y="24"/>
                        </a:lnTo>
                        <a:lnTo>
                          <a:pt x="186" y="24"/>
                        </a:lnTo>
                        <a:lnTo>
                          <a:pt x="192" y="24"/>
                        </a:lnTo>
                        <a:lnTo>
                          <a:pt x="192" y="18"/>
                        </a:lnTo>
                        <a:lnTo>
                          <a:pt x="198" y="18"/>
                        </a:lnTo>
                        <a:lnTo>
                          <a:pt x="204" y="24"/>
                        </a:lnTo>
                        <a:lnTo>
                          <a:pt x="204" y="30"/>
                        </a:lnTo>
                        <a:lnTo>
                          <a:pt x="204" y="36"/>
                        </a:lnTo>
                        <a:lnTo>
                          <a:pt x="198" y="42"/>
                        </a:lnTo>
                        <a:lnTo>
                          <a:pt x="192" y="54"/>
                        </a:lnTo>
                        <a:lnTo>
                          <a:pt x="192" y="60"/>
                        </a:lnTo>
                        <a:lnTo>
                          <a:pt x="192" y="66"/>
                        </a:lnTo>
                        <a:lnTo>
                          <a:pt x="198" y="66"/>
                        </a:lnTo>
                        <a:lnTo>
                          <a:pt x="204" y="72"/>
                        </a:lnTo>
                        <a:lnTo>
                          <a:pt x="210" y="84"/>
                        </a:lnTo>
                        <a:lnTo>
                          <a:pt x="216" y="96"/>
                        </a:lnTo>
                        <a:lnTo>
                          <a:pt x="210" y="102"/>
                        </a:lnTo>
                        <a:lnTo>
                          <a:pt x="210" y="108"/>
                        </a:lnTo>
                        <a:lnTo>
                          <a:pt x="216" y="120"/>
                        </a:lnTo>
                        <a:lnTo>
                          <a:pt x="222" y="120"/>
                        </a:lnTo>
                        <a:lnTo>
                          <a:pt x="228" y="120"/>
                        </a:lnTo>
                        <a:lnTo>
                          <a:pt x="174" y="144"/>
                        </a:lnTo>
                        <a:lnTo>
                          <a:pt x="162" y="144"/>
                        </a:lnTo>
                        <a:lnTo>
                          <a:pt x="156" y="138"/>
                        </a:lnTo>
                        <a:lnTo>
                          <a:pt x="144" y="138"/>
                        </a:lnTo>
                        <a:lnTo>
                          <a:pt x="132" y="144"/>
                        </a:lnTo>
                        <a:lnTo>
                          <a:pt x="120" y="150"/>
                        </a:lnTo>
                        <a:lnTo>
                          <a:pt x="114" y="156"/>
                        </a:lnTo>
                        <a:lnTo>
                          <a:pt x="108" y="168"/>
                        </a:lnTo>
                        <a:lnTo>
                          <a:pt x="102" y="174"/>
                        </a:lnTo>
                        <a:lnTo>
                          <a:pt x="102" y="180"/>
                        </a:lnTo>
                        <a:lnTo>
                          <a:pt x="90" y="186"/>
                        </a:lnTo>
                        <a:lnTo>
                          <a:pt x="84" y="192"/>
                        </a:lnTo>
                        <a:lnTo>
                          <a:pt x="84" y="186"/>
                        </a:lnTo>
                        <a:lnTo>
                          <a:pt x="72" y="180"/>
                        </a:lnTo>
                        <a:lnTo>
                          <a:pt x="66" y="180"/>
                        </a:lnTo>
                        <a:lnTo>
                          <a:pt x="54" y="186"/>
                        </a:lnTo>
                        <a:lnTo>
                          <a:pt x="48" y="192"/>
                        </a:lnTo>
                        <a:lnTo>
                          <a:pt x="42" y="192"/>
                        </a:lnTo>
                        <a:lnTo>
                          <a:pt x="42" y="186"/>
                        </a:lnTo>
                        <a:lnTo>
                          <a:pt x="42" y="180"/>
                        </a:lnTo>
                        <a:lnTo>
                          <a:pt x="42" y="174"/>
                        </a:lnTo>
                        <a:lnTo>
                          <a:pt x="42" y="168"/>
                        </a:lnTo>
                        <a:lnTo>
                          <a:pt x="42" y="162"/>
                        </a:lnTo>
                        <a:lnTo>
                          <a:pt x="36" y="162"/>
                        </a:lnTo>
                        <a:lnTo>
                          <a:pt x="24" y="168"/>
                        </a:lnTo>
                        <a:lnTo>
                          <a:pt x="12" y="180"/>
                        </a:lnTo>
                        <a:lnTo>
                          <a:pt x="0" y="120"/>
                        </a:lnTo>
                        <a:lnTo>
                          <a:pt x="0" y="102"/>
                        </a:lnTo>
                        <a:lnTo>
                          <a:pt x="6" y="102"/>
                        </a:lnTo>
                        <a:lnTo>
                          <a:pt x="12" y="102"/>
                        </a:lnTo>
                        <a:lnTo>
                          <a:pt x="18" y="102"/>
                        </a:lnTo>
                        <a:lnTo>
                          <a:pt x="30" y="96"/>
                        </a:lnTo>
                        <a:lnTo>
                          <a:pt x="36" y="78"/>
                        </a:lnTo>
                        <a:lnTo>
                          <a:pt x="42" y="72"/>
                        </a:lnTo>
                        <a:lnTo>
                          <a:pt x="54" y="66"/>
                        </a:lnTo>
                        <a:lnTo>
                          <a:pt x="60" y="60"/>
                        </a:lnTo>
                        <a:lnTo>
                          <a:pt x="72" y="54"/>
                        </a:lnTo>
                        <a:lnTo>
                          <a:pt x="72" y="42"/>
                        </a:lnTo>
                        <a:lnTo>
                          <a:pt x="66" y="36"/>
                        </a:lnTo>
                        <a:lnTo>
                          <a:pt x="72" y="12"/>
                        </a:lnTo>
                        <a:lnTo>
                          <a:pt x="78" y="6"/>
                        </a:lnTo>
                        <a:lnTo>
                          <a:pt x="84" y="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33" name="Freeform 822">
                    <a:extLst>
                      <a:ext uri="{FF2B5EF4-FFF2-40B4-BE49-F238E27FC236}">
                        <a16:creationId xmlns:a16="http://schemas.microsoft.com/office/drawing/2014/main" xmlns="" id="{4FC0D011-6763-5849-90F6-DCB78CEB44A7}"/>
                      </a:ext>
                    </a:extLst>
                  </p:cNvPr>
                  <p:cNvSpPr>
                    <a:spLocks/>
                  </p:cNvSpPr>
                  <p:nvPr/>
                </p:nvSpPr>
                <p:spPr bwMode="auto">
                  <a:xfrm>
                    <a:off x="7010582" y="4028829"/>
                    <a:ext cx="519050" cy="569689"/>
                  </a:xfrm>
                  <a:custGeom>
                    <a:avLst/>
                    <a:gdLst/>
                    <a:ahLst/>
                    <a:cxnLst>
                      <a:cxn ang="0">
                        <a:pos x="138" y="48"/>
                      </a:cxn>
                      <a:cxn ang="0">
                        <a:pos x="150" y="60"/>
                      </a:cxn>
                      <a:cxn ang="0">
                        <a:pos x="150" y="78"/>
                      </a:cxn>
                      <a:cxn ang="0">
                        <a:pos x="156" y="90"/>
                      </a:cxn>
                      <a:cxn ang="0">
                        <a:pos x="174" y="96"/>
                      </a:cxn>
                      <a:cxn ang="0">
                        <a:pos x="174" y="108"/>
                      </a:cxn>
                      <a:cxn ang="0">
                        <a:pos x="168" y="114"/>
                      </a:cxn>
                      <a:cxn ang="0">
                        <a:pos x="174" y="120"/>
                      </a:cxn>
                      <a:cxn ang="0">
                        <a:pos x="186" y="132"/>
                      </a:cxn>
                      <a:cxn ang="0">
                        <a:pos x="192" y="156"/>
                      </a:cxn>
                      <a:cxn ang="0">
                        <a:pos x="204" y="168"/>
                      </a:cxn>
                      <a:cxn ang="0">
                        <a:pos x="228" y="192"/>
                      </a:cxn>
                      <a:cxn ang="0">
                        <a:pos x="246" y="222"/>
                      </a:cxn>
                      <a:cxn ang="0">
                        <a:pos x="240" y="252"/>
                      </a:cxn>
                      <a:cxn ang="0">
                        <a:pos x="186" y="264"/>
                      </a:cxn>
                      <a:cxn ang="0">
                        <a:pos x="174" y="258"/>
                      </a:cxn>
                      <a:cxn ang="0">
                        <a:pos x="162" y="252"/>
                      </a:cxn>
                      <a:cxn ang="0">
                        <a:pos x="72" y="180"/>
                      </a:cxn>
                      <a:cxn ang="0">
                        <a:pos x="60" y="168"/>
                      </a:cxn>
                      <a:cxn ang="0">
                        <a:pos x="66" y="156"/>
                      </a:cxn>
                      <a:cxn ang="0">
                        <a:pos x="60" y="150"/>
                      </a:cxn>
                      <a:cxn ang="0">
                        <a:pos x="48" y="144"/>
                      </a:cxn>
                      <a:cxn ang="0">
                        <a:pos x="30" y="138"/>
                      </a:cxn>
                      <a:cxn ang="0">
                        <a:pos x="36" y="126"/>
                      </a:cxn>
                      <a:cxn ang="0">
                        <a:pos x="36" y="114"/>
                      </a:cxn>
                      <a:cxn ang="0">
                        <a:pos x="24" y="102"/>
                      </a:cxn>
                      <a:cxn ang="0">
                        <a:pos x="6" y="102"/>
                      </a:cxn>
                      <a:cxn ang="0">
                        <a:pos x="0" y="90"/>
                      </a:cxn>
                      <a:cxn ang="0">
                        <a:pos x="6" y="84"/>
                      </a:cxn>
                      <a:cxn ang="0">
                        <a:pos x="24" y="78"/>
                      </a:cxn>
                      <a:cxn ang="0">
                        <a:pos x="24" y="60"/>
                      </a:cxn>
                      <a:cxn ang="0">
                        <a:pos x="18" y="48"/>
                      </a:cxn>
                      <a:cxn ang="0">
                        <a:pos x="24" y="36"/>
                      </a:cxn>
                      <a:cxn ang="0">
                        <a:pos x="12" y="12"/>
                      </a:cxn>
                      <a:cxn ang="0">
                        <a:pos x="30" y="0"/>
                      </a:cxn>
                      <a:cxn ang="0">
                        <a:pos x="42" y="6"/>
                      </a:cxn>
                      <a:cxn ang="0">
                        <a:pos x="36" y="18"/>
                      </a:cxn>
                      <a:cxn ang="0">
                        <a:pos x="36" y="30"/>
                      </a:cxn>
                      <a:cxn ang="0">
                        <a:pos x="54" y="24"/>
                      </a:cxn>
                      <a:cxn ang="0">
                        <a:pos x="66" y="18"/>
                      </a:cxn>
                      <a:cxn ang="0">
                        <a:pos x="78" y="24"/>
                      </a:cxn>
                      <a:cxn ang="0">
                        <a:pos x="78" y="36"/>
                      </a:cxn>
                      <a:cxn ang="0">
                        <a:pos x="66" y="42"/>
                      </a:cxn>
                      <a:cxn ang="0">
                        <a:pos x="72" y="54"/>
                      </a:cxn>
                      <a:cxn ang="0">
                        <a:pos x="84" y="66"/>
                      </a:cxn>
                      <a:cxn ang="0">
                        <a:pos x="102" y="78"/>
                      </a:cxn>
                      <a:cxn ang="0">
                        <a:pos x="108" y="72"/>
                      </a:cxn>
                      <a:cxn ang="0">
                        <a:pos x="120" y="54"/>
                      </a:cxn>
                      <a:cxn ang="0">
                        <a:pos x="132" y="48"/>
                      </a:cxn>
                    </a:cxnLst>
                    <a:rect l="0" t="0" r="r" b="b"/>
                    <a:pathLst>
                      <a:path w="246" h="270">
                        <a:moveTo>
                          <a:pt x="132" y="48"/>
                        </a:moveTo>
                        <a:lnTo>
                          <a:pt x="138" y="48"/>
                        </a:lnTo>
                        <a:lnTo>
                          <a:pt x="144" y="54"/>
                        </a:lnTo>
                        <a:lnTo>
                          <a:pt x="150" y="60"/>
                        </a:lnTo>
                        <a:lnTo>
                          <a:pt x="150" y="66"/>
                        </a:lnTo>
                        <a:lnTo>
                          <a:pt x="150" y="78"/>
                        </a:lnTo>
                        <a:lnTo>
                          <a:pt x="150" y="90"/>
                        </a:lnTo>
                        <a:lnTo>
                          <a:pt x="156" y="90"/>
                        </a:lnTo>
                        <a:lnTo>
                          <a:pt x="162" y="90"/>
                        </a:lnTo>
                        <a:lnTo>
                          <a:pt x="174" y="96"/>
                        </a:lnTo>
                        <a:lnTo>
                          <a:pt x="180" y="102"/>
                        </a:lnTo>
                        <a:lnTo>
                          <a:pt x="174" y="108"/>
                        </a:lnTo>
                        <a:lnTo>
                          <a:pt x="168" y="108"/>
                        </a:lnTo>
                        <a:lnTo>
                          <a:pt x="168" y="114"/>
                        </a:lnTo>
                        <a:lnTo>
                          <a:pt x="174" y="114"/>
                        </a:lnTo>
                        <a:lnTo>
                          <a:pt x="174" y="120"/>
                        </a:lnTo>
                        <a:lnTo>
                          <a:pt x="180" y="126"/>
                        </a:lnTo>
                        <a:lnTo>
                          <a:pt x="186" y="132"/>
                        </a:lnTo>
                        <a:lnTo>
                          <a:pt x="192" y="144"/>
                        </a:lnTo>
                        <a:lnTo>
                          <a:pt x="192" y="156"/>
                        </a:lnTo>
                        <a:lnTo>
                          <a:pt x="198" y="162"/>
                        </a:lnTo>
                        <a:lnTo>
                          <a:pt x="204" y="168"/>
                        </a:lnTo>
                        <a:lnTo>
                          <a:pt x="210" y="174"/>
                        </a:lnTo>
                        <a:lnTo>
                          <a:pt x="228" y="192"/>
                        </a:lnTo>
                        <a:lnTo>
                          <a:pt x="240" y="210"/>
                        </a:lnTo>
                        <a:lnTo>
                          <a:pt x="246" y="222"/>
                        </a:lnTo>
                        <a:lnTo>
                          <a:pt x="234" y="240"/>
                        </a:lnTo>
                        <a:lnTo>
                          <a:pt x="240" y="252"/>
                        </a:lnTo>
                        <a:lnTo>
                          <a:pt x="228" y="270"/>
                        </a:lnTo>
                        <a:lnTo>
                          <a:pt x="186" y="264"/>
                        </a:lnTo>
                        <a:lnTo>
                          <a:pt x="180" y="258"/>
                        </a:lnTo>
                        <a:lnTo>
                          <a:pt x="174" y="258"/>
                        </a:lnTo>
                        <a:lnTo>
                          <a:pt x="168" y="258"/>
                        </a:lnTo>
                        <a:lnTo>
                          <a:pt x="162" y="252"/>
                        </a:lnTo>
                        <a:lnTo>
                          <a:pt x="78" y="186"/>
                        </a:lnTo>
                        <a:lnTo>
                          <a:pt x="72" y="180"/>
                        </a:lnTo>
                        <a:lnTo>
                          <a:pt x="66" y="174"/>
                        </a:lnTo>
                        <a:lnTo>
                          <a:pt x="60" y="168"/>
                        </a:lnTo>
                        <a:lnTo>
                          <a:pt x="66" y="162"/>
                        </a:lnTo>
                        <a:lnTo>
                          <a:pt x="66" y="156"/>
                        </a:lnTo>
                        <a:lnTo>
                          <a:pt x="66" y="150"/>
                        </a:lnTo>
                        <a:lnTo>
                          <a:pt x="60" y="150"/>
                        </a:lnTo>
                        <a:lnTo>
                          <a:pt x="54" y="150"/>
                        </a:lnTo>
                        <a:lnTo>
                          <a:pt x="48" y="144"/>
                        </a:lnTo>
                        <a:lnTo>
                          <a:pt x="42" y="144"/>
                        </a:lnTo>
                        <a:lnTo>
                          <a:pt x="30" y="138"/>
                        </a:lnTo>
                        <a:lnTo>
                          <a:pt x="30" y="132"/>
                        </a:lnTo>
                        <a:lnTo>
                          <a:pt x="36" y="126"/>
                        </a:lnTo>
                        <a:lnTo>
                          <a:pt x="36" y="120"/>
                        </a:lnTo>
                        <a:lnTo>
                          <a:pt x="36" y="114"/>
                        </a:lnTo>
                        <a:lnTo>
                          <a:pt x="30" y="108"/>
                        </a:lnTo>
                        <a:lnTo>
                          <a:pt x="24" y="102"/>
                        </a:lnTo>
                        <a:lnTo>
                          <a:pt x="18" y="102"/>
                        </a:lnTo>
                        <a:lnTo>
                          <a:pt x="6" y="102"/>
                        </a:lnTo>
                        <a:lnTo>
                          <a:pt x="0" y="96"/>
                        </a:lnTo>
                        <a:lnTo>
                          <a:pt x="0" y="90"/>
                        </a:lnTo>
                        <a:lnTo>
                          <a:pt x="0" y="96"/>
                        </a:lnTo>
                        <a:lnTo>
                          <a:pt x="6" y="84"/>
                        </a:lnTo>
                        <a:lnTo>
                          <a:pt x="18" y="78"/>
                        </a:lnTo>
                        <a:lnTo>
                          <a:pt x="24" y="78"/>
                        </a:lnTo>
                        <a:lnTo>
                          <a:pt x="30" y="66"/>
                        </a:lnTo>
                        <a:lnTo>
                          <a:pt x="24" y="60"/>
                        </a:lnTo>
                        <a:lnTo>
                          <a:pt x="18" y="54"/>
                        </a:lnTo>
                        <a:lnTo>
                          <a:pt x="18" y="48"/>
                        </a:lnTo>
                        <a:lnTo>
                          <a:pt x="18" y="42"/>
                        </a:lnTo>
                        <a:lnTo>
                          <a:pt x="24" y="36"/>
                        </a:lnTo>
                        <a:lnTo>
                          <a:pt x="18" y="18"/>
                        </a:lnTo>
                        <a:lnTo>
                          <a:pt x="12" y="12"/>
                        </a:lnTo>
                        <a:lnTo>
                          <a:pt x="24" y="6"/>
                        </a:lnTo>
                        <a:lnTo>
                          <a:pt x="30" y="0"/>
                        </a:lnTo>
                        <a:lnTo>
                          <a:pt x="36" y="6"/>
                        </a:lnTo>
                        <a:lnTo>
                          <a:pt x="42" y="6"/>
                        </a:lnTo>
                        <a:lnTo>
                          <a:pt x="42" y="12"/>
                        </a:lnTo>
                        <a:lnTo>
                          <a:pt x="36" y="18"/>
                        </a:lnTo>
                        <a:lnTo>
                          <a:pt x="36" y="24"/>
                        </a:lnTo>
                        <a:lnTo>
                          <a:pt x="36" y="30"/>
                        </a:lnTo>
                        <a:lnTo>
                          <a:pt x="48" y="30"/>
                        </a:lnTo>
                        <a:lnTo>
                          <a:pt x="54" y="24"/>
                        </a:lnTo>
                        <a:lnTo>
                          <a:pt x="60" y="18"/>
                        </a:lnTo>
                        <a:lnTo>
                          <a:pt x="66" y="18"/>
                        </a:lnTo>
                        <a:lnTo>
                          <a:pt x="72" y="24"/>
                        </a:lnTo>
                        <a:lnTo>
                          <a:pt x="78" y="24"/>
                        </a:lnTo>
                        <a:lnTo>
                          <a:pt x="78" y="30"/>
                        </a:lnTo>
                        <a:lnTo>
                          <a:pt x="78" y="36"/>
                        </a:lnTo>
                        <a:lnTo>
                          <a:pt x="72" y="36"/>
                        </a:lnTo>
                        <a:lnTo>
                          <a:pt x="66" y="42"/>
                        </a:lnTo>
                        <a:lnTo>
                          <a:pt x="66" y="48"/>
                        </a:lnTo>
                        <a:lnTo>
                          <a:pt x="72" y="54"/>
                        </a:lnTo>
                        <a:lnTo>
                          <a:pt x="78" y="60"/>
                        </a:lnTo>
                        <a:lnTo>
                          <a:pt x="84" y="66"/>
                        </a:lnTo>
                        <a:lnTo>
                          <a:pt x="96" y="72"/>
                        </a:lnTo>
                        <a:lnTo>
                          <a:pt x="102" y="78"/>
                        </a:lnTo>
                        <a:lnTo>
                          <a:pt x="108" y="78"/>
                        </a:lnTo>
                        <a:lnTo>
                          <a:pt x="108" y="72"/>
                        </a:lnTo>
                        <a:lnTo>
                          <a:pt x="114" y="66"/>
                        </a:lnTo>
                        <a:lnTo>
                          <a:pt x="120" y="54"/>
                        </a:lnTo>
                        <a:lnTo>
                          <a:pt x="126" y="48"/>
                        </a:lnTo>
                        <a:lnTo>
                          <a:pt x="132" y="48"/>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38" name="Freeform 795">
                    <a:extLst>
                      <a:ext uri="{FF2B5EF4-FFF2-40B4-BE49-F238E27FC236}">
                        <a16:creationId xmlns:a16="http://schemas.microsoft.com/office/drawing/2014/main" xmlns="" id="{9DF8345B-D54A-184D-A94B-3F0CA4D8FAE9}"/>
                      </a:ext>
                    </a:extLst>
                  </p:cNvPr>
                  <p:cNvSpPr>
                    <a:spLocks/>
                  </p:cNvSpPr>
                  <p:nvPr/>
                </p:nvSpPr>
                <p:spPr bwMode="auto">
                  <a:xfrm>
                    <a:off x="7289097" y="3876911"/>
                    <a:ext cx="569689" cy="645648"/>
                  </a:xfrm>
                  <a:custGeom>
                    <a:avLst/>
                    <a:gdLst/>
                    <a:ahLst/>
                    <a:cxnLst>
                      <a:cxn ang="0">
                        <a:pos x="246" y="48"/>
                      </a:cxn>
                      <a:cxn ang="0">
                        <a:pos x="222" y="48"/>
                      </a:cxn>
                      <a:cxn ang="0">
                        <a:pos x="210" y="30"/>
                      </a:cxn>
                      <a:cxn ang="0">
                        <a:pos x="198" y="30"/>
                      </a:cxn>
                      <a:cxn ang="0">
                        <a:pos x="186" y="36"/>
                      </a:cxn>
                      <a:cxn ang="0">
                        <a:pos x="162" y="36"/>
                      </a:cxn>
                      <a:cxn ang="0">
                        <a:pos x="156" y="24"/>
                      </a:cxn>
                      <a:cxn ang="0">
                        <a:pos x="150" y="0"/>
                      </a:cxn>
                      <a:cxn ang="0">
                        <a:pos x="108" y="30"/>
                      </a:cxn>
                      <a:cxn ang="0">
                        <a:pos x="96" y="24"/>
                      </a:cxn>
                      <a:cxn ang="0">
                        <a:pos x="84" y="18"/>
                      </a:cxn>
                      <a:cxn ang="0">
                        <a:pos x="72" y="30"/>
                      </a:cxn>
                      <a:cxn ang="0">
                        <a:pos x="66" y="36"/>
                      </a:cxn>
                      <a:cxn ang="0">
                        <a:pos x="60" y="42"/>
                      </a:cxn>
                      <a:cxn ang="0">
                        <a:pos x="54" y="60"/>
                      </a:cxn>
                      <a:cxn ang="0">
                        <a:pos x="42" y="66"/>
                      </a:cxn>
                      <a:cxn ang="0">
                        <a:pos x="30" y="54"/>
                      </a:cxn>
                      <a:cxn ang="0">
                        <a:pos x="24" y="60"/>
                      </a:cxn>
                      <a:cxn ang="0">
                        <a:pos x="24" y="72"/>
                      </a:cxn>
                      <a:cxn ang="0">
                        <a:pos x="36" y="84"/>
                      </a:cxn>
                      <a:cxn ang="0">
                        <a:pos x="30" y="96"/>
                      </a:cxn>
                      <a:cxn ang="0">
                        <a:pos x="6" y="108"/>
                      </a:cxn>
                      <a:cxn ang="0">
                        <a:pos x="0" y="120"/>
                      </a:cxn>
                      <a:cxn ang="0">
                        <a:pos x="12" y="126"/>
                      </a:cxn>
                      <a:cxn ang="0">
                        <a:pos x="18" y="138"/>
                      </a:cxn>
                      <a:cxn ang="0">
                        <a:pos x="18" y="162"/>
                      </a:cxn>
                      <a:cxn ang="0">
                        <a:pos x="30" y="162"/>
                      </a:cxn>
                      <a:cxn ang="0">
                        <a:pos x="48" y="174"/>
                      </a:cxn>
                      <a:cxn ang="0">
                        <a:pos x="36" y="180"/>
                      </a:cxn>
                      <a:cxn ang="0">
                        <a:pos x="42" y="186"/>
                      </a:cxn>
                      <a:cxn ang="0">
                        <a:pos x="48" y="198"/>
                      </a:cxn>
                      <a:cxn ang="0">
                        <a:pos x="60" y="216"/>
                      </a:cxn>
                      <a:cxn ang="0">
                        <a:pos x="66" y="234"/>
                      </a:cxn>
                      <a:cxn ang="0">
                        <a:pos x="78" y="246"/>
                      </a:cxn>
                      <a:cxn ang="0">
                        <a:pos x="108" y="282"/>
                      </a:cxn>
                      <a:cxn ang="0">
                        <a:pos x="126" y="294"/>
                      </a:cxn>
                      <a:cxn ang="0">
                        <a:pos x="138" y="294"/>
                      </a:cxn>
                      <a:cxn ang="0">
                        <a:pos x="156" y="300"/>
                      </a:cxn>
                      <a:cxn ang="0">
                        <a:pos x="180" y="306"/>
                      </a:cxn>
                      <a:cxn ang="0">
                        <a:pos x="204" y="300"/>
                      </a:cxn>
                      <a:cxn ang="0">
                        <a:pos x="234" y="270"/>
                      </a:cxn>
                      <a:cxn ang="0">
                        <a:pos x="246" y="210"/>
                      </a:cxn>
                      <a:cxn ang="0">
                        <a:pos x="258" y="192"/>
                      </a:cxn>
                      <a:cxn ang="0">
                        <a:pos x="258" y="180"/>
                      </a:cxn>
                      <a:cxn ang="0">
                        <a:pos x="258" y="150"/>
                      </a:cxn>
                      <a:cxn ang="0">
                        <a:pos x="264" y="132"/>
                      </a:cxn>
                      <a:cxn ang="0">
                        <a:pos x="258" y="108"/>
                      </a:cxn>
                      <a:cxn ang="0">
                        <a:pos x="264" y="96"/>
                      </a:cxn>
                      <a:cxn ang="0">
                        <a:pos x="264" y="84"/>
                      </a:cxn>
                      <a:cxn ang="0">
                        <a:pos x="252" y="84"/>
                      </a:cxn>
                      <a:cxn ang="0">
                        <a:pos x="240" y="78"/>
                      </a:cxn>
                      <a:cxn ang="0">
                        <a:pos x="264" y="54"/>
                      </a:cxn>
                    </a:cxnLst>
                    <a:rect l="0" t="0" r="r" b="b"/>
                    <a:pathLst>
                      <a:path w="270" h="306">
                        <a:moveTo>
                          <a:pt x="270" y="48"/>
                        </a:moveTo>
                        <a:lnTo>
                          <a:pt x="246" y="48"/>
                        </a:lnTo>
                        <a:lnTo>
                          <a:pt x="228" y="48"/>
                        </a:lnTo>
                        <a:lnTo>
                          <a:pt x="222" y="48"/>
                        </a:lnTo>
                        <a:lnTo>
                          <a:pt x="216" y="42"/>
                        </a:lnTo>
                        <a:lnTo>
                          <a:pt x="210" y="30"/>
                        </a:lnTo>
                        <a:lnTo>
                          <a:pt x="204" y="30"/>
                        </a:lnTo>
                        <a:lnTo>
                          <a:pt x="198" y="30"/>
                        </a:lnTo>
                        <a:lnTo>
                          <a:pt x="192" y="36"/>
                        </a:lnTo>
                        <a:lnTo>
                          <a:pt x="186" y="36"/>
                        </a:lnTo>
                        <a:lnTo>
                          <a:pt x="168" y="36"/>
                        </a:lnTo>
                        <a:lnTo>
                          <a:pt x="162" y="36"/>
                        </a:lnTo>
                        <a:lnTo>
                          <a:pt x="156" y="30"/>
                        </a:lnTo>
                        <a:lnTo>
                          <a:pt x="156" y="24"/>
                        </a:lnTo>
                        <a:lnTo>
                          <a:pt x="150" y="12"/>
                        </a:lnTo>
                        <a:lnTo>
                          <a:pt x="150" y="0"/>
                        </a:lnTo>
                        <a:lnTo>
                          <a:pt x="108" y="24"/>
                        </a:lnTo>
                        <a:lnTo>
                          <a:pt x="108" y="30"/>
                        </a:lnTo>
                        <a:lnTo>
                          <a:pt x="102" y="30"/>
                        </a:lnTo>
                        <a:lnTo>
                          <a:pt x="96" y="24"/>
                        </a:lnTo>
                        <a:lnTo>
                          <a:pt x="90" y="24"/>
                        </a:lnTo>
                        <a:lnTo>
                          <a:pt x="84" y="18"/>
                        </a:lnTo>
                        <a:lnTo>
                          <a:pt x="78" y="24"/>
                        </a:lnTo>
                        <a:lnTo>
                          <a:pt x="72" y="30"/>
                        </a:lnTo>
                        <a:lnTo>
                          <a:pt x="72" y="36"/>
                        </a:lnTo>
                        <a:lnTo>
                          <a:pt x="66" y="36"/>
                        </a:lnTo>
                        <a:lnTo>
                          <a:pt x="60" y="36"/>
                        </a:lnTo>
                        <a:lnTo>
                          <a:pt x="60" y="42"/>
                        </a:lnTo>
                        <a:lnTo>
                          <a:pt x="54" y="48"/>
                        </a:lnTo>
                        <a:lnTo>
                          <a:pt x="54" y="60"/>
                        </a:lnTo>
                        <a:lnTo>
                          <a:pt x="48" y="60"/>
                        </a:lnTo>
                        <a:lnTo>
                          <a:pt x="42" y="66"/>
                        </a:lnTo>
                        <a:lnTo>
                          <a:pt x="36" y="60"/>
                        </a:lnTo>
                        <a:lnTo>
                          <a:pt x="30" y="54"/>
                        </a:lnTo>
                        <a:lnTo>
                          <a:pt x="24" y="54"/>
                        </a:lnTo>
                        <a:lnTo>
                          <a:pt x="24" y="60"/>
                        </a:lnTo>
                        <a:lnTo>
                          <a:pt x="24" y="66"/>
                        </a:lnTo>
                        <a:lnTo>
                          <a:pt x="24" y="72"/>
                        </a:lnTo>
                        <a:lnTo>
                          <a:pt x="30" y="78"/>
                        </a:lnTo>
                        <a:lnTo>
                          <a:pt x="36" y="84"/>
                        </a:lnTo>
                        <a:lnTo>
                          <a:pt x="36" y="90"/>
                        </a:lnTo>
                        <a:lnTo>
                          <a:pt x="30" y="96"/>
                        </a:lnTo>
                        <a:lnTo>
                          <a:pt x="18" y="108"/>
                        </a:lnTo>
                        <a:lnTo>
                          <a:pt x="6" y="108"/>
                        </a:lnTo>
                        <a:lnTo>
                          <a:pt x="0" y="114"/>
                        </a:lnTo>
                        <a:lnTo>
                          <a:pt x="0" y="120"/>
                        </a:lnTo>
                        <a:lnTo>
                          <a:pt x="6" y="120"/>
                        </a:lnTo>
                        <a:lnTo>
                          <a:pt x="12" y="126"/>
                        </a:lnTo>
                        <a:lnTo>
                          <a:pt x="18" y="132"/>
                        </a:lnTo>
                        <a:lnTo>
                          <a:pt x="18" y="138"/>
                        </a:lnTo>
                        <a:lnTo>
                          <a:pt x="18" y="150"/>
                        </a:lnTo>
                        <a:lnTo>
                          <a:pt x="18" y="162"/>
                        </a:lnTo>
                        <a:lnTo>
                          <a:pt x="24" y="162"/>
                        </a:lnTo>
                        <a:lnTo>
                          <a:pt x="30" y="162"/>
                        </a:lnTo>
                        <a:lnTo>
                          <a:pt x="42" y="168"/>
                        </a:lnTo>
                        <a:lnTo>
                          <a:pt x="48" y="174"/>
                        </a:lnTo>
                        <a:lnTo>
                          <a:pt x="42" y="180"/>
                        </a:lnTo>
                        <a:lnTo>
                          <a:pt x="36" y="180"/>
                        </a:lnTo>
                        <a:lnTo>
                          <a:pt x="36" y="186"/>
                        </a:lnTo>
                        <a:lnTo>
                          <a:pt x="42" y="186"/>
                        </a:lnTo>
                        <a:lnTo>
                          <a:pt x="42" y="192"/>
                        </a:lnTo>
                        <a:lnTo>
                          <a:pt x="48" y="198"/>
                        </a:lnTo>
                        <a:lnTo>
                          <a:pt x="54" y="204"/>
                        </a:lnTo>
                        <a:lnTo>
                          <a:pt x="60" y="216"/>
                        </a:lnTo>
                        <a:lnTo>
                          <a:pt x="60" y="228"/>
                        </a:lnTo>
                        <a:lnTo>
                          <a:pt x="66" y="234"/>
                        </a:lnTo>
                        <a:lnTo>
                          <a:pt x="72" y="240"/>
                        </a:lnTo>
                        <a:lnTo>
                          <a:pt x="78" y="246"/>
                        </a:lnTo>
                        <a:lnTo>
                          <a:pt x="96" y="264"/>
                        </a:lnTo>
                        <a:lnTo>
                          <a:pt x="108" y="282"/>
                        </a:lnTo>
                        <a:lnTo>
                          <a:pt x="114" y="294"/>
                        </a:lnTo>
                        <a:lnTo>
                          <a:pt x="126" y="294"/>
                        </a:lnTo>
                        <a:lnTo>
                          <a:pt x="132" y="294"/>
                        </a:lnTo>
                        <a:lnTo>
                          <a:pt x="138" y="294"/>
                        </a:lnTo>
                        <a:lnTo>
                          <a:pt x="144" y="294"/>
                        </a:lnTo>
                        <a:lnTo>
                          <a:pt x="156" y="300"/>
                        </a:lnTo>
                        <a:lnTo>
                          <a:pt x="174" y="300"/>
                        </a:lnTo>
                        <a:lnTo>
                          <a:pt x="180" y="306"/>
                        </a:lnTo>
                        <a:lnTo>
                          <a:pt x="192" y="306"/>
                        </a:lnTo>
                        <a:lnTo>
                          <a:pt x="204" y="300"/>
                        </a:lnTo>
                        <a:lnTo>
                          <a:pt x="216" y="276"/>
                        </a:lnTo>
                        <a:lnTo>
                          <a:pt x="234" y="270"/>
                        </a:lnTo>
                        <a:lnTo>
                          <a:pt x="270" y="264"/>
                        </a:lnTo>
                        <a:lnTo>
                          <a:pt x="246" y="210"/>
                        </a:lnTo>
                        <a:lnTo>
                          <a:pt x="246" y="204"/>
                        </a:lnTo>
                        <a:lnTo>
                          <a:pt x="258" y="192"/>
                        </a:lnTo>
                        <a:lnTo>
                          <a:pt x="258" y="186"/>
                        </a:lnTo>
                        <a:lnTo>
                          <a:pt x="258" y="180"/>
                        </a:lnTo>
                        <a:lnTo>
                          <a:pt x="258" y="168"/>
                        </a:lnTo>
                        <a:lnTo>
                          <a:pt x="258" y="150"/>
                        </a:lnTo>
                        <a:lnTo>
                          <a:pt x="264" y="144"/>
                        </a:lnTo>
                        <a:lnTo>
                          <a:pt x="264" y="132"/>
                        </a:lnTo>
                        <a:lnTo>
                          <a:pt x="264" y="120"/>
                        </a:lnTo>
                        <a:lnTo>
                          <a:pt x="258" y="108"/>
                        </a:lnTo>
                        <a:lnTo>
                          <a:pt x="258" y="96"/>
                        </a:lnTo>
                        <a:lnTo>
                          <a:pt x="264" y="96"/>
                        </a:lnTo>
                        <a:lnTo>
                          <a:pt x="264" y="90"/>
                        </a:lnTo>
                        <a:lnTo>
                          <a:pt x="264" y="84"/>
                        </a:lnTo>
                        <a:lnTo>
                          <a:pt x="258" y="78"/>
                        </a:lnTo>
                        <a:lnTo>
                          <a:pt x="252" y="84"/>
                        </a:lnTo>
                        <a:lnTo>
                          <a:pt x="246" y="84"/>
                        </a:lnTo>
                        <a:lnTo>
                          <a:pt x="240" y="78"/>
                        </a:lnTo>
                        <a:lnTo>
                          <a:pt x="252" y="66"/>
                        </a:lnTo>
                        <a:lnTo>
                          <a:pt x="264" y="54"/>
                        </a:lnTo>
                        <a:lnTo>
                          <a:pt x="270" y="48"/>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39" name="Freeform 807">
                    <a:extLst>
                      <a:ext uri="{FF2B5EF4-FFF2-40B4-BE49-F238E27FC236}">
                        <a16:creationId xmlns:a16="http://schemas.microsoft.com/office/drawing/2014/main" xmlns="" id="{12ACF0FD-AA51-BD44-BCDD-099891537377}"/>
                      </a:ext>
                    </a:extLst>
                  </p:cNvPr>
                  <p:cNvSpPr>
                    <a:spLocks/>
                  </p:cNvSpPr>
                  <p:nvPr/>
                </p:nvSpPr>
                <p:spPr bwMode="auto">
                  <a:xfrm>
                    <a:off x="7795488" y="3978189"/>
                    <a:ext cx="544370" cy="493731"/>
                  </a:xfrm>
                  <a:custGeom>
                    <a:avLst/>
                    <a:gdLst/>
                    <a:ahLst/>
                    <a:cxnLst>
                      <a:cxn ang="0">
                        <a:pos x="12" y="18"/>
                      </a:cxn>
                      <a:cxn ang="0">
                        <a:pos x="6" y="36"/>
                      </a:cxn>
                      <a:cxn ang="0">
                        <a:pos x="18" y="30"/>
                      </a:cxn>
                      <a:cxn ang="0">
                        <a:pos x="24" y="42"/>
                      </a:cxn>
                      <a:cxn ang="0">
                        <a:pos x="18" y="48"/>
                      </a:cxn>
                      <a:cxn ang="0">
                        <a:pos x="18" y="60"/>
                      </a:cxn>
                      <a:cxn ang="0">
                        <a:pos x="24" y="84"/>
                      </a:cxn>
                      <a:cxn ang="0">
                        <a:pos x="18" y="102"/>
                      </a:cxn>
                      <a:cxn ang="0">
                        <a:pos x="18" y="132"/>
                      </a:cxn>
                      <a:cxn ang="0">
                        <a:pos x="18" y="144"/>
                      </a:cxn>
                      <a:cxn ang="0">
                        <a:pos x="6" y="162"/>
                      </a:cxn>
                      <a:cxn ang="0">
                        <a:pos x="54" y="222"/>
                      </a:cxn>
                      <a:cxn ang="0">
                        <a:pos x="102" y="204"/>
                      </a:cxn>
                      <a:cxn ang="0">
                        <a:pos x="138" y="234"/>
                      </a:cxn>
                      <a:cxn ang="0">
                        <a:pos x="174" y="174"/>
                      </a:cxn>
                      <a:cxn ang="0">
                        <a:pos x="186" y="162"/>
                      </a:cxn>
                      <a:cxn ang="0">
                        <a:pos x="198" y="162"/>
                      </a:cxn>
                      <a:cxn ang="0">
                        <a:pos x="192" y="150"/>
                      </a:cxn>
                      <a:cxn ang="0">
                        <a:pos x="186" y="138"/>
                      </a:cxn>
                      <a:cxn ang="0">
                        <a:pos x="198" y="126"/>
                      </a:cxn>
                      <a:cxn ang="0">
                        <a:pos x="246" y="96"/>
                      </a:cxn>
                      <a:cxn ang="0">
                        <a:pos x="246" y="96"/>
                      </a:cxn>
                      <a:cxn ang="0">
                        <a:pos x="246" y="84"/>
                      </a:cxn>
                      <a:cxn ang="0">
                        <a:pos x="228" y="84"/>
                      </a:cxn>
                      <a:cxn ang="0">
                        <a:pos x="216" y="72"/>
                      </a:cxn>
                      <a:cxn ang="0">
                        <a:pos x="210" y="66"/>
                      </a:cxn>
                      <a:cxn ang="0">
                        <a:pos x="198" y="66"/>
                      </a:cxn>
                      <a:cxn ang="0">
                        <a:pos x="174" y="72"/>
                      </a:cxn>
                      <a:cxn ang="0">
                        <a:pos x="150" y="66"/>
                      </a:cxn>
                      <a:cxn ang="0">
                        <a:pos x="96" y="36"/>
                      </a:cxn>
                      <a:cxn ang="0">
                        <a:pos x="102" y="12"/>
                      </a:cxn>
                      <a:cxn ang="0">
                        <a:pos x="96" y="0"/>
                      </a:cxn>
                      <a:cxn ang="0">
                        <a:pos x="78" y="0"/>
                      </a:cxn>
                      <a:cxn ang="0">
                        <a:pos x="54" y="12"/>
                      </a:cxn>
                      <a:cxn ang="0">
                        <a:pos x="30" y="18"/>
                      </a:cxn>
                      <a:cxn ang="0">
                        <a:pos x="30" y="6"/>
                      </a:cxn>
                      <a:cxn ang="0">
                        <a:pos x="24" y="6"/>
                      </a:cxn>
                    </a:cxnLst>
                    <a:rect l="0" t="0" r="r" b="b"/>
                    <a:pathLst>
                      <a:path w="258" h="234">
                        <a:moveTo>
                          <a:pt x="24" y="6"/>
                        </a:moveTo>
                        <a:lnTo>
                          <a:pt x="12" y="18"/>
                        </a:lnTo>
                        <a:lnTo>
                          <a:pt x="0" y="30"/>
                        </a:lnTo>
                        <a:lnTo>
                          <a:pt x="6" y="36"/>
                        </a:lnTo>
                        <a:lnTo>
                          <a:pt x="12" y="36"/>
                        </a:lnTo>
                        <a:lnTo>
                          <a:pt x="18" y="30"/>
                        </a:lnTo>
                        <a:lnTo>
                          <a:pt x="24" y="36"/>
                        </a:lnTo>
                        <a:lnTo>
                          <a:pt x="24" y="42"/>
                        </a:lnTo>
                        <a:lnTo>
                          <a:pt x="24" y="48"/>
                        </a:lnTo>
                        <a:lnTo>
                          <a:pt x="18" y="48"/>
                        </a:lnTo>
                        <a:lnTo>
                          <a:pt x="18" y="54"/>
                        </a:lnTo>
                        <a:lnTo>
                          <a:pt x="18" y="60"/>
                        </a:lnTo>
                        <a:lnTo>
                          <a:pt x="24" y="72"/>
                        </a:lnTo>
                        <a:lnTo>
                          <a:pt x="24" y="84"/>
                        </a:lnTo>
                        <a:lnTo>
                          <a:pt x="24" y="96"/>
                        </a:lnTo>
                        <a:lnTo>
                          <a:pt x="18" y="102"/>
                        </a:lnTo>
                        <a:lnTo>
                          <a:pt x="18" y="120"/>
                        </a:lnTo>
                        <a:lnTo>
                          <a:pt x="18" y="132"/>
                        </a:lnTo>
                        <a:lnTo>
                          <a:pt x="18" y="138"/>
                        </a:lnTo>
                        <a:lnTo>
                          <a:pt x="18" y="144"/>
                        </a:lnTo>
                        <a:lnTo>
                          <a:pt x="6" y="156"/>
                        </a:lnTo>
                        <a:lnTo>
                          <a:pt x="6" y="162"/>
                        </a:lnTo>
                        <a:lnTo>
                          <a:pt x="30" y="216"/>
                        </a:lnTo>
                        <a:lnTo>
                          <a:pt x="54" y="222"/>
                        </a:lnTo>
                        <a:lnTo>
                          <a:pt x="84" y="210"/>
                        </a:lnTo>
                        <a:lnTo>
                          <a:pt x="102" y="204"/>
                        </a:lnTo>
                        <a:lnTo>
                          <a:pt x="120" y="210"/>
                        </a:lnTo>
                        <a:lnTo>
                          <a:pt x="138" y="234"/>
                        </a:lnTo>
                        <a:lnTo>
                          <a:pt x="168" y="180"/>
                        </a:lnTo>
                        <a:lnTo>
                          <a:pt x="174" y="174"/>
                        </a:lnTo>
                        <a:lnTo>
                          <a:pt x="174" y="162"/>
                        </a:lnTo>
                        <a:lnTo>
                          <a:pt x="186" y="162"/>
                        </a:lnTo>
                        <a:lnTo>
                          <a:pt x="192" y="162"/>
                        </a:lnTo>
                        <a:lnTo>
                          <a:pt x="198" y="162"/>
                        </a:lnTo>
                        <a:lnTo>
                          <a:pt x="198" y="156"/>
                        </a:lnTo>
                        <a:lnTo>
                          <a:pt x="192" y="150"/>
                        </a:lnTo>
                        <a:lnTo>
                          <a:pt x="192" y="144"/>
                        </a:lnTo>
                        <a:lnTo>
                          <a:pt x="186" y="138"/>
                        </a:lnTo>
                        <a:lnTo>
                          <a:pt x="192" y="132"/>
                        </a:lnTo>
                        <a:lnTo>
                          <a:pt x="198" y="126"/>
                        </a:lnTo>
                        <a:lnTo>
                          <a:pt x="228" y="108"/>
                        </a:lnTo>
                        <a:lnTo>
                          <a:pt x="246" y="96"/>
                        </a:lnTo>
                        <a:lnTo>
                          <a:pt x="258" y="96"/>
                        </a:lnTo>
                        <a:lnTo>
                          <a:pt x="246" y="96"/>
                        </a:lnTo>
                        <a:lnTo>
                          <a:pt x="246" y="90"/>
                        </a:lnTo>
                        <a:lnTo>
                          <a:pt x="246" y="84"/>
                        </a:lnTo>
                        <a:lnTo>
                          <a:pt x="240" y="84"/>
                        </a:lnTo>
                        <a:lnTo>
                          <a:pt x="228" y="84"/>
                        </a:lnTo>
                        <a:lnTo>
                          <a:pt x="216" y="78"/>
                        </a:lnTo>
                        <a:lnTo>
                          <a:pt x="216" y="72"/>
                        </a:lnTo>
                        <a:lnTo>
                          <a:pt x="216" y="66"/>
                        </a:lnTo>
                        <a:lnTo>
                          <a:pt x="210" y="66"/>
                        </a:lnTo>
                        <a:lnTo>
                          <a:pt x="204" y="66"/>
                        </a:lnTo>
                        <a:lnTo>
                          <a:pt x="198" y="66"/>
                        </a:lnTo>
                        <a:lnTo>
                          <a:pt x="180" y="72"/>
                        </a:lnTo>
                        <a:lnTo>
                          <a:pt x="174" y="72"/>
                        </a:lnTo>
                        <a:lnTo>
                          <a:pt x="162" y="66"/>
                        </a:lnTo>
                        <a:lnTo>
                          <a:pt x="150" y="66"/>
                        </a:lnTo>
                        <a:lnTo>
                          <a:pt x="132" y="60"/>
                        </a:lnTo>
                        <a:lnTo>
                          <a:pt x="96" y="36"/>
                        </a:lnTo>
                        <a:lnTo>
                          <a:pt x="102" y="18"/>
                        </a:lnTo>
                        <a:lnTo>
                          <a:pt x="102" y="12"/>
                        </a:lnTo>
                        <a:lnTo>
                          <a:pt x="102" y="6"/>
                        </a:lnTo>
                        <a:lnTo>
                          <a:pt x="96" y="0"/>
                        </a:lnTo>
                        <a:lnTo>
                          <a:pt x="90" y="0"/>
                        </a:lnTo>
                        <a:lnTo>
                          <a:pt x="78" y="0"/>
                        </a:lnTo>
                        <a:lnTo>
                          <a:pt x="78" y="6"/>
                        </a:lnTo>
                        <a:lnTo>
                          <a:pt x="54" y="12"/>
                        </a:lnTo>
                        <a:lnTo>
                          <a:pt x="42" y="12"/>
                        </a:lnTo>
                        <a:lnTo>
                          <a:pt x="30" y="18"/>
                        </a:lnTo>
                        <a:lnTo>
                          <a:pt x="30" y="12"/>
                        </a:lnTo>
                        <a:lnTo>
                          <a:pt x="30" y="6"/>
                        </a:lnTo>
                        <a:lnTo>
                          <a:pt x="30" y="0"/>
                        </a:lnTo>
                        <a:lnTo>
                          <a:pt x="24" y="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50" name="Freeform 793">
                    <a:extLst>
                      <a:ext uri="{FF2B5EF4-FFF2-40B4-BE49-F238E27FC236}">
                        <a16:creationId xmlns:a16="http://schemas.microsoft.com/office/drawing/2014/main" xmlns="" id="{64A265D0-88CD-B745-BBEB-FC7BC79C204B}"/>
                      </a:ext>
                    </a:extLst>
                  </p:cNvPr>
                  <p:cNvSpPr>
                    <a:spLocks/>
                  </p:cNvSpPr>
                  <p:nvPr/>
                </p:nvSpPr>
                <p:spPr bwMode="auto">
                  <a:xfrm>
                    <a:off x="7504313" y="3547758"/>
                    <a:ext cx="493731" cy="468411"/>
                  </a:xfrm>
                  <a:custGeom>
                    <a:avLst/>
                    <a:gdLst/>
                    <a:ahLst/>
                    <a:cxnLst>
                      <a:cxn ang="0">
                        <a:pos x="36" y="42"/>
                      </a:cxn>
                      <a:cxn ang="0">
                        <a:pos x="156" y="0"/>
                      </a:cxn>
                      <a:cxn ang="0">
                        <a:pos x="204" y="90"/>
                      </a:cxn>
                      <a:cxn ang="0">
                        <a:pos x="210" y="96"/>
                      </a:cxn>
                      <a:cxn ang="0">
                        <a:pos x="234" y="138"/>
                      </a:cxn>
                      <a:cxn ang="0">
                        <a:pos x="228" y="144"/>
                      </a:cxn>
                      <a:cxn ang="0">
                        <a:pos x="222" y="144"/>
                      </a:cxn>
                      <a:cxn ang="0">
                        <a:pos x="222" y="150"/>
                      </a:cxn>
                      <a:cxn ang="0">
                        <a:pos x="222" y="162"/>
                      </a:cxn>
                      <a:cxn ang="0">
                        <a:pos x="216" y="174"/>
                      </a:cxn>
                      <a:cxn ang="0">
                        <a:pos x="216" y="180"/>
                      </a:cxn>
                      <a:cxn ang="0">
                        <a:pos x="216" y="186"/>
                      </a:cxn>
                      <a:cxn ang="0">
                        <a:pos x="204" y="186"/>
                      </a:cxn>
                      <a:cxn ang="0">
                        <a:pos x="198" y="186"/>
                      </a:cxn>
                      <a:cxn ang="0">
                        <a:pos x="198" y="192"/>
                      </a:cxn>
                      <a:cxn ang="0">
                        <a:pos x="198" y="198"/>
                      </a:cxn>
                      <a:cxn ang="0">
                        <a:pos x="204" y="204"/>
                      </a:cxn>
                      <a:cxn ang="0">
                        <a:pos x="216" y="210"/>
                      </a:cxn>
                      <a:cxn ang="0">
                        <a:pos x="192" y="216"/>
                      </a:cxn>
                      <a:cxn ang="0">
                        <a:pos x="180" y="216"/>
                      </a:cxn>
                      <a:cxn ang="0">
                        <a:pos x="168" y="222"/>
                      </a:cxn>
                      <a:cxn ang="0">
                        <a:pos x="168" y="216"/>
                      </a:cxn>
                      <a:cxn ang="0">
                        <a:pos x="168" y="210"/>
                      </a:cxn>
                      <a:cxn ang="0">
                        <a:pos x="168" y="204"/>
                      </a:cxn>
                      <a:cxn ang="0">
                        <a:pos x="144" y="204"/>
                      </a:cxn>
                      <a:cxn ang="0">
                        <a:pos x="126" y="204"/>
                      </a:cxn>
                      <a:cxn ang="0">
                        <a:pos x="120" y="204"/>
                      </a:cxn>
                      <a:cxn ang="0">
                        <a:pos x="114" y="198"/>
                      </a:cxn>
                      <a:cxn ang="0">
                        <a:pos x="108" y="186"/>
                      </a:cxn>
                      <a:cxn ang="0">
                        <a:pos x="102" y="186"/>
                      </a:cxn>
                      <a:cxn ang="0">
                        <a:pos x="96" y="186"/>
                      </a:cxn>
                      <a:cxn ang="0">
                        <a:pos x="90" y="192"/>
                      </a:cxn>
                      <a:cxn ang="0">
                        <a:pos x="84" y="192"/>
                      </a:cxn>
                      <a:cxn ang="0">
                        <a:pos x="66" y="192"/>
                      </a:cxn>
                      <a:cxn ang="0">
                        <a:pos x="60" y="192"/>
                      </a:cxn>
                      <a:cxn ang="0">
                        <a:pos x="54" y="186"/>
                      </a:cxn>
                      <a:cxn ang="0">
                        <a:pos x="54" y="180"/>
                      </a:cxn>
                      <a:cxn ang="0">
                        <a:pos x="48" y="168"/>
                      </a:cxn>
                      <a:cxn ang="0">
                        <a:pos x="48" y="156"/>
                      </a:cxn>
                      <a:cxn ang="0">
                        <a:pos x="6" y="180"/>
                      </a:cxn>
                      <a:cxn ang="0">
                        <a:pos x="0" y="174"/>
                      </a:cxn>
                      <a:cxn ang="0">
                        <a:pos x="0" y="168"/>
                      </a:cxn>
                      <a:cxn ang="0">
                        <a:pos x="0" y="162"/>
                      </a:cxn>
                      <a:cxn ang="0">
                        <a:pos x="6" y="156"/>
                      </a:cxn>
                      <a:cxn ang="0">
                        <a:pos x="12" y="156"/>
                      </a:cxn>
                      <a:cxn ang="0">
                        <a:pos x="12" y="150"/>
                      </a:cxn>
                      <a:cxn ang="0">
                        <a:pos x="18" y="144"/>
                      </a:cxn>
                      <a:cxn ang="0">
                        <a:pos x="18" y="138"/>
                      </a:cxn>
                      <a:cxn ang="0">
                        <a:pos x="12" y="120"/>
                      </a:cxn>
                      <a:cxn ang="0">
                        <a:pos x="12" y="108"/>
                      </a:cxn>
                      <a:cxn ang="0">
                        <a:pos x="12" y="102"/>
                      </a:cxn>
                      <a:cxn ang="0">
                        <a:pos x="18" y="96"/>
                      </a:cxn>
                      <a:cxn ang="0">
                        <a:pos x="18" y="90"/>
                      </a:cxn>
                      <a:cxn ang="0">
                        <a:pos x="30" y="84"/>
                      </a:cxn>
                      <a:cxn ang="0">
                        <a:pos x="36" y="84"/>
                      </a:cxn>
                      <a:cxn ang="0">
                        <a:pos x="36" y="78"/>
                      </a:cxn>
                      <a:cxn ang="0">
                        <a:pos x="36" y="72"/>
                      </a:cxn>
                      <a:cxn ang="0">
                        <a:pos x="36" y="60"/>
                      </a:cxn>
                      <a:cxn ang="0">
                        <a:pos x="36" y="42"/>
                      </a:cxn>
                    </a:cxnLst>
                    <a:rect l="0" t="0" r="r" b="b"/>
                    <a:pathLst>
                      <a:path w="234" h="222">
                        <a:moveTo>
                          <a:pt x="36" y="42"/>
                        </a:moveTo>
                        <a:lnTo>
                          <a:pt x="156" y="0"/>
                        </a:lnTo>
                        <a:lnTo>
                          <a:pt x="204" y="90"/>
                        </a:lnTo>
                        <a:lnTo>
                          <a:pt x="210" y="96"/>
                        </a:lnTo>
                        <a:lnTo>
                          <a:pt x="234" y="138"/>
                        </a:lnTo>
                        <a:lnTo>
                          <a:pt x="228" y="144"/>
                        </a:lnTo>
                        <a:lnTo>
                          <a:pt x="222" y="144"/>
                        </a:lnTo>
                        <a:lnTo>
                          <a:pt x="222" y="150"/>
                        </a:lnTo>
                        <a:lnTo>
                          <a:pt x="222" y="162"/>
                        </a:lnTo>
                        <a:lnTo>
                          <a:pt x="216" y="174"/>
                        </a:lnTo>
                        <a:lnTo>
                          <a:pt x="216" y="180"/>
                        </a:lnTo>
                        <a:lnTo>
                          <a:pt x="216" y="186"/>
                        </a:lnTo>
                        <a:lnTo>
                          <a:pt x="204" y="186"/>
                        </a:lnTo>
                        <a:lnTo>
                          <a:pt x="198" y="186"/>
                        </a:lnTo>
                        <a:lnTo>
                          <a:pt x="198" y="192"/>
                        </a:lnTo>
                        <a:lnTo>
                          <a:pt x="198" y="198"/>
                        </a:lnTo>
                        <a:lnTo>
                          <a:pt x="204" y="204"/>
                        </a:lnTo>
                        <a:lnTo>
                          <a:pt x="216" y="210"/>
                        </a:lnTo>
                        <a:lnTo>
                          <a:pt x="192" y="216"/>
                        </a:lnTo>
                        <a:lnTo>
                          <a:pt x="180" y="216"/>
                        </a:lnTo>
                        <a:lnTo>
                          <a:pt x="168" y="222"/>
                        </a:lnTo>
                        <a:lnTo>
                          <a:pt x="168" y="216"/>
                        </a:lnTo>
                        <a:lnTo>
                          <a:pt x="168" y="210"/>
                        </a:lnTo>
                        <a:lnTo>
                          <a:pt x="168" y="204"/>
                        </a:lnTo>
                        <a:lnTo>
                          <a:pt x="144" y="204"/>
                        </a:lnTo>
                        <a:lnTo>
                          <a:pt x="126" y="204"/>
                        </a:lnTo>
                        <a:lnTo>
                          <a:pt x="120" y="204"/>
                        </a:lnTo>
                        <a:lnTo>
                          <a:pt x="114" y="198"/>
                        </a:lnTo>
                        <a:lnTo>
                          <a:pt x="108" y="186"/>
                        </a:lnTo>
                        <a:lnTo>
                          <a:pt x="102" y="186"/>
                        </a:lnTo>
                        <a:lnTo>
                          <a:pt x="96" y="186"/>
                        </a:lnTo>
                        <a:lnTo>
                          <a:pt x="90" y="192"/>
                        </a:lnTo>
                        <a:lnTo>
                          <a:pt x="84" y="192"/>
                        </a:lnTo>
                        <a:lnTo>
                          <a:pt x="66" y="192"/>
                        </a:lnTo>
                        <a:lnTo>
                          <a:pt x="60" y="192"/>
                        </a:lnTo>
                        <a:lnTo>
                          <a:pt x="54" y="186"/>
                        </a:lnTo>
                        <a:lnTo>
                          <a:pt x="54" y="180"/>
                        </a:lnTo>
                        <a:lnTo>
                          <a:pt x="48" y="168"/>
                        </a:lnTo>
                        <a:lnTo>
                          <a:pt x="48" y="156"/>
                        </a:lnTo>
                        <a:lnTo>
                          <a:pt x="6" y="180"/>
                        </a:lnTo>
                        <a:lnTo>
                          <a:pt x="0" y="174"/>
                        </a:lnTo>
                        <a:lnTo>
                          <a:pt x="0" y="168"/>
                        </a:lnTo>
                        <a:lnTo>
                          <a:pt x="0" y="162"/>
                        </a:lnTo>
                        <a:lnTo>
                          <a:pt x="6" y="156"/>
                        </a:lnTo>
                        <a:lnTo>
                          <a:pt x="12" y="156"/>
                        </a:lnTo>
                        <a:lnTo>
                          <a:pt x="12" y="150"/>
                        </a:lnTo>
                        <a:lnTo>
                          <a:pt x="18" y="144"/>
                        </a:lnTo>
                        <a:lnTo>
                          <a:pt x="18" y="138"/>
                        </a:lnTo>
                        <a:lnTo>
                          <a:pt x="12" y="120"/>
                        </a:lnTo>
                        <a:lnTo>
                          <a:pt x="12" y="108"/>
                        </a:lnTo>
                        <a:lnTo>
                          <a:pt x="12" y="102"/>
                        </a:lnTo>
                        <a:lnTo>
                          <a:pt x="18" y="96"/>
                        </a:lnTo>
                        <a:lnTo>
                          <a:pt x="18" y="90"/>
                        </a:lnTo>
                        <a:lnTo>
                          <a:pt x="30" y="84"/>
                        </a:lnTo>
                        <a:lnTo>
                          <a:pt x="36" y="84"/>
                        </a:lnTo>
                        <a:lnTo>
                          <a:pt x="36" y="78"/>
                        </a:lnTo>
                        <a:lnTo>
                          <a:pt x="36" y="72"/>
                        </a:lnTo>
                        <a:lnTo>
                          <a:pt x="36" y="60"/>
                        </a:lnTo>
                        <a:lnTo>
                          <a:pt x="36" y="42"/>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65" name="Freeform 805">
                    <a:extLst>
                      <a:ext uri="{FF2B5EF4-FFF2-40B4-BE49-F238E27FC236}">
                        <a16:creationId xmlns:a16="http://schemas.microsoft.com/office/drawing/2014/main" xmlns="" id="{96B1304B-E45E-A146-8C4C-970425B9CF43}"/>
                      </a:ext>
                    </a:extLst>
                  </p:cNvPr>
                  <p:cNvSpPr>
                    <a:spLocks/>
                  </p:cNvSpPr>
                  <p:nvPr/>
                </p:nvSpPr>
                <p:spPr bwMode="auto">
                  <a:xfrm>
                    <a:off x="7922085" y="3838932"/>
                    <a:ext cx="506391" cy="341814"/>
                  </a:xfrm>
                  <a:custGeom>
                    <a:avLst/>
                    <a:gdLst/>
                    <a:ahLst/>
                    <a:cxnLst>
                      <a:cxn ang="0">
                        <a:pos x="18" y="72"/>
                      </a:cxn>
                      <a:cxn ang="0">
                        <a:pos x="18" y="66"/>
                      </a:cxn>
                      <a:cxn ang="0">
                        <a:pos x="30" y="66"/>
                      </a:cxn>
                      <a:cxn ang="0">
                        <a:pos x="36" y="66"/>
                      </a:cxn>
                      <a:cxn ang="0">
                        <a:pos x="42" y="72"/>
                      </a:cxn>
                      <a:cxn ang="0">
                        <a:pos x="42" y="78"/>
                      </a:cxn>
                      <a:cxn ang="0">
                        <a:pos x="42" y="84"/>
                      </a:cxn>
                      <a:cxn ang="0">
                        <a:pos x="36" y="102"/>
                      </a:cxn>
                      <a:cxn ang="0">
                        <a:pos x="72" y="126"/>
                      </a:cxn>
                      <a:cxn ang="0">
                        <a:pos x="90" y="132"/>
                      </a:cxn>
                      <a:cxn ang="0">
                        <a:pos x="102" y="132"/>
                      </a:cxn>
                      <a:cxn ang="0">
                        <a:pos x="114" y="138"/>
                      </a:cxn>
                      <a:cxn ang="0">
                        <a:pos x="120" y="138"/>
                      </a:cxn>
                      <a:cxn ang="0">
                        <a:pos x="138" y="132"/>
                      </a:cxn>
                      <a:cxn ang="0">
                        <a:pos x="144" y="132"/>
                      </a:cxn>
                      <a:cxn ang="0">
                        <a:pos x="150" y="132"/>
                      </a:cxn>
                      <a:cxn ang="0">
                        <a:pos x="156" y="132"/>
                      </a:cxn>
                      <a:cxn ang="0">
                        <a:pos x="156" y="138"/>
                      </a:cxn>
                      <a:cxn ang="0">
                        <a:pos x="156" y="144"/>
                      </a:cxn>
                      <a:cxn ang="0">
                        <a:pos x="168" y="150"/>
                      </a:cxn>
                      <a:cxn ang="0">
                        <a:pos x="180" y="150"/>
                      </a:cxn>
                      <a:cxn ang="0">
                        <a:pos x="186" y="150"/>
                      </a:cxn>
                      <a:cxn ang="0">
                        <a:pos x="186" y="162"/>
                      </a:cxn>
                      <a:cxn ang="0">
                        <a:pos x="198" y="162"/>
                      </a:cxn>
                      <a:cxn ang="0">
                        <a:pos x="240" y="78"/>
                      </a:cxn>
                      <a:cxn ang="0">
                        <a:pos x="234" y="78"/>
                      </a:cxn>
                      <a:cxn ang="0">
                        <a:pos x="222" y="72"/>
                      </a:cxn>
                      <a:cxn ang="0">
                        <a:pos x="216" y="66"/>
                      </a:cxn>
                      <a:cxn ang="0">
                        <a:pos x="216" y="60"/>
                      </a:cxn>
                      <a:cxn ang="0">
                        <a:pos x="168" y="24"/>
                      </a:cxn>
                      <a:cxn ang="0">
                        <a:pos x="162" y="18"/>
                      </a:cxn>
                      <a:cxn ang="0">
                        <a:pos x="162" y="12"/>
                      </a:cxn>
                      <a:cxn ang="0">
                        <a:pos x="156" y="6"/>
                      </a:cxn>
                      <a:cxn ang="0">
                        <a:pos x="144" y="18"/>
                      </a:cxn>
                      <a:cxn ang="0">
                        <a:pos x="138" y="18"/>
                      </a:cxn>
                      <a:cxn ang="0">
                        <a:pos x="120" y="18"/>
                      </a:cxn>
                      <a:cxn ang="0">
                        <a:pos x="114" y="18"/>
                      </a:cxn>
                      <a:cxn ang="0">
                        <a:pos x="102" y="24"/>
                      </a:cxn>
                      <a:cxn ang="0">
                        <a:pos x="96" y="24"/>
                      </a:cxn>
                      <a:cxn ang="0">
                        <a:pos x="90" y="24"/>
                      </a:cxn>
                      <a:cxn ang="0">
                        <a:pos x="78" y="18"/>
                      </a:cxn>
                      <a:cxn ang="0">
                        <a:pos x="72" y="12"/>
                      </a:cxn>
                      <a:cxn ang="0">
                        <a:pos x="54" y="0"/>
                      </a:cxn>
                      <a:cxn ang="0">
                        <a:pos x="48" y="0"/>
                      </a:cxn>
                      <a:cxn ang="0">
                        <a:pos x="36" y="0"/>
                      </a:cxn>
                      <a:cxn ang="0">
                        <a:pos x="30" y="6"/>
                      </a:cxn>
                      <a:cxn ang="0">
                        <a:pos x="24" y="6"/>
                      </a:cxn>
                      <a:cxn ang="0">
                        <a:pos x="24" y="12"/>
                      </a:cxn>
                      <a:cxn ang="0">
                        <a:pos x="24" y="24"/>
                      </a:cxn>
                      <a:cxn ang="0">
                        <a:pos x="18" y="36"/>
                      </a:cxn>
                      <a:cxn ang="0">
                        <a:pos x="18" y="42"/>
                      </a:cxn>
                      <a:cxn ang="0">
                        <a:pos x="18" y="48"/>
                      </a:cxn>
                      <a:cxn ang="0">
                        <a:pos x="6" y="48"/>
                      </a:cxn>
                      <a:cxn ang="0">
                        <a:pos x="0" y="48"/>
                      </a:cxn>
                      <a:cxn ang="0">
                        <a:pos x="0" y="54"/>
                      </a:cxn>
                      <a:cxn ang="0">
                        <a:pos x="0" y="60"/>
                      </a:cxn>
                      <a:cxn ang="0">
                        <a:pos x="6" y="66"/>
                      </a:cxn>
                      <a:cxn ang="0">
                        <a:pos x="18" y="72"/>
                      </a:cxn>
                    </a:cxnLst>
                    <a:rect l="0" t="0" r="r" b="b"/>
                    <a:pathLst>
                      <a:path w="240" h="162">
                        <a:moveTo>
                          <a:pt x="18" y="72"/>
                        </a:moveTo>
                        <a:lnTo>
                          <a:pt x="18" y="66"/>
                        </a:lnTo>
                        <a:lnTo>
                          <a:pt x="30" y="66"/>
                        </a:lnTo>
                        <a:lnTo>
                          <a:pt x="36" y="66"/>
                        </a:lnTo>
                        <a:lnTo>
                          <a:pt x="42" y="72"/>
                        </a:lnTo>
                        <a:lnTo>
                          <a:pt x="42" y="78"/>
                        </a:lnTo>
                        <a:lnTo>
                          <a:pt x="42" y="84"/>
                        </a:lnTo>
                        <a:lnTo>
                          <a:pt x="36" y="102"/>
                        </a:lnTo>
                        <a:lnTo>
                          <a:pt x="72" y="126"/>
                        </a:lnTo>
                        <a:lnTo>
                          <a:pt x="90" y="132"/>
                        </a:lnTo>
                        <a:lnTo>
                          <a:pt x="102" y="132"/>
                        </a:lnTo>
                        <a:lnTo>
                          <a:pt x="114" y="138"/>
                        </a:lnTo>
                        <a:lnTo>
                          <a:pt x="120" y="138"/>
                        </a:lnTo>
                        <a:lnTo>
                          <a:pt x="138" y="132"/>
                        </a:lnTo>
                        <a:lnTo>
                          <a:pt x="144" y="132"/>
                        </a:lnTo>
                        <a:lnTo>
                          <a:pt x="150" y="132"/>
                        </a:lnTo>
                        <a:lnTo>
                          <a:pt x="156" y="132"/>
                        </a:lnTo>
                        <a:lnTo>
                          <a:pt x="156" y="138"/>
                        </a:lnTo>
                        <a:lnTo>
                          <a:pt x="156" y="144"/>
                        </a:lnTo>
                        <a:lnTo>
                          <a:pt x="168" y="150"/>
                        </a:lnTo>
                        <a:lnTo>
                          <a:pt x="180" y="150"/>
                        </a:lnTo>
                        <a:lnTo>
                          <a:pt x="186" y="150"/>
                        </a:lnTo>
                        <a:lnTo>
                          <a:pt x="186" y="162"/>
                        </a:lnTo>
                        <a:lnTo>
                          <a:pt x="198" y="162"/>
                        </a:lnTo>
                        <a:lnTo>
                          <a:pt x="240" y="78"/>
                        </a:lnTo>
                        <a:lnTo>
                          <a:pt x="234" y="78"/>
                        </a:lnTo>
                        <a:lnTo>
                          <a:pt x="222" y="72"/>
                        </a:lnTo>
                        <a:lnTo>
                          <a:pt x="216" y="66"/>
                        </a:lnTo>
                        <a:lnTo>
                          <a:pt x="216" y="60"/>
                        </a:lnTo>
                        <a:lnTo>
                          <a:pt x="168" y="24"/>
                        </a:lnTo>
                        <a:lnTo>
                          <a:pt x="162" y="18"/>
                        </a:lnTo>
                        <a:lnTo>
                          <a:pt x="162" y="12"/>
                        </a:lnTo>
                        <a:lnTo>
                          <a:pt x="156" y="6"/>
                        </a:lnTo>
                        <a:lnTo>
                          <a:pt x="144" y="18"/>
                        </a:lnTo>
                        <a:lnTo>
                          <a:pt x="138" y="18"/>
                        </a:lnTo>
                        <a:lnTo>
                          <a:pt x="120" y="18"/>
                        </a:lnTo>
                        <a:lnTo>
                          <a:pt x="114" y="18"/>
                        </a:lnTo>
                        <a:lnTo>
                          <a:pt x="102" y="24"/>
                        </a:lnTo>
                        <a:lnTo>
                          <a:pt x="96" y="24"/>
                        </a:lnTo>
                        <a:lnTo>
                          <a:pt x="90" y="24"/>
                        </a:lnTo>
                        <a:lnTo>
                          <a:pt x="78" y="18"/>
                        </a:lnTo>
                        <a:lnTo>
                          <a:pt x="72" y="12"/>
                        </a:lnTo>
                        <a:lnTo>
                          <a:pt x="54" y="0"/>
                        </a:lnTo>
                        <a:lnTo>
                          <a:pt x="48" y="0"/>
                        </a:lnTo>
                        <a:lnTo>
                          <a:pt x="36" y="0"/>
                        </a:lnTo>
                        <a:lnTo>
                          <a:pt x="30" y="6"/>
                        </a:lnTo>
                        <a:lnTo>
                          <a:pt x="24" y="6"/>
                        </a:lnTo>
                        <a:lnTo>
                          <a:pt x="24" y="12"/>
                        </a:lnTo>
                        <a:lnTo>
                          <a:pt x="24" y="24"/>
                        </a:lnTo>
                        <a:lnTo>
                          <a:pt x="18" y="36"/>
                        </a:lnTo>
                        <a:lnTo>
                          <a:pt x="18" y="42"/>
                        </a:lnTo>
                        <a:lnTo>
                          <a:pt x="18" y="48"/>
                        </a:lnTo>
                        <a:lnTo>
                          <a:pt x="6" y="48"/>
                        </a:lnTo>
                        <a:lnTo>
                          <a:pt x="0" y="48"/>
                        </a:lnTo>
                        <a:lnTo>
                          <a:pt x="0" y="54"/>
                        </a:lnTo>
                        <a:lnTo>
                          <a:pt x="0" y="60"/>
                        </a:lnTo>
                        <a:lnTo>
                          <a:pt x="6" y="66"/>
                        </a:lnTo>
                        <a:lnTo>
                          <a:pt x="18" y="72"/>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68" name="Freeform 812">
                    <a:extLst>
                      <a:ext uri="{FF2B5EF4-FFF2-40B4-BE49-F238E27FC236}">
                        <a16:creationId xmlns:a16="http://schemas.microsoft.com/office/drawing/2014/main" xmlns="" id="{7388D845-55C4-D242-8E10-97966292640D}"/>
                      </a:ext>
                    </a:extLst>
                  </p:cNvPr>
                  <p:cNvSpPr>
                    <a:spLocks/>
                  </p:cNvSpPr>
                  <p:nvPr/>
                </p:nvSpPr>
                <p:spPr bwMode="auto">
                  <a:xfrm>
                    <a:off x="6871325" y="4345323"/>
                    <a:ext cx="531710" cy="645648"/>
                  </a:xfrm>
                  <a:custGeom>
                    <a:avLst/>
                    <a:gdLst/>
                    <a:ahLst/>
                    <a:cxnLst>
                      <a:cxn ang="0">
                        <a:pos x="6" y="72"/>
                      </a:cxn>
                      <a:cxn ang="0">
                        <a:pos x="18" y="60"/>
                      </a:cxn>
                      <a:cxn ang="0">
                        <a:pos x="42" y="48"/>
                      </a:cxn>
                      <a:cxn ang="0">
                        <a:pos x="60" y="48"/>
                      </a:cxn>
                      <a:cxn ang="0">
                        <a:pos x="66" y="48"/>
                      </a:cxn>
                      <a:cxn ang="0">
                        <a:pos x="66" y="42"/>
                      </a:cxn>
                      <a:cxn ang="0">
                        <a:pos x="60" y="36"/>
                      </a:cxn>
                      <a:cxn ang="0">
                        <a:pos x="66" y="36"/>
                      </a:cxn>
                      <a:cxn ang="0">
                        <a:pos x="72" y="30"/>
                      </a:cxn>
                      <a:cxn ang="0">
                        <a:pos x="84" y="30"/>
                      </a:cxn>
                      <a:cxn ang="0">
                        <a:pos x="90" y="24"/>
                      </a:cxn>
                      <a:cxn ang="0">
                        <a:pos x="96" y="18"/>
                      </a:cxn>
                      <a:cxn ang="0">
                        <a:pos x="96" y="12"/>
                      </a:cxn>
                      <a:cxn ang="0">
                        <a:pos x="102" y="6"/>
                      </a:cxn>
                      <a:cxn ang="0">
                        <a:pos x="108" y="12"/>
                      </a:cxn>
                      <a:cxn ang="0">
                        <a:pos x="108" y="18"/>
                      </a:cxn>
                      <a:cxn ang="0">
                        <a:pos x="114" y="18"/>
                      </a:cxn>
                      <a:cxn ang="0">
                        <a:pos x="120" y="12"/>
                      </a:cxn>
                      <a:cxn ang="0">
                        <a:pos x="120" y="6"/>
                      </a:cxn>
                      <a:cxn ang="0">
                        <a:pos x="120" y="0"/>
                      </a:cxn>
                      <a:cxn ang="0">
                        <a:pos x="126" y="0"/>
                      </a:cxn>
                      <a:cxn ang="0">
                        <a:pos x="132" y="0"/>
                      </a:cxn>
                      <a:cxn ang="0">
                        <a:pos x="132" y="6"/>
                      </a:cxn>
                      <a:cxn ang="0">
                        <a:pos x="132" y="12"/>
                      </a:cxn>
                      <a:cxn ang="0">
                        <a:pos x="126" y="18"/>
                      </a:cxn>
                      <a:cxn ang="0">
                        <a:pos x="132" y="24"/>
                      </a:cxn>
                      <a:cxn ang="0">
                        <a:pos x="138" y="30"/>
                      </a:cxn>
                      <a:cxn ang="0">
                        <a:pos x="144" y="36"/>
                      </a:cxn>
                      <a:cxn ang="0">
                        <a:pos x="228" y="102"/>
                      </a:cxn>
                      <a:cxn ang="0">
                        <a:pos x="234" y="108"/>
                      </a:cxn>
                      <a:cxn ang="0">
                        <a:pos x="240" y="108"/>
                      </a:cxn>
                      <a:cxn ang="0">
                        <a:pos x="246" y="108"/>
                      </a:cxn>
                      <a:cxn ang="0">
                        <a:pos x="252" y="114"/>
                      </a:cxn>
                      <a:cxn ang="0">
                        <a:pos x="222" y="234"/>
                      </a:cxn>
                      <a:cxn ang="0">
                        <a:pos x="186" y="216"/>
                      </a:cxn>
                      <a:cxn ang="0">
                        <a:pos x="90" y="306"/>
                      </a:cxn>
                      <a:cxn ang="0">
                        <a:pos x="84" y="294"/>
                      </a:cxn>
                      <a:cxn ang="0">
                        <a:pos x="84" y="282"/>
                      </a:cxn>
                      <a:cxn ang="0">
                        <a:pos x="84" y="276"/>
                      </a:cxn>
                      <a:cxn ang="0">
                        <a:pos x="84" y="270"/>
                      </a:cxn>
                      <a:cxn ang="0">
                        <a:pos x="96" y="258"/>
                      </a:cxn>
                      <a:cxn ang="0">
                        <a:pos x="84" y="216"/>
                      </a:cxn>
                      <a:cxn ang="0">
                        <a:pos x="66" y="204"/>
                      </a:cxn>
                      <a:cxn ang="0">
                        <a:pos x="42" y="192"/>
                      </a:cxn>
                      <a:cxn ang="0">
                        <a:pos x="18" y="180"/>
                      </a:cxn>
                      <a:cxn ang="0">
                        <a:pos x="12" y="174"/>
                      </a:cxn>
                      <a:cxn ang="0">
                        <a:pos x="6" y="162"/>
                      </a:cxn>
                      <a:cxn ang="0">
                        <a:pos x="0" y="150"/>
                      </a:cxn>
                      <a:cxn ang="0">
                        <a:pos x="0" y="132"/>
                      </a:cxn>
                      <a:cxn ang="0">
                        <a:pos x="0" y="108"/>
                      </a:cxn>
                      <a:cxn ang="0">
                        <a:pos x="0" y="84"/>
                      </a:cxn>
                      <a:cxn ang="0">
                        <a:pos x="6" y="72"/>
                      </a:cxn>
                    </a:cxnLst>
                    <a:rect l="0" t="0" r="r" b="b"/>
                    <a:pathLst>
                      <a:path w="252" h="306">
                        <a:moveTo>
                          <a:pt x="6" y="72"/>
                        </a:moveTo>
                        <a:lnTo>
                          <a:pt x="18" y="60"/>
                        </a:lnTo>
                        <a:lnTo>
                          <a:pt x="42" y="48"/>
                        </a:lnTo>
                        <a:lnTo>
                          <a:pt x="60" y="48"/>
                        </a:lnTo>
                        <a:lnTo>
                          <a:pt x="66" y="48"/>
                        </a:lnTo>
                        <a:lnTo>
                          <a:pt x="66" y="42"/>
                        </a:lnTo>
                        <a:lnTo>
                          <a:pt x="60" y="36"/>
                        </a:lnTo>
                        <a:lnTo>
                          <a:pt x="66" y="36"/>
                        </a:lnTo>
                        <a:lnTo>
                          <a:pt x="72" y="30"/>
                        </a:lnTo>
                        <a:lnTo>
                          <a:pt x="84" y="30"/>
                        </a:lnTo>
                        <a:lnTo>
                          <a:pt x="90" y="24"/>
                        </a:lnTo>
                        <a:lnTo>
                          <a:pt x="96" y="18"/>
                        </a:lnTo>
                        <a:lnTo>
                          <a:pt x="96" y="12"/>
                        </a:lnTo>
                        <a:lnTo>
                          <a:pt x="102" y="6"/>
                        </a:lnTo>
                        <a:lnTo>
                          <a:pt x="108" y="12"/>
                        </a:lnTo>
                        <a:lnTo>
                          <a:pt x="108" y="18"/>
                        </a:lnTo>
                        <a:lnTo>
                          <a:pt x="114" y="18"/>
                        </a:lnTo>
                        <a:lnTo>
                          <a:pt x="120" y="12"/>
                        </a:lnTo>
                        <a:lnTo>
                          <a:pt x="120" y="6"/>
                        </a:lnTo>
                        <a:lnTo>
                          <a:pt x="120" y="0"/>
                        </a:lnTo>
                        <a:lnTo>
                          <a:pt x="126" y="0"/>
                        </a:lnTo>
                        <a:lnTo>
                          <a:pt x="132" y="0"/>
                        </a:lnTo>
                        <a:lnTo>
                          <a:pt x="132" y="6"/>
                        </a:lnTo>
                        <a:lnTo>
                          <a:pt x="132" y="12"/>
                        </a:lnTo>
                        <a:lnTo>
                          <a:pt x="126" y="18"/>
                        </a:lnTo>
                        <a:lnTo>
                          <a:pt x="132" y="24"/>
                        </a:lnTo>
                        <a:lnTo>
                          <a:pt x="138" y="30"/>
                        </a:lnTo>
                        <a:lnTo>
                          <a:pt x="144" y="36"/>
                        </a:lnTo>
                        <a:lnTo>
                          <a:pt x="228" y="102"/>
                        </a:lnTo>
                        <a:lnTo>
                          <a:pt x="234" y="108"/>
                        </a:lnTo>
                        <a:lnTo>
                          <a:pt x="240" y="108"/>
                        </a:lnTo>
                        <a:lnTo>
                          <a:pt x="246" y="108"/>
                        </a:lnTo>
                        <a:lnTo>
                          <a:pt x="252" y="114"/>
                        </a:lnTo>
                        <a:lnTo>
                          <a:pt x="222" y="234"/>
                        </a:lnTo>
                        <a:lnTo>
                          <a:pt x="186" y="216"/>
                        </a:lnTo>
                        <a:lnTo>
                          <a:pt x="90" y="306"/>
                        </a:lnTo>
                        <a:lnTo>
                          <a:pt x="84" y="294"/>
                        </a:lnTo>
                        <a:lnTo>
                          <a:pt x="84" y="282"/>
                        </a:lnTo>
                        <a:lnTo>
                          <a:pt x="84" y="276"/>
                        </a:lnTo>
                        <a:lnTo>
                          <a:pt x="84" y="270"/>
                        </a:lnTo>
                        <a:lnTo>
                          <a:pt x="96" y="258"/>
                        </a:lnTo>
                        <a:lnTo>
                          <a:pt x="84" y="216"/>
                        </a:lnTo>
                        <a:lnTo>
                          <a:pt x="66" y="204"/>
                        </a:lnTo>
                        <a:lnTo>
                          <a:pt x="42" y="192"/>
                        </a:lnTo>
                        <a:lnTo>
                          <a:pt x="18" y="180"/>
                        </a:lnTo>
                        <a:lnTo>
                          <a:pt x="12" y="174"/>
                        </a:lnTo>
                        <a:lnTo>
                          <a:pt x="6" y="162"/>
                        </a:lnTo>
                        <a:lnTo>
                          <a:pt x="0" y="150"/>
                        </a:lnTo>
                        <a:lnTo>
                          <a:pt x="0" y="132"/>
                        </a:lnTo>
                        <a:lnTo>
                          <a:pt x="0" y="108"/>
                        </a:lnTo>
                        <a:lnTo>
                          <a:pt x="0" y="84"/>
                        </a:lnTo>
                        <a:lnTo>
                          <a:pt x="6" y="72"/>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grpSp>
            <p:grpSp>
              <p:nvGrpSpPr>
                <p:cNvPr id="4" name="Group 3">
                  <a:extLst>
                    <a:ext uri="{FF2B5EF4-FFF2-40B4-BE49-F238E27FC236}">
                      <a16:creationId xmlns:a16="http://schemas.microsoft.com/office/drawing/2014/main" xmlns="" id="{1DD723BA-46D5-B54D-87A1-A3DA533040DF}"/>
                    </a:ext>
                  </a:extLst>
                </p:cNvPr>
                <p:cNvGrpSpPr/>
                <p:nvPr/>
              </p:nvGrpSpPr>
              <p:grpSpPr>
                <a:xfrm>
                  <a:off x="5127529" y="2428410"/>
                  <a:ext cx="5772853" cy="3570053"/>
                  <a:chOff x="4807783" y="2459018"/>
                  <a:chExt cx="5772853" cy="3570053"/>
                </a:xfrm>
                <a:grpFill/>
              </p:grpSpPr>
              <p:sp>
                <p:nvSpPr>
                  <p:cNvPr id="225" name="Freeform 771">
                    <a:extLst>
                      <a:ext uri="{FF2B5EF4-FFF2-40B4-BE49-F238E27FC236}">
                        <a16:creationId xmlns:a16="http://schemas.microsoft.com/office/drawing/2014/main" xmlns="" id="{D582FA8E-6696-8C4B-AC66-3A433F262F63}"/>
                      </a:ext>
                    </a:extLst>
                  </p:cNvPr>
                  <p:cNvSpPr>
                    <a:spLocks/>
                  </p:cNvSpPr>
                  <p:nvPr/>
                </p:nvSpPr>
                <p:spPr bwMode="auto">
                  <a:xfrm>
                    <a:off x="8365177" y="2509657"/>
                    <a:ext cx="784905" cy="683627"/>
                  </a:xfrm>
                  <a:custGeom>
                    <a:avLst/>
                    <a:gdLst/>
                    <a:ahLst/>
                    <a:cxnLst>
                      <a:cxn ang="0">
                        <a:pos x="12" y="102"/>
                      </a:cxn>
                      <a:cxn ang="0">
                        <a:pos x="0" y="72"/>
                      </a:cxn>
                      <a:cxn ang="0">
                        <a:pos x="6" y="60"/>
                      </a:cxn>
                      <a:cxn ang="0">
                        <a:pos x="36" y="36"/>
                      </a:cxn>
                      <a:cxn ang="0">
                        <a:pos x="66" y="30"/>
                      </a:cxn>
                      <a:cxn ang="0">
                        <a:pos x="84" y="36"/>
                      </a:cxn>
                      <a:cxn ang="0">
                        <a:pos x="96" y="42"/>
                      </a:cxn>
                      <a:cxn ang="0">
                        <a:pos x="108" y="54"/>
                      </a:cxn>
                      <a:cxn ang="0">
                        <a:pos x="132" y="54"/>
                      </a:cxn>
                      <a:cxn ang="0">
                        <a:pos x="162" y="60"/>
                      </a:cxn>
                      <a:cxn ang="0">
                        <a:pos x="180" y="72"/>
                      </a:cxn>
                      <a:cxn ang="0">
                        <a:pos x="192" y="84"/>
                      </a:cxn>
                      <a:cxn ang="0">
                        <a:pos x="192" y="96"/>
                      </a:cxn>
                      <a:cxn ang="0">
                        <a:pos x="204" y="102"/>
                      </a:cxn>
                      <a:cxn ang="0">
                        <a:pos x="216" y="102"/>
                      </a:cxn>
                      <a:cxn ang="0">
                        <a:pos x="222" y="90"/>
                      </a:cxn>
                      <a:cxn ang="0">
                        <a:pos x="240" y="78"/>
                      </a:cxn>
                      <a:cxn ang="0">
                        <a:pos x="252" y="84"/>
                      </a:cxn>
                      <a:cxn ang="0">
                        <a:pos x="282" y="90"/>
                      </a:cxn>
                      <a:cxn ang="0">
                        <a:pos x="306" y="72"/>
                      </a:cxn>
                      <a:cxn ang="0">
                        <a:pos x="312" y="54"/>
                      </a:cxn>
                      <a:cxn ang="0">
                        <a:pos x="324" y="42"/>
                      </a:cxn>
                      <a:cxn ang="0">
                        <a:pos x="342" y="36"/>
                      </a:cxn>
                      <a:cxn ang="0">
                        <a:pos x="360" y="12"/>
                      </a:cxn>
                      <a:cxn ang="0">
                        <a:pos x="360" y="6"/>
                      </a:cxn>
                      <a:cxn ang="0">
                        <a:pos x="366" y="30"/>
                      </a:cxn>
                      <a:cxn ang="0">
                        <a:pos x="372" y="36"/>
                      </a:cxn>
                      <a:cxn ang="0">
                        <a:pos x="360" y="42"/>
                      </a:cxn>
                      <a:cxn ang="0">
                        <a:pos x="348" y="60"/>
                      </a:cxn>
                      <a:cxn ang="0">
                        <a:pos x="336" y="90"/>
                      </a:cxn>
                      <a:cxn ang="0">
                        <a:pos x="330" y="120"/>
                      </a:cxn>
                      <a:cxn ang="0">
                        <a:pos x="324" y="138"/>
                      </a:cxn>
                      <a:cxn ang="0">
                        <a:pos x="312" y="150"/>
                      </a:cxn>
                      <a:cxn ang="0">
                        <a:pos x="300" y="150"/>
                      </a:cxn>
                      <a:cxn ang="0">
                        <a:pos x="288" y="174"/>
                      </a:cxn>
                      <a:cxn ang="0">
                        <a:pos x="276" y="186"/>
                      </a:cxn>
                      <a:cxn ang="0">
                        <a:pos x="282" y="198"/>
                      </a:cxn>
                      <a:cxn ang="0">
                        <a:pos x="270" y="204"/>
                      </a:cxn>
                      <a:cxn ang="0">
                        <a:pos x="252" y="222"/>
                      </a:cxn>
                      <a:cxn ang="0">
                        <a:pos x="252" y="234"/>
                      </a:cxn>
                      <a:cxn ang="0">
                        <a:pos x="252" y="258"/>
                      </a:cxn>
                      <a:cxn ang="0">
                        <a:pos x="252" y="288"/>
                      </a:cxn>
                      <a:cxn ang="0">
                        <a:pos x="258" y="306"/>
                      </a:cxn>
                      <a:cxn ang="0">
                        <a:pos x="246" y="312"/>
                      </a:cxn>
                      <a:cxn ang="0">
                        <a:pos x="222" y="312"/>
                      </a:cxn>
                      <a:cxn ang="0">
                        <a:pos x="210" y="306"/>
                      </a:cxn>
                      <a:cxn ang="0">
                        <a:pos x="198" y="318"/>
                      </a:cxn>
                      <a:cxn ang="0">
                        <a:pos x="192" y="318"/>
                      </a:cxn>
                      <a:cxn ang="0">
                        <a:pos x="174" y="312"/>
                      </a:cxn>
                      <a:cxn ang="0">
                        <a:pos x="174" y="300"/>
                      </a:cxn>
                      <a:cxn ang="0">
                        <a:pos x="168" y="288"/>
                      </a:cxn>
                      <a:cxn ang="0">
                        <a:pos x="156" y="270"/>
                      </a:cxn>
                      <a:cxn ang="0">
                        <a:pos x="144" y="264"/>
                      </a:cxn>
                      <a:cxn ang="0">
                        <a:pos x="126" y="270"/>
                      </a:cxn>
                      <a:cxn ang="0">
                        <a:pos x="120" y="270"/>
                      </a:cxn>
                      <a:cxn ang="0">
                        <a:pos x="108" y="258"/>
                      </a:cxn>
                      <a:cxn ang="0">
                        <a:pos x="90" y="252"/>
                      </a:cxn>
                      <a:cxn ang="0">
                        <a:pos x="66" y="252"/>
                      </a:cxn>
                      <a:cxn ang="0">
                        <a:pos x="48" y="246"/>
                      </a:cxn>
                      <a:cxn ang="0">
                        <a:pos x="48" y="228"/>
                      </a:cxn>
                      <a:cxn ang="0">
                        <a:pos x="42" y="210"/>
                      </a:cxn>
                      <a:cxn ang="0">
                        <a:pos x="24" y="186"/>
                      </a:cxn>
                    </a:cxnLst>
                    <a:rect l="0" t="0" r="r" b="b"/>
                    <a:pathLst>
                      <a:path w="372" h="324">
                        <a:moveTo>
                          <a:pt x="6" y="168"/>
                        </a:moveTo>
                        <a:lnTo>
                          <a:pt x="12" y="102"/>
                        </a:lnTo>
                        <a:lnTo>
                          <a:pt x="0" y="84"/>
                        </a:lnTo>
                        <a:lnTo>
                          <a:pt x="0" y="72"/>
                        </a:lnTo>
                        <a:lnTo>
                          <a:pt x="0" y="66"/>
                        </a:lnTo>
                        <a:lnTo>
                          <a:pt x="6" y="60"/>
                        </a:lnTo>
                        <a:lnTo>
                          <a:pt x="12" y="48"/>
                        </a:lnTo>
                        <a:lnTo>
                          <a:pt x="36" y="36"/>
                        </a:lnTo>
                        <a:lnTo>
                          <a:pt x="48" y="30"/>
                        </a:lnTo>
                        <a:lnTo>
                          <a:pt x="66" y="30"/>
                        </a:lnTo>
                        <a:lnTo>
                          <a:pt x="72" y="30"/>
                        </a:lnTo>
                        <a:lnTo>
                          <a:pt x="84" y="36"/>
                        </a:lnTo>
                        <a:lnTo>
                          <a:pt x="90" y="36"/>
                        </a:lnTo>
                        <a:lnTo>
                          <a:pt x="96" y="42"/>
                        </a:lnTo>
                        <a:lnTo>
                          <a:pt x="102" y="48"/>
                        </a:lnTo>
                        <a:lnTo>
                          <a:pt x="108" y="54"/>
                        </a:lnTo>
                        <a:lnTo>
                          <a:pt x="120" y="54"/>
                        </a:lnTo>
                        <a:lnTo>
                          <a:pt x="132" y="54"/>
                        </a:lnTo>
                        <a:lnTo>
                          <a:pt x="144" y="54"/>
                        </a:lnTo>
                        <a:lnTo>
                          <a:pt x="162" y="60"/>
                        </a:lnTo>
                        <a:lnTo>
                          <a:pt x="174" y="66"/>
                        </a:lnTo>
                        <a:lnTo>
                          <a:pt x="180" y="72"/>
                        </a:lnTo>
                        <a:lnTo>
                          <a:pt x="192" y="78"/>
                        </a:lnTo>
                        <a:lnTo>
                          <a:pt x="192" y="84"/>
                        </a:lnTo>
                        <a:lnTo>
                          <a:pt x="192" y="90"/>
                        </a:lnTo>
                        <a:lnTo>
                          <a:pt x="192" y="96"/>
                        </a:lnTo>
                        <a:lnTo>
                          <a:pt x="198" y="96"/>
                        </a:lnTo>
                        <a:lnTo>
                          <a:pt x="204" y="102"/>
                        </a:lnTo>
                        <a:lnTo>
                          <a:pt x="210" y="108"/>
                        </a:lnTo>
                        <a:lnTo>
                          <a:pt x="216" y="102"/>
                        </a:lnTo>
                        <a:lnTo>
                          <a:pt x="222" y="102"/>
                        </a:lnTo>
                        <a:lnTo>
                          <a:pt x="222" y="90"/>
                        </a:lnTo>
                        <a:lnTo>
                          <a:pt x="228" y="90"/>
                        </a:lnTo>
                        <a:lnTo>
                          <a:pt x="240" y="78"/>
                        </a:lnTo>
                        <a:lnTo>
                          <a:pt x="246" y="78"/>
                        </a:lnTo>
                        <a:lnTo>
                          <a:pt x="252" y="84"/>
                        </a:lnTo>
                        <a:lnTo>
                          <a:pt x="264" y="90"/>
                        </a:lnTo>
                        <a:lnTo>
                          <a:pt x="282" y="90"/>
                        </a:lnTo>
                        <a:lnTo>
                          <a:pt x="300" y="78"/>
                        </a:lnTo>
                        <a:lnTo>
                          <a:pt x="306" y="72"/>
                        </a:lnTo>
                        <a:lnTo>
                          <a:pt x="312" y="60"/>
                        </a:lnTo>
                        <a:lnTo>
                          <a:pt x="312" y="54"/>
                        </a:lnTo>
                        <a:lnTo>
                          <a:pt x="318" y="42"/>
                        </a:lnTo>
                        <a:lnTo>
                          <a:pt x="324" y="42"/>
                        </a:lnTo>
                        <a:lnTo>
                          <a:pt x="330" y="36"/>
                        </a:lnTo>
                        <a:lnTo>
                          <a:pt x="342" y="36"/>
                        </a:lnTo>
                        <a:lnTo>
                          <a:pt x="348" y="30"/>
                        </a:lnTo>
                        <a:lnTo>
                          <a:pt x="360" y="12"/>
                        </a:lnTo>
                        <a:lnTo>
                          <a:pt x="366" y="0"/>
                        </a:lnTo>
                        <a:lnTo>
                          <a:pt x="360" y="6"/>
                        </a:lnTo>
                        <a:lnTo>
                          <a:pt x="360" y="24"/>
                        </a:lnTo>
                        <a:lnTo>
                          <a:pt x="366" y="30"/>
                        </a:lnTo>
                        <a:lnTo>
                          <a:pt x="372" y="30"/>
                        </a:lnTo>
                        <a:lnTo>
                          <a:pt x="372" y="36"/>
                        </a:lnTo>
                        <a:lnTo>
                          <a:pt x="366" y="36"/>
                        </a:lnTo>
                        <a:lnTo>
                          <a:pt x="360" y="42"/>
                        </a:lnTo>
                        <a:lnTo>
                          <a:pt x="354" y="48"/>
                        </a:lnTo>
                        <a:lnTo>
                          <a:pt x="348" y="60"/>
                        </a:lnTo>
                        <a:lnTo>
                          <a:pt x="342" y="72"/>
                        </a:lnTo>
                        <a:lnTo>
                          <a:pt x="336" y="90"/>
                        </a:lnTo>
                        <a:lnTo>
                          <a:pt x="336" y="114"/>
                        </a:lnTo>
                        <a:lnTo>
                          <a:pt x="330" y="120"/>
                        </a:lnTo>
                        <a:lnTo>
                          <a:pt x="330" y="132"/>
                        </a:lnTo>
                        <a:lnTo>
                          <a:pt x="324" y="138"/>
                        </a:lnTo>
                        <a:lnTo>
                          <a:pt x="318" y="144"/>
                        </a:lnTo>
                        <a:lnTo>
                          <a:pt x="312" y="150"/>
                        </a:lnTo>
                        <a:lnTo>
                          <a:pt x="306" y="150"/>
                        </a:lnTo>
                        <a:lnTo>
                          <a:pt x="300" y="150"/>
                        </a:lnTo>
                        <a:lnTo>
                          <a:pt x="294" y="162"/>
                        </a:lnTo>
                        <a:lnTo>
                          <a:pt x="288" y="174"/>
                        </a:lnTo>
                        <a:lnTo>
                          <a:pt x="276" y="180"/>
                        </a:lnTo>
                        <a:lnTo>
                          <a:pt x="276" y="186"/>
                        </a:lnTo>
                        <a:lnTo>
                          <a:pt x="282" y="192"/>
                        </a:lnTo>
                        <a:lnTo>
                          <a:pt x="282" y="198"/>
                        </a:lnTo>
                        <a:lnTo>
                          <a:pt x="282" y="204"/>
                        </a:lnTo>
                        <a:lnTo>
                          <a:pt x="270" y="204"/>
                        </a:lnTo>
                        <a:lnTo>
                          <a:pt x="264" y="216"/>
                        </a:lnTo>
                        <a:lnTo>
                          <a:pt x="252" y="222"/>
                        </a:lnTo>
                        <a:lnTo>
                          <a:pt x="252" y="228"/>
                        </a:lnTo>
                        <a:lnTo>
                          <a:pt x="252" y="234"/>
                        </a:lnTo>
                        <a:lnTo>
                          <a:pt x="252" y="246"/>
                        </a:lnTo>
                        <a:lnTo>
                          <a:pt x="252" y="258"/>
                        </a:lnTo>
                        <a:lnTo>
                          <a:pt x="252" y="270"/>
                        </a:lnTo>
                        <a:lnTo>
                          <a:pt x="252" y="288"/>
                        </a:lnTo>
                        <a:lnTo>
                          <a:pt x="258" y="300"/>
                        </a:lnTo>
                        <a:lnTo>
                          <a:pt x="258" y="306"/>
                        </a:lnTo>
                        <a:lnTo>
                          <a:pt x="252" y="306"/>
                        </a:lnTo>
                        <a:lnTo>
                          <a:pt x="246" y="312"/>
                        </a:lnTo>
                        <a:lnTo>
                          <a:pt x="234" y="312"/>
                        </a:lnTo>
                        <a:lnTo>
                          <a:pt x="222" y="312"/>
                        </a:lnTo>
                        <a:lnTo>
                          <a:pt x="216" y="312"/>
                        </a:lnTo>
                        <a:lnTo>
                          <a:pt x="210" y="306"/>
                        </a:lnTo>
                        <a:lnTo>
                          <a:pt x="198" y="312"/>
                        </a:lnTo>
                        <a:lnTo>
                          <a:pt x="198" y="318"/>
                        </a:lnTo>
                        <a:lnTo>
                          <a:pt x="198" y="324"/>
                        </a:lnTo>
                        <a:lnTo>
                          <a:pt x="192" y="318"/>
                        </a:lnTo>
                        <a:lnTo>
                          <a:pt x="180" y="318"/>
                        </a:lnTo>
                        <a:lnTo>
                          <a:pt x="174" y="312"/>
                        </a:lnTo>
                        <a:lnTo>
                          <a:pt x="174" y="306"/>
                        </a:lnTo>
                        <a:lnTo>
                          <a:pt x="174" y="300"/>
                        </a:lnTo>
                        <a:lnTo>
                          <a:pt x="174" y="294"/>
                        </a:lnTo>
                        <a:lnTo>
                          <a:pt x="168" y="288"/>
                        </a:lnTo>
                        <a:lnTo>
                          <a:pt x="162" y="276"/>
                        </a:lnTo>
                        <a:lnTo>
                          <a:pt x="156" y="270"/>
                        </a:lnTo>
                        <a:lnTo>
                          <a:pt x="150" y="264"/>
                        </a:lnTo>
                        <a:lnTo>
                          <a:pt x="144" y="264"/>
                        </a:lnTo>
                        <a:lnTo>
                          <a:pt x="132" y="264"/>
                        </a:lnTo>
                        <a:lnTo>
                          <a:pt x="126" y="270"/>
                        </a:lnTo>
                        <a:lnTo>
                          <a:pt x="120" y="276"/>
                        </a:lnTo>
                        <a:lnTo>
                          <a:pt x="120" y="270"/>
                        </a:lnTo>
                        <a:lnTo>
                          <a:pt x="114" y="264"/>
                        </a:lnTo>
                        <a:lnTo>
                          <a:pt x="108" y="258"/>
                        </a:lnTo>
                        <a:lnTo>
                          <a:pt x="102" y="258"/>
                        </a:lnTo>
                        <a:lnTo>
                          <a:pt x="90" y="252"/>
                        </a:lnTo>
                        <a:lnTo>
                          <a:pt x="72" y="252"/>
                        </a:lnTo>
                        <a:lnTo>
                          <a:pt x="66" y="252"/>
                        </a:lnTo>
                        <a:lnTo>
                          <a:pt x="54" y="246"/>
                        </a:lnTo>
                        <a:lnTo>
                          <a:pt x="48" y="246"/>
                        </a:lnTo>
                        <a:lnTo>
                          <a:pt x="42" y="240"/>
                        </a:lnTo>
                        <a:lnTo>
                          <a:pt x="48" y="228"/>
                        </a:lnTo>
                        <a:lnTo>
                          <a:pt x="48" y="222"/>
                        </a:lnTo>
                        <a:lnTo>
                          <a:pt x="42" y="210"/>
                        </a:lnTo>
                        <a:lnTo>
                          <a:pt x="36" y="198"/>
                        </a:lnTo>
                        <a:lnTo>
                          <a:pt x="24" y="186"/>
                        </a:lnTo>
                        <a:lnTo>
                          <a:pt x="6" y="168"/>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26" name="Freeform 774">
                    <a:extLst>
                      <a:ext uri="{FF2B5EF4-FFF2-40B4-BE49-F238E27FC236}">
                        <a16:creationId xmlns:a16="http://schemas.microsoft.com/office/drawing/2014/main" xmlns="" id="{F313F47B-3931-F240-B2E1-BF29C865922E}"/>
                      </a:ext>
                    </a:extLst>
                  </p:cNvPr>
                  <p:cNvSpPr>
                    <a:spLocks/>
                  </p:cNvSpPr>
                  <p:nvPr/>
                </p:nvSpPr>
                <p:spPr bwMode="auto">
                  <a:xfrm>
                    <a:off x="7681550" y="2990728"/>
                    <a:ext cx="455752" cy="430432"/>
                  </a:xfrm>
                  <a:custGeom>
                    <a:avLst/>
                    <a:gdLst/>
                    <a:ahLst/>
                    <a:cxnLst>
                      <a:cxn ang="0">
                        <a:pos x="132" y="204"/>
                      </a:cxn>
                      <a:cxn ang="0">
                        <a:pos x="138" y="198"/>
                      </a:cxn>
                      <a:cxn ang="0">
                        <a:pos x="138" y="192"/>
                      </a:cxn>
                      <a:cxn ang="0">
                        <a:pos x="138" y="186"/>
                      </a:cxn>
                      <a:cxn ang="0">
                        <a:pos x="132" y="186"/>
                      </a:cxn>
                      <a:cxn ang="0">
                        <a:pos x="126" y="186"/>
                      </a:cxn>
                      <a:cxn ang="0">
                        <a:pos x="120" y="180"/>
                      </a:cxn>
                      <a:cxn ang="0">
                        <a:pos x="108" y="186"/>
                      </a:cxn>
                      <a:cxn ang="0">
                        <a:pos x="102" y="186"/>
                      </a:cxn>
                      <a:cxn ang="0">
                        <a:pos x="90" y="186"/>
                      </a:cxn>
                      <a:cxn ang="0">
                        <a:pos x="84" y="180"/>
                      </a:cxn>
                      <a:cxn ang="0">
                        <a:pos x="84" y="174"/>
                      </a:cxn>
                      <a:cxn ang="0">
                        <a:pos x="90" y="168"/>
                      </a:cxn>
                      <a:cxn ang="0">
                        <a:pos x="90" y="162"/>
                      </a:cxn>
                      <a:cxn ang="0">
                        <a:pos x="84" y="156"/>
                      </a:cxn>
                      <a:cxn ang="0">
                        <a:pos x="78" y="150"/>
                      </a:cxn>
                      <a:cxn ang="0">
                        <a:pos x="72" y="144"/>
                      </a:cxn>
                      <a:cxn ang="0">
                        <a:pos x="66" y="144"/>
                      </a:cxn>
                      <a:cxn ang="0">
                        <a:pos x="60" y="150"/>
                      </a:cxn>
                      <a:cxn ang="0">
                        <a:pos x="60" y="156"/>
                      </a:cxn>
                      <a:cxn ang="0">
                        <a:pos x="48" y="150"/>
                      </a:cxn>
                      <a:cxn ang="0">
                        <a:pos x="48" y="144"/>
                      </a:cxn>
                      <a:cxn ang="0">
                        <a:pos x="48" y="138"/>
                      </a:cxn>
                      <a:cxn ang="0">
                        <a:pos x="48" y="132"/>
                      </a:cxn>
                      <a:cxn ang="0">
                        <a:pos x="42" y="126"/>
                      </a:cxn>
                      <a:cxn ang="0">
                        <a:pos x="36" y="120"/>
                      </a:cxn>
                      <a:cxn ang="0">
                        <a:pos x="24" y="96"/>
                      </a:cxn>
                      <a:cxn ang="0">
                        <a:pos x="18" y="84"/>
                      </a:cxn>
                      <a:cxn ang="0">
                        <a:pos x="0" y="72"/>
                      </a:cxn>
                      <a:cxn ang="0">
                        <a:pos x="54" y="0"/>
                      </a:cxn>
                      <a:cxn ang="0">
                        <a:pos x="72" y="0"/>
                      </a:cxn>
                      <a:cxn ang="0">
                        <a:pos x="78" y="6"/>
                      </a:cxn>
                      <a:cxn ang="0">
                        <a:pos x="84" y="12"/>
                      </a:cxn>
                      <a:cxn ang="0">
                        <a:pos x="90" y="12"/>
                      </a:cxn>
                      <a:cxn ang="0">
                        <a:pos x="96" y="12"/>
                      </a:cxn>
                      <a:cxn ang="0">
                        <a:pos x="102" y="12"/>
                      </a:cxn>
                      <a:cxn ang="0">
                        <a:pos x="108" y="12"/>
                      </a:cxn>
                      <a:cxn ang="0">
                        <a:pos x="114" y="24"/>
                      </a:cxn>
                      <a:cxn ang="0">
                        <a:pos x="120" y="24"/>
                      </a:cxn>
                      <a:cxn ang="0">
                        <a:pos x="126" y="18"/>
                      </a:cxn>
                      <a:cxn ang="0">
                        <a:pos x="126" y="12"/>
                      </a:cxn>
                      <a:cxn ang="0">
                        <a:pos x="144" y="24"/>
                      </a:cxn>
                      <a:cxn ang="0">
                        <a:pos x="156" y="42"/>
                      </a:cxn>
                      <a:cxn ang="0">
                        <a:pos x="162" y="54"/>
                      </a:cxn>
                      <a:cxn ang="0">
                        <a:pos x="168" y="66"/>
                      </a:cxn>
                      <a:cxn ang="0">
                        <a:pos x="168" y="72"/>
                      </a:cxn>
                      <a:cxn ang="0">
                        <a:pos x="174" y="78"/>
                      </a:cxn>
                      <a:cxn ang="0">
                        <a:pos x="180" y="84"/>
                      </a:cxn>
                      <a:cxn ang="0">
                        <a:pos x="186" y="78"/>
                      </a:cxn>
                      <a:cxn ang="0">
                        <a:pos x="186" y="72"/>
                      </a:cxn>
                      <a:cxn ang="0">
                        <a:pos x="192" y="72"/>
                      </a:cxn>
                      <a:cxn ang="0">
                        <a:pos x="198" y="72"/>
                      </a:cxn>
                      <a:cxn ang="0">
                        <a:pos x="204" y="78"/>
                      </a:cxn>
                      <a:cxn ang="0">
                        <a:pos x="216" y="90"/>
                      </a:cxn>
                      <a:cxn ang="0">
                        <a:pos x="216" y="96"/>
                      </a:cxn>
                      <a:cxn ang="0">
                        <a:pos x="216" y="102"/>
                      </a:cxn>
                      <a:cxn ang="0">
                        <a:pos x="216" y="114"/>
                      </a:cxn>
                      <a:cxn ang="0">
                        <a:pos x="132" y="204"/>
                      </a:cxn>
                    </a:cxnLst>
                    <a:rect l="0" t="0" r="r" b="b"/>
                    <a:pathLst>
                      <a:path w="216" h="204">
                        <a:moveTo>
                          <a:pt x="132" y="204"/>
                        </a:moveTo>
                        <a:lnTo>
                          <a:pt x="138" y="198"/>
                        </a:lnTo>
                        <a:lnTo>
                          <a:pt x="138" y="192"/>
                        </a:lnTo>
                        <a:lnTo>
                          <a:pt x="138" y="186"/>
                        </a:lnTo>
                        <a:lnTo>
                          <a:pt x="132" y="186"/>
                        </a:lnTo>
                        <a:lnTo>
                          <a:pt x="126" y="186"/>
                        </a:lnTo>
                        <a:lnTo>
                          <a:pt x="120" y="180"/>
                        </a:lnTo>
                        <a:lnTo>
                          <a:pt x="108" y="186"/>
                        </a:lnTo>
                        <a:lnTo>
                          <a:pt x="102" y="186"/>
                        </a:lnTo>
                        <a:lnTo>
                          <a:pt x="90" y="186"/>
                        </a:lnTo>
                        <a:lnTo>
                          <a:pt x="84" y="180"/>
                        </a:lnTo>
                        <a:lnTo>
                          <a:pt x="84" y="174"/>
                        </a:lnTo>
                        <a:lnTo>
                          <a:pt x="90" y="168"/>
                        </a:lnTo>
                        <a:lnTo>
                          <a:pt x="90" y="162"/>
                        </a:lnTo>
                        <a:lnTo>
                          <a:pt x="84" y="156"/>
                        </a:lnTo>
                        <a:lnTo>
                          <a:pt x="78" y="150"/>
                        </a:lnTo>
                        <a:lnTo>
                          <a:pt x="72" y="144"/>
                        </a:lnTo>
                        <a:lnTo>
                          <a:pt x="66" y="144"/>
                        </a:lnTo>
                        <a:lnTo>
                          <a:pt x="60" y="150"/>
                        </a:lnTo>
                        <a:lnTo>
                          <a:pt x="60" y="156"/>
                        </a:lnTo>
                        <a:lnTo>
                          <a:pt x="48" y="150"/>
                        </a:lnTo>
                        <a:lnTo>
                          <a:pt x="48" y="144"/>
                        </a:lnTo>
                        <a:lnTo>
                          <a:pt x="48" y="138"/>
                        </a:lnTo>
                        <a:lnTo>
                          <a:pt x="48" y="132"/>
                        </a:lnTo>
                        <a:lnTo>
                          <a:pt x="42" y="126"/>
                        </a:lnTo>
                        <a:lnTo>
                          <a:pt x="36" y="120"/>
                        </a:lnTo>
                        <a:lnTo>
                          <a:pt x="24" y="96"/>
                        </a:lnTo>
                        <a:lnTo>
                          <a:pt x="18" y="84"/>
                        </a:lnTo>
                        <a:lnTo>
                          <a:pt x="0" y="72"/>
                        </a:lnTo>
                        <a:lnTo>
                          <a:pt x="54" y="0"/>
                        </a:lnTo>
                        <a:lnTo>
                          <a:pt x="72" y="0"/>
                        </a:lnTo>
                        <a:lnTo>
                          <a:pt x="78" y="6"/>
                        </a:lnTo>
                        <a:lnTo>
                          <a:pt x="84" y="12"/>
                        </a:lnTo>
                        <a:lnTo>
                          <a:pt x="90" y="12"/>
                        </a:lnTo>
                        <a:lnTo>
                          <a:pt x="96" y="12"/>
                        </a:lnTo>
                        <a:lnTo>
                          <a:pt x="102" y="12"/>
                        </a:lnTo>
                        <a:lnTo>
                          <a:pt x="108" y="12"/>
                        </a:lnTo>
                        <a:lnTo>
                          <a:pt x="114" y="24"/>
                        </a:lnTo>
                        <a:lnTo>
                          <a:pt x="120" y="24"/>
                        </a:lnTo>
                        <a:lnTo>
                          <a:pt x="126" y="18"/>
                        </a:lnTo>
                        <a:lnTo>
                          <a:pt x="126" y="12"/>
                        </a:lnTo>
                        <a:lnTo>
                          <a:pt x="144" y="24"/>
                        </a:lnTo>
                        <a:lnTo>
                          <a:pt x="156" y="42"/>
                        </a:lnTo>
                        <a:lnTo>
                          <a:pt x="162" y="54"/>
                        </a:lnTo>
                        <a:lnTo>
                          <a:pt x="168" y="66"/>
                        </a:lnTo>
                        <a:lnTo>
                          <a:pt x="168" y="72"/>
                        </a:lnTo>
                        <a:lnTo>
                          <a:pt x="174" y="78"/>
                        </a:lnTo>
                        <a:lnTo>
                          <a:pt x="180" y="84"/>
                        </a:lnTo>
                        <a:lnTo>
                          <a:pt x="186" y="78"/>
                        </a:lnTo>
                        <a:lnTo>
                          <a:pt x="186" y="72"/>
                        </a:lnTo>
                        <a:lnTo>
                          <a:pt x="192" y="72"/>
                        </a:lnTo>
                        <a:lnTo>
                          <a:pt x="198" y="72"/>
                        </a:lnTo>
                        <a:lnTo>
                          <a:pt x="204" y="78"/>
                        </a:lnTo>
                        <a:lnTo>
                          <a:pt x="216" y="90"/>
                        </a:lnTo>
                        <a:lnTo>
                          <a:pt x="216" y="96"/>
                        </a:lnTo>
                        <a:lnTo>
                          <a:pt x="216" y="102"/>
                        </a:lnTo>
                        <a:lnTo>
                          <a:pt x="216" y="114"/>
                        </a:lnTo>
                        <a:lnTo>
                          <a:pt x="132" y="20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27" name="Freeform 778">
                    <a:extLst>
                      <a:ext uri="{FF2B5EF4-FFF2-40B4-BE49-F238E27FC236}">
                        <a16:creationId xmlns:a16="http://schemas.microsoft.com/office/drawing/2014/main" xmlns="" id="{E66C7409-C6EB-FE49-A2CF-1BA0CCFB1D83}"/>
                      </a:ext>
                    </a:extLst>
                  </p:cNvPr>
                  <p:cNvSpPr>
                    <a:spLocks/>
                  </p:cNvSpPr>
                  <p:nvPr/>
                </p:nvSpPr>
                <p:spPr bwMode="auto">
                  <a:xfrm>
                    <a:off x="8770290" y="2876790"/>
                    <a:ext cx="721607" cy="531710"/>
                  </a:xfrm>
                  <a:custGeom>
                    <a:avLst/>
                    <a:gdLst/>
                    <a:ahLst/>
                    <a:cxnLst>
                      <a:cxn ang="0">
                        <a:pos x="6" y="150"/>
                      </a:cxn>
                      <a:cxn ang="0">
                        <a:pos x="6" y="138"/>
                      </a:cxn>
                      <a:cxn ang="0">
                        <a:pos x="24" y="138"/>
                      </a:cxn>
                      <a:cxn ang="0">
                        <a:pos x="42" y="138"/>
                      </a:cxn>
                      <a:cxn ang="0">
                        <a:pos x="60" y="132"/>
                      </a:cxn>
                      <a:cxn ang="0">
                        <a:pos x="66" y="126"/>
                      </a:cxn>
                      <a:cxn ang="0">
                        <a:pos x="60" y="96"/>
                      </a:cxn>
                      <a:cxn ang="0">
                        <a:pos x="60" y="60"/>
                      </a:cxn>
                      <a:cxn ang="0">
                        <a:pos x="60" y="48"/>
                      </a:cxn>
                      <a:cxn ang="0">
                        <a:pos x="78" y="30"/>
                      </a:cxn>
                      <a:cxn ang="0">
                        <a:pos x="90" y="24"/>
                      </a:cxn>
                      <a:cxn ang="0">
                        <a:pos x="84" y="12"/>
                      </a:cxn>
                      <a:cxn ang="0">
                        <a:pos x="96" y="0"/>
                      </a:cxn>
                      <a:cxn ang="0">
                        <a:pos x="150" y="18"/>
                      </a:cxn>
                      <a:cxn ang="0">
                        <a:pos x="198" y="60"/>
                      </a:cxn>
                      <a:cxn ang="0">
                        <a:pos x="222" y="78"/>
                      </a:cxn>
                      <a:cxn ang="0">
                        <a:pos x="252" y="78"/>
                      </a:cxn>
                      <a:cxn ang="0">
                        <a:pos x="342" y="102"/>
                      </a:cxn>
                      <a:cxn ang="0">
                        <a:pos x="330" y="192"/>
                      </a:cxn>
                      <a:cxn ang="0">
                        <a:pos x="318" y="198"/>
                      </a:cxn>
                      <a:cxn ang="0">
                        <a:pos x="318" y="210"/>
                      </a:cxn>
                      <a:cxn ang="0">
                        <a:pos x="318" y="228"/>
                      </a:cxn>
                      <a:cxn ang="0">
                        <a:pos x="294" y="234"/>
                      </a:cxn>
                      <a:cxn ang="0">
                        <a:pos x="282" y="228"/>
                      </a:cxn>
                      <a:cxn ang="0">
                        <a:pos x="270" y="240"/>
                      </a:cxn>
                      <a:cxn ang="0">
                        <a:pos x="258" y="246"/>
                      </a:cxn>
                      <a:cxn ang="0">
                        <a:pos x="228" y="252"/>
                      </a:cxn>
                      <a:cxn ang="0">
                        <a:pos x="216" y="246"/>
                      </a:cxn>
                      <a:cxn ang="0">
                        <a:pos x="210" y="228"/>
                      </a:cxn>
                      <a:cxn ang="0">
                        <a:pos x="192" y="228"/>
                      </a:cxn>
                      <a:cxn ang="0">
                        <a:pos x="186" y="234"/>
                      </a:cxn>
                      <a:cxn ang="0">
                        <a:pos x="180" y="246"/>
                      </a:cxn>
                      <a:cxn ang="0">
                        <a:pos x="168" y="240"/>
                      </a:cxn>
                      <a:cxn ang="0">
                        <a:pos x="162" y="216"/>
                      </a:cxn>
                      <a:cxn ang="0">
                        <a:pos x="150" y="210"/>
                      </a:cxn>
                      <a:cxn ang="0">
                        <a:pos x="138" y="210"/>
                      </a:cxn>
                      <a:cxn ang="0">
                        <a:pos x="126" y="198"/>
                      </a:cxn>
                      <a:cxn ang="0">
                        <a:pos x="108" y="180"/>
                      </a:cxn>
                      <a:cxn ang="0">
                        <a:pos x="90" y="192"/>
                      </a:cxn>
                      <a:cxn ang="0">
                        <a:pos x="78" y="204"/>
                      </a:cxn>
                      <a:cxn ang="0">
                        <a:pos x="60" y="240"/>
                      </a:cxn>
                      <a:cxn ang="0">
                        <a:pos x="42" y="234"/>
                      </a:cxn>
                      <a:cxn ang="0">
                        <a:pos x="30" y="222"/>
                      </a:cxn>
                      <a:cxn ang="0">
                        <a:pos x="18" y="228"/>
                      </a:cxn>
                      <a:cxn ang="0">
                        <a:pos x="12" y="216"/>
                      </a:cxn>
                      <a:cxn ang="0">
                        <a:pos x="18" y="198"/>
                      </a:cxn>
                      <a:cxn ang="0">
                        <a:pos x="18" y="186"/>
                      </a:cxn>
                      <a:cxn ang="0">
                        <a:pos x="0" y="144"/>
                      </a:cxn>
                    </a:cxnLst>
                    <a:rect l="0" t="0" r="r" b="b"/>
                    <a:pathLst>
                      <a:path w="342" h="252">
                        <a:moveTo>
                          <a:pt x="0" y="144"/>
                        </a:moveTo>
                        <a:lnTo>
                          <a:pt x="6" y="150"/>
                        </a:lnTo>
                        <a:lnTo>
                          <a:pt x="6" y="144"/>
                        </a:lnTo>
                        <a:lnTo>
                          <a:pt x="6" y="138"/>
                        </a:lnTo>
                        <a:lnTo>
                          <a:pt x="18" y="132"/>
                        </a:lnTo>
                        <a:lnTo>
                          <a:pt x="24" y="138"/>
                        </a:lnTo>
                        <a:lnTo>
                          <a:pt x="30" y="138"/>
                        </a:lnTo>
                        <a:lnTo>
                          <a:pt x="42" y="138"/>
                        </a:lnTo>
                        <a:lnTo>
                          <a:pt x="54" y="138"/>
                        </a:lnTo>
                        <a:lnTo>
                          <a:pt x="60" y="132"/>
                        </a:lnTo>
                        <a:lnTo>
                          <a:pt x="66" y="132"/>
                        </a:lnTo>
                        <a:lnTo>
                          <a:pt x="66" y="126"/>
                        </a:lnTo>
                        <a:lnTo>
                          <a:pt x="60" y="114"/>
                        </a:lnTo>
                        <a:lnTo>
                          <a:pt x="60" y="96"/>
                        </a:lnTo>
                        <a:lnTo>
                          <a:pt x="60" y="72"/>
                        </a:lnTo>
                        <a:lnTo>
                          <a:pt x="60" y="60"/>
                        </a:lnTo>
                        <a:lnTo>
                          <a:pt x="60" y="54"/>
                        </a:lnTo>
                        <a:lnTo>
                          <a:pt x="60" y="48"/>
                        </a:lnTo>
                        <a:lnTo>
                          <a:pt x="72" y="42"/>
                        </a:lnTo>
                        <a:lnTo>
                          <a:pt x="78" y="30"/>
                        </a:lnTo>
                        <a:lnTo>
                          <a:pt x="90" y="30"/>
                        </a:lnTo>
                        <a:lnTo>
                          <a:pt x="90" y="24"/>
                        </a:lnTo>
                        <a:lnTo>
                          <a:pt x="90" y="18"/>
                        </a:lnTo>
                        <a:lnTo>
                          <a:pt x="84" y="12"/>
                        </a:lnTo>
                        <a:lnTo>
                          <a:pt x="84" y="6"/>
                        </a:lnTo>
                        <a:lnTo>
                          <a:pt x="96" y="0"/>
                        </a:lnTo>
                        <a:lnTo>
                          <a:pt x="138" y="18"/>
                        </a:lnTo>
                        <a:lnTo>
                          <a:pt x="150" y="18"/>
                        </a:lnTo>
                        <a:lnTo>
                          <a:pt x="162" y="24"/>
                        </a:lnTo>
                        <a:lnTo>
                          <a:pt x="198" y="60"/>
                        </a:lnTo>
                        <a:lnTo>
                          <a:pt x="210" y="66"/>
                        </a:lnTo>
                        <a:lnTo>
                          <a:pt x="222" y="78"/>
                        </a:lnTo>
                        <a:lnTo>
                          <a:pt x="240" y="72"/>
                        </a:lnTo>
                        <a:lnTo>
                          <a:pt x="252" y="78"/>
                        </a:lnTo>
                        <a:lnTo>
                          <a:pt x="312" y="90"/>
                        </a:lnTo>
                        <a:lnTo>
                          <a:pt x="342" y="102"/>
                        </a:lnTo>
                        <a:lnTo>
                          <a:pt x="336" y="114"/>
                        </a:lnTo>
                        <a:lnTo>
                          <a:pt x="330" y="192"/>
                        </a:lnTo>
                        <a:lnTo>
                          <a:pt x="324" y="192"/>
                        </a:lnTo>
                        <a:lnTo>
                          <a:pt x="318" y="198"/>
                        </a:lnTo>
                        <a:lnTo>
                          <a:pt x="312" y="204"/>
                        </a:lnTo>
                        <a:lnTo>
                          <a:pt x="318" y="210"/>
                        </a:lnTo>
                        <a:lnTo>
                          <a:pt x="318" y="216"/>
                        </a:lnTo>
                        <a:lnTo>
                          <a:pt x="318" y="228"/>
                        </a:lnTo>
                        <a:lnTo>
                          <a:pt x="300" y="234"/>
                        </a:lnTo>
                        <a:lnTo>
                          <a:pt x="294" y="234"/>
                        </a:lnTo>
                        <a:lnTo>
                          <a:pt x="288" y="228"/>
                        </a:lnTo>
                        <a:lnTo>
                          <a:pt x="282" y="228"/>
                        </a:lnTo>
                        <a:lnTo>
                          <a:pt x="276" y="234"/>
                        </a:lnTo>
                        <a:lnTo>
                          <a:pt x="270" y="240"/>
                        </a:lnTo>
                        <a:lnTo>
                          <a:pt x="264" y="246"/>
                        </a:lnTo>
                        <a:lnTo>
                          <a:pt x="258" y="246"/>
                        </a:lnTo>
                        <a:lnTo>
                          <a:pt x="246" y="252"/>
                        </a:lnTo>
                        <a:lnTo>
                          <a:pt x="228" y="252"/>
                        </a:lnTo>
                        <a:lnTo>
                          <a:pt x="222" y="252"/>
                        </a:lnTo>
                        <a:lnTo>
                          <a:pt x="216" y="246"/>
                        </a:lnTo>
                        <a:lnTo>
                          <a:pt x="216" y="240"/>
                        </a:lnTo>
                        <a:lnTo>
                          <a:pt x="210" y="228"/>
                        </a:lnTo>
                        <a:lnTo>
                          <a:pt x="204" y="228"/>
                        </a:lnTo>
                        <a:lnTo>
                          <a:pt x="192" y="228"/>
                        </a:lnTo>
                        <a:lnTo>
                          <a:pt x="186" y="228"/>
                        </a:lnTo>
                        <a:lnTo>
                          <a:pt x="186" y="234"/>
                        </a:lnTo>
                        <a:lnTo>
                          <a:pt x="180" y="240"/>
                        </a:lnTo>
                        <a:lnTo>
                          <a:pt x="180" y="246"/>
                        </a:lnTo>
                        <a:lnTo>
                          <a:pt x="174" y="246"/>
                        </a:lnTo>
                        <a:lnTo>
                          <a:pt x="168" y="240"/>
                        </a:lnTo>
                        <a:lnTo>
                          <a:pt x="162" y="228"/>
                        </a:lnTo>
                        <a:lnTo>
                          <a:pt x="162" y="216"/>
                        </a:lnTo>
                        <a:lnTo>
                          <a:pt x="156" y="210"/>
                        </a:lnTo>
                        <a:lnTo>
                          <a:pt x="150" y="210"/>
                        </a:lnTo>
                        <a:lnTo>
                          <a:pt x="144" y="210"/>
                        </a:lnTo>
                        <a:lnTo>
                          <a:pt x="138" y="210"/>
                        </a:lnTo>
                        <a:lnTo>
                          <a:pt x="138" y="204"/>
                        </a:lnTo>
                        <a:lnTo>
                          <a:pt x="126" y="198"/>
                        </a:lnTo>
                        <a:lnTo>
                          <a:pt x="120" y="192"/>
                        </a:lnTo>
                        <a:lnTo>
                          <a:pt x="108" y="180"/>
                        </a:lnTo>
                        <a:lnTo>
                          <a:pt x="102" y="180"/>
                        </a:lnTo>
                        <a:lnTo>
                          <a:pt x="90" y="192"/>
                        </a:lnTo>
                        <a:lnTo>
                          <a:pt x="84" y="198"/>
                        </a:lnTo>
                        <a:lnTo>
                          <a:pt x="78" y="204"/>
                        </a:lnTo>
                        <a:lnTo>
                          <a:pt x="66" y="222"/>
                        </a:lnTo>
                        <a:lnTo>
                          <a:pt x="60" y="240"/>
                        </a:lnTo>
                        <a:lnTo>
                          <a:pt x="54" y="246"/>
                        </a:lnTo>
                        <a:lnTo>
                          <a:pt x="42" y="234"/>
                        </a:lnTo>
                        <a:lnTo>
                          <a:pt x="36" y="222"/>
                        </a:lnTo>
                        <a:lnTo>
                          <a:pt x="30" y="222"/>
                        </a:lnTo>
                        <a:lnTo>
                          <a:pt x="24" y="228"/>
                        </a:lnTo>
                        <a:lnTo>
                          <a:pt x="18" y="228"/>
                        </a:lnTo>
                        <a:lnTo>
                          <a:pt x="12" y="222"/>
                        </a:lnTo>
                        <a:lnTo>
                          <a:pt x="12" y="216"/>
                        </a:lnTo>
                        <a:lnTo>
                          <a:pt x="18" y="204"/>
                        </a:lnTo>
                        <a:lnTo>
                          <a:pt x="18" y="198"/>
                        </a:lnTo>
                        <a:lnTo>
                          <a:pt x="18" y="192"/>
                        </a:lnTo>
                        <a:lnTo>
                          <a:pt x="18" y="186"/>
                        </a:lnTo>
                        <a:lnTo>
                          <a:pt x="6" y="168"/>
                        </a:lnTo>
                        <a:lnTo>
                          <a:pt x="0" y="14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28" name="Freeform 779">
                    <a:extLst>
                      <a:ext uri="{FF2B5EF4-FFF2-40B4-BE49-F238E27FC236}">
                        <a16:creationId xmlns:a16="http://schemas.microsoft.com/office/drawing/2014/main" xmlns="" id="{196F4735-A341-1641-B498-C55BFBBAB3B4}"/>
                      </a:ext>
                    </a:extLst>
                  </p:cNvPr>
                  <p:cNvSpPr>
                    <a:spLocks/>
                  </p:cNvSpPr>
                  <p:nvPr/>
                </p:nvSpPr>
                <p:spPr bwMode="auto">
                  <a:xfrm>
                    <a:off x="9428597" y="2851471"/>
                    <a:ext cx="316494" cy="443092"/>
                  </a:xfrm>
                  <a:custGeom>
                    <a:avLst/>
                    <a:gdLst/>
                    <a:ahLst/>
                    <a:cxnLst>
                      <a:cxn ang="0">
                        <a:pos x="132" y="192"/>
                      </a:cxn>
                      <a:cxn ang="0">
                        <a:pos x="132" y="180"/>
                      </a:cxn>
                      <a:cxn ang="0">
                        <a:pos x="120" y="180"/>
                      </a:cxn>
                      <a:cxn ang="0">
                        <a:pos x="78" y="186"/>
                      </a:cxn>
                      <a:cxn ang="0">
                        <a:pos x="72" y="192"/>
                      </a:cxn>
                      <a:cxn ang="0">
                        <a:pos x="66" y="198"/>
                      </a:cxn>
                      <a:cxn ang="0">
                        <a:pos x="54" y="204"/>
                      </a:cxn>
                      <a:cxn ang="0">
                        <a:pos x="42" y="204"/>
                      </a:cxn>
                      <a:cxn ang="0">
                        <a:pos x="36" y="210"/>
                      </a:cxn>
                      <a:cxn ang="0">
                        <a:pos x="30" y="204"/>
                      </a:cxn>
                      <a:cxn ang="0">
                        <a:pos x="18" y="204"/>
                      </a:cxn>
                      <a:cxn ang="0">
                        <a:pos x="24" y="126"/>
                      </a:cxn>
                      <a:cxn ang="0">
                        <a:pos x="30" y="114"/>
                      </a:cxn>
                      <a:cxn ang="0">
                        <a:pos x="0" y="102"/>
                      </a:cxn>
                      <a:cxn ang="0">
                        <a:pos x="6" y="90"/>
                      </a:cxn>
                      <a:cxn ang="0">
                        <a:pos x="18" y="72"/>
                      </a:cxn>
                      <a:cxn ang="0">
                        <a:pos x="24" y="66"/>
                      </a:cxn>
                      <a:cxn ang="0">
                        <a:pos x="30" y="54"/>
                      </a:cxn>
                      <a:cxn ang="0">
                        <a:pos x="84" y="0"/>
                      </a:cxn>
                      <a:cxn ang="0">
                        <a:pos x="90" y="0"/>
                      </a:cxn>
                      <a:cxn ang="0">
                        <a:pos x="114" y="18"/>
                      </a:cxn>
                      <a:cxn ang="0">
                        <a:pos x="120" y="24"/>
                      </a:cxn>
                      <a:cxn ang="0">
                        <a:pos x="126" y="30"/>
                      </a:cxn>
                      <a:cxn ang="0">
                        <a:pos x="132" y="48"/>
                      </a:cxn>
                      <a:cxn ang="0">
                        <a:pos x="132" y="60"/>
                      </a:cxn>
                      <a:cxn ang="0">
                        <a:pos x="132" y="72"/>
                      </a:cxn>
                      <a:cxn ang="0">
                        <a:pos x="132" y="84"/>
                      </a:cxn>
                      <a:cxn ang="0">
                        <a:pos x="138" y="96"/>
                      </a:cxn>
                      <a:cxn ang="0">
                        <a:pos x="138" y="102"/>
                      </a:cxn>
                      <a:cxn ang="0">
                        <a:pos x="138" y="108"/>
                      </a:cxn>
                      <a:cxn ang="0">
                        <a:pos x="132" y="114"/>
                      </a:cxn>
                      <a:cxn ang="0">
                        <a:pos x="132" y="120"/>
                      </a:cxn>
                      <a:cxn ang="0">
                        <a:pos x="138" y="126"/>
                      </a:cxn>
                      <a:cxn ang="0">
                        <a:pos x="150" y="132"/>
                      </a:cxn>
                      <a:cxn ang="0">
                        <a:pos x="150" y="138"/>
                      </a:cxn>
                      <a:cxn ang="0">
                        <a:pos x="150" y="150"/>
                      </a:cxn>
                      <a:cxn ang="0">
                        <a:pos x="144" y="156"/>
                      </a:cxn>
                      <a:cxn ang="0">
                        <a:pos x="150" y="162"/>
                      </a:cxn>
                      <a:cxn ang="0">
                        <a:pos x="150" y="174"/>
                      </a:cxn>
                      <a:cxn ang="0">
                        <a:pos x="150" y="180"/>
                      </a:cxn>
                      <a:cxn ang="0">
                        <a:pos x="150" y="192"/>
                      </a:cxn>
                      <a:cxn ang="0">
                        <a:pos x="144" y="198"/>
                      </a:cxn>
                      <a:cxn ang="0">
                        <a:pos x="138" y="198"/>
                      </a:cxn>
                      <a:cxn ang="0">
                        <a:pos x="132" y="192"/>
                      </a:cxn>
                    </a:cxnLst>
                    <a:rect l="0" t="0" r="r" b="b"/>
                    <a:pathLst>
                      <a:path w="150" h="210">
                        <a:moveTo>
                          <a:pt x="132" y="192"/>
                        </a:moveTo>
                        <a:lnTo>
                          <a:pt x="132" y="180"/>
                        </a:lnTo>
                        <a:lnTo>
                          <a:pt x="120" y="180"/>
                        </a:lnTo>
                        <a:lnTo>
                          <a:pt x="78" y="186"/>
                        </a:lnTo>
                        <a:lnTo>
                          <a:pt x="72" y="192"/>
                        </a:lnTo>
                        <a:lnTo>
                          <a:pt x="66" y="198"/>
                        </a:lnTo>
                        <a:lnTo>
                          <a:pt x="54" y="204"/>
                        </a:lnTo>
                        <a:lnTo>
                          <a:pt x="42" y="204"/>
                        </a:lnTo>
                        <a:lnTo>
                          <a:pt x="36" y="210"/>
                        </a:lnTo>
                        <a:lnTo>
                          <a:pt x="30" y="204"/>
                        </a:lnTo>
                        <a:lnTo>
                          <a:pt x="18" y="204"/>
                        </a:lnTo>
                        <a:lnTo>
                          <a:pt x="24" y="126"/>
                        </a:lnTo>
                        <a:lnTo>
                          <a:pt x="30" y="114"/>
                        </a:lnTo>
                        <a:lnTo>
                          <a:pt x="0" y="102"/>
                        </a:lnTo>
                        <a:lnTo>
                          <a:pt x="6" y="90"/>
                        </a:lnTo>
                        <a:lnTo>
                          <a:pt x="18" y="72"/>
                        </a:lnTo>
                        <a:lnTo>
                          <a:pt x="24" y="66"/>
                        </a:lnTo>
                        <a:lnTo>
                          <a:pt x="30" y="54"/>
                        </a:lnTo>
                        <a:lnTo>
                          <a:pt x="84" y="0"/>
                        </a:lnTo>
                        <a:lnTo>
                          <a:pt x="90" y="0"/>
                        </a:lnTo>
                        <a:lnTo>
                          <a:pt x="114" y="18"/>
                        </a:lnTo>
                        <a:lnTo>
                          <a:pt x="120" y="24"/>
                        </a:lnTo>
                        <a:lnTo>
                          <a:pt x="126" y="30"/>
                        </a:lnTo>
                        <a:lnTo>
                          <a:pt x="132" y="48"/>
                        </a:lnTo>
                        <a:lnTo>
                          <a:pt x="132" y="60"/>
                        </a:lnTo>
                        <a:lnTo>
                          <a:pt x="132" y="72"/>
                        </a:lnTo>
                        <a:lnTo>
                          <a:pt x="132" y="84"/>
                        </a:lnTo>
                        <a:lnTo>
                          <a:pt x="138" y="96"/>
                        </a:lnTo>
                        <a:lnTo>
                          <a:pt x="138" y="102"/>
                        </a:lnTo>
                        <a:lnTo>
                          <a:pt x="138" y="108"/>
                        </a:lnTo>
                        <a:lnTo>
                          <a:pt x="132" y="114"/>
                        </a:lnTo>
                        <a:lnTo>
                          <a:pt x="132" y="120"/>
                        </a:lnTo>
                        <a:lnTo>
                          <a:pt x="138" y="126"/>
                        </a:lnTo>
                        <a:lnTo>
                          <a:pt x="150" y="132"/>
                        </a:lnTo>
                        <a:lnTo>
                          <a:pt x="150" y="138"/>
                        </a:lnTo>
                        <a:lnTo>
                          <a:pt x="150" y="150"/>
                        </a:lnTo>
                        <a:lnTo>
                          <a:pt x="144" y="156"/>
                        </a:lnTo>
                        <a:lnTo>
                          <a:pt x="150" y="162"/>
                        </a:lnTo>
                        <a:lnTo>
                          <a:pt x="150" y="174"/>
                        </a:lnTo>
                        <a:lnTo>
                          <a:pt x="150" y="180"/>
                        </a:lnTo>
                        <a:lnTo>
                          <a:pt x="150" y="192"/>
                        </a:lnTo>
                        <a:lnTo>
                          <a:pt x="144" y="198"/>
                        </a:lnTo>
                        <a:lnTo>
                          <a:pt x="138" y="198"/>
                        </a:lnTo>
                        <a:lnTo>
                          <a:pt x="132" y="192"/>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29" name="Freeform 781">
                    <a:extLst>
                      <a:ext uri="{FF2B5EF4-FFF2-40B4-BE49-F238E27FC236}">
                        <a16:creationId xmlns:a16="http://schemas.microsoft.com/office/drawing/2014/main" xmlns="" id="{CBD4B612-22E9-094B-BD3C-11C9C93DAFE2}"/>
                      </a:ext>
                    </a:extLst>
                  </p:cNvPr>
                  <p:cNvSpPr>
                    <a:spLocks/>
                  </p:cNvSpPr>
                  <p:nvPr/>
                </p:nvSpPr>
                <p:spPr bwMode="auto">
                  <a:xfrm>
                    <a:off x="9200722" y="3231264"/>
                    <a:ext cx="708947" cy="620328"/>
                  </a:xfrm>
                  <a:custGeom>
                    <a:avLst/>
                    <a:gdLst/>
                    <a:ahLst/>
                    <a:cxnLst>
                      <a:cxn ang="0">
                        <a:pos x="30" y="222"/>
                      </a:cxn>
                      <a:cxn ang="0">
                        <a:pos x="90" y="228"/>
                      </a:cxn>
                      <a:cxn ang="0">
                        <a:pos x="174" y="270"/>
                      </a:cxn>
                      <a:cxn ang="0">
                        <a:pos x="252" y="294"/>
                      </a:cxn>
                      <a:cxn ang="0">
                        <a:pos x="258" y="282"/>
                      </a:cxn>
                      <a:cxn ang="0">
                        <a:pos x="258" y="270"/>
                      </a:cxn>
                      <a:cxn ang="0">
                        <a:pos x="258" y="258"/>
                      </a:cxn>
                      <a:cxn ang="0">
                        <a:pos x="270" y="258"/>
                      </a:cxn>
                      <a:cxn ang="0">
                        <a:pos x="270" y="246"/>
                      </a:cxn>
                      <a:cxn ang="0">
                        <a:pos x="270" y="240"/>
                      </a:cxn>
                      <a:cxn ang="0">
                        <a:pos x="282" y="234"/>
                      </a:cxn>
                      <a:cxn ang="0">
                        <a:pos x="312" y="234"/>
                      </a:cxn>
                      <a:cxn ang="0">
                        <a:pos x="324" y="240"/>
                      </a:cxn>
                      <a:cxn ang="0">
                        <a:pos x="336" y="228"/>
                      </a:cxn>
                      <a:cxn ang="0">
                        <a:pos x="336" y="216"/>
                      </a:cxn>
                      <a:cxn ang="0">
                        <a:pos x="324" y="204"/>
                      </a:cxn>
                      <a:cxn ang="0">
                        <a:pos x="306" y="204"/>
                      </a:cxn>
                      <a:cxn ang="0">
                        <a:pos x="300" y="186"/>
                      </a:cxn>
                      <a:cxn ang="0">
                        <a:pos x="294" y="180"/>
                      </a:cxn>
                      <a:cxn ang="0">
                        <a:pos x="288" y="162"/>
                      </a:cxn>
                      <a:cxn ang="0">
                        <a:pos x="282" y="150"/>
                      </a:cxn>
                      <a:cxn ang="0">
                        <a:pos x="270" y="144"/>
                      </a:cxn>
                      <a:cxn ang="0">
                        <a:pos x="258" y="132"/>
                      </a:cxn>
                      <a:cxn ang="0">
                        <a:pos x="258" y="120"/>
                      </a:cxn>
                      <a:cxn ang="0">
                        <a:pos x="246" y="114"/>
                      </a:cxn>
                      <a:cxn ang="0">
                        <a:pos x="228" y="108"/>
                      </a:cxn>
                      <a:cxn ang="0">
                        <a:pos x="222" y="90"/>
                      </a:cxn>
                      <a:cxn ang="0">
                        <a:pos x="222" y="72"/>
                      </a:cxn>
                      <a:cxn ang="0">
                        <a:pos x="234" y="72"/>
                      </a:cxn>
                      <a:cxn ang="0">
                        <a:pos x="246" y="66"/>
                      </a:cxn>
                      <a:cxn ang="0">
                        <a:pos x="246" y="42"/>
                      </a:cxn>
                      <a:cxn ang="0">
                        <a:pos x="240" y="30"/>
                      </a:cxn>
                      <a:cxn ang="0">
                        <a:pos x="240" y="12"/>
                      </a:cxn>
                      <a:cxn ang="0">
                        <a:pos x="228" y="0"/>
                      </a:cxn>
                      <a:cxn ang="0">
                        <a:pos x="180" y="12"/>
                      </a:cxn>
                      <a:cxn ang="0">
                        <a:pos x="162" y="24"/>
                      </a:cxn>
                      <a:cxn ang="0">
                        <a:pos x="144" y="30"/>
                      </a:cxn>
                      <a:cxn ang="0">
                        <a:pos x="126" y="24"/>
                      </a:cxn>
                      <a:cxn ang="0">
                        <a:pos x="114" y="30"/>
                      </a:cxn>
                      <a:cxn ang="0">
                        <a:pos x="114" y="42"/>
                      </a:cxn>
                      <a:cxn ang="0">
                        <a:pos x="114" y="60"/>
                      </a:cxn>
                      <a:cxn ang="0">
                        <a:pos x="90" y="66"/>
                      </a:cxn>
                      <a:cxn ang="0">
                        <a:pos x="78" y="60"/>
                      </a:cxn>
                      <a:cxn ang="0">
                        <a:pos x="66" y="72"/>
                      </a:cxn>
                      <a:cxn ang="0">
                        <a:pos x="54" y="78"/>
                      </a:cxn>
                      <a:cxn ang="0">
                        <a:pos x="60" y="96"/>
                      </a:cxn>
                      <a:cxn ang="0">
                        <a:pos x="66" y="108"/>
                      </a:cxn>
                      <a:cxn ang="0">
                        <a:pos x="72" y="126"/>
                      </a:cxn>
                      <a:cxn ang="0">
                        <a:pos x="66" y="138"/>
                      </a:cxn>
                      <a:cxn ang="0">
                        <a:pos x="54" y="138"/>
                      </a:cxn>
                      <a:cxn ang="0">
                        <a:pos x="48" y="150"/>
                      </a:cxn>
                      <a:cxn ang="0">
                        <a:pos x="42" y="162"/>
                      </a:cxn>
                      <a:cxn ang="0">
                        <a:pos x="36" y="174"/>
                      </a:cxn>
                      <a:cxn ang="0">
                        <a:pos x="24" y="174"/>
                      </a:cxn>
                      <a:cxn ang="0">
                        <a:pos x="12" y="186"/>
                      </a:cxn>
                      <a:cxn ang="0">
                        <a:pos x="0" y="210"/>
                      </a:cxn>
                      <a:cxn ang="0">
                        <a:pos x="0" y="228"/>
                      </a:cxn>
                      <a:cxn ang="0">
                        <a:pos x="6" y="240"/>
                      </a:cxn>
                      <a:cxn ang="0">
                        <a:pos x="18" y="240"/>
                      </a:cxn>
                    </a:cxnLst>
                    <a:rect l="0" t="0" r="r" b="b"/>
                    <a:pathLst>
                      <a:path w="336" h="294">
                        <a:moveTo>
                          <a:pt x="18" y="240"/>
                        </a:moveTo>
                        <a:lnTo>
                          <a:pt x="30" y="222"/>
                        </a:lnTo>
                        <a:lnTo>
                          <a:pt x="42" y="216"/>
                        </a:lnTo>
                        <a:lnTo>
                          <a:pt x="90" y="228"/>
                        </a:lnTo>
                        <a:lnTo>
                          <a:pt x="114" y="234"/>
                        </a:lnTo>
                        <a:lnTo>
                          <a:pt x="174" y="270"/>
                        </a:lnTo>
                        <a:lnTo>
                          <a:pt x="210" y="288"/>
                        </a:lnTo>
                        <a:lnTo>
                          <a:pt x="252" y="294"/>
                        </a:lnTo>
                        <a:lnTo>
                          <a:pt x="258" y="288"/>
                        </a:lnTo>
                        <a:lnTo>
                          <a:pt x="258" y="282"/>
                        </a:lnTo>
                        <a:lnTo>
                          <a:pt x="258" y="276"/>
                        </a:lnTo>
                        <a:lnTo>
                          <a:pt x="258" y="270"/>
                        </a:lnTo>
                        <a:lnTo>
                          <a:pt x="252" y="264"/>
                        </a:lnTo>
                        <a:lnTo>
                          <a:pt x="258" y="258"/>
                        </a:lnTo>
                        <a:lnTo>
                          <a:pt x="264" y="258"/>
                        </a:lnTo>
                        <a:lnTo>
                          <a:pt x="270" y="258"/>
                        </a:lnTo>
                        <a:lnTo>
                          <a:pt x="270" y="252"/>
                        </a:lnTo>
                        <a:lnTo>
                          <a:pt x="270" y="246"/>
                        </a:lnTo>
                        <a:lnTo>
                          <a:pt x="264" y="246"/>
                        </a:lnTo>
                        <a:lnTo>
                          <a:pt x="270" y="240"/>
                        </a:lnTo>
                        <a:lnTo>
                          <a:pt x="276" y="240"/>
                        </a:lnTo>
                        <a:lnTo>
                          <a:pt x="282" y="234"/>
                        </a:lnTo>
                        <a:lnTo>
                          <a:pt x="294" y="234"/>
                        </a:lnTo>
                        <a:lnTo>
                          <a:pt x="312" y="234"/>
                        </a:lnTo>
                        <a:lnTo>
                          <a:pt x="318" y="240"/>
                        </a:lnTo>
                        <a:lnTo>
                          <a:pt x="324" y="240"/>
                        </a:lnTo>
                        <a:lnTo>
                          <a:pt x="330" y="234"/>
                        </a:lnTo>
                        <a:lnTo>
                          <a:pt x="336" y="228"/>
                        </a:lnTo>
                        <a:lnTo>
                          <a:pt x="336" y="222"/>
                        </a:lnTo>
                        <a:lnTo>
                          <a:pt x="336" y="216"/>
                        </a:lnTo>
                        <a:lnTo>
                          <a:pt x="330" y="210"/>
                        </a:lnTo>
                        <a:lnTo>
                          <a:pt x="324" y="204"/>
                        </a:lnTo>
                        <a:lnTo>
                          <a:pt x="312" y="204"/>
                        </a:lnTo>
                        <a:lnTo>
                          <a:pt x="306" y="204"/>
                        </a:lnTo>
                        <a:lnTo>
                          <a:pt x="300" y="198"/>
                        </a:lnTo>
                        <a:lnTo>
                          <a:pt x="300" y="186"/>
                        </a:lnTo>
                        <a:lnTo>
                          <a:pt x="300" y="180"/>
                        </a:lnTo>
                        <a:lnTo>
                          <a:pt x="294" y="180"/>
                        </a:lnTo>
                        <a:lnTo>
                          <a:pt x="288" y="174"/>
                        </a:lnTo>
                        <a:lnTo>
                          <a:pt x="288" y="162"/>
                        </a:lnTo>
                        <a:lnTo>
                          <a:pt x="282" y="156"/>
                        </a:lnTo>
                        <a:lnTo>
                          <a:pt x="282" y="150"/>
                        </a:lnTo>
                        <a:lnTo>
                          <a:pt x="276" y="144"/>
                        </a:lnTo>
                        <a:lnTo>
                          <a:pt x="270" y="144"/>
                        </a:lnTo>
                        <a:lnTo>
                          <a:pt x="264" y="138"/>
                        </a:lnTo>
                        <a:lnTo>
                          <a:pt x="258" y="132"/>
                        </a:lnTo>
                        <a:lnTo>
                          <a:pt x="258" y="126"/>
                        </a:lnTo>
                        <a:lnTo>
                          <a:pt x="258" y="120"/>
                        </a:lnTo>
                        <a:lnTo>
                          <a:pt x="252" y="114"/>
                        </a:lnTo>
                        <a:lnTo>
                          <a:pt x="246" y="114"/>
                        </a:lnTo>
                        <a:lnTo>
                          <a:pt x="234" y="108"/>
                        </a:lnTo>
                        <a:lnTo>
                          <a:pt x="228" y="108"/>
                        </a:lnTo>
                        <a:lnTo>
                          <a:pt x="228" y="96"/>
                        </a:lnTo>
                        <a:lnTo>
                          <a:pt x="222" y="90"/>
                        </a:lnTo>
                        <a:lnTo>
                          <a:pt x="222" y="78"/>
                        </a:lnTo>
                        <a:lnTo>
                          <a:pt x="222" y="72"/>
                        </a:lnTo>
                        <a:lnTo>
                          <a:pt x="228" y="72"/>
                        </a:lnTo>
                        <a:lnTo>
                          <a:pt x="234" y="72"/>
                        </a:lnTo>
                        <a:lnTo>
                          <a:pt x="240" y="72"/>
                        </a:lnTo>
                        <a:lnTo>
                          <a:pt x="246" y="66"/>
                        </a:lnTo>
                        <a:lnTo>
                          <a:pt x="246" y="54"/>
                        </a:lnTo>
                        <a:lnTo>
                          <a:pt x="246" y="42"/>
                        </a:lnTo>
                        <a:lnTo>
                          <a:pt x="246" y="36"/>
                        </a:lnTo>
                        <a:lnTo>
                          <a:pt x="240" y="30"/>
                        </a:lnTo>
                        <a:lnTo>
                          <a:pt x="240" y="24"/>
                        </a:lnTo>
                        <a:lnTo>
                          <a:pt x="240" y="12"/>
                        </a:lnTo>
                        <a:lnTo>
                          <a:pt x="240" y="0"/>
                        </a:lnTo>
                        <a:lnTo>
                          <a:pt x="228" y="0"/>
                        </a:lnTo>
                        <a:lnTo>
                          <a:pt x="186" y="6"/>
                        </a:lnTo>
                        <a:lnTo>
                          <a:pt x="180" y="12"/>
                        </a:lnTo>
                        <a:lnTo>
                          <a:pt x="174" y="18"/>
                        </a:lnTo>
                        <a:lnTo>
                          <a:pt x="162" y="24"/>
                        </a:lnTo>
                        <a:lnTo>
                          <a:pt x="150" y="24"/>
                        </a:lnTo>
                        <a:lnTo>
                          <a:pt x="144" y="30"/>
                        </a:lnTo>
                        <a:lnTo>
                          <a:pt x="138" y="24"/>
                        </a:lnTo>
                        <a:lnTo>
                          <a:pt x="126" y="24"/>
                        </a:lnTo>
                        <a:lnTo>
                          <a:pt x="120" y="24"/>
                        </a:lnTo>
                        <a:lnTo>
                          <a:pt x="114" y="30"/>
                        </a:lnTo>
                        <a:lnTo>
                          <a:pt x="108" y="36"/>
                        </a:lnTo>
                        <a:lnTo>
                          <a:pt x="114" y="42"/>
                        </a:lnTo>
                        <a:lnTo>
                          <a:pt x="114" y="48"/>
                        </a:lnTo>
                        <a:lnTo>
                          <a:pt x="114" y="60"/>
                        </a:lnTo>
                        <a:lnTo>
                          <a:pt x="96" y="66"/>
                        </a:lnTo>
                        <a:lnTo>
                          <a:pt x="90" y="66"/>
                        </a:lnTo>
                        <a:lnTo>
                          <a:pt x="84" y="60"/>
                        </a:lnTo>
                        <a:lnTo>
                          <a:pt x="78" y="60"/>
                        </a:lnTo>
                        <a:lnTo>
                          <a:pt x="72" y="66"/>
                        </a:lnTo>
                        <a:lnTo>
                          <a:pt x="66" y="72"/>
                        </a:lnTo>
                        <a:lnTo>
                          <a:pt x="60" y="78"/>
                        </a:lnTo>
                        <a:lnTo>
                          <a:pt x="54" y="78"/>
                        </a:lnTo>
                        <a:lnTo>
                          <a:pt x="54" y="84"/>
                        </a:lnTo>
                        <a:lnTo>
                          <a:pt x="60" y="96"/>
                        </a:lnTo>
                        <a:lnTo>
                          <a:pt x="60" y="102"/>
                        </a:lnTo>
                        <a:lnTo>
                          <a:pt x="66" y="108"/>
                        </a:lnTo>
                        <a:lnTo>
                          <a:pt x="72" y="120"/>
                        </a:lnTo>
                        <a:lnTo>
                          <a:pt x="72" y="126"/>
                        </a:lnTo>
                        <a:lnTo>
                          <a:pt x="72" y="132"/>
                        </a:lnTo>
                        <a:lnTo>
                          <a:pt x="66" y="138"/>
                        </a:lnTo>
                        <a:lnTo>
                          <a:pt x="60" y="138"/>
                        </a:lnTo>
                        <a:lnTo>
                          <a:pt x="54" y="138"/>
                        </a:lnTo>
                        <a:lnTo>
                          <a:pt x="48" y="144"/>
                        </a:lnTo>
                        <a:lnTo>
                          <a:pt x="48" y="150"/>
                        </a:lnTo>
                        <a:lnTo>
                          <a:pt x="42" y="156"/>
                        </a:lnTo>
                        <a:lnTo>
                          <a:pt x="42" y="162"/>
                        </a:lnTo>
                        <a:lnTo>
                          <a:pt x="42" y="174"/>
                        </a:lnTo>
                        <a:lnTo>
                          <a:pt x="36" y="174"/>
                        </a:lnTo>
                        <a:lnTo>
                          <a:pt x="30" y="174"/>
                        </a:lnTo>
                        <a:lnTo>
                          <a:pt x="24" y="174"/>
                        </a:lnTo>
                        <a:lnTo>
                          <a:pt x="18" y="180"/>
                        </a:lnTo>
                        <a:lnTo>
                          <a:pt x="12" y="186"/>
                        </a:lnTo>
                        <a:lnTo>
                          <a:pt x="0" y="204"/>
                        </a:lnTo>
                        <a:lnTo>
                          <a:pt x="0" y="210"/>
                        </a:lnTo>
                        <a:lnTo>
                          <a:pt x="0" y="216"/>
                        </a:lnTo>
                        <a:lnTo>
                          <a:pt x="0" y="228"/>
                        </a:lnTo>
                        <a:lnTo>
                          <a:pt x="0" y="234"/>
                        </a:lnTo>
                        <a:lnTo>
                          <a:pt x="6" y="240"/>
                        </a:lnTo>
                        <a:lnTo>
                          <a:pt x="18" y="246"/>
                        </a:lnTo>
                        <a:lnTo>
                          <a:pt x="18" y="24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30" name="Freeform 787">
                    <a:extLst>
                      <a:ext uri="{FF2B5EF4-FFF2-40B4-BE49-F238E27FC236}">
                        <a16:creationId xmlns:a16="http://schemas.microsoft.com/office/drawing/2014/main" xmlns="" id="{EBC6CBCE-8209-844C-ABE4-C2A2D1D351CF}"/>
                      </a:ext>
                    </a:extLst>
                  </p:cNvPr>
                  <p:cNvSpPr>
                    <a:spLocks/>
                  </p:cNvSpPr>
                  <p:nvPr/>
                </p:nvSpPr>
                <p:spPr bwMode="auto">
                  <a:xfrm>
                    <a:off x="7833467" y="3421160"/>
                    <a:ext cx="417772" cy="468411"/>
                  </a:xfrm>
                  <a:custGeom>
                    <a:avLst/>
                    <a:gdLst/>
                    <a:ahLst/>
                    <a:cxnLst>
                      <a:cxn ang="0">
                        <a:pos x="60" y="0"/>
                      </a:cxn>
                      <a:cxn ang="0">
                        <a:pos x="48" y="18"/>
                      </a:cxn>
                      <a:cxn ang="0">
                        <a:pos x="12" y="48"/>
                      </a:cxn>
                      <a:cxn ang="0">
                        <a:pos x="0" y="60"/>
                      </a:cxn>
                      <a:cxn ang="0">
                        <a:pos x="48" y="150"/>
                      </a:cxn>
                      <a:cxn ang="0">
                        <a:pos x="54" y="156"/>
                      </a:cxn>
                      <a:cxn ang="0">
                        <a:pos x="78" y="198"/>
                      </a:cxn>
                      <a:cxn ang="0">
                        <a:pos x="90" y="198"/>
                      </a:cxn>
                      <a:cxn ang="0">
                        <a:pos x="96" y="198"/>
                      </a:cxn>
                      <a:cxn ang="0">
                        <a:pos x="114" y="210"/>
                      </a:cxn>
                      <a:cxn ang="0">
                        <a:pos x="120" y="216"/>
                      </a:cxn>
                      <a:cxn ang="0">
                        <a:pos x="132" y="222"/>
                      </a:cxn>
                      <a:cxn ang="0">
                        <a:pos x="138" y="222"/>
                      </a:cxn>
                      <a:cxn ang="0">
                        <a:pos x="144" y="222"/>
                      </a:cxn>
                      <a:cxn ang="0">
                        <a:pos x="156" y="216"/>
                      </a:cxn>
                      <a:cxn ang="0">
                        <a:pos x="162" y="216"/>
                      </a:cxn>
                      <a:cxn ang="0">
                        <a:pos x="180" y="216"/>
                      </a:cxn>
                      <a:cxn ang="0">
                        <a:pos x="186" y="216"/>
                      </a:cxn>
                      <a:cxn ang="0">
                        <a:pos x="192" y="210"/>
                      </a:cxn>
                      <a:cxn ang="0">
                        <a:pos x="198" y="204"/>
                      </a:cxn>
                      <a:cxn ang="0">
                        <a:pos x="198" y="198"/>
                      </a:cxn>
                      <a:cxn ang="0">
                        <a:pos x="198" y="186"/>
                      </a:cxn>
                      <a:cxn ang="0">
                        <a:pos x="192" y="174"/>
                      </a:cxn>
                      <a:cxn ang="0">
                        <a:pos x="198" y="156"/>
                      </a:cxn>
                      <a:cxn ang="0">
                        <a:pos x="198" y="144"/>
                      </a:cxn>
                      <a:cxn ang="0">
                        <a:pos x="198" y="138"/>
                      </a:cxn>
                      <a:cxn ang="0">
                        <a:pos x="198" y="132"/>
                      </a:cxn>
                      <a:cxn ang="0">
                        <a:pos x="192" y="126"/>
                      </a:cxn>
                      <a:cxn ang="0">
                        <a:pos x="180" y="120"/>
                      </a:cxn>
                      <a:cxn ang="0">
                        <a:pos x="174" y="114"/>
                      </a:cxn>
                      <a:cxn ang="0">
                        <a:pos x="168" y="96"/>
                      </a:cxn>
                      <a:cxn ang="0">
                        <a:pos x="162" y="84"/>
                      </a:cxn>
                      <a:cxn ang="0">
                        <a:pos x="144" y="60"/>
                      </a:cxn>
                      <a:cxn ang="0">
                        <a:pos x="120" y="42"/>
                      </a:cxn>
                      <a:cxn ang="0">
                        <a:pos x="114" y="36"/>
                      </a:cxn>
                      <a:cxn ang="0">
                        <a:pos x="102" y="36"/>
                      </a:cxn>
                      <a:cxn ang="0">
                        <a:pos x="90" y="36"/>
                      </a:cxn>
                      <a:cxn ang="0">
                        <a:pos x="78" y="30"/>
                      </a:cxn>
                      <a:cxn ang="0">
                        <a:pos x="72" y="24"/>
                      </a:cxn>
                      <a:cxn ang="0">
                        <a:pos x="72" y="18"/>
                      </a:cxn>
                      <a:cxn ang="0">
                        <a:pos x="66" y="12"/>
                      </a:cxn>
                      <a:cxn ang="0">
                        <a:pos x="60" y="0"/>
                      </a:cxn>
                    </a:cxnLst>
                    <a:rect l="0" t="0" r="r" b="b"/>
                    <a:pathLst>
                      <a:path w="198" h="222">
                        <a:moveTo>
                          <a:pt x="60" y="0"/>
                        </a:moveTo>
                        <a:lnTo>
                          <a:pt x="48" y="18"/>
                        </a:lnTo>
                        <a:lnTo>
                          <a:pt x="12" y="48"/>
                        </a:lnTo>
                        <a:lnTo>
                          <a:pt x="0" y="60"/>
                        </a:lnTo>
                        <a:lnTo>
                          <a:pt x="48" y="150"/>
                        </a:lnTo>
                        <a:lnTo>
                          <a:pt x="54" y="156"/>
                        </a:lnTo>
                        <a:lnTo>
                          <a:pt x="78" y="198"/>
                        </a:lnTo>
                        <a:lnTo>
                          <a:pt x="90" y="198"/>
                        </a:lnTo>
                        <a:lnTo>
                          <a:pt x="96" y="198"/>
                        </a:lnTo>
                        <a:lnTo>
                          <a:pt x="114" y="210"/>
                        </a:lnTo>
                        <a:lnTo>
                          <a:pt x="120" y="216"/>
                        </a:lnTo>
                        <a:lnTo>
                          <a:pt x="132" y="222"/>
                        </a:lnTo>
                        <a:lnTo>
                          <a:pt x="138" y="222"/>
                        </a:lnTo>
                        <a:lnTo>
                          <a:pt x="144" y="222"/>
                        </a:lnTo>
                        <a:lnTo>
                          <a:pt x="156" y="216"/>
                        </a:lnTo>
                        <a:lnTo>
                          <a:pt x="162" y="216"/>
                        </a:lnTo>
                        <a:lnTo>
                          <a:pt x="180" y="216"/>
                        </a:lnTo>
                        <a:lnTo>
                          <a:pt x="186" y="216"/>
                        </a:lnTo>
                        <a:lnTo>
                          <a:pt x="192" y="210"/>
                        </a:lnTo>
                        <a:lnTo>
                          <a:pt x="198" y="204"/>
                        </a:lnTo>
                        <a:lnTo>
                          <a:pt x="198" y="198"/>
                        </a:lnTo>
                        <a:lnTo>
                          <a:pt x="198" y="186"/>
                        </a:lnTo>
                        <a:lnTo>
                          <a:pt x="192" y="174"/>
                        </a:lnTo>
                        <a:lnTo>
                          <a:pt x="198" y="156"/>
                        </a:lnTo>
                        <a:lnTo>
                          <a:pt x="198" y="144"/>
                        </a:lnTo>
                        <a:lnTo>
                          <a:pt x="198" y="138"/>
                        </a:lnTo>
                        <a:lnTo>
                          <a:pt x="198" y="132"/>
                        </a:lnTo>
                        <a:lnTo>
                          <a:pt x="192" y="126"/>
                        </a:lnTo>
                        <a:lnTo>
                          <a:pt x="180" y="120"/>
                        </a:lnTo>
                        <a:lnTo>
                          <a:pt x="174" y="114"/>
                        </a:lnTo>
                        <a:lnTo>
                          <a:pt x="168" y="96"/>
                        </a:lnTo>
                        <a:lnTo>
                          <a:pt x="162" y="84"/>
                        </a:lnTo>
                        <a:lnTo>
                          <a:pt x="144" y="60"/>
                        </a:lnTo>
                        <a:lnTo>
                          <a:pt x="120" y="42"/>
                        </a:lnTo>
                        <a:lnTo>
                          <a:pt x="114" y="36"/>
                        </a:lnTo>
                        <a:lnTo>
                          <a:pt x="102" y="36"/>
                        </a:lnTo>
                        <a:lnTo>
                          <a:pt x="90" y="36"/>
                        </a:lnTo>
                        <a:lnTo>
                          <a:pt x="78" y="30"/>
                        </a:lnTo>
                        <a:lnTo>
                          <a:pt x="72" y="24"/>
                        </a:lnTo>
                        <a:lnTo>
                          <a:pt x="72" y="18"/>
                        </a:lnTo>
                        <a:lnTo>
                          <a:pt x="66" y="12"/>
                        </a:lnTo>
                        <a:lnTo>
                          <a:pt x="60" y="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31" name="Freeform 808">
                    <a:extLst>
                      <a:ext uri="{FF2B5EF4-FFF2-40B4-BE49-F238E27FC236}">
                        <a16:creationId xmlns:a16="http://schemas.microsoft.com/office/drawing/2014/main" xmlns="" id="{B05521AA-AE9C-9849-8CDB-E1D1EC352533}"/>
                      </a:ext>
                    </a:extLst>
                  </p:cNvPr>
                  <p:cNvSpPr>
                    <a:spLocks/>
                  </p:cNvSpPr>
                  <p:nvPr/>
                </p:nvSpPr>
                <p:spPr bwMode="auto">
                  <a:xfrm>
                    <a:off x="9099443" y="4851713"/>
                    <a:ext cx="746926" cy="531710"/>
                  </a:xfrm>
                  <a:custGeom>
                    <a:avLst/>
                    <a:gdLst/>
                    <a:ahLst/>
                    <a:cxnLst>
                      <a:cxn ang="0">
                        <a:pos x="348" y="48"/>
                      </a:cxn>
                      <a:cxn ang="0">
                        <a:pos x="330" y="36"/>
                      </a:cxn>
                      <a:cxn ang="0">
                        <a:pos x="324" y="18"/>
                      </a:cxn>
                      <a:cxn ang="0">
                        <a:pos x="300" y="18"/>
                      </a:cxn>
                      <a:cxn ang="0">
                        <a:pos x="288" y="30"/>
                      </a:cxn>
                      <a:cxn ang="0">
                        <a:pos x="270" y="30"/>
                      </a:cxn>
                      <a:cxn ang="0">
                        <a:pos x="270" y="18"/>
                      </a:cxn>
                      <a:cxn ang="0">
                        <a:pos x="264" y="6"/>
                      </a:cxn>
                      <a:cxn ang="0">
                        <a:pos x="252" y="6"/>
                      </a:cxn>
                      <a:cxn ang="0">
                        <a:pos x="240" y="6"/>
                      </a:cxn>
                      <a:cxn ang="0">
                        <a:pos x="216" y="6"/>
                      </a:cxn>
                      <a:cxn ang="0">
                        <a:pos x="198" y="6"/>
                      </a:cxn>
                      <a:cxn ang="0">
                        <a:pos x="186" y="12"/>
                      </a:cxn>
                      <a:cxn ang="0">
                        <a:pos x="174" y="12"/>
                      </a:cxn>
                      <a:cxn ang="0">
                        <a:pos x="162" y="30"/>
                      </a:cxn>
                      <a:cxn ang="0">
                        <a:pos x="150" y="42"/>
                      </a:cxn>
                      <a:cxn ang="0">
                        <a:pos x="132" y="54"/>
                      </a:cxn>
                      <a:cxn ang="0">
                        <a:pos x="120" y="66"/>
                      </a:cxn>
                      <a:cxn ang="0">
                        <a:pos x="108" y="78"/>
                      </a:cxn>
                      <a:cxn ang="0">
                        <a:pos x="96" y="72"/>
                      </a:cxn>
                      <a:cxn ang="0">
                        <a:pos x="84" y="72"/>
                      </a:cxn>
                      <a:cxn ang="0">
                        <a:pos x="72" y="84"/>
                      </a:cxn>
                      <a:cxn ang="0">
                        <a:pos x="60" y="84"/>
                      </a:cxn>
                      <a:cxn ang="0">
                        <a:pos x="60" y="90"/>
                      </a:cxn>
                      <a:cxn ang="0">
                        <a:pos x="66" y="102"/>
                      </a:cxn>
                      <a:cxn ang="0">
                        <a:pos x="54" y="120"/>
                      </a:cxn>
                      <a:cxn ang="0">
                        <a:pos x="48" y="126"/>
                      </a:cxn>
                      <a:cxn ang="0">
                        <a:pos x="60" y="144"/>
                      </a:cxn>
                      <a:cxn ang="0">
                        <a:pos x="66" y="168"/>
                      </a:cxn>
                      <a:cxn ang="0">
                        <a:pos x="54" y="168"/>
                      </a:cxn>
                      <a:cxn ang="0">
                        <a:pos x="48" y="180"/>
                      </a:cxn>
                      <a:cxn ang="0">
                        <a:pos x="54" y="186"/>
                      </a:cxn>
                      <a:cxn ang="0">
                        <a:pos x="60" y="198"/>
                      </a:cxn>
                      <a:cxn ang="0">
                        <a:pos x="54" y="204"/>
                      </a:cxn>
                      <a:cxn ang="0">
                        <a:pos x="36" y="216"/>
                      </a:cxn>
                      <a:cxn ang="0">
                        <a:pos x="24" y="222"/>
                      </a:cxn>
                      <a:cxn ang="0">
                        <a:pos x="18" y="222"/>
                      </a:cxn>
                      <a:cxn ang="0">
                        <a:pos x="6" y="228"/>
                      </a:cxn>
                      <a:cxn ang="0">
                        <a:pos x="0" y="234"/>
                      </a:cxn>
                      <a:cxn ang="0">
                        <a:pos x="0" y="252"/>
                      </a:cxn>
                      <a:cxn ang="0">
                        <a:pos x="78" y="234"/>
                      </a:cxn>
                      <a:cxn ang="0">
                        <a:pos x="108" y="216"/>
                      </a:cxn>
                      <a:cxn ang="0">
                        <a:pos x="126" y="204"/>
                      </a:cxn>
                      <a:cxn ang="0">
                        <a:pos x="174" y="234"/>
                      </a:cxn>
                      <a:cxn ang="0">
                        <a:pos x="180" y="222"/>
                      </a:cxn>
                      <a:cxn ang="0">
                        <a:pos x="198" y="210"/>
                      </a:cxn>
                      <a:cxn ang="0">
                        <a:pos x="204" y="204"/>
                      </a:cxn>
                      <a:cxn ang="0">
                        <a:pos x="228" y="204"/>
                      </a:cxn>
                      <a:cxn ang="0">
                        <a:pos x="258" y="180"/>
                      </a:cxn>
                      <a:cxn ang="0">
                        <a:pos x="264" y="168"/>
                      </a:cxn>
                      <a:cxn ang="0">
                        <a:pos x="258" y="150"/>
                      </a:cxn>
                      <a:cxn ang="0">
                        <a:pos x="258" y="126"/>
                      </a:cxn>
                      <a:cxn ang="0">
                        <a:pos x="258" y="114"/>
                      </a:cxn>
                      <a:cxn ang="0">
                        <a:pos x="300" y="90"/>
                      </a:cxn>
                      <a:cxn ang="0">
                        <a:pos x="354" y="54"/>
                      </a:cxn>
                    </a:cxnLst>
                    <a:rect l="0" t="0" r="r" b="b"/>
                    <a:pathLst>
                      <a:path w="354" h="252">
                        <a:moveTo>
                          <a:pt x="354" y="54"/>
                        </a:moveTo>
                        <a:lnTo>
                          <a:pt x="348" y="48"/>
                        </a:lnTo>
                        <a:lnTo>
                          <a:pt x="336" y="42"/>
                        </a:lnTo>
                        <a:lnTo>
                          <a:pt x="330" y="36"/>
                        </a:lnTo>
                        <a:lnTo>
                          <a:pt x="330" y="30"/>
                        </a:lnTo>
                        <a:lnTo>
                          <a:pt x="324" y="18"/>
                        </a:lnTo>
                        <a:lnTo>
                          <a:pt x="312" y="12"/>
                        </a:lnTo>
                        <a:lnTo>
                          <a:pt x="300" y="18"/>
                        </a:lnTo>
                        <a:lnTo>
                          <a:pt x="294" y="24"/>
                        </a:lnTo>
                        <a:lnTo>
                          <a:pt x="288" y="30"/>
                        </a:lnTo>
                        <a:lnTo>
                          <a:pt x="276" y="30"/>
                        </a:lnTo>
                        <a:lnTo>
                          <a:pt x="270" y="30"/>
                        </a:lnTo>
                        <a:lnTo>
                          <a:pt x="270" y="24"/>
                        </a:lnTo>
                        <a:lnTo>
                          <a:pt x="270" y="18"/>
                        </a:lnTo>
                        <a:lnTo>
                          <a:pt x="270" y="12"/>
                        </a:lnTo>
                        <a:lnTo>
                          <a:pt x="264" y="6"/>
                        </a:lnTo>
                        <a:lnTo>
                          <a:pt x="258" y="6"/>
                        </a:lnTo>
                        <a:lnTo>
                          <a:pt x="252" y="6"/>
                        </a:lnTo>
                        <a:lnTo>
                          <a:pt x="246" y="0"/>
                        </a:lnTo>
                        <a:lnTo>
                          <a:pt x="240" y="6"/>
                        </a:lnTo>
                        <a:lnTo>
                          <a:pt x="228" y="6"/>
                        </a:lnTo>
                        <a:lnTo>
                          <a:pt x="216" y="6"/>
                        </a:lnTo>
                        <a:lnTo>
                          <a:pt x="204" y="6"/>
                        </a:lnTo>
                        <a:lnTo>
                          <a:pt x="198" y="6"/>
                        </a:lnTo>
                        <a:lnTo>
                          <a:pt x="192" y="6"/>
                        </a:lnTo>
                        <a:lnTo>
                          <a:pt x="186" y="12"/>
                        </a:lnTo>
                        <a:lnTo>
                          <a:pt x="180" y="12"/>
                        </a:lnTo>
                        <a:lnTo>
                          <a:pt x="174" y="12"/>
                        </a:lnTo>
                        <a:lnTo>
                          <a:pt x="162" y="24"/>
                        </a:lnTo>
                        <a:lnTo>
                          <a:pt x="162" y="30"/>
                        </a:lnTo>
                        <a:lnTo>
                          <a:pt x="162" y="36"/>
                        </a:lnTo>
                        <a:lnTo>
                          <a:pt x="150" y="42"/>
                        </a:lnTo>
                        <a:lnTo>
                          <a:pt x="144" y="48"/>
                        </a:lnTo>
                        <a:lnTo>
                          <a:pt x="132" y="54"/>
                        </a:lnTo>
                        <a:lnTo>
                          <a:pt x="126" y="60"/>
                        </a:lnTo>
                        <a:lnTo>
                          <a:pt x="120" y="66"/>
                        </a:lnTo>
                        <a:lnTo>
                          <a:pt x="114" y="78"/>
                        </a:lnTo>
                        <a:lnTo>
                          <a:pt x="108" y="78"/>
                        </a:lnTo>
                        <a:lnTo>
                          <a:pt x="102" y="78"/>
                        </a:lnTo>
                        <a:lnTo>
                          <a:pt x="96" y="72"/>
                        </a:lnTo>
                        <a:lnTo>
                          <a:pt x="84" y="66"/>
                        </a:lnTo>
                        <a:lnTo>
                          <a:pt x="84" y="72"/>
                        </a:lnTo>
                        <a:lnTo>
                          <a:pt x="78" y="84"/>
                        </a:lnTo>
                        <a:lnTo>
                          <a:pt x="72" y="84"/>
                        </a:lnTo>
                        <a:lnTo>
                          <a:pt x="66" y="84"/>
                        </a:lnTo>
                        <a:lnTo>
                          <a:pt x="60" y="84"/>
                        </a:lnTo>
                        <a:lnTo>
                          <a:pt x="54" y="84"/>
                        </a:lnTo>
                        <a:lnTo>
                          <a:pt x="60" y="90"/>
                        </a:lnTo>
                        <a:lnTo>
                          <a:pt x="66" y="96"/>
                        </a:lnTo>
                        <a:lnTo>
                          <a:pt x="66" y="102"/>
                        </a:lnTo>
                        <a:lnTo>
                          <a:pt x="60" y="108"/>
                        </a:lnTo>
                        <a:lnTo>
                          <a:pt x="54" y="120"/>
                        </a:lnTo>
                        <a:lnTo>
                          <a:pt x="48" y="120"/>
                        </a:lnTo>
                        <a:lnTo>
                          <a:pt x="48" y="126"/>
                        </a:lnTo>
                        <a:lnTo>
                          <a:pt x="54" y="138"/>
                        </a:lnTo>
                        <a:lnTo>
                          <a:pt x="60" y="144"/>
                        </a:lnTo>
                        <a:lnTo>
                          <a:pt x="66" y="156"/>
                        </a:lnTo>
                        <a:lnTo>
                          <a:pt x="66" y="168"/>
                        </a:lnTo>
                        <a:lnTo>
                          <a:pt x="60" y="168"/>
                        </a:lnTo>
                        <a:lnTo>
                          <a:pt x="54" y="168"/>
                        </a:lnTo>
                        <a:lnTo>
                          <a:pt x="48" y="174"/>
                        </a:lnTo>
                        <a:lnTo>
                          <a:pt x="48" y="180"/>
                        </a:lnTo>
                        <a:lnTo>
                          <a:pt x="48" y="186"/>
                        </a:lnTo>
                        <a:lnTo>
                          <a:pt x="54" y="186"/>
                        </a:lnTo>
                        <a:lnTo>
                          <a:pt x="60" y="192"/>
                        </a:lnTo>
                        <a:lnTo>
                          <a:pt x="60" y="198"/>
                        </a:lnTo>
                        <a:lnTo>
                          <a:pt x="60" y="204"/>
                        </a:lnTo>
                        <a:lnTo>
                          <a:pt x="54" y="204"/>
                        </a:lnTo>
                        <a:lnTo>
                          <a:pt x="48" y="210"/>
                        </a:lnTo>
                        <a:lnTo>
                          <a:pt x="36" y="216"/>
                        </a:lnTo>
                        <a:lnTo>
                          <a:pt x="30" y="222"/>
                        </a:lnTo>
                        <a:lnTo>
                          <a:pt x="24" y="222"/>
                        </a:lnTo>
                        <a:lnTo>
                          <a:pt x="18" y="216"/>
                        </a:lnTo>
                        <a:lnTo>
                          <a:pt x="18" y="222"/>
                        </a:lnTo>
                        <a:lnTo>
                          <a:pt x="12" y="228"/>
                        </a:lnTo>
                        <a:lnTo>
                          <a:pt x="6" y="228"/>
                        </a:lnTo>
                        <a:lnTo>
                          <a:pt x="0" y="228"/>
                        </a:lnTo>
                        <a:lnTo>
                          <a:pt x="0" y="234"/>
                        </a:lnTo>
                        <a:lnTo>
                          <a:pt x="0" y="240"/>
                        </a:lnTo>
                        <a:lnTo>
                          <a:pt x="0" y="252"/>
                        </a:lnTo>
                        <a:lnTo>
                          <a:pt x="72" y="228"/>
                        </a:lnTo>
                        <a:lnTo>
                          <a:pt x="78" y="234"/>
                        </a:lnTo>
                        <a:lnTo>
                          <a:pt x="90" y="216"/>
                        </a:lnTo>
                        <a:lnTo>
                          <a:pt x="108" y="216"/>
                        </a:lnTo>
                        <a:lnTo>
                          <a:pt x="114" y="216"/>
                        </a:lnTo>
                        <a:lnTo>
                          <a:pt x="126" y="204"/>
                        </a:lnTo>
                        <a:lnTo>
                          <a:pt x="144" y="210"/>
                        </a:lnTo>
                        <a:lnTo>
                          <a:pt x="174" y="234"/>
                        </a:lnTo>
                        <a:lnTo>
                          <a:pt x="174" y="228"/>
                        </a:lnTo>
                        <a:lnTo>
                          <a:pt x="180" y="222"/>
                        </a:lnTo>
                        <a:lnTo>
                          <a:pt x="192" y="216"/>
                        </a:lnTo>
                        <a:lnTo>
                          <a:pt x="198" y="210"/>
                        </a:lnTo>
                        <a:lnTo>
                          <a:pt x="198" y="204"/>
                        </a:lnTo>
                        <a:lnTo>
                          <a:pt x="204" y="204"/>
                        </a:lnTo>
                        <a:lnTo>
                          <a:pt x="216" y="204"/>
                        </a:lnTo>
                        <a:lnTo>
                          <a:pt x="228" y="204"/>
                        </a:lnTo>
                        <a:lnTo>
                          <a:pt x="246" y="192"/>
                        </a:lnTo>
                        <a:lnTo>
                          <a:pt x="258" y="180"/>
                        </a:lnTo>
                        <a:lnTo>
                          <a:pt x="258" y="174"/>
                        </a:lnTo>
                        <a:lnTo>
                          <a:pt x="264" y="168"/>
                        </a:lnTo>
                        <a:lnTo>
                          <a:pt x="258" y="162"/>
                        </a:lnTo>
                        <a:lnTo>
                          <a:pt x="258" y="150"/>
                        </a:lnTo>
                        <a:lnTo>
                          <a:pt x="258" y="138"/>
                        </a:lnTo>
                        <a:lnTo>
                          <a:pt x="258" y="126"/>
                        </a:lnTo>
                        <a:lnTo>
                          <a:pt x="258" y="120"/>
                        </a:lnTo>
                        <a:lnTo>
                          <a:pt x="258" y="114"/>
                        </a:lnTo>
                        <a:lnTo>
                          <a:pt x="282" y="102"/>
                        </a:lnTo>
                        <a:lnTo>
                          <a:pt x="300" y="90"/>
                        </a:lnTo>
                        <a:lnTo>
                          <a:pt x="318" y="78"/>
                        </a:lnTo>
                        <a:lnTo>
                          <a:pt x="354" y="5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32" name="Freeform 821">
                    <a:extLst>
                      <a:ext uri="{FF2B5EF4-FFF2-40B4-BE49-F238E27FC236}">
                        <a16:creationId xmlns:a16="http://schemas.microsoft.com/office/drawing/2014/main" xmlns="" id="{37CAB73E-B2CE-D741-9CAE-7536FDEE01D3}"/>
                      </a:ext>
                    </a:extLst>
                  </p:cNvPr>
                  <p:cNvSpPr>
                    <a:spLocks/>
                  </p:cNvSpPr>
                  <p:nvPr/>
                </p:nvSpPr>
                <p:spPr bwMode="auto">
                  <a:xfrm>
                    <a:off x="7706869" y="4408621"/>
                    <a:ext cx="557030" cy="531710"/>
                  </a:xfrm>
                  <a:custGeom>
                    <a:avLst/>
                    <a:gdLst/>
                    <a:ahLst/>
                    <a:cxnLst>
                      <a:cxn ang="0">
                        <a:pos x="198" y="48"/>
                      </a:cxn>
                      <a:cxn ang="0">
                        <a:pos x="198" y="78"/>
                      </a:cxn>
                      <a:cxn ang="0">
                        <a:pos x="222" y="102"/>
                      </a:cxn>
                      <a:cxn ang="0">
                        <a:pos x="228" y="120"/>
                      </a:cxn>
                      <a:cxn ang="0">
                        <a:pos x="258" y="174"/>
                      </a:cxn>
                      <a:cxn ang="0">
                        <a:pos x="264" y="180"/>
                      </a:cxn>
                      <a:cxn ang="0">
                        <a:pos x="258" y="192"/>
                      </a:cxn>
                      <a:cxn ang="0">
                        <a:pos x="240" y="192"/>
                      </a:cxn>
                      <a:cxn ang="0">
                        <a:pos x="216" y="210"/>
                      </a:cxn>
                      <a:cxn ang="0">
                        <a:pos x="192" y="240"/>
                      </a:cxn>
                      <a:cxn ang="0">
                        <a:pos x="186" y="246"/>
                      </a:cxn>
                      <a:cxn ang="0">
                        <a:pos x="174" y="246"/>
                      </a:cxn>
                      <a:cxn ang="0">
                        <a:pos x="168" y="252"/>
                      </a:cxn>
                      <a:cxn ang="0">
                        <a:pos x="132" y="252"/>
                      </a:cxn>
                      <a:cxn ang="0">
                        <a:pos x="102" y="246"/>
                      </a:cxn>
                      <a:cxn ang="0">
                        <a:pos x="90" y="234"/>
                      </a:cxn>
                      <a:cxn ang="0">
                        <a:pos x="78" y="228"/>
                      </a:cxn>
                      <a:cxn ang="0">
                        <a:pos x="72" y="216"/>
                      </a:cxn>
                      <a:cxn ang="0">
                        <a:pos x="72" y="204"/>
                      </a:cxn>
                      <a:cxn ang="0">
                        <a:pos x="60" y="198"/>
                      </a:cxn>
                      <a:cxn ang="0">
                        <a:pos x="48" y="204"/>
                      </a:cxn>
                      <a:cxn ang="0">
                        <a:pos x="42" y="192"/>
                      </a:cxn>
                      <a:cxn ang="0">
                        <a:pos x="48" y="180"/>
                      </a:cxn>
                      <a:cxn ang="0">
                        <a:pos x="48" y="168"/>
                      </a:cxn>
                      <a:cxn ang="0">
                        <a:pos x="24" y="156"/>
                      </a:cxn>
                      <a:cxn ang="0">
                        <a:pos x="30" y="144"/>
                      </a:cxn>
                      <a:cxn ang="0">
                        <a:pos x="30" y="132"/>
                      </a:cxn>
                      <a:cxn ang="0">
                        <a:pos x="18" y="108"/>
                      </a:cxn>
                      <a:cxn ang="0">
                        <a:pos x="12" y="84"/>
                      </a:cxn>
                      <a:cxn ang="0">
                        <a:pos x="0" y="66"/>
                      </a:cxn>
                      <a:cxn ang="0">
                        <a:pos x="6" y="48"/>
                      </a:cxn>
                      <a:cxn ang="0">
                        <a:pos x="36" y="18"/>
                      </a:cxn>
                      <a:cxn ang="0">
                        <a:pos x="96" y="18"/>
                      </a:cxn>
                      <a:cxn ang="0">
                        <a:pos x="144" y="0"/>
                      </a:cxn>
                      <a:cxn ang="0">
                        <a:pos x="180" y="30"/>
                      </a:cxn>
                    </a:cxnLst>
                    <a:rect l="0" t="0" r="r" b="b"/>
                    <a:pathLst>
                      <a:path w="264" h="252">
                        <a:moveTo>
                          <a:pt x="180" y="30"/>
                        </a:moveTo>
                        <a:lnTo>
                          <a:pt x="198" y="48"/>
                        </a:lnTo>
                        <a:lnTo>
                          <a:pt x="198" y="60"/>
                        </a:lnTo>
                        <a:lnTo>
                          <a:pt x="198" y="78"/>
                        </a:lnTo>
                        <a:lnTo>
                          <a:pt x="210" y="96"/>
                        </a:lnTo>
                        <a:lnTo>
                          <a:pt x="222" y="102"/>
                        </a:lnTo>
                        <a:lnTo>
                          <a:pt x="222" y="108"/>
                        </a:lnTo>
                        <a:lnTo>
                          <a:pt x="228" y="120"/>
                        </a:lnTo>
                        <a:lnTo>
                          <a:pt x="246" y="156"/>
                        </a:lnTo>
                        <a:lnTo>
                          <a:pt x="258" y="174"/>
                        </a:lnTo>
                        <a:lnTo>
                          <a:pt x="264" y="174"/>
                        </a:lnTo>
                        <a:lnTo>
                          <a:pt x="264" y="180"/>
                        </a:lnTo>
                        <a:lnTo>
                          <a:pt x="264" y="186"/>
                        </a:lnTo>
                        <a:lnTo>
                          <a:pt x="258" y="192"/>
                        </a:lnTo>
                        <a:lnTo>
                          <a:pt x="252" y="192"/>
                        </a:lnTo>
                        <a:lnTo>
                          <a:pt x="240" y="192"/>
                        </a:lnTo>
                        <a:lnTo>
                          <a:pt x="228" y="198"/>
                        </a:lnTo>
                        <a:lnTo>
                          <a:pt x="216" y="210"/>
                        </a:lnTo>
                        <a:lnTo>
                          <a:pt x="204" y="216"/>
                        </a:lnTo>
                        <a:lnTo>
                          <a:pt x="192" y="240"/>
                        </a:lnTo>
                        <a:lnTo>
                          <a:pt x="192" y="246"/>
                        </a:lnTo>
                        <a:lnTo>
                          <a:pt x="186" y="246"/>
                        </a:lnTo>
                        <a:lnTo>
                          <a:pt x="180" y="246"/>
                        </a:lnTo>
                        <a:lnTo>
                          <a:pt x="174" y="246"/>
                        </a:lnTo>
                        <a:lnTo>
                          <a:pt x="168" y="246"/>
                        </a:lnTo>
                        <a:lnTo>
                          <a:pt x="168" y="252"/>
                        </a:lnTo>
                        <a:lnTo>
                          <a:pt x="156" y="252"/>
                        </a:lnTo>
                        <a:lnTo>
                          <a:pt x="132" y="252"/>
                        </a:lnTo>
                        <a:lnTo>
                          <a:pt x="114" y="252"/>
                        </a:lnTo>
                        <a:lnTo>
                          <a:pt x="102" y="246"/>
                        </a:lnTo>
                        <a:lnTo>
                          <a:pt x="96" y="240"/>
                        </a:lnTo>
                        <a:lnTo>
                          <a:pt x="90" y="234"/>
                        </a:lnTo>
                        <a:lnTo>
                          <a:pt x="84" y="228"/>
                        </a:lnTo>
                        <a:lnTo>
                          <a:pt x="78" y="228"/>
                        </a:lnTo>
                        <a:lnTo>
                          <a:pt x="72" y="222"/>
                        </a:lnTo>
                        <a:lnTo>
                          <a:pt x="72" y="216"/>
                        </a:lnTo>
                        <a:lnTo>
                          <a:pt x="72" y="210"/>
                        </a:lnTo>
                        <a:lnTo>
                          <a:pt x="72" y="204"/>
                        </a:lnTo>
                        <a:lnTo>
                          <a:pt x="66" y="198"/>
                        </a:lnTo>
                        <a:lnTo>
                          <a:pt x="60" y="198"/>
                        </a:lnTo>
                        <a:lnTo>
                          <a:pt x="54" y="198"/>
                        </a:lnTo>
                        <a:lnTo>
                          <a:pt x="48" y="204"/>
                        </a:lnTo>
                        <a:lnTo>
                          <a:pt x="42" y="198"/>
                        </a:lnTo>
                        <a:lnTo>
                          <a:pt x="42" y="192"/>
                        </a:lnTo>
                        <a:lnTo>
                          <a:pt x="48" y="186"/>
                        </a:lnTo>
                        <a:lnTo>
                          <a:pt x="48" y="180"/>
                        </a:lnTo>
                        <a:lnTo>
                          <a:pt x="48" y="174"/>
                        </a:lnTo>
                        <a:lnTo>
                          <a:pt x="48" y="168"/>
                        </a:lnTo>
                        <a:lnTo>
                          <a:pt x="36" y="162"/>
                        </a:lnTo>
                        <a:lnTo>
                          <a:pt x="24" y="156"/>
                        </a:lnTo>
                        <a:lnTo>
                          <a:pt x="24" y="150"/>
                        </a:lnTo>
                        <a:lnTo>
                          <a:pt x="30" y="144"/>
                        </a:lnTo>
                        <a:lnTo>
                          <a:pt x="30" y="138"/>
                        </a:lnTo>
                        <a:lnTo>
                          <a:pt x="30" y="132"/>
                        </a:lnTo>
                        <a:lnTo>
                          <a:pt x="24" y="120"/>
                        </a:lnTo>
                        <a:lnTo>
                          <a:pt x="18" y="108"/>
                        </a:lnTo>
                        <a:lnTo>
                          <a:pt x="12" y="102"/>
                        </a:lnTo>
                        <a:lnTo>
                          <a:pt x="12" y="84"/>
                        </a:lnTo>
                        <a:lnTo>
                          <a:pt x="6" y="72"/>
                        </a:lnTo>
                        <a:lnTo>
                          <a:pt x="0" y="66"/>
                        </a:lnTo>
                        <a:lnTo>
                          <a:pt x="0" y="54"/>
                        </a:lnTo>
                        <a:lnTo>
                          <a:pt x="6" y="48"/>
                        </a:lnTo>
                        <a:lnTo>
                          <a:pt x="18" y="24"/>
                        </a:lnTo>
                        <a:lnTo>
                          <a:pt x="36" y="18"/>
                        </a:lnTo>
                        <a:lnTo>
                          <a:pt x="72" y="12"/>
                        </a:lnTo>
                        <a:lnTo>
                          <a:pt x="96" y="18"/>
                        </a:lnTo>
                        <a:lnTo>
                          <a:pt x="126" y="6"/>
                        </a:lnTo>
                        <a:lnTo>
                          <a:pt x="144" y="0"/>
                        </a:lnTo>
                        <a:lnTo>
                          <a:pt x="162" y="6"/>
                        </a:lnTo>
                        <a:lnTo>
                          <a:pt x="180" y="3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34" name="Freeform 823">
                    <a:extLst>
                      <a:ext uri="{FF2B5EF4-FFF2-40B4-BE49-F238E27FC236}">
                        <a16:creationId xmlns:a16="http://schemas.microsoft.com/office/drawing/2014/main" xmlns="" id="{FEE8BABD-BED8-3C43-80A1-0997CC651A87}"/>
                      </a:ext>
                    </a:extLst>
                  </p:cNvPr>
                  <p:cNvSpPr>
                    <a:spLocks/>
                  </p:cNvSpPr>
                  <p:nvPr/>
                </p:nvSpPr>
                <p:spPr bwMode="auto">
                  <a:xfrm>
                    <a:off x="7542292" y="4826394"/>
                    <a:ext cx="632988" cy="632988"/>
                  </a:xfrm>
                  <a:custGeom>
                    <a:avLst/>
                    <a:gdLst/>
                    <a:ahLst/>
                    <a:cxnLst>
                      <a:cxn ang="0">
                        <a:pos x="42" y="120"/>
                      </a:cxn>
                      <a:cxn ang="0">
                        <a:pos x="42" y="102"/>
                      </a:cxn>
                      <a:cxn ang="0">
                        <a:pos x="54" y="84"/>
                      </a:cxn>
                      <a:cxn ang="0">
                        <a:pos x="78" y="66"/>
                      </a:cxn>
                      <a:cxn ang="0">
                        <a:pos x="84" y="36"/>
                      </a:cxn>
                      <a:cxn ang="0">
                        <a:pos x="102" y="18"/>
                      </a:cxn>
                      <a:cxn ang="0">
                        <a:pos x="120" y="24"/>
                      </a:cxn>
                      <a:cxn ang="0">
                        <a:pos x="132" y="0"/>
                      </a:cxn>
                      <a:cxn ang="0">
                        <a:pos x="150" y="6"/>
                      </a:cxn>
                      <a:cxn ang="0">
                        <a:pos x="150" y="24"/>
                      </a:cxn>
                      <a:cxn ang="0">
                        <a:pos x="168" y="36"/>
                      </a:cxn>
                      <a:cxn ang="0">
                        <a:pos x="192" y="54"/>
                      </a:cxn>
                      <a:cxn ang="0">
                        <a:pos x="246" y="54"/>
                      </a:cxn>
                      <a:cxn ang="0">
                        <a:pos x="246" y="102"/>
                      </a:cxn>
                      <a:cxn ang="0">
                        <a:pos x="228" y="114"/>
                      </a:cxn>
                      <a:cxn ang="0">
                        <a:pos x="240" y="138"/>
                      </a:cxn>
                      <a:cxn ang="0">
                        <a:pos x="270" y="162"/>
                      </a:cxn>
                      <a:cxn ang="0">
                        <a:pos x="294" y="162"/>
                      </a:cxn>
                      <a:cxn ang="0">
                        <a:pos x="300" y="180"/>
                      </a:cxn>
                      <a:cxn ang="0">
                        <a:pos x="282" y="192"/>
                      </a:cxn>
                      <a:cxn ang="0">
                        <a:pos x="294" y="198"/>
                      </a:cxn>
                      <a:cxn ang="0">
                        <a:pos x="270" y="216"/>
                      </a:cxn>
                      <a:cxn ang="0">
                        <a:pos x="258" y="234"/>
                      </a:cxn>
                      <a:cxn ang="0">
                        <a:pos x="258" y="252"/>
                      </a:cxn>
                      <a:cxn ang="0">
                        <a:pos x="240" y="264"/>
                      </a:cxn>
                      <a:cxn ang="0">
                        <a:pos x="210" y="258"/>
                      </a:cxn>
                      <a:cxn ang="0">
                        <a:pos x="186" y="264"/>
                      </a:cxn>
                      <a:cxn ang="0">
                        <a:pos x="156" y="288"/>
                      </a:cxn>
                      <a:cxn ang="0">
                        <a:pos x="138" y="276"/>
                      </a:cxn>
                      <a:cxn ang="0">
                        <a:pos x="120" y="288"/>
                      </a:cxn>
                      <a:cxn ang="0">
                        <a:pos x="90" y="288"/>
                      </a:cxn>
                      <a:cxn ang="0">
                        <a:pos x="72" y="294"/>
                      </a:cxn>
                      <a:cxn ang="0">
                        <a:pos x="54" y="282"/>
                      </a:cxn>
                      <a:cxn ang="0">
                        <a:pos x="36" y="294"/>
                      </a:cxn>
                      <a:cxn ang="0">
                        <a:pos x="0" y="288"/>
                      </a:cxn>
                      <a:cxn ang="0">
                        <a:pos x="12" y="264"/>
                      </a:cxn>
                      <a:cxn ang="0">
                        <a:pos x="24" y="252"/>
                      </a:cxn>
                      <a:cxn ang="0">
                        <a:pos x="36" y="228"/>
                      </a:cxn>
                      <a:cxn ang="0">
                        <a:pos x="24" y="210"/>
                      </a:cxn>
                      <a:cxn ang="0">
                        <a:pos x="30" y="192"/>
                      </a:cxn>
                      <a:cxn ang="0">
                        <a:pos x="42" y="174"/>
                      </a:cxn>
                      <a:cxn ang="0">
                        <a:pos x="36" y="156"/>
                      </a:cxn>
                      <a:cxn ang="0">
                        <a:pos x="30" y="132"/>
                      </a:cxn>
                    </a:cxnLst>
                    <a:rect l="0" t="0" r="r" b="b"/>
                    <a:pathLst>
                      <a:path w="300" h="300">
                        <a:moveTo>
                          <a:pt x="24" y="126"/>
                        </a:moveTo>
                        <a:lnTo>
                          <a:pt x="36" y="126"/>
                        </a:lnTo>
                        <a:lnTo>
                          <a:pt x="42" y="120"/>
                        </a:lnTo>
                        <a:lnTo>
                          <a:pt x="48" y="114"/>
                        </a:lnTo>
                        <a:lnTo>
                          <a:pt x="42" y="108"/>
                        </a:lnTo>
                        <a:lnTo>
                          <a:pt x="42" y="102"/>
                        </a:lnTo>
                        <a:lnTo>
                          <a:pt x="42" y="96"/>
                        </a:lnTo>
                        <a:lnTo>
                          <a:pt x="48" y="90"/>
                        </a:lnTo>
                        <a:lnTo>
                          <a:pt x="54" y="84"/>
                        </a:lnTo>
                        <a:lnTo>
                          <a:pt x="60" y="78"/>
                        </a:lnTo>
                        <a:lnTo>
                          <a:pt x="66" y="78"/>
                        </a:lnTo>
                        <a:lnTo>
                          <a:pt x="78" y="66"/>
                        </a:lnTo>
                        <a:lnTo>
                          <a:pt x="84" y="60"/>
                        </a:lnTo>
                        <a:lnTo>
                          <a:pt x="84" y="54"/>
                        </a:lnTo>
                        <a:lnTo>
                          <a:pt x="84" y="36"/>
                        </a:lnTo>
                        <a:lnTo>
                          <a:pt x="90" y="30"/>
                        </a:lnTo>
                        <a:lnTo>
                          <a:pt x="96" y="18"/>
                        </a:lnTo>
                        <a:lnTo>
                          <a:pt x="102" y="18"/>
                        </a:lnTo>
                        <a:lnTo>
                          <a:pt x="108" y="24"/>
                        </a:lnTo>
                        <a:lnTo>
                          <a:pt x="114" y="24"/>
                        </a:lnTo>
                        <a:lnTo>
                          <a:pt x="120" y="24"/>
                        </a:lnTo>
                        <a:lnTo>
                          <a:pt x="126" y="12"/>
                        </a:lnTo>
                        <a:lnTo>
                          <a:pt x="126" y="6"/>
                        </a:lnTo>
                        <a:lnTo>
                          <a:pt x="132" y="0"/>
                        </a:lnTo>
                        <a:lnTo>
                          <a:pt x="138" y="0"/>
                        </a:lnTo>
                        <a:lnTo>
                          <a:pt x="144" y="0"/>
                        </a:lnTo>
                        <a:lnTo>
                          <a:pt x="150" y="6"/>
                        </a:lnTo>
                        <a:lnTo>
                          <a:pt x="150" y="12"/>
                        </a:lnTo>
                        <a:lnTo>
                          <a:pt x="150" y="18"/>
                        </a:lnTo>
                        <a:lnTo>
                          <a:pt x="150" y="24"/>
                        </a:lnTo>
                        <a:lnTo>
                          <a:pt x="156" y="30"/>
                        </a:lnTo>
                        <a:lnTo>
                          <a:pt x="162" y="30"/>
                        </a:lnTo>
                        <a:lnTo>
                          <a:pt x="168" y="36"/>
                        </a:lnTo>
                        <a:lnTo>
                          <a:pt x="174" y="42"/>
                        </a:lnTo>
                        <a:lnTo>
                          <a:pt x="180" y="48"/>
                        </a:lnTo>
                        <a:lnTo>
                          <a:pt x="192" y="54"/>
                        </a:lnTo>
                        <a:lnTo>
                          <a:pt x="210" y="54"/>
                        </a:lnTo>
                        <a:lnTo>
                          <a:pt x="234" y="54"/>
                        </a:lnTo>
                        <a:lnTo>
                          <a:pt x="246" y="54"/>
                        </a:lnTo>
                        <a:lnTo>
                          <a:pt x="246" y="72"/>
                        </a:lnTo>
                        <a:lnTo>
                          <a:pt x="246" y="90"/>
                        </a:lnTo>
                        <a:lnTo>
                          <a:pt x="246" y="102"/>
                        </a:lnTo>
                        <a:lnTo>
                          <a:pt x="240" y="108"/>
                        </a:lnTo>
                        <a:lnTo>
                          <a:pt x="234" y="114"/>
                        </a:lnTo>
                        <a:lnTo>
                          <a:pt x="228" y="114"/>
                        </a:lnTo>
                        <a:lnTo>
                          <a:pt x="228" y="120"/>
                        </a:lnTo>
                        <a:lnTo>
                          <a:pt x="234" y="132"/>
                        </a:lnTo>
                        <a:lnTo>
                          <a:pt x="240" y="138"/>
                        </a:lnTo>
                        <a:lnTo>
                          <a:pt x="252" y="156"/>
                        </a:lnTo>
                        <a:lnTo>
                          <a:pt x="258" y="162"/>
                        </a:lnTo>
                        <a:lnTo>
                          <a:pt x="270" y="162"/>
                        </a:lnTo>
                        <a:lnTo>
                          <a:pt x="276" y="162"/>
                        </a:lnTo>
                        <a:lnTo>
                          <a:pt x="282" y="156"/>
                        </a:lnTo>
                        <a:lnTo>
                          <a:pt x="294" y="162"/>
                        </a:lnTo>
                        <a:lnTo>
                          <a:pt x="294" y="168"/>
                        </a:lnTo>
                        <a:lnTo>
                          <a:pt x="300" y="174"/>
                        </a:lnTo>
                        <a:lnTo>
                          <a:pt x="300" y="180"/>
                        </a:lnTo>
                        <a:lnTo>
                          <a:pt x="294" y="186"/>
                        </a:lnTo>
                        <a:lnTo>
                          <a:pt x="288" y="186"/>
                        </a:lnTo>
                        <a:lnTo>
                          <a:pt x="282" y="192"/>
                        </a:lnTo>
                        <a:lnTo>
                          <a:pt x="282" y="198"/>
                        </a:lnTo>
                        <a:lnTo>
                          <a:pt x="288" y="198"/>
                        </a:lnTo>
                        <a:lnTo>
                          <a:pt x="294" y="198"/>
                        </a:lnTo>
                        <a:lnTo>
                          <a:pt x="294" y="204"/>
                        </a:lnTo>
                        <a:lnTo>
                          <a:pt x="282" y="216"/>
                        </a:lnTo>
                        <a:lnTo>
                          <a:pt x="270" y="216"/>
                        </a:lnTo>
                        <a:lnTo>
                          <a:pt x="264" y="222"/>
                        </a:lnTo>
                        <a:lnTo>
                          <a:pt x="258" y="228"/>
                        </a:lnTo>
                        <a:lnTo>
                          <a:pt x="258" y="234"/>
                        </a:lnTo>
                        <a:lnTo>
                          <a:pt x="258" y="240"/>
                        </a:lnTo>
                        <a:lnTo>
                          <a:pt x="258" y="246"/>
                        </a:lnTo>
                        <a:lnTo>
                          <a:pt x="258" y="252"/>
                        </a:lnTo>
                        <a:lnTo>
                          <a:pt x="258" y="258"/>
                        </a:lnTo>
                        <a:lnTo>
                          <a:pt x="252" y="264"/>
                        </a:lnTo>
                        <a:lnTo>
                          <a:pt x="240" y="264"/>
                        </a:lnTo>
                        <a:lnTo>
                          <a:pt x="234" y="264"/>
                        </a:lnTo>
                        <a:lnTo>
                          <a:pt x="228" y="264"/>
                        </a:lnTo>
                        <a:lnTo>
                          <a:pt x="210" y="258"/>
                        </a:lnTo>
                        <a:lnTo>
                          <a:pt x="204" y="258"/>
                        </a:lnTo>
                        <a:lnTo>
                          <a:pt x="198" y="258"/>
                        </a:lnTo>
                        <a:lnTo>
                          <a:pt x="186" y="264"/>
                        </a:lnTo>
                        <a:lnTo>
                          <a:pt x="174" y="270"/>
                        </a:lnTo>
                        <a:lnTo>
                          <a:pt x="162" y="288"/>
                        </a:lnTo>
                        <a:lnTo>
                          <a:pt x="156" y="288"/>
                        </a:lnTo>
                        <a:lnTo>
                          <a:pt x="150" y="282"/>
                        </a:lnTo>
                        <a:lnTo>
                          <a:pt x="144" y="276"/>
                        </a:lnTo>
                        <a:lnTo>
                          <a:pt x="138" y="276"/>
                        </a:lnTo>
                        <a:lnTo>
                          <a:pt x="132" y="276"/>
                        </a:lnTo>
                        <a:lnTo>
                          <a:pt x="126" y="276"/>
                        </a:lnTo>
                        <a:lnTo>
                          <a:pt x="120" y="288"/>
                        </a:lnTo>
                        <a:lnTo>
                          <a:pt x="114" y="288"/>
                        </a:lnTo>
                        <a:lnTo>
                          <a:pt x="108" y="288"/>
                        </a:lnTo>
                        <a:lnTo>
                          <a:pt x="90" y="288"/>
                        </a:lnTo>
                        <a:lnTo>
                          <a:pt x="78" y="294"/>
                        </a:lnTo>
                        <a:lnTo>
                          <a:pt x="72" y="300"/>
                        </a:lnTo>
                        <a:lnTo>
                          <a:pt x="72" y="294"/>
                        </a:lnTo>
                        <a:lnTo>
                          <a:pt x="66" y="288"/>
                        </a:lnTo>
                        <a:lnTo>
                          <a:pt x="60" y="282"/>
                        </a:lnTo>
                        <a:lnTo>
                          <a:pt x="54" y="282"/>
                        </a:lnTo>
                        <a:lnTo>
                          <a:pt x="48" y="282"/>
                        </a:lnTo>
                        <a:lnTo>
                          <a:pt x="42" y="288"/>
                        </a:lnTo>
                        <a:lnTo>
                          <a:pt x="36" y="294"/>
                        </a:lnTo>
                        <a:lnTo>
                          <a:pt x="24" y="300"/>
                        </a:lnTo>
                        <a:lnTo>
                          <a:pt x="18" y="294"/>
                        </a:lnTo>
                        <a:lnTo>
                          <a:pt x="0" y="288"/>
                        </a:lnTo>
                        <a:lnTo>
                          <a:pt x="0" y="282"/>
                        </a:lnTo>
                        <a:lnTo>
                          <a:pt x="6" y="270"/>
                        </a:lnTo>
                        <a:lnTo>
                          <a:pt x="12" y="264"/>
                        </a:lnTo>
                        <a:lnTo>
                          <a:pt x="18" y="258"/>
                        </a:lnTo>
                        <a:lnTo>
                          <a:pt x="24" y="258"/>
                        </a:lnTo>
                        <a:lnTo>
                          <a:pt x="24" y="252"/>
                        </a:lnTo>
                        <a:lnTo>
                          <a:pt x="30" y="240"/>
                        </a:lnTo>
                        <a:lnTo>
                          <a:pt x="36" y="234"/>
                        </a:lnTo>
                        <a:lnTo>
                          <a:pt x="36" y="228"/>
                        </a:lnTo>
                        <a:lnTo>
                          <a:pt x="30" y="222"/>
                        </a:lnTo>
                        <a:lnTo>
                          <a:pt x="30" y="216"/>
                        </a:lnTo>
                        <a:lnTo>
                          <a:pt x="24" y="210"/>
                        </a:lnTo>
                        <a:lnTo>
                          <a:pt x="24" y="204"/>
                        </a:lnTo>
                        <a:lnTo>
                          <a:pt x="30" y="198"/>
                        </a:lnTo>
                        <a:lnTo>
                          <a:pt x="30" y="192"/>
                        </a:lnTo>
                        <a:lnTo>
                          <a:pt x="42" y="186"/>
                        </a:lnTo>
                        <a:lnTo>
                          <a:pt x="42" y="180"/>
                        </a:lnTo>
                        <a:lnTo>
                          <a:pt x="42" y="174"/>
                        </a:lnTo>
                        <a:lnTo>
                          <a:pt x="42" y="168"/>
                        </a:lnTo>
                        <a:lnTo>
                          <a:pt x="36" y="162"/>
                        </a:lnTo>
                        <a:lnTo>
                          <a:pt x="36" y="156"/>
                        </a:lnTo>
                        <a:lnTo>
                          <a:pt x="36" y="150"/>
                        </a:lnTo>
                        <a:lnTo>
                          <a:pt x="30" y="144"/>
                        </a:lnTo>
                        <a:lnTo>
                          <a:pt x="30" y="132"/>
                        </a:lnTo>
                        <a:lnTo>
                          <a:pt x="30" y="126"/>
                        </a:lnTo>
                        <a:lnTo>
                          <a:pt x="24" y="12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35" name="Freeform 838">
                    <a:extLst>
                      <a:ext uri="{FF2B5EF4-FFF2-40B4-BE49-F238E27FC236}">
                        <a16:creationId xmlns:a16="http://schemas.microsoft.com/office/drawing/2014/main" xmlns="" id="{E3528402-949E-3C4B-A1AE-5B9406F4A503}"/>
                      </a:ext>
                    </a:extLst>
                  </p:cNvPr>
                  <p:cNvSpPr>
                    <a:spLocks/>
                  </p:cNvSpPr>
                  <p:nvPr/>
                </p:nvSpPr>
                <p:spPr bwMode="auto">
                  <a:xfrm>
                    <a:off x="5200236" y="4674476"/>
                    <a:ext cx="645648" cy="493731"/>
                  </a:xfrm>
                  <a:custGeom>
                    <a:avLst/>
                    <a:gdLst/>
                    <a:ahLst/>
                    <a:cxnLst>
                      <a:cxn ang="0">
                        <a:pos x="66" y="0"/>
                      </a:cxn>
                      <a:cxn ang="0">
                        <a:pos x="96" y="6"/>
                      </a:cxn>
                      <a:cxn ang="0">
                        <a:pos x="162" y="12"/>
                      </a:cxn>
                      <a:cxn ang="0">
                        <a:pos x="306" y="24"/>
                      </a:cxn>
                      <a:cxn ang="0">
                        <a:pos x="306" y="48"/>
                      </a:cxn>
                      <a:cxn ang="0">
                        <a:pos x="288" y="66"/>
                      </a:cxn>
                      <a:cxn ang="0">
                        <a:pos x="282" y="114"/>
                      </a:cxn>
                      <a:cxn ang="0">
                        <a:pos x="294" y="126"/>
                      </a:cxn>
                      <a:cxn ang="0">
                        <a:pos x="300" y="138"/>
                      </a:cxn>
                      <a:cxn ang="0">
                        <a:pos x="294" y="144"/>
                      </a:cxn>
                      <a:cxn ang="0">
                        <a:pos x="288" y="204"/>
                      </a:cxn>
                      <a:cxn ang="0">
                        <a:pos x="252" y="216"/>
                      </a:cxn>
                      <a:cxn ang="0">
                        <a:pos x="174" y="234"/>
                      </a:cxn>
                      <a:cxn ang="0">
                        <a:pos x="156" y="234"/>
                      </a:cxn>
                      <a:cxn ang="0">
                        <a:pos x="96" y="228"/>
                      </a:cxn>
                      <a:cxn ang="0">
                        <a:pos x="66" y="222"/>
                      </a:cxn>
                      <a:cxn ang="0">
                        <a:pos x="66" y="180"/>
                      </a:cxn>
                      <a:cxn ang="0">
                        <a:pos x="0" y="90"/>
                      </a:cxn>
                      <a:cxn ang="0">
                        <a:pos x="6" y="90"/>
                      </a:cxn>
                      <a:cxn ang="0">
                        <a:pos x="12" y="84"/>
                      </a:cxn>
                      <a:cxn ang="0">
                        <a:pos x="18" y="78"/>
                      </a:cxn>
                      <a:cxn ang="0">
                        <a:pos x="36" y="78"/>
                      </a:cxn>
                      <a:cxn ang="0">
                        <a:pos x="42" y="78"/>
                      </a:cxn>
                      <a:cxn ang="0">
                        <a:pos x="48" y="84"/>
                      </a:cxn>
                      <a:cxn ang="0">
                        <a:pos x="48" y="90"/>
                      </a:cxn>
                      <a:cxn ang="0">
                        <a:pos x="60" y="96"/>
                      </a:cxn>
                      <a:cxn ang="0">
                        <a:pos x="72" y="96"/>
                      </a:cxn>
                      <a:cxn ang="0">
                        <a:pos x="84" y="90"/>
                      </a:cxn>
                      <a:cxn ang="0">
                        <a:pos x="84" y="84"/>
                      </a:cxn>
                      <a:cxn ang="0">
                        <a:pos x="78" y="78"/>
                      </a:cxn>
                      <a:cxn ang="0">
                        <a:pos x="78" y="72"/>
                      </a:cxn>
                      <a:cxn ang="0">
                        <a:pos x="78" y="66"/>
                      </a:cxn>
                      <a:cxn ang="0">
                        <a:pos x="84" y="66"/>
                      </a:cxn>
                      <a:cxn ang="0">
                        <a:pos x="90" y="66"/>
                      </a:cxn>
                      <a:cxn ang="0">
                        <a:pos x="90" y="60"/>
                      </a:cxn>
                      <a:cxn ang="0">
                        <a:pos x="84" y="54"/>
                      </a:cxn>
                      <a:cxn ang="0">
                        <a:pos x="84" y="36"/>
                      </a:cxn>
                      <a:cxn ang="0">
                        <a:pos x="84" y="30"/>
                      </a:cxn>
                      <a:cxn ang="0">
                        <a:pos x="84" y="24"/>
                      </a:cxn>
                      <a:cxn ang="0">
                        <a:pos x="78" y="24"/>
                      </a:cxn>
                      <a:cxn ang="0">
                        <a:pos x="78" y="18"/>
                      </a:cxn>
                      <a:cxn ang="0">
                        <a:pos x="72" y="6"/>
                      </a:cxn>
                      <a:cxn ang="0">
                        <a:pos x="66" y="0"/>
                      </a:cxn>
                    </a:cxnLst>
                    <a:rect l="0" t="0" r="r" b="b"/>
                    <a:pathLst>
                      <a:path w="306" h="234">
                        <a:moveTo>
                          <a:pt x="66" y="0"/>
                        </a:moveTo>
                        <a:lnTo>
                          <a:pt x="96" y="6"/>
                        </a:lnTo>
                        <a:lnTo>
                          <a:pt x="162" y="12"/>
                        </a:lnTo>
                        <a:lnTo>
                          <a:pt x="306" y="24"/>
                        </a:lnTo>
                        <a:lnTo>
                          <a:pt x="306" y="48"/>
                        </a:lnTo>
                        <a:lnTo>
                          <a:pt x="288" y="66"/>
                        </a:lnTo>
                        <a:lnTo>
                          <a:pt x="282" y="114"/>
                        </a:lnTo>
                        <a:lnTo>
                          <a:pt x="294" y="126"/>
                        </a:lnTo>
                        <a:lnTo>
                          <a:pt x="300" y="138"/>
                        </a:lnTo>
                        <a:lnTo>
                          <a:pt x="294" y="144"/>
                        </a:lnTo>
                        <a:lnTo>
                          <a:pt x="288" y="204"/>
                        </a:lnTo>
                        <a:lnTo>
                          <a:pt x="252" y="216"/>
                        </a:lnTo>
                        <a:lnTo>
                          <a:pt x="174" y="234"/>
                        </a:lnTo>
                        <a:lnTo>
                          <a:pt x="156" y="234"/>
                        </a:lnTo>
                        <a:lnTo>
                          <a:pt x="96" y="228"/>
                        </a:lnTo>
                        <a:lnTo>
                          <a:pt x="66" y="222"/>
                        </a:lnTo>
                        <a:lnTo>
                          <a:pt x="66" y="180"/>
                        </a:lnTo>
                        <a:lnTo>
                          <a:pt x="0" y="90"/>
                        </a:lnTo>
                        <a:lnTo>
                          <a:pt x="6" y="90"/>
                        </a:lnTo>
                        <a:lnTo>
                          <a:pt x="12" y="84"/>
                        </a:lnTo>
                        <a:lnTo>
                          <a:pt x="18" y="78"/>
                        </a:lnTo>
                        <a:lnTo>
                          <a:pt x="36" y="78"/>
                        </a:lnTo>
                        <a:lnTo>
                          <a:pt x="42" y="78"/>
                        </a:lnTo>
                        <a:lnTo>
                          <a:pt x="48" y="84"/>
                        </a:lnTo>
                        <a:lnTo>
                          <a:pt x="48" y="90"/>
                        </a:lnTo>
                        <a:lnTo>
                          <a:pt x="60" y="96"/>
                        </a:lnTo>
                        <a:lnTo>
                          <a:pt x="72" y="96"/>
                        </a:lnTo>
                        <a:lnTo>
                          <a:pt x="84" y="90"/>
                        </a:lnTo>
                        <a:lnTo>
                          <a:pt x="84" y="84"/>
                        </a:lnTo>
                        <a:lnTo>
                          <a:pt x="78" y="78"/>
                        </a:lnTo>
                        <a:lnTo>
                          <a:pt x="78" y="72"/>
                        </a:lnTo>
                        <a:lnTo>
                          <a:pt x="78" y="66"/>
                        </a:lnTo>
                        <a:lnTo>
                          <a:pt x="84" y="66"/>
                        </a:lnTo>
                        <a:lnTo>
                          <a:pt x="90" y="66"/>
                        </a:lnTo>
                        <a:lnTo>
                          <a:pt x="90" y="60"/>
                        </a:lnTo>
                        <a:lnTo>
                          <a:pt x="84" y="54"/>
                        </a:lnTo>
                        <a:lnTo>
                          <a:pt x="84" y="36"/>
                        </a:lnTo>
                        <a:lnTo>
                          <a:pt x="84" y="30"/>
                        </a:lnTo>
                        <a:lnTo>
                          <a:pt x="84" y="24"/>
                        </a:lnTo>
                        <a:lnTo>
                          <a:pt x="78" y="24"/>
                        </a:lnTo>
                        <a:lnTo>
                          <a:pt x="78" y="18"/>
                        </a:lnTo>
                        <a:lnTo>
                          <a:pt x="72" y="6"/>
                        </a:lnTo>
                        <a:lnTo>
                          <a:pt x="66" y="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36" name="Freeform 841">
                    <a:extLst>
                      <a:ext uri="{FF2B5EF4-FFF2-40B4-BE49-F238E27FC236}">
                        <a16:creationId xmlns:a16="http://schemas.microsoft.com/office/drawing/2014/main" xmlns="" id="{1E56872F-A5F2-2B44-B12A-A4E77AD55F81}"/>
                      </a:ext>
                    </a:extLst>
                  </p:cNvPr>
                  <p:cNvSpPr>
                    <a:spLocks/>
                  </p:cNvSpPr>
                  <p:nvPr/>
                </p:nvSpPr>
                <p:spPr bwMode="auto">
                  <a:xfrm>
                    <a:off x="5693967" y="5104908"/>
                    <a:ext cx="443092" cy="595009"/>
                  </a:xfrm>
                  <a:custGeom>
                    <a:avLst/>
                    <a:gdLst/>
                    <a:ahLst/>
                    <a:cxnLst>
                      <a:cxn ang="0">
                        <a:pos x="114" y="282"/>
                      </a:cxn>
                      <a:cxn ang="0">
                        <a:pos x="114" y="270"/>
                      </a:cxn>
                      <a:cxn ang="0">
                        <a:pos x="108" y="270"/>
                      </a:cxn>
                      <a:cxn ang="0">
                        <a:pos x="30" y="264"/>
                      </a:cxn>
                      <a:cxn ang="0">
                        <a:pos x="18" y="144"/>
                      </a:cxn>
                      <a:cxn ang="0">
                        <a:pos x="18" y="120"/>
                      </a:cxn>
                      <a:cxn ang="0">
                        <a:pos x="12" y="54"/>
                      </a:cxn>
                      <a:cxn ang="0">
                        <a:pos x="6" y="60"/>
                      </a:cxn>
                      <a:cxn ang="0">
                        <a:pos x="0" y="36"/>
                      </a:cxn>
                      <a:cxn ang="0">
                        <a:pos x="12" y="24"/>
                      </a:cxn>
                      <a:cxn ang="0">
                        <a:pos x="18" y="12"/>
                      </a:cxn>
                      <a:cxn ang="0">
                        <a:pos x="54" y="0"/>
                      </a:cxn>
                      <a:cxn ang="0">
                        <a:pos x="72" y="30"/>
                      </a:cxn>
                      <a:cxn ang="0">
                        <a:pos x="90" y="42"/>
                      </a:cxn>
                      <a:cxn ang="0">
                        <a:pos x="156" y="54"/>
                      </a:cxn>
                      <a:cxn ang="0">
                        <a:pos x="156" y="90"/>
                      </a:cxn>
                      <a:cxn ang="0">
                        <a:pos x="168" y="132"/>
                      </a:cxn>
                      <a:cxn ang="0">
                        <a:pos x="174" y="138"/>
                      </a:cxn>
                      <a:cxn ang="0">
                        <a:pos x="210" y="174"/>
                      </a:cxn>
                      <a:cxn ang="0">
                        <a:pos x="204" y="186"/>
                      </a:cxn>
                      <a:cxn ang="0">
                        <a:pos x="198" y="198"/>
                      </a:cxn>
                      <a:cxn ang="0">
                        <a:pos x="192" y="222"/>
                      </a:cxn>
                      <a:cxn ang="0">
                        <a:pos x="180" y="234"/>
                      </a:cxn>
                      <a:cxn ang="0">
                        <a:pos x="168" y="240"/>
                      </a:cxn>
                      <a:cxn ang="0">
                        <a:pos x="156" y="252"/>
                      </a:cxn>
                      <a:cxn ang="0">
                        <a:pos x="144" y="258"/>
                      </a:cxn>
                      <a:cxn ang="0">
                        <a:pos x="138" y="252"/>
                      </a:cxn>
                      <a:cxn ang="0">
                        <a:pos x="132" y="246"/>
                      </a:cxn>
                      <a:cxn ang="0">
                        <a:pos x="126" y="240"/>
                      </a:cxn>
                      <a:cxn ang="0">
                        <a:pos x="120" y="240"/>
                      </a:cxn>
                      <a:cxn ang="0">
                        <a:pos x="114" y="234"/>
                      </a:cxn>
                      <a:cxn ang="0">
                        <a:pos x="114" y="240"/>
                      </a:cxn>
                      <a:cxn ang="0">
                        <a:pos x="114" y="252"/>
                      </a:cxn>
                      <a:cxn ang="0">
                        <a:pos x="120" y="258"/>
                      </a:cxn>
                      <a:cxn ang="0">
                        <a:pos x="126" y="264"/>
                      </a:cxn>
                      <a:cxn ang="0">
                        <a:pos x="120" y="276"/>
                      </a:cxn>
                      <a:cxn ang="0">
                        <a:pos x="114" y="282"/>
                      </a:cxn>
                    </a:cxnLst>
                    <a:rect l="0" t="0" r="r" b="b"/>
                    <a:pathLst>
                      <a:path w="210" h="282">
                        <a:moveTo>
                          <a:pt x="114" y="282"/>
                        </a:moveTo>
                        <a:lnTo>
                          <a:pt x="114" y="270"/>
                        </a:lnTo>
                        <a:lnTo>
                          <a:pt x="108" y="270"/>
                        </a:lnTo>
                        <a:lnTo>
                          <a:pt x="30" y="264"/>
                        </a:lnTo>
                        <a:lnTo>
                          <a:pt x="18" y="144"/>
                        </a:lnTo>
                        <a:lnTo>
                          <a:pt x="18" y="120"/>
                        </a:lnTo>
                        <a:lnTo>
                          <a:pt x="12" y="54"/>
                        </a:lnTo>
                        <a:lnTo>
                          <a:pt x="6" y="60"/>
                        </a:lnTo>
                        <a:lnTo>
                          <a:pt x="0" y="36"/>
                        </a:lnTo>
                        <a:lnTo>
                          <a:pt x="12" y="24"/>
                        </a:lnTo>
                        <a:lnTo>
                          <a:pt x="18" y="12"/>
                        </a:lnTo>
                        <a:lnTo>
                          <a:pt x="54" y="0"/>
                        </a:lnTo>
                        <a:lnTo>
                          <a:pt x="72" y="30"/>
                        </a:lnTo>
                        <a:lnTo>
                          <a:pt x="90" y="42"/>
                        </a:lnTo>
                        <a:lnTo>
                          <a:pt x="156" y="54"/>
                        </a:lnTo>
                        <a:lnTo>
                          <a:pt x="156" y="90"/>
                        </a:lnTo>
                        <a:lnTo>
                          <a:pt x="168" y="132"/>
                        </a:lnTo>
                        <a:lnTo>
                          <a:pt x="174" y="138"/>
                        </a:lnTo>
                        <a:lnTo>
                          <a:pt x="210" y="174"/>
                        </a:lnTo>
                        <a:lnTo>
                          <a:pt x="204" y="186"/>
                        </a:lnTo>
                        <a:lnTo>
                          <a:pt x="198" y="198"/>
                        </a:lnTo>
                        <a:lnTo>
                          <a:pt x="192" y="222"/>
                        </a:lnTo>
                        <a:lnTo>
                          <a:pt x="180" y="234"/>
                        </a:lnTo>
                        <a:lnTo>
                          <a:pt x="168" y="240"/>
                        </a:lnTo>
                        <a:lnTo>
                          <a:pt x="156" y="252"/>
                        </a:lnTo>
                        <a:lnTo>
                          <a:pt x="144" y="258"/>
                        </a:lnTo>
                        <a:lnTo>
                          <a:pt x="138" y="252"/>
                        </a:lnTo>
                        <a:lnTo>
                          <a:pt x="132" y="246"/>
                        </a:lnTo>
                        <a:lnTo>
                          <a:pt x="126" y="240"/>
                        </a:lnTo>
                        <a:lnTo>
                          <a:pt x="120" y="240"/>
                        </a:lnTo>
                        <a:lnTo>
                          <a:pt x="114" y="234"/>
                        </a:lnTo>
                        <a:lnTo>
                          <a:pt x="114" y="240"/>
                        </a:lnTo>
                        <a:lnTo>
                          <a:pt x="114" y="252"/>
                        </a:lnTo>
                        <a:lnTo>
                          <a:pt x="120" y="258"/>
                        </a:lnTo>
                        <a:lnTo>
                          <a:pt x="126" y="264"/>
                        </a:lnTo>
                        <a:lnTo>
                          <a:pt x="120" y="276"/>
                        </a:lnTo>
                        <a:lnTo>
                          <a:pt x="114" y="282"/>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37" name="Freeform 768">
                    <a:extLst>
                      <a:ext uri="{FF2B5EF4-FFF2-40B4-BE49-F238E27FC236}">
                        <a16:creationId xmlns:a16="http://schemas.microsoft.com/office/drawing/2014/main" xmlns="" id="{960C23D7-D361-C144-AC6D-FC350211FD41}"/>
                      </a:ext>
                    </a:extLst>
                  </p:cNvPr>
                  <p:cNvSpPr>
                    <a:spLocks/>
                  </p:cNvSpPr>
                  <p:nvPr/>
                </p:nvSpPr>
                <p:spPr bwMode="auto">
                  <a:xfrm>
                    <a:off x="8403156" y="3066687"/>
                    <a:ext cx="544370" cy="607669"/>
                  </a:xfrm>
                  <a:custGeom>
                    <a:avLst/>
                    <a:gdLst/>
                    <a:ahLst/>
                    <a:cxnLst>
                      <a:cxn ang="0">
                        <a:pos x="96" y="270"/>
                      </a:cxn>
                      <a:cxn ang="0">
                        <a:pos x="102" y="282"/>
                      </a:cxn>
                      <a:cxn ang="0">
                        <a:pos x="108" y="288"/>
                      </a:cxn>
                      <a:cxn ang="0">
                        <a:pos x="126" y="282"/>
                      </a:cxn>
                      <a:cxn ang="0">
                        <a:pos x="126" y="270"/>
                      </a:cxn>
                      <a:cxn ang="0">
                        <a:pos x="144" y="264"/>
                      </a:cxn>
                      <a:cxn ang="0">
                        <a:pos x="156" y="258"/>
                      </a:cxn>
                      <a:cxn ang="0">
                        <a:pos x="162" y="258"/>
                      </a:cxn>
                      <a:cxn ang="0">
                        <a:pos x="174" y="252"/>
                      </a:cxn>
                      <a:cxn ang="0">
                        <a:pos x="180" y="240"/>
                      </a:cxn>
                      <a:cxn ang="0">
                        <a:pos x="186" y="228"/>
                      </a:cxn>
                      <a:cxn ang="0">
                        <a:pos x="204" y="222"/>
                      </a:cxn>
                      <a:cxn ang="0">
                        <a:pos x="228" y="204"/>
                      </a:cxn>
                      <a:cxn ang="0">
                        <a:pos x="246" y="198"/>
                      </a:cxn>
                      <a:cxn ang="0">
                        <a:pos x="252" y="192"/>
                      </a:cxn>
                      <a:cxn ang="0">
                        <a:pos x="252" y="174"/>
                      </a:cxn>
                      <a:cxn ang="0">
                        <a:pos x="258" y="162"/>
                      </a:cxn>
                      <a:cxn ang="0">
                        <a:pos x="240" y="162"/>
                      </a:cxn>
                      <a:cxn ang="0">
                        <a:pos x="222" y="156"/>
                      </a:cxn>
                      <a:cxn ang="0">
                        <a:pos x="216" y="144"/>
                      </a:cxn>
                      <a:cxn ang="0">
                        <a:pos x="204" y="132"/>
                      </a:cxn>
                      <a:cxn ang="0">
                        <a:pos x="192" y="138"/>
                      </a:cxn>
                      <a:cxn ang="0">
                        <a:pos x="186" y="126"/>
                      </a:cxn>
                      <a:cxn ang="0">
                        <a:pos x="192" y="108"/>
                      </a:cxn>
                      <a:cxn ang="0">
                        <a:pos x="192" y="96"/>
                      </a:cxn>
                      <a:cxn ang="0">
                        <a:pos x="174" y="54"/>
                      </a:cxn>
                      <a:cxn ang="0">
                        <a:pos x="156" y="48"/>
                      </a:cxn>
                      <a:cxn ang="0">
                        <a:pos x="156" y="36"/>
                      </a:cxn>
                      <a:cxn ang="0">
                        <a:pos x="150" y="24"/>
                      </a:cxn>
                      <a:cxn ang="0">
                        <a:pos x="138" y="6"/>
                      </a:cxn>
                      <a:cxn ang="0">
                        <a:pos x="126" y="0"/>
                      </a:cxn>
                      <a:cxn ang="0">
                        <a:pos x="108" y="6"/>
                      </a:cxn>
                      <a:cxn ang="0">
                        <a:pos x="102" y="18"/>
                      </a:cxn>
                      <a:cxn ang="0">
                        <a:pos x="90" y="30"/>
                      </a:cxn>
                      <a:cxn ang="0">
                        <a:pos x="78" y="36"/>
                      </a:cxn>
                      <a:cxn ang="0">
                        <a:pos x="78" y="48"/>
                      </a:cxn>
                      <a:cxn ang="0">
                        <a:pos x="78" y="78"/>
                      </a:cxn>
                      <a:cxn ang="0">
                        <a:pos x="72" y="102"/>
                      </a:cxn>
                      <a:cxn ang="0">
                        <a:pos x="54" y="114"/>
                      </a:cxn>
                      <a:cxn ang="0">
                        <a:pos x="42" y="132"/>
                      </a:cxn>
                      <a:cxn ang="0">
                        <a:pos x="36" y="144"/>
                      </a:cxn>
                      <a:cxn ang="0">
                        <a:pos x="24" y="138"/>
                      </a:cxn>
                      <a:cxn ang="0">
                        <a:pos x="6" y="162"/>
                      </a:cxn>
                      <a:cxn ang="0">
                        <a:pos x="6" y="168"/>
                      </a:cxn>
                      <a:cxn ang="0">
                        <a:pos x="18" y="168"/>
                      </a:cxn>
                      <a:cxn ang="0">
                        <a:pos x="24" y="174"/>
                      </a:cxn>
                      <a:cxn ang="0">
                        <a:pos x="12" y="186"/>
                      </a:cxn>
                      <a:cxn ang="0">
                        <a:pos x="6" y="192"/>
                      </a:cxn>
                      <a:cxn ang="0">
                        <a:pos x="12" y="204"/>
                      </a:cxn>
                      <a:cxn ang="0">
                        <a:pos x="24" y="210"/>
                      </a:cxn>
                      <a:cxn ang="0">
                        <a:pos x="30" y="198"/>
                      </a:cxn>
                      <a:cxn ang="0">
                        <a:pos x="48" y="192"/>
                      </a:cxn>
                      <a:cxn ang="0">
                        <a:pos x="66" y="204"/>
                      </a:cxn>
                      <a:cxn ang="0">
                        <a:pos x="72" y="222"/>
                      </a:cxn>
                      <a:cxn ang="0">
                        <a:pos x="66" y="234"/>
                      </a:cxn>
                      <a:cxn ang="0">
                        <a:pos x="66" y="246"/>
                      </a:cxn>
                      <a:cxn ang="0">
                        <a:pos x="84" y="252"/>
                      </a:cxn>
                      <a:cxn ang="0">
                        <a:pos x="102" y="240"/>
                      </a:cxn>
                      <a:cxn ang="0">
                        <a:pos x="108" y="252"/>
                      </a:cxn>
                      <a:cxn ang="0">
                        <a:pos x="96" y="264"/>
                      </a:cxn>
                    </a:cxnLst>
                    <a:rect l="0" t="0" r="r" b="b"/>
                    <a:pathLst>
                      <a:path w="258" h="288">
                        <a:moveTo>
                          <a:pt x="84" y="264"/>
                        </a:moveTo>
                        <a:lnTo>
                          <a:pt x="96" y="270"/>
                        </a:lnTo>
                        <a:lnTo>
                          <a:pt x="96" y="276"/>
                        </a:lnTo>
                        <a:lnTo>
                          <a:pt x="102" y="282"/>
                        </a:lnTo>
                        <a:lnTo>
                          <a:pt x="102" y="288"/>
                        </a:lnTo>
                        <a:lnTo>
                          <a:pt x="108" y="288"/>
                        </a:lnTo>
                        <a:lnTo>
                          <a:pt x="114" y="288"/>
                        </a:lnTo>
                        <a:lnTo>
                          <a:pt x="126" y="282"/>
                        </a:lnTo>
                        <a:lnTo>
                          <a:pt x="126" y="276"/>
                        </a:lnTo>
                        <a:lnTo>
                          <a:pt x="126" y="270"/>
                        </a:lnTo>
                        <a:lnTo>
                          <a:pt x="138" y="264"/>
                        </a:lnTo>
                        <a:lnTo>
                          <a:pt x="144" y="264"/>
                        </a:lnTo>
                        <a:lnTo>
                          <a:pt x="150" y="258"/>
                        </a:lnTo>
                        <a:lnTo>
                          <a:pt x="156" y="258"/>
                        </a:lnTo>
                        <a:lnTo>
                          <a:pt x="156" y="252"/>
                        </a:lnTo>
                        <a:lnTo>
                          <a:pt x="162" y="258"/>
                        </a:lnTo>
                        <a:lnTo>
                          <a:pt x="168" y="258"/>
                        </a:lnTo>
                        <a:lnTo>
                          <a:pt x="174" y="252"/>
                        </a:lnTo>
                        <a:lnTo>
                          <a:pt x="180" y="246"/>
                        </a:lnTo>
                        <a:lnTo>
                          <a:pt x="180" y="240"/>
                        </a:lnTo>
                        <a:lnTo>
                          <a:pt x="180" y="234"/>
                        </a:lnTo>
                        <a:lnTo>
                          <a:pt x="186" y="228"/>
                        </a:lnTo>
                        <a:lnTo>
                          <a:pt x="192" y="228"/>
                        </a:lnTo>
                        <a:lnTo>
                          <a:pt x="204" y="222"/>
                        </a:lnTo>
                        <a:lnTo>
                          <a:pt x="228" y="210"/>
                        </a:lnTo>
                        <a:lnTo>
                          <a:pt x="228" y="204"/>
                        </a:lnTo>
                        <a:lnTo>
                          <a:pt x="234" y="198"/>
                        </a:lnTo>
                        <a:lnTo>
                          <a:pt x="246" y="198"/>
                        </a:lnTo>
                        <a:lnTo>
                          <a:pt x="252" y="198"/>
                        </a:lnTo>
                        <a:lnTo>
                          <a:pt x="252" y="192"/>
                        </a:lnTo>
                        <a:lnTo>
                          <a:pt x="252" y="186"/>
                        </a:lnTo>
                        <a:lnTo>
                          <a:pt x="252" y="174"/>
                        </a:lnTo>
                        <a:lnTo>
                          <a:pt x="258" y="168"/>
                        </a:lnTo>
                        <a:lnTo>
                          <a:pt x="258" y="162"/>
                        </a:lnTo>
                        <a:lnTo>
                          <a:pt x="252" y="162"/>
                        </a:lnTo>
                        <a:lnTo>
                          <a:pt x="240" y="162"/>
                        </a:lnTo>
                        <a:lnTo>
                          <a:pt x="234" y="162"/>
                        </a:lnTo>
                        <a:lnTo>
                          <a:pt x="222" y="156"/>
                        </a:lnTo>
                        <a:lnTo>
                          <a:pt x="228" y="156"/>
                        </a:lnTo>
                        <a:lnTo>
                          <a:pt x="216" y="144"/>
                        </a:lnTo>
                        <a:lnTo>
                          <a:pt x="210" y="132"/>
                        </a:lnTo>
                        <a:lnTo>
                          <a:pt x="204" y="132"/>
                        </a:lnTo>
                        <a:lnTo>
                          <a:pt x="198" y="138"/>
                        </a:lnTo>
                        <a:lnTo>
                          <a:pt x="192" y="138"/>
                        </a:lnTo>
                        <a:lnTo>
                          <a:pt x="186" y="132"/>
                        </a:lnTo>
                        <a:lnTo>
                          <a:pt x="186" y="126"/>
                        </a:lnTo>
                        <a:lnTo>
                          <a:pt x="192" y="114"/>
                        </a:lnTo>
                        <a:lnTo>
                          <a:pt x="192" y="108"/>
                        </a:lnTo>
                        <a:lnTo>
                          <a:pt x="192" y="102"/>
                        </a:lnTo>
                        <a:lnTo>
                          <a:pt x="192" y="96"/>
                        </a:lnTo>
                        <a:lnTo>
                          <a:pt x="180" y="78"/>
                        </a:lnTo>
                        <a:lnTo>
                          <a:pt x="174" y="54"/>
                        </a:lnTo>
                        <a:lnTo>
                          <a:pt x="162" y="54"/>
                        </a:lnTo>
                        <a:lnTo>
                          <a:pt x="156" y="48"/>
                        </a:lnTo>
                        <a:lnTo>
                          <a:pt x="156" y="42"/>
                        </a:lnTo>
                        <a:lnTo>
                          <a:pt x="156" y="36"/>
                        </a:lnTo>
                        <a:lnTo>
                          <a:pt x="156" y="30"/>
                        </a:lnTo>
                        <a:lnTo>
                          <a:pt x="150" y="24"/>
                        </a:lnTo>
                        <a:lnTo>
                          <a:pt x="144" y="12"/>
                        </a:lnTo>
                        <a:lnTo>
                          <a:pt x="138" y="6"/>
                        </a:lnTo>
                        <a:lnTo>
                          <a:pt x="132" y="0"/>
                        </a:lnTo>
                        <a:lnTo>
                          <a:pt x="126" y="0"/>
                        </a:lnTo>
                        <a:lnTo>
                          <a:pt x="114" y="0"/>
                        </a:lnTo>
                        <a:lnTo>
                          <a:pt x="108" y="6"/>
                        </a:lnTo>
                        <a:lnTo>
                          <a:pt x="102" y="12"/>
                        </a:lnTo>
                        <a:lnTo>
                          <a:pt x="102" y="18"/>
                        </a:lnTo>
                        <a:lnTo>
                          <a:pt x="96" y="24"/>
                        </a:lnTo>
                        <a:lnTo>
                          <a:pt x="90" y="30"/>
                        </a:lnTo>
                        <a:lnTo>
                          <a:pt x="84" y="30"/>
                        </a:lnTo>
                        <a:lnTo>
                          <a:pt x="78" y="36"/>
                        </a:lnTo>
                        <a:lnTo>
                          <a:pt x="78" y="42"/>
                        </a:lnTo>
                        <a:lnTo>
                          <a:pt x="78" y="48"/>
                        </a:lnTo>
                        <a:lnTo>
                          <a:pt x="78" y="66"/>
                        </a:lnTo>
                        <a:lnTo>
                          <a:pt x="78" y="78"/>
                        </a:lnTo>
                        <a:lnTo>
                          <a:pt x="72" y="96"/>
                        </a:lnTo>
                        <a:lnTo>
                          <a:pt x="72" y="102"/>
                        </a:lnTo>
                        <a:lnTo>
                          <a:pt x="66" y="108"/>
                        </a:lnTo>
                        <a:lnTo>
                          <a:pt x="54" y="114"/>
                        </a:lnTo>
                        <a:lnTo>
                          <a:pt x="48" y="126"/>
                        </a:lnTo>
                        <a:lnTo>
                          <a:pt x="42" y="132"/>
                        </a:lnTo>
                        <a:lnTo>
                          <a:pt x="42" y="138"/>
                        </a:lnTo>
                        <a:lnTo>
                          <a:pt x="36" y="144"/>
                        </a:lnTo>
                        <a:lnTo>
                          <a:pt x="30" y="138"/>
                        </a:lnTo>
                        <a:lnTo>
                          <a:pt x="24" y="138"/>
                        </a:lnTo>
                        <a:lnTo>
                          <a:pt x="18" y="144"/>
                        </a:lnTo>
                        <a:lnTo>
                          <a:pt x="6" y="162"/>
                        </a:lnTo>
                        <a:lnTo>
                          <a:pt x="0" y="162"/>
                        </a:lnTo>
                        <a:lnTo>
                          <a:pt x="6" y="168"/>
                        </a:lnTo>
                        <a:lnTo>
                          <a:pt x="12" y="168"/>
                        </a:lnTo>
                        <a:lnTo>
                          <a:pt x="18" y="168"/>
                        </a:lnTo>
                        <a:lnTo>
                          <a:pt x="24" y="168"/>
                        </a:lnTo>
                        <a:lnTo>
                          <a:pt x="24" y="174"/>
                        </a:lnTo>
                        <a:lnTo>
                          <a:pt x="24" y="180"/>
                        </a:lnTo>
                        <a:lnTo>
                          <a:pt x="12" y="186"/>
                        </a:lnTo>
                        <a:lnTo>
                          <a:pt x="12" y="192"/>
                        </a:lnTo>
                        <a:lnTo>
                          <a:pt x="6" y="192"/>
                        </a:lnTo>
                        <a:lnTo>
                          <a:pt x="12" y="198"/>
                        </a:lnTo>
                        <a:lnTo>
                          <a:pt x="12" y="204"/>
                        </a:lnTo>
                        <a:lnTo>
                          <a:pt x="18" y="210"/>
                        </a:lnTo>
                        <a:lnTo>
                          <a:pt x="24" y="210"/>
                        </a:lnTo>
                        <a:lnTo>
                          <a:pt x="24" y="204"/>
                        </a:lnTo>
                        <a:lnTo>
                          <a:pt x="30" y="198"/>
                        </a:lnTo>
                        <a:lnTo>
                          <a:pt x="42" y="192"/>
                        </a:lnTo>
                        <a:lnTo>
                          <a:pt x="48" y="192"/>
                        </a:lnTo>
                        <a:lnTo>
                          <a:pt x="54" y="198"/>
                        </a:lnTo>
                        <a:lnTo>
                          <a:pt x="66" y="204"/>
                        </a:lnTo>
                        <a:lnTo>
                          <a:pt x="72" y="210"/>
                        </a:lnTo>
                        <a:lnTo>
                          <a:pt x="72" y="222"/>
                        </a:lnTo>
                        <a:lnTo>
                          <a:pt x="66" y="228"/>
                        </a:lnTo>
                        <a:lnTo>
                          <a:pt x="66" y="234"/>
                        </a:lnTo>
                        <a:lnTo>
                          <a:pt x="66" y="240"/>
                        </a:lnTo>
                        <a:lnTo>
                          <a:pt x="66" y="246"/>
                        </a:lnTo>
                        <a:lnTo>
                          <a:pt x="78" y="252"/>
                        </a:lnTo>
                        <a:lnTo>
                          <a:pt x="84" y="252"/>
                        </a:lnTo>
                        <a:lnTo>
                          <a:pt x="96" y="246"/>
                        </a:lnTo>
                        <a:lnTo>
                          <a:pt x="102" y="240"/>
                        </a:lnTo>
                        <a:lnTo>
                          <a:pt x="108" y="240"/>
                        </a:lnTo>
                        <a:lnTo>
                          <a:pt x="108" y="252"/>
                        </a:lnTo>
                        <a:lnTo>
                          <a:pt x="102" y="258"/>
                        </a:lnTo>
                        <a:lnTo>
                          <a:pt x="96" y="264"/>
                        </a:lnTo>
                        <a:lnTo>
                          <a:pt x="84" y="26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40" name="Freeform 811">
                    <a:extLst>
                      <a:ext uri="{FF2B5EF4-FFF2-40B4-BE49-F238E27FC236}">
                        <a16:creationId xmlns:a16="http://schemas.microsoft.com/office/drawing/2014/main" xmlns="" id="{5270A86A-2EE6-AF40-B1C1-E9AEDB9BA5A8}"/>
                      </a:ext>
                    </a:extLst>
                  </p:cNvPr>
                  <p:cNvSpPr>
                    <a:spLocks/>
                  </p:cNvSpPr>
                  <p:nvPr/>
                </p:nvSpPr>
                <p:spPr bwMode="auto">
                  <a:xfrm>
                    <a:off x="6478872" y="4497240"/>
                    <a:ext cx="595009" cy="721606"/>
                  </a:xfrm>
                  <a:custGeom>
                    <a:avLst/>
                    <a:gdLst/>
                    <a:ahLst/>
                    <a:cxnLst>
                      <a:cxn ang="0">
                        <a:pos x="276" y="234"/>
                      </a:cxn>
                      <a:cxn ang="0">
                        <a:pos x="168" y="330"/>
                      </a:cxn>
                      <a:cxn ang="0">
                        <a:pos x="156" y="336"/>
                      </a:cxn>
                      <a:cxn ang="0">
                        <a:pos x="132" y="342"/>
                      </a:cxn>
                      <a:cxn ang="0">
                        <a:pos x="102" y="312"/>
                      </a:cxn>
                      <a:cxn ang="0">
                        <a:pos x="78" y="282"/>
                      </a:cxn>
                      <a:cxn ang="0">
                        <a:pos x="72" y="270"/>
                      </a:cxn>
                      <a:cxn ang="0">
                        <a:pos x="66" y="228"/>
                      </a:cxn>
                      <a:cxn ang="0">
                        <a:pos x="0" y="186"/>
                      </a:cxn>
                      <a:cxn ang="0">
                        <a:pos x="18" y="150"/>
                      </a:cxn>
                      <a:cxn ang="0">
                        <a:pos x="18" y="138"/>
                      </a:cxn>
                      <a:cxn ang="0">
                        <a:pos x="24" y="132"/>
                      </a:cxn>
                      <a:cxn ang="0">
                        <a:pos x="30" y="126"/>
                      </a:cxn>
                      <a:cxn ang="0">
                        <a:pos x="36" y="120"/>
                      </a:cxn>
                      <a:cxn ang="0">
                        <a:pos x="42" y="120"/>
                      </a:cxn>
                      <a:cxn ang="0">
                        <a:pos x="48" y="120"/>
                      </a:cxn>
                      <a:cxn ang="0">
                        <a:pos x="54" y="108"/>
                      </a:cxn>
                      <a:cxn ang="0">
                        <a:pos x="66" y="102"/>
                      </a:cxn>
                      <a:cxn ang="0">
                        <a:pos x="72" y="108"/>
                      </a:cxn>
                      <a:cxn ang="0">
                        <a:pos x="72" y="36"/>
                      </a:cxn>
                      <a:cxn ang="0">
                        <a:pos x="72" y="6"/>
                      </a:cxn>
                      <a:cxn ang="0">
                        <a:pos x="96" y="0"/>
                      </a:cxn>
                      <a:cxn ang="0">
                        <a:pos x="96" y="12"/>
                      </a:cxn>
                      <a:cxn ang="0">
                        <a:pos x="162" y="12"/>
                      </a:cxn>
                      <a:cxn ang="0">
                        <a:pos x="192" y="0"/>
                      </a:cxn>
                      <a:cxn ang="0">
                        <a:pos x="186" y="12"/>
                      </a:cxn>
                      <a:cxn ang="0">
                        <a:pos x="186" y="36"/>
                      </a:cxn>
                      <a:cxn ang="0">
                        <a:pos x="186" y="60"/>
                      </a:cxn>
                      <a:cxn ang="0">
                        <a:pos x="186" y="78"/>
                      </a:cxn>
                      <a:cxn ang="0">
                        <a:pos x="192" y="90"/>
                      </a:cxn>
                      <a:cxn ang="0">
                        <a:pos x="192" y="96"/>
                      </a:cxn>
                      <a:cxn ang="0">
                        <a:pos x="198" y="102"/>
                      </a:cxn>
                      <a:cxn ang="0">
                        <a:pos x="204" y="108"/>
                      </a:cxn>
                      <a:cxn ang="0">
                        <a:pos x="228" y="120"/>
                      </a:cxn>
                      <a:cxn ang="0">
                        <a:pos x="252" y="132"/>
                      </a:cxn>
                      <a:cxn ang="0">
                        <a:pos x="270" y="144"/>
                      </a:cxn>
                      <a:cxn ang="0">
                        <a:pos x="282" y="186"/>
                      </a:cxn>
                      <a:cxn ang="0">
                        <a:pos x="270" y="198"/>
                      </a:cxn>
                      <a:cxn ang="0">
                        <a:pos x="270" y="210"/>
                      </a:cxn>
                      <a:cxn ang="0">
                        <a:pos x="270" y="222"/>
                      </a:cxn>
                      <a:cxn ang="0">
                        <a:pos x="276" y="234"/>
                      </a:cxn>
                    </a:cxnLst>
                    <a:rect l="0" t="0" r="r" b="b"/>
                    <a:pathLst>
                      <a:path w="282" h="342">
                        <a:moveTo>
                          <a:pt x="276" y="234"/>
                        </a:moveTo>
                        <a:lnTo>
                          <a:pt x="168" y="330"/>
                        </a:lnTo>
                        <a:lnTo>
                          <a:pt x="156" y="336"/>
                        </a:lnTo>
                        <a:lnTo>
                          <a:pt x="132" y="342"/>
                        </a:lnTo>
                        <a:lnTo>
                          <a:pt x="102" y="312"/>
                        </a:lnTo>
                        <a:lnTo>
                          <a:pt x="78" y="282"/>
                        </a:lnTo>
                        <a:lnTo>
                          <a:pt x="72" y="270"/>
                        </a:lnTo>
                        <a:lnTo>
                          <a:pt x="66" y="228"/>
                        </a:lnTo>
                        <a:lnTo>
                          <a:pt x="0" y="186"/>
                        </a:lnTo>
                        <a:lnTo>
                          <a:pt x="18" y="150"/>
                        </a:lnTo>
                        <a:lnTo>
                          <a:pt x="18" y="138"/>
                        </a:lnTo>
                        <a:lnTo>
                          <a:pt x="24" y="132"/>
                        </a:lnTo>
                        <a:lnTo>
                          <a:pt x="30" y="126"/>
                        </a:lnTo>
                        <a:lnTo>
                          <a:pt x="36" y="120"/>
                        </a:lnTo>
                        <a:lnTo>
                          <a:pt x="42" y="120"/>
                        </a:lnTo>
                        <a:lnTo>
                          <a:pt x="48" y="120"/>
                        </a:lnTo>
                        <a:lnTo>
                          <a:pt x="54" y="108"/>
                        </a:lnTo>
                        <a:lnTo>
                          <a:pt x="66" y="102"/>
                        </a:lnTo>
                        <a:lnTo>
                          <a:pt x="72" y="108"/>
                        </a:lnTo>
                        <a:lnTo>
                          <a:pt x="72" y="36"/>
                        </a:lnTo>
                        <a:lnTo>
                          <a:pt x="72" y="6"/>
                        </a:lnTo>
                        <a:lnTo>
                          <a:pt x="96" y="0"/>
                        </a:lnTo>
                        <a:lnTo>
                          <a:pt x="96" y="12"/>
                        </a:lnTo>
                        <a:lnTo>
                          <a:pt x="162" y="12"/>
                        </a:lnTo>
                        <a:lnTo>
                          <a:pt x="192" y="0"/>
                        </a:lnTo>
                        <a:lnTo>
                          <a:pt x="186" y="12"/>
                        </a:lnTo>
                        <a:lnTo>
                          <a:pt x="186" y="36"/>
                        </a:lnTo>
                        <a:lnTo>
                          <a:pt x="186" y="60"/>
                        </a:lnTo>
                        <a:lnTo>
                          <a:pt x="186" y="78"/>
                        </a:lnTo>
                        <a:lnTo>
                          <a:pt x="192" y="90"/>
                        </a:lnTo>
                        <a:lnTo>
                          <a:pt x="192" y="96"/>
                        </a:lnTo>
                        <a:lnTo>
                          <a:pt x="198" y="102"/>
                        </a:lnTo>
                        <a:lnTo>
                          <a:pt x="204" y="108"/>
                        </a:lnTo>
                        <a:lnTo>
                          <a:pt x="228" y="120"/>
                        </a:lnTo>
                        <a:lnTo>
                          <a:pt x="252" y="132"/>
                        </a:lnTo>
                        <a:lnTo>
                          <a:pt x="270" y="144"/>
                        </a:lnTo>
                        <a:lnTo>
                          <a:pt x="282" y="186"/>
                        </a:lnTo>
                        <a:lnTo>
                          <a:pt x="270" y="198"/>
                        </a:lnTo>
                        <a:lnTo>
                          <a:pt x="270" y="210"/>
                        </a:lnTo>
                        <a:lnTo>
                          <a:pt x="270" y="222"/>
                        </a:lnTo>
                        <a:lnTo>
                          <a:pt x="276" y="23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41" name="Freeform 814">
                    <a:extLst>
                      <a:ext uri="{FF2B5EF4-FFF2-40B4-BE49-F238E27FC236}">
                        <a16:creationId xmlns:a16="http://schemas.microsoft.com/office/drawing/2014/main" xmlns="" id="{FFEA7264-F1FC-5647-9724-47D7C5CB11FD}"/>
                      </a:ext>
                    </a:extLst>
                  </p:cNvPr>
                  <p:cNvSpPr>
                    <a:spLocks/>
                  </p:cNvSpPr>
                  <p:nvPr/>
                </p:nvSpPr>
                <p:spPr bwMode="auto">
                  <a:xfrm>
                    <a:off x="8074002" y="5408743"/>
                    <a:ext cx="645648" cy="607669"/>
                  </a:xfrm>
                  <a:custGeom>
                    <a:avLst/>
                    <a:gdLst/>
                    <a:ahLst/>
                    <a:cxnLst>
                      <a:cxn ang="0">
                        <a:pos x="48" y="204"/>
                      </a:cxn>
                      <a:cxn ang="0">
                        <a:pos x="54" y="192"/>
                      </a:cxn>
                      <a:cxn ang="0">
                        <a:pos x="66" y="192"/>
                      </a:cxn>
                      <a:cxn ang="0">
                        <a:pos x="78" y="180"/>
                      </a:cxn>
                      <a:cxn ang="0">
                        <a:pos x="72" y="174"/>
                      </a:cxn>
                      <a:cxn ang="0">
                        <a:pos x="90" y="162"/>
                      </a:cxn>
                      <a:cxn ang="0">
                        <a:pos x="90" y="150"/>
                      </a:cxn>
                      <a:cxn ang="0">
                        <a:pos x="96" y="132"/>
                      </a:cxn>
                      <a:cxn ang="0">
                        <a:pos x="102" y="120"/>
                      </a:cxn>
                      <a:cxn ang="0">
                        <a:pos x="120" y="126"/>
                      </a:cxn>
                      <a:cxn ang="0">
                        <a:pos x="132" y="120"/>
                      </a:cxn>
                      <a:cxn ang="0">
                        <a:pos x="138" y="102"/>
                      </a:cxn>
                      <a:cxn ang="0">
                        <a:pos x="162" y="78"/>
                      </a:cxn>
                      <a:cxn ang="0">
                        <a:pos x="174" y="72"/>
                      </a:cxn>
                      <a:cxn ang="0">
                        <a:pos x="186" y="66"/>
                      </a:cxn>
                      <a:cxn ang="0">
                        <a:pos x="192" y="54"/>
                      </a:cxn>
                      <a:cxn ang="0">
                        <a:pos x="216" y="42"/>
                      </a:cxn>
                      <a:cxn ang="0">
                        <a:pos x="228" y="30"/>
                      </a:cxn>
                      <a:cxn ang="0">
                        <a:pos x="234" y="18"/>
                      </a:cxn>
                      <a:cxn ang="0">
                        <a:pos x="222" y="12"/>
                      </a:cxn>
                      <a:cxn ang="0">
                        <a:pos x="216" y="0"/>
                      </a:cxn>
                      <a:cxn ang="0">
                        <a:pos x="264" y="12"/>
                      </a:cxn>
                      <a:cxn ang="0">
                        <a:pos x="270" y="36"/>
                      </a:cxn>
                      <a:cxn ang="0">
                        <a:pos x="282" y="42"/>
                      </a:cxn>
                      <a:cxn ang="0">
                        <a:pos x="276" y="66"/>
                      </a:cxn>
                      <a:cxn ang="0">
                        <a:pos x="288" y="84"/>
                      </a:cxn>
                      <a:cxn ang="0">
                        <a:pos x="276" y="96"/>
                      </a:cxn>
                      <a:cxn ang="0">
                        <a:pos x="270" y="108"/>
                      </a:cxn>
                      <a:cxn ang="0">
                        <a:pos x="276" y="120"/>
                      </a:cxn>
                      <a:cxn ang="0">
                        <a:pos x="288" y="132"/>
                      </a:cxn>
                      <a:cxn ang="0">
                        <a:pos x="288" y="144"/>
                      </a:cxn>
                      <a:cxn ang="0">
                        <a:pos x="276" y="162"/>
                      </a:cxn>
                      <a:cxn ang="0">
                        <a:pos x="282" y="180"/>
                      </a:cxn>
                      <a:cxn ang="0">
                        <a:pos x="294" y="192"/>
                      </a:cxn>
                      <a:cxn ang="0">
                        <a:pos x="306" y="204"/>
                      </a:cxn>
                      <a:cxn ang="0">
                        <a:pos x="306" y="222"/>
                      </a:cxn>
                      <a:cxn ang="0">
                        <a:pos x="282" y="216"/>
                      </a:cxn>
                      <a:cxn ang="0">
                        <a:pos x="264" y="222"/>
                      </a:cxn>
                      <a:cxn ang="0">
                        <a:pos x="246" y="234"/>
                      </a:cxn>
                      <a:cxn ang="0">
                        <a:pos x="234" y="240"/>
                      </a:cxn>
                      <a:cxn ang="0">
                        <a:pos x="222" y="240"/>
                      </a:cxn>
                      <a:cxn ang="0">
                        <a:pos x="192" y="258"/>
                      </a:cxn>
                      <a:cxn ang="0">
                        <a:pos x="162" y="288"/>
                      </a:cxn>
                      <a:cxn ang="0">
                        <a:pos x="18" y="276"/>
                      </a:cxn>
                      <a:cxn ang="0">
                        <a:pos x="12" y="258"/>
                      </a:cxn>
                      <a:cxn ang="0">
                        <a:pos x="0" y="246"/>
                      </a:cxn>
                      <a:cxn ang="0">
                        <a:pos x="48" y="210"/>
                      </a:cxn>
                    </a:cxnLst>
                    <a:rect l="0" t="0" r="r" b="b"/>
                    <a:pathLst>
                      <a:path w="306" h="288">
                        <a:moveTo>
                          <a:pt x="48" y="210"/>
                        </a:moveTo>
                        <a:lnTo>
                          <a:pt x="48" y="204"/>
                        </a:lnTo>
                        <a:lnTo>
                          <a:pt x="48" y="198"/>
                        </a:lnTo>
                        <a:lnTo>
                          <a:pt x="54" y="192"/>
                        </a:lnTo>
                        <a:lnTo>
                          <a:pt x="60" y="192"/>
                        </a:lnTo>
                        <a:lnTo>
                          <a:pt x="66" y="192"/>
                        </a:lnTo>
                        <a:lnTo>
                          <a:pt x="72" y="192"/>
                        </a:lnTo>
                        <a:lnTo>
                          <a:pt x="78" y="180"/>
                        </a:lnTo>
                        <a:lnTo>
                          <a:pt x="78" y="174"/>
                        </a:lnTo>
                        <a:lnTo>
                          <a:pt x="72" y="174"/>
                        </a:lnTo>
                        <a:lnTo>
                          <a:pt x="78" y="168"/>
                        </a:lnTo>
                        <a:lnTo>
                          <a:pt x="90" y="162"/>
                        </a:lnTo>
                        <a:lnTo>
                          <a:pt x="90" y="156"/>
                        </a:lnTo>
                        <a:lnTo>
                          <a:pt x="90" y="150"/>
                        </a:lnTo>
                        <a:lnTo>
                          <a:pt x="90" y="144"/>
                        </a:lnTo>
                        <a:lnTo>
                          <a:pt x="96" y="132"/>
                        </a:lnTo>
                        <a:lnTo>
                          <a:pt x="96" y="126"/>
                        </a:lnTo>
                        <a:lnTo>
                          <a:pt x="102" y="120"/>
                        </a:lnTo>
                        <a:lnTo>
                          <a:pt x="108" y="126"/>
                        </a:lnTo>
                        <a:lnTo>
                          <a:pt x="120" y="126"/>
                        </a:lnTo>
                        <a:lnTo>
                          <a:pt x="126" y="126"/>
                        </a:lnTo>
                        <a:lnTo>
                          <a:pt x="132" y="120"/>
                        </a:lnTo>
                        <a:lnTo>
                          <a:pt x="132" y="114"/>
                        </a:lnTo>
                        <a:lnTo>
                          <a:pt x="138" y="102"/>
                        </a:lnTo>
                        <a:lnTo>
                          <a:pt x="150" y="96"/>
                        </a:lnTo>
                        <a:lnTo>
                          <a:pt x="162" y="78"/>
                        </a:lnTo>
                        <a:lnTo>
                          <a:pt x="168" y="72"/>
                        </a:lnTo>
                        <a:lnTo>
                          <a:pt x="174" y="72"/>
                        </a:lnTo>
                        <a:lnTo>
                          <a:pt x="180" y="72"/>
                        </a:lnTo>
                        <a:lnTo>
                          <a:pt x="186" y="66"/>
                        </a:lnTo>
                        <a:lnTo>
                          <a:pt x="186" y="60"/>
                        </a:lnTo>
                        <a:lnTo>
                          <a:pt x="192" y="54"/>
                        </a:lnTo>
                        <a:lnTo>
                          <a:pt x="204" y="42"/>
                        </a:lnTo>
                        <a:lnTo>
                          <a:pt x="216" y="42"/>
                        </a:lnTo>
                        <a:lnTo>
                          <a:pt x="222" y="36"/>
                        </a:lnTo>
                        <a:lnTo>
                          <a:pt x="228" y="30"/>
                        </a:lnTo>
                        <a:lnTo>
                          <a:pt x="234" y="24"/>
                        </a:lnTo>
                        <a:lnTo>
                          <a:pt x="234" y="18"/>
                        </a:lnTo>
                        <a:lnTo>
                          <a:pt x="228" y="12"/>
                        </a:lnTo>
                        <a:lnTo>
                          <a:pt x="222" y="12"/>
                        </a:lnTo>
                        <a:lnTo>
                          <a:pt x="216" y="6"/>
                        </a:lnTo>
                        <a:lnTo>
                          <a:pt x="216" y="0"/>
                        </a:lnTo>
                        <a:lnTo>
                          <a:pt x="258" y="12"/>
                        </a:lnTo>
                        <a:lnTo>
                          <a:pt x="264" y="12"/>
                        </a:lnTo>
                        <a:lnTo>
                          <a:pt x="270" y="24"/>
                        </a:lnTo>
                        <a:lnTo>
                          <a:pt x="270" y="36"/>
                        </a:lnTo>
                        <a:lnTo>
                          <a:pt x="270" y="42"/>
                        </a:lnTo>
                        <a:lnTo>
                          <a:pt x="282" y="42"/>
                        </a:lnTo>
                        <a:lnTo>
                          <a:pt x="276" y="54"/>
                        </a:lnTo>
                        <a:lnTo>
                          <a:pt x="276" y="66"/>
                        </a:lnTo>
                        <a:lnTo>
                          <a:pt x="288" y="78"/>
                        </a:lnTo>
                        <a:lnTo>
                          <a:pt x="288" y="84"/>
                        </a:lnTo>
                        <a:lnTo>
                          <a:pt x="288" y="90"/>
                        </a:lnTo>
                        <a:lnTo>
                          <a:pt x="276" y="96"/>
                        </a:lnTo>
                        <a:lnTo>
                          <a:pt x="270" y="102"/>
                        </a:lnTo>
                        <a:lnTo>
                          <a:pt x="270" y="108"/>
                        </a:lnTo>
                        <a:lnTo>
                          <a:pt x="270" y="114"/>
                        </a:lnTo>
                        <a:lnTo>
                          <a:pt x="276" y="120"/>
                        </a:lnTo>
                        <a:lnTo>
                          <a:pt x="282" y="126"/>
                        </a:lnTo>
                        <a:lnTo>
                          <a:pt x="288" y="132"/>
                        </a:lnTo>
                        <a:lnTo>
                          <a:pt x="288" y="138"/>
                        </a:lnTo>
                        <a:lnTo>
                          <a:pt x="288" y="144"/>
                        </a:lnTo>
                        <a:lnTo>
                          <a:pt x="282" y="156"/>
                        </a:lnTo>
                        <a:lnTo>
                          <a:pt x="276" y="162"/>
                        </a:lnTo>
                        <a:lnTo>
                          <a:pt x="276" y="168"/>
                        </a:lnTo>
                        <a:lnTo>
                          <a:pt x="282" y="180"/>
                        </a:lnTo>
                        <a:lnTo>
                          <a:pt x="288" y="186"/>
                        </a:lnTo>
                        <a:lnTo>
                          <a:pt x="294" y="192"/>
                        </a:lnTo>
                        <a:lnTo>
                          <a:pt x="306" y="192"/>
                        </a:lnTo>
                        <a:lnTo>
                          <a:pt x="306" y="204"/>
                        </a:lnTo>
                        <a:lnTo>
                          <a:pt x="306" y="210"/>
                        </a:lnTo>
                        <a:lnTo>
                          <a:pt x="306" y="222"/>
                        </a:lnTo>
                        <a:lnTo>
                          <a:pt x="294" y="216"/>
                        </a:lnTo>
                        <a:lnTo>
                          <a:pt x="282" y="216"/>
                        </a:lnTo>
                        <a:lnTo>
                          <a:pt x="270" y="216"/>
                        </a:lnTo>
                        <a:lnTo>
                          <a:pt x="264" y="222"/>
                        </a:lnTo>
                        <a:lnTo>
                          <a:pt x="258" y="228"/>
                        </a:lnTo>
                        <a:lnTo>
                          <a:pt x="246" y="234"/>
                        </a:lnTo>
                        <a:lnTo>
                          <a:pt x="240" y="240"/>
                        </a:lnTo>
                        <a:lnTo>
                          <a:pt x="234" y="240"/>
                        </a:lnTo>
                        <a:lnTo>
                          <a:pt x="228" y="240"/>
                        </a:lnTo>
                        <a:lnTo>
                          <a:pt x="222" y="240"/>
                        </a:lnTo>
                        <a:lnTo>
                          <a:pt x="210" y="246"/>
                        </a:lnTo>
                        <a:lnTo>
                          <a:pt x="192" y="258"/>
                        </a:lnTo>
                        <a:lnTo>
                          <a:pt x="174" y="270"/>
                        </a:lnTo>
                        <a:lnTo>
                          <a:pt x="162" y="288"/>
                        </a:lnTo>
                        <a:lnTo>
                          <a:pt x="18" y="288"/>
                        </a:lnTo>
                        <a:lnTo>
                          <a:pt x="18" y="276"/>
                        </a:lnTo>
                        <a:lnTo>
                          <a:pt x="18" y="264"/>
                        </a:lnTo>
                        <a:lnTo>
                          <a:pt x="12" y="258"/>
                        </a:lnTo>
                        <a:lnTo>
                          <a:pt x="0" y="252"/>
                        </a:lnTo>
                        <a:lnTo>
                          <a:pt x="0" y="246"/>
                        </a:lnTo>
                        <a:lnTo>
                          <a:pt x="48" y="216"/>
                        </a:lnTo>
                        <a:lnTo>
                          <a:pt x="48" y="21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42" name="Freeform 820">
                    <a:extLst>
                      <a:ext uri="{FF2B5EF4-FFF2-40B4-BE49-F238E27FC236}">
                        <a16:creationId xmlns:a16="http://schemas.microsoft.com/office/drawing/2014/main" xmlns="" id="{B2B6BEA6-BECB-4149-B0DB-BFAA882C036D}"/>
                      </a:ext>
                    </a:extLst>
                  </p:cNvPr>
                  <p:cNvSpPr>
                    <a:spLocks/>
                  </p:cNvSpPr>
                  <p:nvPr/>
                </p:nvSpPr>
                <p:spPr bwMode="auto">
                  <a:xfrm>
                    <a:off x="6820686" y="4801074"/>
                    <a:ext cx="810225" cy="784905"/>
                  </a:xfrm>
                  <a:custGeom>
                    <a:avLst/>
                    <a:gdLst/>
                    <a:ahLst/>
                    <a:cxnLst>
                      <a:cxn ang="0">
                        <a:pos x="204" y="372"/>
                      </a:cxn>
                      <a:cxn ang="0">
                        <a:pos x="216" y="366"/>
                      </a:cxn>
                      <a:cxn ang="0">
                        <a:pos x="252" y="342"/>
                      </a:cxn>
                      <a:cxn ang="0">
                        <a:pos x="306" y="312"/>
                      </a:cxn>
                      <a:cxn ang="0">
                        <a:pos x="324" y="306"/>
                      </a:cxn>
                      <a:cxn ang="0">
                        <a:pos x="342" y="300"/>
                      </a:cxn>
                      <a:cxn ang="0">
                        <a:pos x="342" y="294"/>
                      </a:cxn>
                      <a:cxn ang="0">
                        <a:pos x="348" y="282"/>
                      </a:cxn>
                      <a:cxn ang="0">
                        <a:pos x="354" y="276"/>
                      </a:cxn>
                      <a:cxn ang="0">
                        <a:pos x="360" y="270"/>
                      </a:cxn>
                      <a:cxn ang="0">
                        <a:pos x="366" y="270"/>
                      </a:cxn>
                      <a:cxn ang="0">
                        <a:pos x="366" y="264"/>
                      </a:cxn>
                      <a:cxn ang="0">
                        <a:pos x="372" y="252"/>
                      </a:cxn>
                      <a:cxn ang="0">
                        <a:pos x="378" y="246"/>
                      </a:cxn>
                      <a:cxn ang="0">
                        <a:pos x="378" y="240"/>
                      </a:cxn>
                      <a:cxn ang="0">
                        <a:pos x="372" y="234"/>
                      </a:cxn>
                      <a:cxn ang="0">
                        <a:pos x="372" y="228"/>
                      </a:cxn>
                      <a:cxn ang="0">
                        <a:pos x="366" y="222"/>
                      </a:cxn>
                      <a:cxn ang="0">
                        <a:pos x="366" y="216"/>
                      </a:cxn>
                      <a:cxn ang="0">
                        <a:pos x="372" y="210"/>
                      </a:cxn>
                      <a:cxn ang="0">
                        <a:pos x="372" y="204"/>
                      </a:cxn>
                      <a:cxn ang="0">
                        <a:pos x="384" y="198"/>
                      </a:cxn>
                      <a:cxn ang="0">
                        <a:pos x="384" y="192"/>
                      </a:cxn>
                      <a:cxn ang="0">
                        <a:pos x="384" y="186"/>
                      </a:cxn>
                      <a:cxn ang="0">
                        <a:pos x="384" y="180"/>
                      </a:cxn>
                      <a:cxn ang="0">
                        <a:pos x="378" y="174"/>
                      </a:cxn>
                      <a:cxn ang="0">
                        <a:pos x="378" y="168"/>
                      </a:cxn>
                      <a:cxn ang="0">
                        <a:pos x="378" y="162"/>
                      </a:cxn>
                      <a:cxn ang="0">
                        <a:pos x="372" y="156"/>
                      </a:cxn>
                      <a:cxn ang="0">
                        <a:pos x="372" y="144"/>
                      </a:cxn>
                      <a:cxn ang="0">
                        <a:pos x="372" y="138"/>
                      </a:cxn>
                      <a:cxn ang="0">
                        <a:pos x="366" y="138"/>
                      </a:cxn>
                      <a:cxn ang="0">
                        <a:pos x="246" y="18"/>
                      </a:cxn>
                      <a:cxn ang="0">
                        <a:pos x="210" y="0"/>
                      </a:cxn>
                      <a:cxn ang="0">
                        <a:pos x="114" y="90"/>
                      </a:cxn>
                      <a:cxn ang="0">
                        <a:pos x="6" y="186"/>
                      </a:cxn>
                      <a:cxn ang="0">
                        <a:pos x="0" y="210"/>
                      </a:cxn>
                      <a:cxn ang="0">
                        <a:pos x="0" y="240"/>
                      </a:cxn>
                      <a:cxn ang="0">
                        <a:pos x="30" y="270"/>
                      </a:cxn>
                      <a:cxn ang="0">
                        <a:pos x="42" y="276"/>
                      </a:cxn>
                      <a:cxn ang="0">
                        <a:pos x="48" y="276"/>
                      </a:cxn>
                      <a:cxn ang="0">
                        <a:pos x="78" y="288"/>
                      </a:cxn>
                      <a:cxn ang="0">
                        <a:pos x="78" y="300"/>
                      </a:cxn>
                      <a:cxn ang="0">
                        <a:pos x="84" y="306"/>
                      </a:cxn>
                      <a:cxn ang="0">
                        <a:pos x="96" y="312"/>
                      </a:cxn>
                      <a:cxn ang="0">
                        <a:pos x="102" y="306"/>
                      </a:cxn>
                      <a:cxn ang="0">
                        <a:pos x="114" y="300"/>
                      </a:cxn>
                      <a:cxn ang="0">
                        <a:pos x="120" y="294"/>
                      </a:cxn>
                      <a:cxn ang="0">
                        <a:pos x="120" y="288"/>
                      </a:cxn>
                      <a:cxn ang="0">
                        <a:pos x="126" y="288"/>
                      </a:cxn>
                      <a:cxn ang="0">
                        <a:pos x="132" y="288"/>
                      </a:cxn>
                      <a:cxn ang="0">
                        <a:pos x="144" y="288"/>
                      </a:cxn>
                      <a:cxn ang="0">
                        <a:pos x="150" y="294"/>
                      </a:cxn>
                      <a:cxn ang="0">
                        <a:pos x="156" y="300"/>
                      </a:cxn>
                      <a:cxn ang="0">
                        <a:pos x="168" y="312"/>
                      </a:cxn>
                      <a:cxn ang="0">
                        <a:pos x="168" y="336"/>
                      </a:cxn>
                      <a:cxn ang="0">
                        <a:pos x="180" y="354"/>
                      </a:cxn>
                      <a:cxn ang="0">
                        <a:pos x="186" y="360"/>
                      </a:cxn>
                      <a:cxn ang="0">
                        <a:pos x="192" y="366"/>
                      </a:cxn>
                      <a:cxn ang="0">
                        <a:pos x="198" y="360"/>
                      </a:cxn>
                      <a:cxn ang="0">
                        <a:pos x="204" y="366"/>
                      </a:cxn>
                      <a:cxn ang="0">
                        <a:pos x="204" y="372"/>
                      </a:cxn>
                    </a:cxnLst>
                    <a:rect l="0" t="0" r="r" b="b"/>
                    <a:pathLst>
                      <a:path w="384" h="372">
                        <a:moveTo>
                          <a:pt x="204" y="372"/>
                        </a:moveTo>
                        <a:lnTo>
                          <a:pt x="216" y="366"/>
                        </a:lnTo>
                        <a:lnTo>
                          <a:pt x="252" y="342"/>
                        </a:lnTo>
                        <a:lnTo>
                          <a:pt x="306" y="312"/>
                        </a:lnTo>
                        <a:lnTo>
                          <a:pt x="324" y="306"/>
                        </a:lnTo>
                        <a:lnTo>
                          <a:pt x="342" y="300"/>
                        </a:lnTo>
                        <a:lnTo>
                          <a:pt x="342" y="294"/>
                        </a:lnTo>
                        <a:lnTo>
                          <a:pt x="348" y="282"/>
                        </a:lnTo>
                        <a:lnTo>
                          <a:pt x="354" y="276"/>
                        </a:lnTo>
                        <a:lnTo>
                          <a:pt x="360" y="270"/>
                        </a:lnTo>
                        <a:lnTo>
                          <a:pt x="366" y="270"/>
                        </a:lnTo>
                        <a:lnTo>
                          <a:pt x="366" y="264"/>
                        </a:lnTo>
                        <a:lnTo>
                          <a:pt x="372" y="252"/>
                        </a:lnTo>
                        <a:lnTo>
                          <a:pt x="378" y="246"/>
                        </a:lnTo>
                        <a:lnTo>
                          <a:pt x="378" y="240"/>
                        </a:lnTo>
                        <a:lnTo>
                          <a:pt x="372" y="234"/>
                        </a:lnTo>
                        <a:lnTo>
                          <a:pt x="372" y="228"/>
                        </a:lnTo>
                        <a:lnTo>
                          <a:pt x="366" y="222"/>
                        </a:lnTo>
                        <a:lnTo>
                          <a:pt x="366" y="216"/>
                        </a:lnTo>
                        <a:lnTo>
                          <a:pt x="372" y="210"/>
                        </a:lnTo>
                        <a:lnTo>
                          <a:pt x="372" y="204"/>
                        </a:lnTo>
                        <a:lnTo>
                          <a:pt x="384" y="198"/>
                        </a:lnTo>
                        <a:lnTo>
                          <a:pt x="384" y="192"/>
                        </a:lnTo>
                        <a:lnTo>
                          <a:pt x="384" y="186"/>
                        </a:lnTo>
                        <a:lnTo>
                          <a:pt x="384" y="180"/>
                        </a:lnTo>
                        <a:lnTo>
                          <a:pt x="378" y="174"/>
                        </a:lnTo>
                        <a:lnTo>
                          <a:pt x="378" y="168"/>
                        </a:lnTo>
                        <a:lnTo>
                          <a:pt x="378" y="162"/>
                        </a:lnTo>
                        <a:lnTo>
                          <a:pt x="372" y="156"/>
                        </a:lnTo>
                        <a:lnTo>
                          <a:pt x="372" y="144"/>
                        </a:lnTo>
                        <a:lnTo>
                          <a:pt x="372" y="138"/>
                        </a:lnTo>
                        <a:lnTo>
                          <a:pt x="366" y="138"/>
                        </a:lnTo>
                        <a:lnTo>
                          <a:pt x="246" y="18"/>
                        </a:lnTo>
                        <a:lnTo>
                          <a:pt x="210" y="0"/>
                        </a:lnTo>
                        <a:lnTo>
                          <a:pt x="114" y="90"/>
                        </a:lnTo>
                        <a:lnTo>
                          <a:pt x="6" y="186"/>
                        </a:lnTo>
                        <a:lnTo>
                          <a:pt x="0" y="210"/>
                        </a:lnTo>
                        <a:lnTo>
                          <a:pt x="0" y="240"/>
                        </a:lnTo>
                        <a:lnTo>
                          <a:pt x="30" y="270"/>
                        </a:lnTo>
                        <a:lnTo>
                          <a:pt x="42" y="276"/>
                        </a:lnTo>
                        <a:lnTo>
                          <a:pt x="48" y="276"/>
                        </a:lnTo>
                        <a:lnTo>
                          <a:pt x="78" y="288"/>
                        </a:lnTo>
                        <a:lnTo>
                          <a:pt x="78" y="300"/>
                        </a:lnTo>
                        <a:lnTo>
                          <a:pt x="84" y="306"/>
                        </a:lnTo>
                        <a:lnTo>
                          <a:pt x="96" y="312"/>
                        </a:lnTo>
                        <a:lnTo>
                          <a:pt x="102" y="306"/>
                        </a:lnTo>
                        <a:lnTo>
                          <a:pt x="114" y="300"/>
                        </a:lnTo>
                        <a:lnTo>
                          <a:pt x="120" y="294"/>
                        </a:lnTo>
                        <a:lnTo>
                          <a:pt x="120" y="288"/>
                        </a:lnTo>
                        <a:lnTo>
                          <a:pt x="126" y="288"/>
                        </a:lnTo>
                        <a:lnTo>
                          <a:pt x="132" y="288"/>
                        </a:lnTo>
                        <a:lnTo>
                          <a:pt x="144" y="288"/>
                        </a:lnTo>
                        <a:lnTo>
                          <a:pt x="150" y="294"/>
                        </a:lnTo>
                        <a:lnTo>
                          <a:pt x="156" y="300"/>
                        </a:lnTo>
                        <a:lnTo>
                          <a:pt x="168" y="312"/>
                        </a:lnTo>
                        <a:lnTo>
                          <a:pt x="168" y="336"/>
                        </a:lnTo>
                        <a:lnTo>
                          <a:pt x="180" y="354"/>
                        </a:lnTo>
                        <a:lnTo>
                          <a:pt x="186" y="360"/>
                        </a:lnTo>
                        <a:lnTo>
                          <a:pt x="192" y="366"/>
                        </a:lnTo>
                        <a:lnTo>
                          <a:pt x="198" y="360"/>
                        </a:lnTo>
                        <a:lnTo>
                          <a:pt x="204" y="366"/>
                        </a:lnTo>
                        <a:lnTo>
                          <a:pt x="204" y="372"/>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43" name="Freeform 829">
                    <a:extLst>
                      <a:ext uri="{FF2B5EF4-FFF2-40B4-BE49-F238E27FC236}">
                        <a16:creationId xmlns:a16="http://schemas.microsoft.com/office/drawing/2014/main" xmlns="" id="{9795A1AF-1F32-284D-B39B-A90314355D3E}"/>
                      </a:ext>
                    </a:extLst>
                  </p:cNvPr>
                  <p:cNvSpPr>
                    <a:spLocks/>
                  </p:cNvSpPr>
                  <p:nvPr/>
                </p:nvSpPr>
                <p:spPr bwMode="auto">
                  <a:xfrm>
                    <a:off x="6326955" y="5573320"/>
                    <a:ext cx="417772" cy="430432"/>
                  </a:xfrm>
                  <a:custGeom>
                    <a:avLst/>
                    <a:gdLst/>
                    <a:ahLst/>
                    <a:cxnLst>
                      <a:cxn ang="0">
                        <a:pos x="48" y="24"/>
                      </a:cxn>
                      <a:cxn ang="0">
                        <a:pos x="48" y="18"/>
                      </a:cxn>
                      <a:cxn ang="0">
                        <a:pos x="36" y="6"/>
                      </a:cxn>
                      <a:cxn ang="0">
                        <a:pos x="42" y="0"/>
                      </a:cxn>
                      <a:cxn ang="0">
                        <a:pos x="60" y="12"/>
                      </a:cxn>
                      <a:cxn ang="0">
                        <a:pos x="108" y="48"/>
                      </a:cxn>
                      <a:cxn ang="0">
                        <a:pos x="144" y="24"/>
                      </a:cxn>
                      <a:cxn ang="0">
                        <a:pos x="144" y="30"/>
                      </a:cxn>
                      <a:cxn ang="0">
                        <a:pos x="144" y="42"/>
                      </a:cxn>
                      <a:cxn ang="0">
                        <a:pos x="156" y="48"/>
                      </a:cxn>
                      <a:cxn ang="0">
                        <a:pos x="168" y="60"/>
                      </a:cxn>
                      <a:cxn ang="0">
                        <a:pos x="174" y="72"/>
                      </a:cxn>
                      <a:cxn ang="0">
                        <a:pos x="174" y="78"/>
                      </a:cxn>
                      <a:cxn ang="0">
                        <a:pos x="180" y="90"/>
                      </a:cxn>
                      <a:cxn ang="0">
                        <a:pos x="180" y="96"/>
                      </a:cxn>
                      <a:cxn ang="0">
                        <a:pos x="180" y="108"/>
                      </a:cxn>
                      <a:cxn ang="0">
                        <a:pos x="174" y="114"/>
                      </a:cxn>
                      <a:cxn ang="0">
                        <a:pos x="174" y="126"/>
                      </a:cxn>
                      <a:cxn ang="0">
                        <a:pos x="168" y="138"/>
                      </a:cxn>
                      <a:cxn ang="0">
                        <a:pos x="180" y="150"/>
                      </a:cxn>
                      <a:cxn ang="0">
                        <a:pos x="186" y="162"/>
                      </a:cxn>
                      <a:cxn ang="0">
                        <a:pos x="186" y="168"/>
                      </a:cxn>
                      <a:cxn ang="0">
                        <a:pos x="186" y="186"/>
                      </a:cxn>
                      <a:cxn ang="0">
                        <a:pos x="180" y="186"/>
                      </a:cxn>
                      <a:cxn ang="0">
                        <a:pos x="186" y="192"/>
                      </a:cxn>
                      <a:cxn ang="0">
                        <a:pos x="192" y="198"/>
                      </a:cxn>
                      <a:cxn ang="0">
                        <a:pos x="198" y="204"/>
                      </a:cxn>
                      <a:cxn ang="0">
                        <a:pos x="186" y="204"/>
                      </a:cxn>
                      <a:cxn ang="0">
                        <a:pos x="0" y="204"/>
                      </a:cxn>
                      <a:cxn ang="0">
                        <a:pos x="48" y="24"/>
                      </a:cxn>
                    </a:cxnLst>
                    <a:rect l="0" t="0" r="r" b="b"/>
                    <a:pathLst>
                      <a:path w="198" h="204">
                        <a:moveTo>
                          <a:pt x="48" y="24"/>
                        </a:moveTo>
                        <a:lnTo>
                          <a:pt x="48" y="18"/>
                        </a:lnTo>
                        <a:lnTo>
                          <a:pt x="36" y="6"/>
                        </a:lnTo>
                        <a:lnTo>
                          <a:pt x="42" y="0"/>
                        </a:lnTo>
                        <a:lnTo>
                          <a:pt x="60" y="12"/>
                        </a:lnTo>
                        <a:lnTo>
                          <a:pt x="108" y="48"/>
                        </a:lnTo>
                        <a:lnTo>
                          <a:pt x="144" y="24"/>
                        </a:lnTo>
                        <a:lnTo>
                          <a:pt x="144" y="30"/>
                        </a:lnTo>
                        <a:lnTo>
                          <a:pt x="144" y="42"/>
                        </a:lnTo>
                        <a:lnTo>
                          <a:pt x="156" y="48"/>
                        </a:lnTo>
                        <a:lnTo>
                          <a:pt x="168" y="60"/>
                        </a:lnTo>
                        <a:lnTo>
                          <a:pt x="174" y="72"/>
                        </a:lnTo>
                        <a:lnTo>
                          <a:pt x="174" y="78"/>
                        </a:lnTo>
                        <a:lnTo>
                          <a:pt x="180" y="90"/>
                        </a:lnTo>
                        <a:lnTo>
                          <a:pt x="180" y="96"/>
                        </a:lnTo>
                        <a:lnTo>
                          <a:pt x="180" y="108"/>
                        </a:lnTo>
                        <a:lnTo>
                          <a:pt x="174" y="114"/>
                        </a:lnTo>
                        <a:lnTo>
                          <a:pt x="174" y="126"/>
                        </a:lnTo>
                        <a:lnTo>
                          <a:pt x="168" y="138"/>
                        </a:lnTo>
                        <a:lnTo>
                          <a:pt x="180" y="150"/>
                        </a:lnTo>
                        <a:lnTo>
                          <a:pt x="186" y="162"/>
                        </a:lnTo>
                        <a:lnTo>
                          <a:pt x="186" y="168"/>
                        </a:lnTo>
                        <a:lnTo>
                          <a:pt x="186" y="186"/>
                        </a:lnTo>
                        <a:lnTo>
                          <a:pt x="180" y="186"/>
                        </a:lnTo>
                        <a:lnTo>
                          <a:pt x="186" y="192"/>
                        </a:lnTo>
                        <a:lnTo>
                          <a:pt x="192" y="198"/>
                        </a:lnTo>
                        <a:lnTo>
                          <a:pt x="198" y="204"/>
                        </a:lnTo>
                        <a:lnTo>
                          <a:pt x="186" y="204"/>
                        </a:lnTo>
                        <a:lnTo>
                          <a:pt x="0" y="204"/>
                        </a:lnTo>
                        <a:lnTo>
                          <a:pt x="48" y="2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44" name="Freeform 835">
                    <a:extLst>
                      <a:ext uri="{FF2B5EF4-FFF2-40B4-BE49-F238E27FC236}">
                        <a16:creationId xmlns:a16="http://schemas.microsoft.com/office/drawing/2014/main" xmlns="" id="{7E78267D-078C-8248-B3C4-2EAC96399C16}"/>
                      </a:ext>
                    </a:extLst>
                  </p:cNvPr>
                  <p:cNvSpPr>
                    <a:spLocks/>
                  </p:cNvSpPr>
                  <p:nvPr/>
                </p:nvSpPr>
                <p:spPr bwMode="auto">
                  <a:xfrm>
                    <a:off x="6023120" y="4889692"/>
                    <a:ext cx="620329" cy="620328"/>
                  </a:xfrm>
                  <a:custGeom>
                    <a:avLst/>
                    <a:gdLst/>
                    <a:ahLst/>
                    <a:cxnLst>
                      <a:cxn ang="0">
                        <a:pos x="216" y="0"/>
                      </a:cxn>
                      <a:cxn ang="0">
                        <a:pos x="210" y="0"/>
                      </a:cxn>
                      <a:cxn ang="0">
                        <a:pos x="204" y="0"/>
                      </a:cxn>
                      <a:cxn ang="0">
                        <a:pos x="204" y="18"/>
                      </a:cxn>
                      <a:cxn ang="0">
                        <a:pos x="198" y="24"/>
                      </a:cxn>
                      <a:cxn ang="0">
                        <a:pos x="198" y="30"/>
                      </a:cxn>
                      <a:cxn ang="0">
                        <a:pos x="192" y="36"/>
                      </a:cxn>
                      <a:cxn ang="0">
                        <a:pos x="186" y="36"/>
                      </a:cxn>
                      <a:cxn ang="0">
                        <a:pos x="168" y="36"/>
                      </a:cxn>
                      <a:cxn ang="0">
                        <a:pos x="156" y="36"/>
                      </a:cxn>
                      <a:cxn ang="0">
                        <a:pos x="144" y="42"/>
                      </a:cxn>
                      <a:cxn ang="0">
                        <a:pos x="132" y="54"/>
                      </a:cxn>
                      <a:cxn ang="0">
                        <a:pos x="132" y="66"/>
                      </a:cxn>
                      <a:cxn ang="0">
                        <a:pos x="102" y="90"/>
                      </a:cxn>
                      <a:cxn ang="0">
                        <a:pos x="90" y="108"/>
                      </a:cxn>
                      <a:cxn ang="0">
                        <a:pos x="0" y="156"/>
                      </a:cxn>
                      <a:cxn ang="0">
                        <a:pos x="0" y="192"/>
                      </a:cxn>
                      <a:cxn ang="0">
                        <a:pos x="12" y="234"/>
                      </a:cxn>
                      <a:cxn ang="0">
                        <a:pos x="18" y="240"/>
                      </a:cxn>
                      <a:cxn ang="0">
                        <a:pos x="54" y="276"/>
                      </a:cxn>
                      <a:cxn ang="0">
                        <a:pos x="48" y="288"/>
                      </a:cxn>
                      <a:cxn ang="0">
                        <a:pos x="180" y="294"/>
                      </a:cxn>
                      <a:cxn ang="0">
                        <a:pos x="198" y="240"/>
                      </a:cxn>
                      <a:cxn ang="0">
                        <a:pos x="222" y="210"/>
                      </a:cxn>
                      <a:cxn ang="0">
                        <a:pos x="294" y="96"/>
                      </a:cxn>
                      <a:cxn ang="0">
                        <a:pos x="288" y="84"/>
                      </a:cxn>
                      <a:cxn ang="0">
                        <a:pos x="282" y="42"/>
                      </a:cxn>
                      <a:cxn ang="0">
                        <a:pos x="216" y="0"/>
                      </a:cxn>
                    </a:cxnLst>
                    <a:rect l="0" t="0" r="r" b="b"/>
                    <a:pathLst>
                      <a:path w="294" h="294">
                        <a:moveTo>
                          <a:pt x="216" y="0"/>
                        </a:moveTo>
                        <a:lnTo>
                          <a:pt x="210" y="0"/>
                        </a:lnTo>
                        <a:lnTo>
                          <a:pt x="204" y="0"/>
                        </a:lnTo>
                        <a:lnTo>
                          <a:pt x="204" y="18"/>
                        </a:lnTo>
                        <a:lnTo>
                          <a:pt x="198" y="24"/>
                        </a:lnTo>
                        <a:lnTo>
                          <a:pt x="198" y="30"/>
                        </a:lnTo>
                        <a:lnTo>
                          <a:pt x="192" y="36"/>
                        </a:lnTo>
                        <a:lnTo>
                          <a:pt x="186" y="36"/>
                        </a:lnTo>
                        <a:lnTo>
                          <a:pt x="168" y="36"/>
                        </a:lnTo>
                        <a:lnTo>
                          <a:pt x="156" y="36"/>
                        </a:lnTo>
                        <a:lnTo>
                          <a:pt x="144" y="42"/>
                        </a:lnTo>
                        <a:lnTo>
                          <a:pt x="132" y="54"/>
                        </a:lnTo>
                        <a:lnTo>
                          <a:pt x="132" y="66"/>
                        </a:lnTo>
                        <a:lnTo>
                          <a:pt x="102" y="90"/>
                        </a:lnTo>
                        <a:lnTo>
                          <a:pt x="90" y="108"/>
                        </a:lnTo>
                        <a:lnTo>
                          <a:pt x="0" y="156"/>
                        </a:lnTo>
                        <a:lnTo>
                          <a:pt x="0" y="192"/>
                        </a:lnTo>
                        <a:lnTo>
                          <a:pt x="12" y="234"/>
                        </a:lnTo>
                        <a:lnTo>
                          <a:pt x="18" y="240"/>
                        </a:lnTo>
                        <a:lnTo>
                          <a:pt x="54" y="276"/>
                        </a:lnTo>
                        <a:lnTo>
                          <a:pt x="48" y="288"/>
                        </a:lnTo>
                        <a:lnTo>
                          <a:pt x="180" y="294"/>
                        </a:lnTo>
                        <a:lnTo>
                          <a:pt x="198" y="240"/>
                        </a:lnTo>
                        <a:lnTo>
                          <a:pt x="222" y="210"/>
                        </a:lnTo>
                        <a:lnTo>
                          <a:pt x="294" y="96"/>
                        </a:lnTo>
                        <a:lnTo>
                          <a:pt x="288" y="84"/>
                        </a:lnTo>
                        <a:lnTo>
                          <a:pt x="282" y="42"/>
                        </a:lnTo>
                        <a:lnTo>
                          <a:pt x="216" y="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45" name="Freeform 770">
                    <a:extLst>
                      <a:ext uri="{FF2B5EF4-FFF2-40B4-BE49-F238E27FC236}">
                        <a16:creationId xmlns:a16="http://schemas.microsoft.com/office/drawing/2014/main" xmlns="" id="{AE0C3439-B23E-2245-90B5-1675778BB07A}"/>
                      </a:ext>
                    </a:extLst>
                  </p:cNvPr>
                  <p:cNvSpPr>
                    <a:spLocks/>
                  </p:cNvSpPr>
                  <p:nvPr/>
                </p:nvSpPr>
                <p:spPr bwMode="auto">
                  <a:xfrm>
                    <a:off x="7947405" y="2864130"/>
                    <a:ext cx="670968" cy="582349"/>
                  </a:xfrm>
                  <a:custGeom>
                    <a:avLst/>
                    <a:gdLst/>
                    <a:ahLst/>
                    <a:cxnLst>
                      <a:cxn ang="0">
                        <a:pos x="90" y="168"/>
                      </a:cxn>
                      <a:cxn ang="0">
                        <a:pos x="90" y="150"/>
                      </a:cxn>
                      <a:cxn ang="0">
                        <a:pos x="72" y="132"/>
                      </a:cxn>
                      <a:cxn ang="0">
                        <a:pos x="60" y="132"/>
                      </a:cxn>
                      <a:cxn ang="0">
                        <a:pos x="54" y="144"/>
                      </a:cxn>
                      <a:cxn ang="0">
                        <a:pos x="42" y="132"/>
                      </a:cxn>
                      <a:cxn ang="0">
                        <a:pos x="30" y="102"/>
                      </a:cxn>
                      <a:cxn ang="0">
                        <a:pos x="0" y="72"/>
                      </a:cxn>
                      <a:cxn ang="0">
                        <a:pos x="30" y="30"/>
                      </a:cxn>
                      <a:cxn ang="0">
                        <a:pos x="150" y="24"/>
                      </a:cxn>
                      <a:cxn ang="0">
                        <a:pos x="222" y="18"/>
                      </a:cxn>
                      <a:cxn ang="0">
                        <a:pos x="240" y="42"/>
                      </a:cxn>
                      <a:cxn ang="0">
                        <a:pos x="246" y="60"/>
                      </a:cxn>
                      <a:cxn ang="0">
                        <a:pos x="246" y="78"/>
                      </a:cxn>
                      <a:cxn ang="0">
                        <a:pos x="264" y="84"/>
                      </a:cxn>
                      <a:cxn ang="0">
                        <a:pos x="282" y="84"/>
                      </a:cxn>
                      <a:cxn ang="0">
                        <a:pos x="300" y="90"/>
                      </a:cxn>
                      <a:cxn ang="0">
                        <a:pos x="318" y="102"/>
                      </a:cxn>
                      <a:cxn ang="0">
                        <a:pos x="318" y="114"/>
                      </a:cxn>
                      <a:cxn ang="0">
                        <a:pos x="306" y="126"/>
                      </a:cxn>
                      <a:cxn ang="0">
                        <a:pos x="294" y="132"/>
                      </a:cxn>
                      <a:cxn ang="0">
                        <a:pos x="294" y="144"/>
                      </a:cxn>
                      <a:cxn ang="0">
                        <a:pos x="294" y="174"/>
                      </a:cxn>
                      <a:cxn ang="0">
                        <a:pos x="288" y="198"/>
                      </a:cxn>
                      <a:cxn ang="0">
                        <a:pos x="270" y="210"/>
                      </a:cxn>
                      <a:cxn ang="0">
                        <a:pos x="258" y="228"/>
                      </a:cxn>
                      <a:cxn ang="0">
                        <a:pos x="252" y="240"/>
                      </a:cxn>
                      <a:cxn ang="0">
                        <a:pos x="240" y="234"/>
                      </a:cxn>
                      <a:cxn ang="0">
                        <a:pos x="222" y="258"/>
                      </a:cxn>
                      <a:cxn ang="0">
                        <a:pos x="216" y="264"/>
                      </a:cxn>
                      <a:cxn ang="0">
                        <a:pos x="204" y="276"/>
                      </a:cxn>
                      <a:cxn ang="0">
                        <a:pos x="186" y="264"/>
                      </a:cxn>
                      <a:cxn ang="0">
                        <a:pos x="162" y="186"/>
                      </a:cxn>
                      <a:cxn ang="0">
                        <a:pos x="156" y="174"/>
                      </a:cxn>
                      <a:cxn ang="0">
                        <a:pos x="138" y="174"/>
                      </a:cxn>
                      <a:cxn ang="0">
                        <a:pos x="120" y="186"/>
                      </a:cxn>
                      <a:cxn ang="0">
                        <a:pos x="108" y="192"/>
                      </a:cxn>
                      <a:cxn ang="0">
                        <a:pos x="96" y="180"/>
                      </a:cxn>
                    </a:cxnLst>
                    <a:rect l="0" t="0" r="r" b="b"/>
                    <a:pathLst>
                      <a:path w="318" h="276">
                        <a:moveTo>
                          <a:pt x="90" y="174"/>
                        </a:moveTo>
                        <a:lnTo>
                          <a:pt x="90" y="168"/>
                        </a:lnTo>
                        <a:lnTo>
                          <a:pt x="90" y="156"/>
                        </a:lnTo>
                        <a:lnTo>
                          <a:pt x="90" y="150"/>
                        </a:lnTo>
                        <a:lnTo>
                          <a:pt x="78" y="138"/>
                        </a:lnTo>
                        <a:lnTo>
                          <a:pt x="72" y="132"/>
                        </a:lnTo>
                        <a:lnTo>
                          <a:pt x="66" y="132"/>
                        </a:lnTo>
                        <a:lnTo>
                          <a:pt x="60" y="132"/>
                        </a:lnTo>
                        <a:lnTo>
                          <a:pt x="60" y="138"/>
                        </a:lnTo>
                        <a:lnTo>
                          <a:pt x="54" y="144"/>
                        </a:lnTo>
                        <a:lnTo>
                          <a:pt x="48" y="138"/>
                        </a:lnTo>
                        <a:lnTo>
                          <a:pt x="42" y="132"/>
                        </a:lnTo>
                        <a:lnTo>
                          <a:pt x="36" y="114"/>
                        </a:lnTo>
                        <a:lnTo>
                          <a:pt x="30" y="102"/>
                        </a:lnTo>
                        <a:lnTo>
                          <a:pt x="18" y="84"/>
                        </a:lnTo>
                        <a:lnTo>
                          <a:pt x="0" y="72"/>
                        </a:lnTo>
                        <a:lnTo>
                          <a:pt x="0" y="66"/>
                        </a:lnTo>
                        <a:lnTo>
                          <a:pt x="30" y="30"/>
                        </a:lnTo>
                        <a:lnTo>
                          <a:pt x="72" y="60"/>
                        </a:lnTo>
                        <a:lnTo>
                          <a:pt x="150" y="24"/>
                        </a:lnTo>
                        <a:lnTo>
                          <a:pt x="204" y="0"/>
                        </a:lnTo>
                        <a:lnTo>
                          <a:pt x="222" y="18"/>
                        </a:lnTo>
                        <a:lnTo>
                          <a:pt x="234" y="30"/>
                        </a:lnTo>
                        <a:lnTo>
                          <a:pt x="240" y="42"/>
                        </a:lnTo>
                        <a:lnTo>
                          <a:pt x="246" y="54"/>
                        </a:lnTo>
                        <a:lnTo>
                          <a:pt x="246" y="60"/>
                        </a:lnTo>
                        <a:lnTo>
                          <a:pt x="240" y="72"/>
                        </a:lnTo>
                        <a:lnTo>
                          <a:pt x="246" y="78"/>
                        </a:lnTo>
                        <a:lnTo>
                          <a:pt x="252" y="78"/>
                        </a:lnTo>
                        <a:lnTo>
                          <a:pt x="264" y="84"/>
                        </a:lnTo>
                        <a:lnTo>
                          <a:pt x="270" y="84"/>
                        </a:lnTo>
                        <a:lnTo>
                          <a:pt x="282" y="84"/>
                        </a:lnTo>
                        <a:lnTo>
                          <a:pt x="288" y="84"/>
                        </a:lnTo>
                        <a:lnTo>
                          <a:pt x="300" y="90"/>
                        </a:lnTo>
                        <a:lnTo>
                          <a:pt x="312" y="96"/>
                        </a:lnTo>
                        <a:lnTo>
                          <a:pt x="318" y="102"/>
                        </a:lnTo>
                        <a:lnTo>
                          <a:pt x="318" y="108"/>
                        </a:lnTo>
                        <a:lnTo>
                          <a:pt x="318" y="114"/>
                        </a:lnTo>
                        <a:lnTo>
                          <a:pt x="312" y="120"/>
                        </a:lnTo>
                        <a:lnTo>
                          <a:pt x="306" y="126"/>
                        </a:lnTo>
                        <a:lnTo>
                          <a:pt x="300" y="126"/>
                        </a:lnTo>
                        <a:lnTo>
                          <a:pt x="294" y="132"/>
                        </a:lnTo>
                        <a:lnTo>
                          <a:pt x="294" y="138"/>
                        </a:lnTo>
                        <a:lnTo>
                          <a:pt x="294" y="144"/>
                        </a:lnTo>
                        <a:lnTo>
                          <a:pt x="294" y="162"/>
                        </a:lnTo>
                        <a:lnTo>
                          <a:pt x="294" y="174"/>
                        </a:lnTo>
                        <a:lnTo>
                          <a:pt x="288" y="192"/>
                        </a:lnTo>
                        <a:lnTo>
                          <a:pt x="288" y="198"/>
                        </a:lnTo>
                        <a:lnTo>
                          <a:pt x="282" y="204"/>
                        </a:lnTo>
                        <a:lnTo>
                          <a:pt x="270" y="210"/>
                        </a:lnTo>
                        <a:lnTo>
                          <a:pt x="264" y="222"/>
                        </a:lnTo>
                        <a:lnTo>
                          <a:pt x="258" y="228"/>
                        </a:lnTo>
                        <a:lnTo>
                          <a:pt x="258" y="234"/>
                        </a:lnTo>
                        <a:lnTo>
                          <a:pt x="252" y="240"/>
                        </a:lnTo>
                        <a:lnTo>
                          <a:pt x="246" y="234"/>
                        </a:lnTo>
                        <a:lnTo>
                          <a:pt x="240" y="234"/>
                        </a:lnTo>
                        <a:lnTo>
                          <a:pt x="234" y="240"/>
                        </a:lnTo>
                        <a:lnTo>
                          <a:pt x="222" y="258"/>
                        </a:lnTo>
                        <a:lnTo>
                          <a:pt x="216" y="258"/>
                        </a:lnTo>
                        <a:lnTo>
                          <a:pt x="216" y="264"/>
                        </a:lnTo>
                        <a:lnTo>
                          <a:pt x="210" y="276"/>
                        </a:lnTo>
                        <a:lnTo>
                          <a:pt x="204" y="276"/>
                        </a:lnTo>
                        <a:lnTo>
                          <a:pt x="198" y="276"/>
                        </a:lnTo>
                        <a:lnTo>
                          <a:pt x="186" y="264"/>
                        </a:lnTo>
                        <a:lnTo>
                          <a:pt x="168" y="222"/>
                        </a:lnTo>
                        <a:lnTo>
                          <a:pt x="162" y="186"/>
                        </a:lnTo>
                        <a:lnTo>
                          <a:pt x="156" y="180"/>
                        </a:lnTo>
                        <a:lnTo>
                          <a:pt x="156" y="174"/>
                        </a:lnTo>
                        <a:lnTo>
                          <a:pt x="144" y="174"/>
                        </a:lnTo>
                        <a:lnTo>
                          <a:pt x="138" y="174"/>
                        </a:lnTo>
                        <a:lnTo>
                          <a:pt x="120" y="180"/>
                        </a:lnTo>
                        <a:lnTo>
                          <a:pt x="120" y="186"/>
                        </a:lnTo>
                        <a:lnTo>
                          <a:pt x="114" y="192"/>
                        </a:lnTo>
                        <a:lnTo>
                          <a:pt x="108" y="192"/>
                        </a:lnTo>
                        <a:lnTo>
                          <a:pt x="102" y="186"/>
                        </a:lnTo>
                        <a:lnTo>
                          <a:pt x="96" y="180"/>
                        </a:lnTo>
                        <a:lnTo>
                          <a:pt x="90" y="17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46" name="Freeform 775">
                    <a:extLst>
                      <a:ext uri="{FF2B5EF4-FFF2-40B4-BE49-F238E27FC236}">
                        <a16:creationId xmlns:a16="http://schemas.microsoft.com/office/drawing/2014/main" xmlns="" id="{622260B0-376B-214A-9365-8E39F3AE2304}"/>
                      </a:ext>
                    </a:extLst>
                  </p:cNvPr>
                  <p:cNvSpPr>
                    <a:spLocks/>
                  </p:cNvSpPr>
                  <p:nvPr/>
                </p:nvSpPr>
                <p:spPr bwMode="auto">
                  <a:xfrm>
                    <a:off x="8972846" y="2459018"/>
                    <a:ext cx="645648" cy="607669"/>
                  </a:xfrm>
                  <a:custGeom>
                    <a:avLst/>
                    <a:gdLst/>
                    <a:ahLst/>
                    <a:cxnLst>
                      <a:cxn ang="0">
                        <a:pos x="222" y="276"/>
                      </a:cxn>
                      <a:cxn ang="0">
                        <a:pos x="240" y="252"/>
                      </a:cxn>
                      <a:cxn ang="0">
                        <a:pos x="300" y="186"/>
                      </a:cxn>
                      <a:cxn ang="0">
                        <a:pos x="300" y="174"/>
                      </a:cxn>
                      <a:cxn ang="0">
                        <a:pos x="276" y="150"/>
                      </a:cxn>
                      <a:cxn ang="0">
                        <a:pos x="258" y="144"/>
                      </a:cxn>
                      <a:cxn ang="0">
                        <a:pos x="240" y="144"/>
                      </a:cxn>
                      <a:cxn ang="0">
                        <a:pos x="216" y="138"/>
                      </a:cxn>
                      <a:cxn ang="0">
                        <a:pos x="198" y="126"/>
                      </a:cxn>
                      <a:cxn ang="0">
                        <a:pos x="186" y="108"/>
                      </a:cxn>
                      <a:cxn ang="0">
                        <a:pos x="186" y="84"/>
                      </a:cxn>
                      <a:cxn ang="0">
                        <a:pos x="174" y="54"/>
                      </a:cxn>
                      <a:cxn ang="0">
                        <a:pos x="174" y="36"/>
                      </a:cxn>
                      <a:cxn ang="0">
                        <a:pos x="174" y="12"/>
                      </a:cxn>
                      <a:cxn ang="0">
                        <a:pos x="168" y="0"/>
                      </a:cxn>
                      <a:cxn ang="0">
                        <a:pos x="156" y="0"/>
                      </a:cxn>
                      <a:cxn ang="0">
                        <a:pos x="144" y="0"/>
                      </a:cxn>
                      <a:cxn ang="0">
                        <a:pos x="120" y="18"/>
                      </a:cxn>
                      <a:cxn ang="0">
                        <a:pos x="102" y="24"/>
                      </a:cxn>
                      <a:cxn ang="0">
                        <a:pos x="78" y="24"/>
                      </a:cxn>
                      <a:cxn ang="0">
                        <a:pos x="72" y="30"/>
                      </a:cxn>
                      <a:cxn ang="0">
                        <a:pos x="78" y="54"/>
                      </a:cxn>
                      <a:cxn ang="0">
                        <a:pos x="84" y="60"/>
                      </a:cxn>
                      <a:cxn ang="0">
                        <a:pos x="72" y="66"/>
                      </a:cxn>
                      <a:cxn ang="0">
                        <a:pos x="60" y="84"/>
                      </a:cxn>
                      <a:cxn ang="0">
                        <a:pos x="48" y="114"/>
                      </a:cxn>
                      <a:cxn ang="0">
                        <a:pos x="42" y="144"/>
                      </a:cxn>
                      <a:cxn ang="0">
                        <a:pos x="36" y="162"/>
                      </a:cxn>
                      <a:cxn ang="0">
                        <a:pos x="24" y="174"/>
                      </a:cxn>
                      <a:cxn ang="0">
                        <a:pos x="12" y="174"/>
                      </a:cxn>
                      <a:cxn ang="0">
                        <a:pos x="0" y="198"/>
                      </a:cxn>
                      <a:cxn ang="0">
                        <a:pos x="54" y="216"/>
                      </a:cxn>
                      <a:cxn ang="0">
                        <a:pos x="102" y="258"/>
                      </a:cxn>
                      <a:cxn ang="0">
                        <a:pos x="126" y="276"/>
                      </a:cxn>
                      <a:cxn ang="0">
                        <a:pos x="156" y="276"/>
                      </a:cxn>
                    </a:cxnLst>
                    <a:rect l="0" t="0" r="r" b="b"/>
                    <a:pathLst>
                      <a:path w="306" h="288">
                        <a:moveTo>
                          <a:pt x="216" y="288"/>
                        </a:moveTo>
                        <a:lnTo>
                          <a:pt x="222" y="276"/>
                        </a:lnTo>
                        <a:lnTo>
                          <a:pt x="234" y="258"/>
                        </a:lnTo>
                        <a:lnTo>
                          <a:pt x="240" y="252"/>
                        </a:lnTo>
                        <a:lnTo>
                          <a:pt x="246" y="240"/>
                        </a:lnTo>
                        <a:lnTo>
                          <a:pt x="300" y="186"/>
                        </a:lnTo>
                        <a:lnTo>
                          <a:pt x="306" y="186"/>
                        </a:lnTo>
                        <a:lnTo>
                          <a:pt x="300" y="174"/>
                        </a:lnTo>
                        <a:lnTo>
                          <a:pt x="288" y="162"/>
                        </a:lnTo>
                        <a:lnTo>
                          <a:pt x="276" y="150"/>
                        </a:lnTo>
                        <a:lnTo>
                          <a:pt x="264" y="144"/>
                        </a:lnTo>
                        <a:lnTo>
                          <a:pt x="258" y="144"/>
                        </a:lnTo>
                        <a:lnTo>
                          <a:pt x="246" y="144"/>
                        </a:lnTo>
                        <a:lnTo>
                          <a:pt x="240" y="144"/>
                        </a:lnTo>
                        <a:lnTo>
                          <a:pt x="228" y="144"/>
                        </a:lnTo>
                        <a:lnTo>
                          <a:pt x="216" y="138"/>
                        </a:lnTo>
                        <a:lnTo>
                          <a:pt x="204" y="132"/>
                        </a:lnTo>
                        <a:lnTo>
                          <a:pt x="198" y="126"/>
                        </a:lnTo>
                        <a:lnTo>
                          <a:pt x="192" y="120"/>
                        </a:lnTo>
                        <a:lnTo>
                          <a:pt x="186" y="108"/>
                        </a:lnTo>
                        <a:lnTo>
                          <a:pt x="186" y="96"/>
                        </a:lnTo>
                        <a:lnTo>
                          <a:pt x="186" y="84"/>
                        </a:lnTo>
                        <a:lnTo>
                          <a:pt x="180" y="72"/>
                        </a:lnTo>
                        <a:lnTo>
                          <a:pt x="174" y="54"/>
                        </a:lnTo>
                        <a:lnTo>
                          <a:pt x="168" y="42"/>
                        </a:lnTo>
                        <a:lnTo>
                          <a:pt x="174" y="36"/>
                        </a:lnTo>
                        <a:lnTo>
                          <a:pt x="174" y="24"/>
                        </a:lnTo>
                        <a:lnTo>
                          <a:pt x="174" y="12"/>
                        </a:lnTo>
                        <a:lnTo>
                          <a:pt x="168" y="6"/>
                        </a:lnTo>
                        <a:lnTo>
                          <a:pt x="168" y="0"/>
                        </a:lnTo>
                        <a:lnTo>
                          <a:pt x="162" y="0"/>
                        </a:lnTo>
                        <a:lnTo>
                          <a:pt x="156" y="0"/>
                        </a:lnTo>
                        <a:lnTo>
                          <a:pt x="150" y="0"/>
                        </a:lnTo>
                        <a:lnTo>
                          <a:pt x="144" y="0"/>
                        </a:lnTo>
                        <a:lnTo>
                          <a:pt x="132" y="6"/>
                        </a:lnTo>
                        <a:lnTo>
                          <a:pt x="120" y="18"/>
                        </a:lnTo>
                        <a:lnTo>
                          <a:pt x="114" y="24"/>
                        </a:lnTo>
                        <a:lnTo>
                          <a:pt x="102" y="24"/>
                        </a:lnTo>
                        <a:lnTo>
                          <a:pt x="96" y="24"/>
                        </a:lnTo>
                        <a:lnTo>
                          <a:pt x="78" y="24"/>
                        </a:lnTo>
                        <a:lnTo>
                          <a:pt x="72" y="24"/>
                        </a:lnTo>
                        <a:lnTo>
                          <a:pt x="72" y="30"/>
                        </a:lnTo>
                        <a:lnTo>
                          <a:pt x="72" y="48"/>
                        </a:lnTo>
                        <a:lnTo>
                          <a:pt x="78" y="54"/>
                        </a:lnTo>
                        <a:lnTo>
                          <a:pt x="84" y="54"/>
                        </a:lnTo>
                        <a:lnTo>
                          <a:pt x="84" y="60"/>
                        </a:lnTo>
                        <a:lnTo>
                          <a:pt x="78" y="60"/>
                        </a:lnTo>
                        <a:lnTo>
                          <a:pt x="72" y="66"/>
                        </a:lnTo>
                        <a:lnTo>
                          <a:pt x="66" y="72"/>
                        </a:lnTo>
                        <a:lnTo>
                          <a:pt x="60" y="84"/>
                        </a:lnTo>
                        <a:lnTo>
                          <a:pt x="54" y="96"/>
                        </a:lnTo>
                        <a:lnTo>
                          <a:pt x="48" y="114"/>
                        </a:lnTo>
                        <a:lnTo>
                          <a:pt x="48" y="138"/>
                        </a:lnTo>
                        <a:lnTo>
                          <a:pt x="42" y="144"/>
                        </a:lnTo>
                        <a:lnTo>
                          <a:pt x="42" y="156"/>
                        </a:lnTo>
                        <a:lnTo>
                          <a:pt x="36" y="162"/>
                        </a:lnTo>
                        <a:lnTo>
                          <a:pt x="30" y="168"/>
                        </a:lnTo>
                        <a:lnTo>
                          <a:pt x="24" y="174"/>
                        </a:lnTo>
                        <a:lnTo>
                          <a:pt x="18" y="174"/>
                        </a:lnTo>
                        <a:lnTo>
                          <a:pt x="12" y="174"/>
                        </a:lnTo>
                        <a:lnTo>
                          <a:pt x="6" y="186"/>
                        </a:lnTo>
                        <a:lnTo>
                          <a:pt x="0" y="198"/>
                        </a:lnTo>
                        <a:lnTo>
                          <a:pt x="42" y="216"/>
                        </a:lnTo>
                        <a:lnTo>
                          <a:pt x="54" y="216"/>
                        </a:lnTo>
                        <a:lnTo>
                          <a:pt x="66" y="222"/>
                        </a:lnTo>
                        <a:lnTo>
                          <a:pt x="102" y="258"/>
                        </a:lnTo>
                        <a:lnTo>
                          <a:pt x="114" y="264"/>
                        </a:lnTo>
                        <a:lnTo>
                          <a:pt x="126" y="276"/>
                        </a:lnTo>
                        <a:lnTo>
                          <a:pt x="144" y="270"/>
                        </a:lnTo>
                        <a:lnTo>
                          <a:pt x="156" y="276"/>
                        </a:lnTo>
                        <a:lnTo>
                          <a:pt x="216" y="288"/>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47" name="Freeform 776">
                    <a:extLst>
                      <a:ext uri="{FF2B5EF4-FFF2-40B4-BE49-F238E27FC236}">
                        <a16:creationId xmlns:a16="http://schemas.microsoft.com/office/drawing/2014/main" xmlns="" id="{E1E13BE2-A0BE-CA43-A399-B26F33EC217E}"/>
                      </a:ext>
                    </a:extLst>
                  </p:cNvPr>
                  <p:cNvSpPr>
                    <a:spLocks/>
                  </p:cNvSpPr>
                  <p:nvPr/>
                </p:nvSpPr>
                <p:spPr bwMode="auto">
                  <a:xfrm>
                    <a:off x="7960065" y="3231264"/>
                    <a:ext cx="670968" cy="493731"/>
                  </a:xfrm>
                  <a:custGeom>
                    <a:avLst/>
                    <a:gdLst/>
                    <a:ahLst/>
                    <a:cxnLst>
                      <a:cxn ang="0">
                        <a:pos x="150" y="228"/>
                      </a:cxn>
                      <a:cxn ang="0">
                        <a:pos x="162" y="222"/>
                      </a:cxn>
                      <a:cxn ang="0">
                        <a:pos x="180" y="222"/>
                      </a:cxn>
                      <a:cxn ang="0">
                        <a:pos x="192" y="210"/>
                      </a:cxn>
                      <a:cxn ang="0">
                        <a:pos x="216" y="210"/>
                      </a:cxn>
                      <a:cxn ang="0">
                        <a:pos x="222" y="222"/>
                      </a:cxn>
                      <a:cxn ang="0">
                        <a:pos x="240" y="228"/>
                      </a:cxn>
                      <a:cxn ang="0">
                        <a:pos x="252" y="210"/>
                      </a:cxn>
                      <a:cxn ang="0">
                        <a:pos x="252" y="186"/>
                      </a:cxn>
                      <a:cxn ang="0">
                        <a:pos x="306" y="186"/>
                      </a:cxn>
                      <a:cxn ang="0">
                        <a:pos x="318" y="174"/>
                      </a:cxn>
                      <a:cxn ang="0">
                        <a:pos x="312" y="162"/>
                      </a:cxn>
                      <a:cxn ang="0">
                        <a:pos x="294" y="174"/>
                      </a:cxn>
                      <a:cxn ang="0">
                        <a:pos x="276" y="168"/>
                      </a:cxn>
                      <a:cxn ang="0">
                        <a:pos x="276" y="156"/>
                      </a:cxn>
                      <a:cxn ang="0">
                        <a:pos x="282" y="144"/>
                      </a:cxn>
                      <a:cxn ang="0">
                        <a:pos x="276" y="126"/>
                      </a:cxn>
                      <a:cxn ang="0">
                        <a:pos x="252" y="114"/>
                      </a:cxn>
                      <a:cxn ang="0">
                        <a:pos x="234" y="126"/>
                      </a:cxn>
                      <a:cxn ang="0">
                        <a:pos x="228" y="132"/>
                      </a:cxn>
                      <a:cxn ang="0">
                        <a:pos x="222" y="120"/>
                      </a:cxn>
                      <a:cxn ang="0">
                        <a:pos x="222" y="114"/>
                      </a:cxn>
                      <a:cxn ang="0">
                        <a:pos x="234" y="102"/>
                      </a:cxn>
                      <a:cxn ang="0">
                        <a:pos x="234" y="90"/>
                      </a:cxn>
                      <a:cxn ang="0">
                        <a:pos x="222" y="90"/>
                      </a:cxn>
                      <a:cxn ang="0">
                        <a:pos x="210" y="84"/>
                      </a:cxn>
                      <a:cxn ang="0">
                        <a:pos x="204" y="102"/>
                      </a:cxn>
                      <a:cxn ang="0">
                        <a:pos x="192" y="102"/>
                      </a:cxn>
                      <a:cxn ang="0">
                        <a:pos x="162" y="48"/>
                      </a:cxn>
                      <a:cxn ang="0">
                        <a:pos x="150" y="6"/>
                      </a:cxn>
                      <a:cxn ang="0">
                        <a:pos x="138" y="0"/>
                      </a:cxn>
                      <a:cxn ang="0">
                        <a:pos x="114" y="6"/>
                      </a:cxn>
                      <a:cxn ang="0">
                        <a:pos x="108" y="18"/>
                      </a:cxn>
                      <a:cxn ang="0">
                        <a:pos x="96" y="12"/>
                      </a:cxn>
                      <a:cxn ang="0">
                        <a:pos x="84" y="0"/>
                      </a:cxn>
                      <a:cxn ang="0">
                        <a:pos x="6" y="102"/>
                      </a:cxn>
                      <a:cxn ang="0">
                        <a:pos x="18" y="120"/>
                      </a:cxn>
                      <a:cxn ang="0">
                        <a:pos x="42" y="126"/>
                      </a:cxn>
                      <a:cxn ang="0">
                        <a:pos x="60" y="132"/>
                      </a:cxn>
                      <a:cxn ang="0">
                        <a:pos x="84" y="150"/>
                      </a:cxn>
                      <a:cxn ang="0">
                        <a:pos x="102" y="174"/>
                      </a:cxn>
                      <a:cxn ang="0">
                        <a:pos x="120" y="210"/>
                      </a:cxn>
                      <a:cxn ang="0">
                        <a:pos x="138" y="222"/>
                      </a:cxn>
                      <a:cxn ang="0">
                        <a:pos x="138" y="234"/>
                      </a:cxn>
                    </a:cxnLst>
                    <a:rect l="0" t="0" r="r" b="b"/>
                    <a:pathLst>
                      <a:path w="318" h="234">
                        <a:moveTo>
                          <a:pt x="138" y="234"/>
                        </a:moveTo>
                        <a:lnTo>
                          <a:pt x="150" y="228"/>
                        </a:lnTo>
                        <a:lnTo>
                          <a:pt x="150" y="222"/>
                        </a:lnTo>
                        <a:lnTo>
                          <a:pt x="162" y="222"/>
                        </a:lnTo>
                        <a:lnTo>
                          <a:pt x="174" y="222"/>
                        </a:lnTo>
                        <a:lnTo>
                          <a:pt x="180" y="222"/>
                        </a:lnTo>
                        <a:lnTo>
                          <a:pt x="192" y="216"/>
                        </a:lnTo>
                        <a:lnTo>
                          <a:pt x="192" y="210"/>
                        </a:lnTo>
                        <a:lnTo>
                          <a:pt x="198" y="210"/>
                        </a:lnTo>
                        <a:lnTo>
                          <a:pt x="216" y="210"/>
                        </a:lnTo>
                        <a:lnTo>
                          <a:pt x="222" y="210"/>
                        </a:lnTo>
                        <a:lnTo>
                          <a:pt x="222" y="222"/>
                        </a:lnTo>
                        <a:lnTo>
                          <a:pt x="228" y="222"/>
                        </a:lnTo>
                        <a:lnTo>
                          <a:pt x="240" y="228"/>
                        </a:lnTo>
                        <a:lnTo>
                          <a:pt x="246" y="222"/>
                        </a:lnTo>
                        <a:lnTo>
                          <a:pt x="252" y="210"/>
                        </a:lnTo>
                        <a:lnTo>
                          <a:pt x="252" y="192"/>
                        </a:lnTo>
                        <a:lnTo>
                          <a:pt x="252" y="186"/>
                        </a:lnTo>
                        <a:lnTo>
                          <a:pt x="294" y="186"/>
                        </a:lnTo>
                        <a:lnTo>
                          <a:pt x="306" y="186"/>
                        </a:lnTo>
                        <a:lnTo>
                          <a:pt x="312" y="180"/>
                        </a:lnTo>
                        <a:lnTo>
                          <a:pt x="318" y="174"/>
                        </a:lnTo>
                        <a:lnTo>
                          <a:pt x="318" y="162"/>
                        </a:lnTo>
                        <a:lnTo>
                          <a:pt x="312" y="162"/>
                        </a:lnTo>
                        <a:lnTo>
                          <a:pt x="306" y="168"/>
                        </a:lnTo>
                        <a:lnTo>
                          <a:pt x="294" y="174"/>
                        </a:lnTo>
                        <a:lnTo>
                          <a:pt x="288" y="174"/>
                        </a:lnTo>
                        <a:lnTo>
                          <a:pt x="276" y="168"/>
                        </a:lnTo>
                        <a:lnTo>
                          <a:pt x="276" y="162"/>
                        </a:lnTo>
                        <a:lnTo>
                          <a:pt x="276" y="156"/>
                        </a:lnTo>
                        <a:lnTo>
                          <a:pt x="276" y="150"/>
                        </a:lnTo>
                        <a:lnTo>
                          <a:pt x="282" y="144"/>
                        </a:lnTo>
                        <a:lnTo>
                          <a:pt x="282" y="132"/>
                        </a:lnTo>
                        <a:lnTo>
                          <a:pt x="276" y="126"/>
                        </a:lnTo>
                        <a:lnTo>
                          <a:pt x="264" y="120"/>
                        </a:lnTo>
                        <a:lnTo>
                          <a:pt x="252" y="114"/>
                        </a:lnTo>
                        <a:lnTo>
                          <a:pt x="240" y="120"/>
                        </a:lnTo>
                        <a:lnTo>
                          <a:pt x="234" y="126"/>
                        </a:lnTo>
                        <a:lnTo>
                          <a:pt x="234" y="132"/>
                        </a:lnTo>
                        <a:lnTo>
                          <a:pt x="228" y="132"/>
                        </a:lnTo>
                        <a:lnTo>
                          <a:pt x="222" y="126"/>
                        </a:lnTo>
                        <a:lnTo>
                          <a:pt x="222" y="120"/>
                        </a:lnTo>
                        <a:lnTo>
                          <a:pt x="216" y="114"/>
                        </a:lnTo>
                        <a:lnTo>
                          <a:pt x="222" y="114"/>
                        </a:lnTo>
                        <a:lnTo>
                          <a:pt x="222" y="108"/>
                        </a:lnTo>
                        <a:lnTo>
                          <a:pt x="234" y="102"/>
                        </a:lnTo>
                        <a:lnTo>
                          <a:pt x="234" y="96"/>
                        </a:lnTo>
                        <a:lnTo>
                          <a:pt x="234" y="90"/>
                        </a:lnTo>
                        <a:lnTo>
                          <a:pt x="228" y="90"/>
                        </a:lnTo>
                        <a:lnTo>
                          <a:pt x="222" y="90"/>
                        </a:lnTo>
                        <a:lnTo>
                          <a:pt x="216" y="90"/>
                        </a:lnTo>
                        <a:lnTo>
                          <a:pt x="210" y="84"/>
                        </a:lnTo>
                        <a:lnTo>
                          <a:pt x="210" y="90"/>
                        </a:lnTo>
                        <a:lnTo>
                          <a:pt x="204" y="102"/>
                        </a:lnTo>
                        <a:lnTo>
                          <a:pt x="198" y="102"/>
                        </a:lnTo>
                        <a:lnTo>
                          <a:pt x="192" y="102"/>
                        </a:lnTo>
                        <a:lnTo>
                          <a:pt x="180" y="90"/>
                        </a:lnTo>
                        <a:lnTo>
                          <a:pt x="162" y="48"/>
                        </a:lnTo>
                        <a:lnTo>
                          <a:pt x="156" y="12"/>
                        </a:lnTo>
                        <a:lnTo>
                          <a:pt x="150" y="6"/>
                        </a:lnTo>
                        <a:lnTo>
                          <a:pt x="150" y="0"/>
                        </a:lnTo>
                        <a:lnTo>
                          <a:pt x="138" y="0"/>
                        </a:lnTo>
                        <a:lnTo>
                          <a:pt x="132" y="0"/>
                        </a:lnTo>
                        <a:lnTo>
                          <a:pt x="114" y="6"/>
                        </a:lnTo>
                        <a:lnTo>
                          <a:pt x="114" y="12"/>
                        </a:lnTo>
                        <a:lnTo>
                          <a:pt x="108" y="18"/>
                        </a:lnTo>
                        <a:lnTo>
                          <a:pt x="102" y="18"/>
                        </a:lnTo>
                        <a:lnTo>
                          <a:pt x="96" y="12"/>
                        </a:lnTo>
                        <a:lnTo>
                          <a:pt x="90" y="6"/>
                        </a:lnTo>
                        <a:lnTo>
                          <a:pt x="84" y="0"/>
                        </a:lnTo>
                        <a:lnTo>
                          <a:pt x="0" y="90"/>
                        </a:lnTo>
                        <a:lnTo>
                          <a:pt x="6" y="102"/>
                        </a:lnTo>
                        <a:lnTo>
                          <a:pt x="12" y="114"/>
                        </a:lnTo>
                        <a:lnTo>
                          <a:pt x="18" y="120"/>
                        </a:lnTo>
                        <a:lnTo>
                          <a:pt x="30" y="126"/>
                        </a:lnTo>
                        <a:lnTo>
                          <a:pt x="42" y="126"/>
                        </a:lnTo>
                        <a:lnTo>
                          <a:pt x="54" y="126"/>
                        </a:lnTo>
                        <a:lnTo>
                          <a:pt x="60" y="132"/>
                        </a:lnTo>
                        <a:lnTo>
                          <a:pt x="78" y="138"/>
                        </a:lnTo>
                        <a:lnTo>
                          <a:pt x="84" y="150"/>
                        </a:lnTo>
                        <a:lnTo>
                          <a:pt x="90" y="162"/>
                        </a:lnTo>
                        <a:lnTo>
                          <a:pt x="102" y="174"/>
                        </a:lnTo>
                        <a:lnTo>
                          <a:pt x="114" y="204"/>
                        </a:lnTo>
                        <a:lnTo>
                          <a:pt x="120" y="210"/>
                        </a:lnTo>
                        <a:lnTo>
                          <a:pt x="132" y="216"/>
                        </a:lnTo>
                        <a:lnTo>
                          <a:pt x="138" y="222"/>
                        </a:lnTo>
                        <a:lnTo>
                          <a:pt x="138" y="228"/>
                        </a:lnTo>
                        <a:lnTo>
                          <a:pt x="138" y="23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48" name="Freeform 777">
                    <a:extLst>
                      <a:ext uri="{FF2B5EF4-FFF2-40B4-BE49-F238E27FC236}">
                        <a16:creationId xmlns:a16="http://schemas.microsoft.com/office/drawing/2014/main" xmlns="" id="{FA4083DE-BB0C-B34A-BC70-4B7E63B74E46}"/>
                      </a:ext>
                    </a:extLst>
                  </p:cNvPr>
                  <p:cNvSpPr>
                    <a:spLocks/>
                  </p:cNvSpPr>
                  <p:nvPr/>
                </p:nvSpPr>
                <p:spPr bwMode="auto">
                  <a:xfrm>
                    <a:off x="8593053" y="3509778"/>
                    <a:ext cx="683627" cy="658308"/>
                  </a:xfrm>
                  <a:custGeom>
                    <a:avLst/>
                    <a:gdLst/>
                    <a:ahLst/>
                    <a:cxnLst>
                      <a:cxn ang="0">
                        <a:pos x="48" y="54"/>
                      </a:cxn>
                      <a:cxn ang="0">
                        <a:pos x="66" y="48"/>
                      </a:cxn>
                      <a:cxn ang="0">
                        <a:pos x="78" y="48"/>
                      </a:cxn>
                      <a:cxn ang="0">
                        <a:pos x="90" y="30"/>
                      </a:cxn>
                      <a:cxn ang="0">
                        <a:pos x="102" y="18"/>
                      </a:cxn>
                      <a:cxn ang="0">
                        <a:pos x="138" y="12"/>
                      </a:cxn>
                      <a:cxn ang="0">
                        <a:pos x="132" y="36"/>
                      </a:cxn>
                      <a:cxn ang="0">
                        <a:pos x="144" y="48"/>
                      </a:cxn>
                      <a:cxn ang="0">
                        <a:pos x="162" y="54"/>
                      </a:cxn>
                      <a:cxn ang="0">
                        <a:pos x="192" y="78"/>
                      </a:cxn>
                      <a:cxn ang="0">
                        <a:pos x="216" y="84"/>
                      </a:cxn>
                      <a:cxn ang="0">
                        <a:pos x="240" y="78"/>
                      </a:cxn>
                      <a:cxn ang="0">
                        <a:pos x="264" y="78"/>
                      </a:cxn>
                      <a:cxn ang="0">
                        <a:pos x="276" y="84"/>
                      </a:cxn>
                      <a:cxn ang="0">
                        <a:pos x="288" y="78"/>
                      </a:cxn>
                      <a:cxn ang="0">
                        <a:pos x="288" y="102"/>
                      </a:cxn>
                      <a:cxn ang="0">
                        <a:pos x="306" y="108"/>
                      </a:cxn>
                      <a:cxn ang="0">
                        <a:pos x="318" y="138"/>
                      </a:cxn>
                      <a:cxn ang="0">
                        <a:pos x="318" y="162"/>
                      </a:cxn>
                      <a:cxn ang="0">
                        <a:pos x="312" y="180"/>
                      </a:cxn>
                      <a:cxn ang="0">
                        <a:pos x="300" y="192"/>
                      </a:cxn>
                      <a:cxn ang="0">
                        <a:pos x="282" y="174"/>
                      </a:cxn>
                      <a:cxn ang="0">
                        <a:pos x="270" y="180"/>
                      </a:cxn>
                      <a:cxn ang="0">
                        <a:pos x="252" y="174"/>
                      </a:cxn>
                      <a:cxn ang="0">
                        <a:pos x="234" y="174"/>
                      </a:cxn>
                      <a:cxn ang="0">
                        <a:pos x="234" y="186"/>
                      </a:cxn>
                      <a:cxn ang="0">
                        <a:pos x="228" y="198"/>
                      </a:cxn>
                      <a:cxn ang="0">
                        <a:pos x="198" y="216"/>
                      </a:cxn>
                      <a:cxn ang="0">
                        <a:pos x="180" y="228"/>
                      </a:cxn>
                      <a:cxn ang="0">
                        <a:pos x="168" y="246"/>
                      </a:cxn>
                      <a:cxn ang="0">
                        <a:pos x="144" y="258"/>
                      </a:cxn>
                      <a:cxn ang="0">
                        <a:pos x="156" y="276"/>
                      </a:cxn>
                      <a:cxn ang="0">
                        <a:pos x="156" y="294"/>
                      </a:cxn>
                      <a:cxn ang="0">
                        <a:pos x="144" y="312"/>
                      </a:cxn>
                      <a:cxn ang="0">
                        <a:pos x="132" y="288"/>
                      </a:cxn>
                      <a:cxn ang="0">
                        <a:pos x="108" y="282"/>
                      </a:cxn>
                      <a:cxn ang="0">
                        <a:pos x="108" y="270"/>
                      </a:cxn>
                      <a:cxn ang="0">
                        <a:pos x="96" y="252"/>
                      </a:cxn>
                      <a:cxn ang="0">
                        <a:pos x="60" y="234"/>
                      </a:cxn>
                      <a:cxn ang="0">
                        <a:pos x="36" y="234"/>
                      </a:cxn>
                      <a:cxn ang="0">
                        <a:pos x="36" y="216"/>
                      </a:cxn>
                      <a:cxn ang="0">
                        <a:pos x="6" y="204"/>
                      </a:cxn>
                      <a:cxn ang="0">
                        <a:pos x="30" y="138"/>
                      </a:cxn>
                    </a:cxnLst>
                    <a:rect l="0" t="0" r="r" b="b"/>
                    <a:pathLst>
                      <a:path w="324" h="312">
                        <a:moveTo>
                          <a:pt x="36" y="66"/>
                        </a:moveTo>
                        <a:lnTo>
                          <a:pt x="36" y="60"/>
                        </a:lnTo>
                        <a:lnTo>
                          <a:pt x="48" y="54"/>
                        </a:lnTo>
                        <a:lnTo>
                          <a:pt x="54" y="54"/>
                        </a:lnTo>
                        <a:lnTo>
                          <a:pt x="60" y="48"/>
                        </a:lnTo>
                        <a:lnTo>
                          <a:pt x="66" y="48"/>
                        </a:lnTo>
                        <a:lnTo>
                          <a:pt x="66" y="42"/>
                        </a:lnTo>
                        <a:lnTo>
                          <a:pt x="72" y="48"/>
                        </a:lnTo>
                        <a:lnTo>
                          <a:pt x="78" y="48"/>
                        </a:lnTo>
                        <a:lnTo>
                          <a:pt x="84" y="42"/>
                        </a:lnTo>
                        <a:lnTo>
                          <a:pt x="90" y="36"/>
                        </a:lnTo>
                        <a:lnTo>
                          <a:pt x="90" y="30"/>
                        </a:lnTo>
                        <a:lnTo>
                          <a:pt x="90" y="24"/>
                        </a:lnTo>
                        <a:lnTo>
                          <a:pt x="96" y="18"/>
                        </a:lnTo>
                        <a:lnTo>
                          <a:pt x="102" y="18"/>
                        </a:lnTo>
                        <a:lnTo>
                          <a:pt x="114" y="12"/>
                        </a:lnTo>
                        <a:lnTo>
                          <a:pt x="138" y="0"/>
                        </a:lnTo>
                        <a:lnTo>
                          <a:pt x="138" y="12"/>
                        </a:lnTo>
                        <a:lnTo>
                          <a:pt x="138" y="24"/>
                        </a:lnTo>
                        <a:lnTo>
                          <a:pt x="132" y="30"/>
                        </a:lnTo>
                        <a:lnTo>
                          <a:pt x="132" y="36"/>
                        </a:lnTo>
                        <a:lnTo>
                          <a:pt x="138" y="42"/>
                        </a:lnTo>
                        <a:lnTo>
                          <a:pt x="138" y="48"/>
                        </a:lnTo>
                        <a:lnTo>
                          <a:pt x="144" y="48"/>
                        </a:lnTo>
                        <a:lnTo>
                          <a:pt x="150" y="48"/>
                        </a:lnTo>
                        <a:lnTo>
                          <a:pt x="156" y="48"/>
                        </a:lnTo>
                        <a:lnTo>
                          <a:pt x="162" y="54"/>
                        </a:lnTo>
                        <a:lnTo>
                          <a:pt x="168" y="66"/>
                        </a:lnTo>
                        <a:lnTo>
                          <a:pt x="180" y="72"/>
                        </a:lnTo>
                        <a:lnTo>
                          <a:pt x="192" y="78"/>
                        </a:lnTo>
                        <a:lnTo>
                          <a:pt x="204" y="84"/>
                        </a:lnTo>
                        <a:lnTo>
                          <a:pt x="210" y="84"/>
                        </a:lnTo>
                        <a:lnTo>
                          <a:pt x="216" y="84"/>
                        </a:lnTo>
                        <a:lnTo>
                          <a:pt x="222" y="84"/>
                        </a:lnTo>
                        <a:lnTo>
                          <a:pt x="234" y="84"/>
                        </a:lnTo>
                        <a:lnTo>
                          <a:pt x="240" y="78"/>
                        </a:lnTo>
                        <a:lnTo>
                          <a:pt x="252" y="78"/>
                        </a:lnTo>
                        <a:lnTo>
                          <a:pt x="258" y="78"/>
                        </a:lnTo>
                        <a:lnTo>
                          <a:pt x="264" y="78"/>
                        </a:lnTo>
                        <a:lnTo>
                          <a:pt x="264" y="84"/>
                        </a:lnTo>
                        <a:lnTo>
                          <a:pt x="270" y="90"/>
                        </a:lnTo>
                        <a:lnTo>
                          <a:pt x="276" y="84"/>
                        </a:lnTo>
                        <a:lnTo>
                          <a:pt x="276" y="78"/>
                        </a:lnTo>
                        <a:lnTo>
                          <a:pt x="282" y="78"/>
                        </a:lnTo>
                        <a:lnTo>
                          <a:pt x="288" y="78"/>
                        </a:lnTo>
                        <a:lnTo>
                          <a:pt x="288" y="84"/>
                        </a:lnTo>
                        <a:lnTo>
                          <a:pt x="288" y="96"/>
                        </a:lnTo>
                        <a:lnTo>
                          <a:pt x="288" y="102"/>
                        </a:lnTo>
                        <a:lnTo>
                          <a:pt x="294" y="108"/>
                        </a:lnTo>
                        <a:lnTo>
                          <a:pt x="306" y="114"/>
                        </a:lnTo>
                        <a:lnTo>
                          <a:pt x="306" y="108"/>
                        </a:lnTo>
                        <a:lnTo>
                          <a:pt x="312" y="120"/>
                        </a:lnTo>
                        <a:lnTo>
                          <a:pt x="318" y="132"/>
                        </a:lnTo>
                        <a:lnTo>
                          <a:pt x="318" y="138"/>
                        </a:lnTo>
                        <a:lnTo>
                          <a:pt x="324" y="150"/>
                        </a:lnTo>
                        <a:lnTo>
                          <a:pt x="324" y="156"/>
                        </a:lnTo>
                        <a:lnTo>
                          <a:pt x="318" y="162"/>
                        </a:lnTo>
                        <a:lnTo>
                          <a:pt x="312" y="168"/>
                        </a:lnTo>
                        <a:lnTo>
                          <a:pt x="312" y="174"/>
                        </a:lnTo>
                        <a:lnTo>
                          <a:pt x="312" y="180"/>
                        </a:lnTo>
                        <a:lnTo>
                          <a:pt x="306" y="180"/>
                        </a:lnTo>
                        <a:lnTo>
                          <a:pt x="306" y="186"/>
                        </a:lnTo>
                        <a:lnTo>
                          <a:pt x="300" y="192"/>
                        </a:lnTo>
                        <a:lnTo>
                          <a:pt x="288" y="180"/>
                        </a:lnTo>
                        <a:lnTo>
                          <a:pt x="288" y="174"/>
                        </a:lnTo>
                        <a:lnTo>
                          <a:pt x="282" y="174"/>
                        </a:lnTo>
                        <a:lnTo>
                          <a:pt x="276" y="174"/>
                        </a:lnTo>
                        <a:lnTo>
                          <a:pt x="276" y="180"/>
                        </a:lnTo>
                        <a:lnTo>
                          <a:pt x="270" y="180"/>
                        </a:lnTo>
                        <a:lnTo>
                          <a:pt x="264" y="186"/>
                        </a:lnTo>
                        <a:lnTo>
                          <a:pt x="258" y="180"/>
                        </a:lnTo>
                        <a:lnTo>
                          <a:pt x="252" y="174"/>
                        </a:lnTo>
                        <a:lnTo>
                          <a:pt x="252" y="168"/>
                        </a:lnTo>
                        <a:lnTo>
                          <a:pt x="240" y="168"/>
                        </a:lnTo>
                        <a:lnTo>
                          <a:pt x="234" y="174"/>
                        </a:lnTo>
                        <a:lnTo>
                          <a:pt x="228" y="174"/>
                        </a:lnTo>
                        <a:lnTo>
                          <a:pt x="234" y="180"/>
                        </a:lnTo>
                        <a:lnTo>
                          <a:pt x="234" y="186"/>
                        </a:lnTo>
                        <a:lnTo>
                          <a:pt x="234" y="192"/>
                        </a:lnTo>
                        <a:lnTo>
                          <a:pt x="234" y="198"/>
                        </a:lnTo>
                        <a:lnTo>
                          <a:pt x="228" y="198"/>
                        </a:lnTo>
                        <a:lnTo>
                          <a:pt x="222" y="204"/>
                        </a:lnTo>
                        <a:lnTo>
                          <a:pt x="210" y="210"/>
                        </a:lnTo>
                        <a:lnTo>
                          <a:pt x="198" y="216"/>
                        </a:lnTo>
                        <a:lnTo>
                          <a:pt x="192" y="228"/>
                        </a:lnTo>
                        <a:lnTo>
                          <a:pt x="186" y="228"/>
                        </a:lnTo>
                        <a:lnTo>
                          <a:pt x="180" y="228"/>
                        </a:lnTo>
                        <a:lnTo>
                          <a:pt x="174" y="234"/>
                        </a:lnTo>
                        <a:lnTo>
                          <a:pt x="174" y="240"/>
                        </a:lnTo>
                        <a:lnTo>
                          <a:pt x="168" y="246"/>
                        </a:lnTo>
                        <a:lnTo>
                          <a:pt x="162" y="246"/>
                        </a:lnTo>
                        <a:lnTo>
                          <a:pt x="150" y="258"/>
                        </a:lnTo>
                        <a:lnTo>
                          <a:pt x="144" y="258"/>
                        </a:lnTo>
                        <a:lnTo>
                          <a:pt x="144" y="270"/>
                        </a:lnTo>
                        <a:lnTo>
                          <a:pt x="144" y="276"/>
                        </a:lnTo>
                        <a:lnTo>
                          <a:pt x="156" y="276"/>
                        </a:lnTo>
                        <a:lnTo>
                          <a:pt x="162" y="282"/>
                        </a:lnTo>
                        <a:lnTo>
                          <a:pt x="162" y="288"/>
                        </a:lnTo>
                        <a:lnTo>
                          <a:pt x="156" y="294"/>
                        </a:lnTo>
                        <a:lnTo>
                          <a:pt x="150" y="300"/>
                        </a:lnTo>
                        <a:lnTo>
                          <a:pt x="150" y="312"/>
                        </a:lnTo>
                        <a:lnTo>
                          <a:pt x="144" y="312"/>
                        </a:lnTo>
                        <a:lnTo>
                          <a:pt x="138" y="306"/>
                        </a:lnTo>
                        <a:lnTo>
                          <a:pt x="138" y="294"/>
                        </a:lnTo>
                        <a:lnTo>
                          <a:pt x="132" y="288"/>
                        </a:lnTo>
                        <a:lnTo>
                          <a:pt x="126" y="288"/>
                        </a:lnTo>
                        <a:lnTo>
                          <a:pt x="120" y="282"/>
                        </a:lnTo>
                        <a:lnTo>
                          <a:pt x="108" y="282"/>
                        </a:lnTo>
                        <a:lnTo>
                          <a:pt x="108" y="276"/>
                        </a:lnTo>
                        <a:lnTo>
                          <a:pt x="102" y="276"/>
                        </a:lnTo>
                        <a:lnTo>
                          <a:pt x="108" y="270"/>
                        </a:lnTo>
                        <a:lnTo>
                          <a:pt x="108" y="264"/>
                        </a:lnTo>
                        <a:lnTo>
                          <a:pt x="108" y="258"/>
                        </a:lnTo>
                        <a:lnTo>
                          <a:pt x="96" y="252"/>
                        </a:lnTo>
                        <a:lnTo>
                          <a:pt x="84" y="246"/>
                        </a:lnTo>
                        <a:lnTo>
                          <a:pt x="72" y="234"/>
                        </a:lnTo>
                        <a:lnTo>
                          <a:pt x="60" y="234"/>
                        </a:lnTo>
                        <a:lnTo>
                          <a:pt x="48" y="234"/>
                        </a:lnTo>
                        <a:lnTo>
                          <a:pt x="42" y="234"/>
                        </a:lnTo>
                        <a:lnTo>
                          <a:pt x="36" y="234"/>
                        </a:lnTo>
                        <a:lnTo>
                          <a:pt x="36" y="228"/>
                        </a:lnTo>
                        <a:lnTo>
                          <a:pt x="36" y="222"/>
                        </a:lnTo>
                        <a:lnTo>
                          <a:pt x="36" y="216"/>
                        </a:lnTo>
                        <a:lnTo>
                          <a:pt x="30" y="216"/>
                        </a:lnTo>
                        <a:lnTo>
                          <a:pt x="12" y="210"/>
                        </a:lnTo>
                        <a:lnTo>
                          <a:pt x="6" y="204"/>
                        </a:lnTo>
                        <a:lnTo>
                          <a:pt x="6" y="198"/>
                        </a:lnTo>
                        <a:lnTo>
                          <a:pt x="0" y="180"/>
                        </a:lnTo>
                        <a:lnTo>
                          <a:pt x="30" y="138"/>
                        </a:lnTo>
                        <a:lnTo>
                          <a:pt x="36" y="96"/>
                        </a:lnTo>
                        <a:lnTo>
                          <a:pt x="36" y="6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49" name="Freeform 780">
                    <a:extLst>
                      <a:ext uri="{FF2B5EF4-FFF2-40B4-BE49-F238E27FC236}">
                        <a16:creationId xmlns:a16="http://schemas.microsoft.com/office/drawing/2014/main" xmlns="" id="{E5A5DA8B-E687-F343-A474-E724C651B7F6}"/>
                      </a:ext>
                    </a:extLst>
                  </p:cNvPr>
                  <p:cNvSpPr>
                    <a:spLocks/>
                  </p:cNvSpPr>
                  <p:nvPr/>
                </p:nvSpPr>
                <p:spPr bwMode="auto">
                  <a:xfrm>
                    <a:off x="8871568" y="3256583"/>
                    <a:ext cx="481071" cy="443092"/>
                  </a:xfrm>
                  <a:custGeom>
                    <a:avLst/>
                    <a:gdLst/>
                    <a:ahLst/>
                    <a:cxnLst>
                      <a:cxn ang="0">
                        <a:pos x="12" y="60"/>
                      </a:cxn>
                      <a:cxn ang="0">
                        <a:pos x="30" y="24"/>
                      </a:cxn>
                      <a:cxn ang="0">
                        <a:pos x="42" y="12"/>
                      </a:cxn>
                      <a:cxn ang="0">
                        <a:pos x="60" y="0"/>
                      </a:cxn>
                      <a:cxn ang="0">
                        <a:pos x="78" y="18"/>
                      </a:cxn>
                      <a:cxn ang="0">
                        <a:pos x="90" y="30"/>
                      </a:cxn>
                      <a:cxn ang="0">
                        <a:pos x="102" y="30"/>
                      </a:cxn>
                      <a:cxn ang="0">
                        <a:pos x="114" y="36"/>
                      </a:cxn>
                      <a:cxn ang="0">
                        <a:pos x="120" y="60"/>
                      </a:cxn>
                      <a:cxn ang="0">
                        <a:pos x="132" y="66"/>
                      </a:cxn>
                      <a:cxn ang="0">
                        <a:pos x="138" y="54"/>
                      </a:cxn>
                      <a:cxn ang="0">
                        <a:pos x="144" y="48"/>
                      </a:cxn>
                      <a:cxn ang="0">
                        <a:pos x="162" y="48"/>
                      </a:cxn>
                      <a:cxn ang="0">
                        <a:pos x="168" y="60"/>
                      </a:cxn>
                      <a:cxn ang="0">
                        <a:pos x="174" y="72"/>
                      </a:cxn>
                      <a:cxn ang="0">
                        <a:pos x="186" y="72"/>
                      </a:cxn>
                      <a:cxn ang="0">
                        <a:pos x="210" y="66"/>
                      </a:cxn>
                      <a:cxn ang="0">
                        <a:pos x="216" y="84"/>
                      </a:cxn>
                      <a:cxn ang="0">
                        <a:pos x="222" y="96"/>
                      </a:cxn>
                      <a:cxn ang="0">
                        <a:pos x="228" y="114"/>
                      </a:cxn>
                      <a:cxn ang="0">
                        <a:pos x="222" y="126"/>
                      </a:cxn>
                      <a:cxn ang="0">
                        <a:pos x="210" y="126"/>
                      </a:cxn>
                      <a:cxn ang="0">
                        <a:pos x="204" y="138"/>
                      </a:cxn>
                      <a:cxn ang="0">
                        <a:pos x="198" y="150"/>
                      </a:cxn>
                      <a:cxn ang="0">
                        <a:pos x="192" y="162"/>
                      </a:cxn>
                      <a:cxn ang="0">
                        <a:pos x="180" y="162"/>
                      </a:cxn>
                      <a:cxn ang="0">
                        <a:pos x="168" y="174"/>
                      </a:cxn>
                      <a:cxn ang="0">
                        <a:pos x="156" y="198"/>
                      </a:cxn>
                      <a:cxn ang="0">
                        <a:pos x="144" y="198"/>
                      </a:cxn>
                      <a:cxn ang="0">
                        <a:pos x="138" y="210"/>
                      </a:cxn>
                      <a:cxn ang="0">
                        <a:pos x="126" y="198"/>
                      </a:cxn>
                      <a:cxn ang="0">
                        <a:pos x="108" y="198"/>
                      </a:cxn>
                      <a:cxn ang="0">
                        <a:pos x="90" y="204"/>
                      </a:cxn>
                      <a:cxn ang="0">
                        <a:pos x="78" y="204"/>
                      </a:cxn>
                      <a:cxn ang="0">
                        <a:pos x="60" y="198"/>
                      </a:cxn>
                      <a:cxn ang="0">
                        <a:pos x="36" y="186"/>
                      </a:cxn>
                      <a:cxn ang="0">
                        <a:pos x="24" y="168"/>
                      </a:cxn>
                      <a:cxn ang="0">
                        <a:pos x="12" y="168"/>
                      </a:cxn>
                      <a:cxn ang="0">
                        <a:pos x="6" y="162"/>
                      </a:cxn>
                      <a:cxn ang="0">
                        <a:pos x="0" y="150"/>
                      </a:cxn>
                      <a:cxn ang="0">
                        <a:pos x="6" y="132"/>
                      </a:cxn>
                      <a:cxn ang="0">
                        <a:pos x="6" y="114"/>
                      </a:cxn>
                      <a:cxn ang="0">
                        <a:pos x="24" y="108"/>
                      </a:cxn>
                      <a:cxn ang="0">
                        <a:pos x="30" y="102"/>
                      </a:cxn>
                      <a:cxn ang="0">
                        <a:pos x="30" y="84"/>
                      </a:cxn>
                      <a:cxn ang="0">
                        <a:pos x="36" y="72"/>
                      </a:cxn>
                      <a:cxn ang="0">
                        <a:pos x="18" y="72"/>
                      </a:cxn>
                      <a:cxn ang="0">
                        <a:pos x="0" y="66"/>
                      </a:cxn>
                    </a:cxnLst>
                    <a:rect l="0" t="0" r="r" b="b"/>
                    <a:pathLst>
                      <a:path w="228" h="210">
                        <a:moveTo>
                          <a:pt x="0" y="66"/>
                        </a:moveTo>
                        <a:lnTo>
                          <a:pt x="12" y="60"/>
                        </a:lnTo>
                        <a:lnTo>
                          <a:pt x="18" y="42"/>
                        </a:lnTo>
                        <a:lnTo>
                          <a:pt x="30" y="24"/>
                        </a:lnTo>
                        <a:lnTo>
                          <a:pt x="36" y="18"/>
                        </a:lnTo>
                        <a:lnTo>
                          <a:pt x="42" y="12"/>
                        </a:lnTo>
                        <a:lnTo>
                          <a:pt x="54" y="0"/>
                        </a:lnTo>
                        <a:lnTo>
                          <a:pt x="60" y="0"/>
                        </a:lnTo>
                        <a:lnTo>
                          <a:pt x="72" y="12"/>
                        </a:lnTo>
                        <a:lnTo>
                          <a:pt x="78" y="18"/>
                        </a:lnTo>
                        <a:lnTo>
                          <a:pt x="90" y="24"/>
                        </a:lnTo>
                        <a:lnTo>
                          <a:pt x="90" y="30"/>
                        </a:lnTo>
                        <a:lnTo>
                          <a:pt x="96" y="30"/>
                        </a:lnTo>
                        <a:lnTo>
                          <a:pt x="102" y="30"/>
                        </a:lnTo>
                        <a:lnTo>
                          <a:pt x="108" y="30"/>
                        </a:lnTo>
                        <a:lnTo>
                          <a:pt x="114" y="36"/>
                        </a:lnTo>
                        <a:lnTo>
                          <a:pt x="114" y="48"/>
                        </a:lnTo>
                        <a:lnTo>
                          <a:pt x="120" y="60"/>
                        </a:lnTo>
                        <a:lnTo>
                          <a:pt x="126" y="66"/>
                        </a:lnTo>
                        <a:lnTo>
                          <a:pt x="132" y="66"/>
                        </a:lnTo>
                        <a:lnTo>
                          <a:pt x="132" y="60"/>
                        </a:lnTo>
                        <a:lnTo>
                          <a:pt x="138" y="54"/>
                        </a:lnTo>
                        <a:lnTo>
                          <a:pt x="138" y="48"/>
                        </a:lnTo>
                        <a:lnTo>
                          <a:pt x="144" y="48"/>
                        </a:lnTo>
                        <a:lnTo>
                          <a:pt x="156" y="48"/>
                        </a:lnTo>
                        <a:lnTo>
                          <a:pt x="162" y="48"/>
                        </a:lnTo>
                        <a:lnTo>
                          <a:pt x="168" y="54"/>
                        </a:lnTo>
                        <a:lnTo>
                          <a:pt x="168" y="60"/>
                        </a:lnTo>
                        <a:lnTo>
                          <a:pt x="168" y="66"/>
                        </a:lnTo>
                        <a:lnTo>
                          <a:pt x="174" y="72"/>
                        </a:lnTo>
                        <a:lnTo>
                          <a:pt x="180" y="72"/>
                        </a:lnTo>
                        <a:lnTo>
                          <a:pt x="186" y="72"/>
                        </a:lnTo>
                        <a:lnTo>
                          <a:pt x="198" y="72"/>
                        </a:lnTo>
                        <a:lnTo>
                          <a:pt x="210" y="66"/>
                        </a:lnTo>
                        <a:lnTo>
                          <a:pt x="210" y="72"/>
                        </a:lnTo>
                        <a:lnTo>
                          <a:pt x="216" y="84"/>
                        </a:lnTo>
                        <a:lnTo>
                          <a:pt x="216" y="90"/>
                        </a:lnTo>
                        <a:lnTo>
                          <a:pt x="222" y="96"/>
                        </a:lnTo>
                        <a:lnTo>
                          <a:pt x="228" y="108"/>
                        </a:lnTo>
                        <a:lnTo>
                          <a:pt x="228" y="114"/>
                        </a:lnTo>
                        <a:lnTo>
                          <a:pt x="228" y="120"/>
                        </a:lnTo>
                        <a:lnTo>
                          <a:pt x="222" y="126"/>
                        </a:lnTo>
                        <a:lnTo>
                          <a:pt x="216" y="126"/>
                        </a:lnTo>
                        <a:lnTo>
                          <a:pt x="210" y="126"/>
                        </a:lnTo>
                        <a:lnTo>
                          <a:pt x="204" y="132"/>
                        </a:lnTo>
                        <a:lnTo>
                          <a:pt x="204" y="138"/>
                        </a:lnTo>
                        <a:lnTo>
                          <a:pt x="198" y="144"/>
                        </a:lnTo>
                        <a:lnTo>
                          <a:pt x="198" y="150"/>
                        </a:lnTo>
                        <a:lnTo>
                          <a:pt x="198" y="162"/>
                        </a:lnTo>
                        <a:lnTo>
                          <a:pt x="192" y="162"/>
                        </a:lnTo>
                        <a:lnTo>
                          <a:pt x="186" y="162"/>
                        </a:lnTo>
                        <a:lnTo>
                          <a:pt x="180" y="162"/>
                        </a:lnTo>
                        <a:lnTo>
                          <a:pt x="174" y="168"/>
                        </a:lnTo>
                        <a:lnTo>
                          <a:pt x="168" y="174"/>
                        </a:lnTo>
                        <a:lnTo>
                          <a:pt x="156" y="192"/>
                        </a:lnTo>
                        <a:lnTo>
                          <a:pt x="156" y="198"/>
                        </a:lnTo>
                        <a:lnTo>
                          <a:pt x="150" y="198"/>
                        </a:lnTo>
                        <a:lnTo>
                          <a:pt x="144" y="198"/>
                        </a:lnTo>
                        <a:lnTo>
                          <a:pt x="144" y="204"/>
                        </a:lnTo>
                        <a:lnTo>
                          <a:pt x="138" y="210"/>
                        </a:lnTo>
                        <a:lnTo>
                          <a:pt x="132" y="204"/>
                        </a:lnTo>
                        <a:lnTo>
                          <a:pt x="126" y="198"/>
                        </a:lnTo>
                        <a:lnTo>
                          <a:pt x="120" y="198"/>
                        </a:lnTo>
                        <a:lnTo>
                          <a:pt x="108" y="198"/>
                        </a:lnTo>
                        <a:lnTo>
                          <a:pt x="102" y="204"/>
                        </a:lnTo>
                        <a:lnTo>
                          <a:pt x="90" y="204"/>
                        </a:lnTo>
                        <a:lnTo>
                          <a:pt x="84" y="204"/>
                        </a:lnTo>
                        <a:lnTo>
                          <a:pt x="78" y="204"/>
                        </a:lnTo>
                        <a:lnTo>
                          <a:pt x="72" y="204"/>
                        </a:lnTo>
                        <a:lnTo>
                          <a:pt x="60" y="198"/>
                        </a:lnTo>
                        <a:lnTo>
                          <a:pt x="48" y="192"/>
                        </a:lnTo>
                        <a:lnTo>
                          <a:pt x="36" y="186"/>
                        </a:lnTo>
                        <a:lnTo>
                          <a:pt x="30" y="174"/>
                        </a:lnTo>
                        <a:lnTo>
                          <a:pt x="24" y="168"/>
                        </a:lnTo>
                        <a:lnTo>
                          <a:pt x="18" y="168"/>
                        </a:lnTo>
                        <a:lnTo>
                          <a:pt x="12" y="168"/>
                        </a:lnTo>
                        <a:lnTo>
                          <a:pt x="6" y="168"/>
                        </a:lnTo>
                        <a:lnTo>
                          <a:pt x="6" y="162"/>
                        </a:lnTo>
                        <a:lnTo>
                          <a:pt x="0" y="156"/>
                        </a:lnTo>
                        <a:lnTo>
                          <a:pt x="0" y="150"/>
                        </a:lnTo>
                        <a:lnTo>
                          <a:pt x="6" y="144"/>
                        </a:lnTo>
                        <a:lnTo>
                          <a:pt x="6" y="132"/>
                        </a:lnTo>
                        <a:lnTo>
                          <a:pt x="6" y="120"/>
                        </a:lnTo>
                        <a:lnTo>
                          <a:pt x="6" y="114"/>
                        </a:lnTo>
                        <a:lnTo>
                          <a:pt x="12" y="108"/>
                        </a:lnTo>
                        <a:lnTo>
                          <a:pt x="24" y="108"/>
                        </a:lnTo>
                        <a:lnTo>
                          <a:pt x="30" y="108"/>
                        </a:lnTo>
                        <a:lnTo>
                          <a:pt x="30" y="102"/>
                        </a:lnTo>
                        <a:lnTo>
                          <a:pt x="30" y="96"/>
                        </a:lnTo>
                        <a:lnTo>
                          <a:pt x="30" y="84"/>
                        </a:lnTo>
                        <a:lnTo>
                          <a:pt x="36" y="78"/>
                        </a:lnTo>
                        <a:lnTo>
                          <a:pt x="36" y="72"/>
                        </a:lnTo>
                        <a:lnTo>
                          <a:pt x="30" y="72"/>
                        </a:lnTo>
                        <a:lnTo>
                          <a:pt x="18" y="72"/>
                        </a:lnTo>
                        <a:lnTo>
                          <a:pt x="12" y="72"/>
                        </a:lnTo>
                        <a:lnTo>
                          <a:pt x="0" y="6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51" name="Freeform 799">
                    <a:extLst>
                      <a:ext uri="{FF2B5EF4-FFF2-40B4-BE49-F238E27FC236}">
                        <a16:creationId xmlns:a16="http://schemas.microsoft.com/office/drawing/2014/main" xmlns="" id="{03870706-7FA7-7D4A-BA16-67DF66D0ADE1}"/>
                      </a:ext>
                    </a:extLst>
                  </p:cNvPr>
                  <p:cNvSpPr>
                    <a:spLocks/>
                  </p:cNvSpPr>
                  <p:nvPr/>
                </p:nvSpPr>
                <p:spPr bwMode="auto">
                  <a:xfrm>
                    <a:off x="8238579" y="3623716"/>
                    <a:ext cx="430432" cy="379793"/>
                  </a:xfrm>
                  <a:custGeom>
                    <a:avLst/>
                    <a:gdLst/>
                    <a:ahLst/>
                    <a:cxnLst>
                      <a:cxn ang="0">
                        <a:pos x="162" y="0"/>
                      </a:cxn>
                      <a:cxn ang="0">
                        <a:pos x="174" y="6"/>
                      </a:cxn>
                      <a:cxn ang="0">
                        <a:pos x="174" y="12"/>
                      </a:cxn>
                      <a:cxn ang="0">
                        <a:pos x="180" y="18"/>
                      </a:cxn>
                      <a:cxn ang="0">
                        <a:pos x="180" y="24"/>
                      </a:cxn>
                      <a:cxn ang="0">
                        <a:pos x="186" y="24"/>
                      </a:cxn>
                      <a:cxn ang="0">
                        <a:pos x="192" y="24"/>
                      </a:cxn>
                      <a:cxn ang="0">
                        <a:pos x="204" y="18"/>
                      </a:cxn>
                      <a:cxn ang="0">
                        <a:pos x="204" y="12"/>
                      </a:cxn>
                      <a:cxn ang="0">
                        <a:pos x="204" y="42"/>
                      </a:cxn>
                      <a:cxn ang="0">
                        <a:pos x="198" y="84"/>
                      </a:cxn>
                      <a:cxn ang="0">
                        <a:pos x="168" y="126"/>
                      </a:cxn>
                      <a:cxn ang="0">
                        <a:pos x="174" y="144"/>
                      </a:cxn>
                      <a:cxn ang="0">
                        <a:pos x="174" y="150"/>
                      </a:cxn>
                      <a:cxn ang="0">
                        <a:pos x="156" y="156"/>
                      </a:cxn>
                      <a:cxn ang="0">
                        <a:pos x="156" y="168"/>
                      </a:cxn>
                      <a:cxn ang="0">
                        <a:pos x="150" y="174"/>
                      </a:cxn>
                      <a:cxn ang="0">
                        <a:pos x="138" y="180"/>
                      </a:cxn>
                      <a:cxn ang="0">
                        <a:pos x="132" y="180"/>
                      </a:cxn>
                      <a:cxn ang="0">
                        <a:pos x="126" y="180"/>
                      </a:cxn>
                      <a:cxn ang="0">
                        <a:pos x="126" y="174"/>
                      </a:cxn>
                      <a:cxn ang="0">
                        <a:pos x="114" y="174"/>
                      </a:cxn>
                      <a:cxn ang="0">
                        <a:pos x="108" y="174"/>
                      </a:cxn>
                      <a:cxn ang="0">
                        <a:pos x="102" y="174"/>
                      </a:cxn>
                      <a:cxn ang="0">
                        <a:pos x="96" y="168"/>
                      </a:cxn>
                      <a:cxn ang="0">
                        <a:pos x="96" y="174"/>
                      </a:cxn>
                      <a:cxn ang="0">
                        <a:pos x="96" y="180"/>
                      </a:cxn>
                      <a:cxn ang="0">
                        <a:pos x="90" y="180"/>
                      </a:cxn>
                      <a:cxn ang="0">
                        <a:pos x="84" y="180"/>
                      </a:cxn>
                      <a:cxn ang="0">
                        <a:pos x="72" y="174"/>
                      </a:cxn>
                      <a:cxn ang="0">
                        <a:pos x="66" y="168"/>
                      </a:cxn>
                      <a:cxn ang="0">
                        <a:pos x="66" y="162"/>
                      </a:cxn>
                      <a:cxn ang="0">
                        <a:pos x="18" y="126"/>
                      </a:cxn>
                      <a:cxn ang="0">
                        <a:pos x="12" y="120"/>
                      </a:cxn>
                      <a:cxn ang="0">
                        <a:pos x="12" y="114"/>
                      </a:cxn>
                      <a:cxn ang="0">
                        <a:pos x="6" y="108"/>
                      </a:cxn>
                      <a:cxn ang="0">
                        <a:pos x="6" y="102"/>
                      </a:cxn>
                      <a:cxn ang="0">
                        <a:pos x="6" y="90"/>
                      </a:cxn>
                      <a:cxn ang="0">
                        <a:pos x="0" y="78"/>
                      </a:cxn>
                      <a:cxn ang="0">
                        <a:pos x="6" y="60"/>
                      </a:cxn>
                      <a:cxn ang="0">
                        <a:pos x="6" y="48"/>
                      </a:cxn>
                      <a:cxn ang="0">
                        <a:pos x="18" y="42"/>
                      </a:cxn>
                      <a:cxn ang="0">
                        <a:pos x="18" y="36"/>
                      </a:cxn>
                      <a:cxn ang="0">
                        <a:pos x="30" y="36"/>
                      </a:cxn>
                      <a:cxn ang="0">
                        <a:pos x="42" y="36"/>
                      </a:cxn>
                      <a:cxn ang="0">
                        <a:pos x="48" y="36"/>
                      </a:cxn>
                      <a:cxn ang="0">
                        <a:pos x="60" y="30"/>
                      </a:cxn>
                      <a:cxn ang="0">
                        <a:pos x="60" y="24"/>
                      </a:cxn>
                      <a:cxn ang="0">
                        <a:pos x="66" y="24"/>
                      </a:cxn>
                      <a:cxn ang="0">
                        <a:pos x="84" y="24"/>
                      </a:cxn>
                      <a:cxn ang="0">
                        <a:pos x="90" y="24"/>
                      </a:cxn>
                      <a:cxn ang="0">
                        <a:pos x="90" y="36"/>
                      </a:cxn>
                      <a:cxn ang="0">
                        <a:pos x="96" y="36"/>
                      </a:cxn>
                      <a:cxn ang="0">
                        <a:pos x="108" y="42"/>
                      </a:cxn>
                      <a:cxn ang="0">
                        <a:pos x="114" y="36"/>
                      </a:cxn>
                      <a:cxn ang="0">
                        <a:pos x="120" y="24"/>
                      </a:cxn>
                      <a:cxn ang="0">
                        <a:pos x="120" y="6"/>
                      </a:cxn>
                      <a:cxn ang="0">
                        <a:pos x="120" y="0"/>
                      </a:cxn>
                      <a:cxn ang="0">
                        <a:pos x="162" y="0"/>
                      </a:cxn>
                    </a:cxnLst>
                    <a:rect l="0" t="0" r="r" b="b"/>
                    <a:pathLst>
                      <a:path w="204" h="180">
                        <a:moveTo>
                          <a:pt x="162" y="0"/>
                        </a:moveTo>
                        <a:lnTo>
                          <a:pt x="174" y="6"/>
                        </a:lnTo>
                        <a:lnTo>
                          <a:pt x="174" y="12"/>
                        </a:lnTo>
                        <a:lnTo>
                          <a:pt x="180" y="18"/>
                        </a:lnTo>
                        <a:lnTo>
                          <a:pt x="180" y="24"/>
                        </a:lnTo>
                        <a:lnTo>
                          <a:pt x="186" y="24"/>
                        </a:lnTo>
                        <a:lnTo>
                          <a:pt x="192" y="24"/>
                        </a:lnTo>
                        <a:lnTo>
                          <a:pt x="204" y="18"/>
                        </a:lnTo>
                        <a:lnTo>
                          <a:pt x="204" y="12"/>
                        </a:lnTo>
                        <a:lnTo>
                          <a:pt x="204" y="42"/>
                        </a:lnTo>
                        <a:lnTo>
                          <a:pt x="198" y="84"/>
                        </a:lnTo>
                        <a:lnTo>
                          <a:pt x="168" y="126"/>
                        </a:lnTo>
                        <a:lnTo>
                          <a:pt x="174" y="144"/>
                        </a:lnTo>
                        <a:lnTo>
                          <a:pt x="174" y="150"/>
                        </a:lnTo>
                        <a:lnTo>
                          <a:pt x="156" y="156"/>
                        </a:lnTo>
                        <a:lnTo>
                          <a:pt x="156" y="168"/>
                        </a:lnTo>
                        <a:lnTo>
                          <a:pt x="150" y="174"/>
                        </a:lnTo>
                        <a:lnTo>
                          <a:pt x="138" y="180"/>
                        </a:lnTo>
                        <a:lnTo>
                          <a:pt x="132" y="180"/>
                        </a:lnTo>
                        <a:lnTo>
                          <a:pt x="126" y="180"/>
                        </a:lnTo>
                        <a:lnTo>
                          <a:pt x="126" y="174"/>
                        </a:lnTo>
                        <a:lnTo>
                          <a:pt x="114" y="174"/>
                        </a:lnTo>
                        <a:lnTo>
                          <a:pt x="108" y="174"/>
                        </a:lnTo>
                        <a:lnTo>
                          <a:pt x="102" y="174"/>
                        </a:lnTo>
                        <a:lnTo>
                          <a:pt x="96" y="168"/>
                        </a:lnTo>
                        <a:lnTo>
                          <a:pt x="96" y="174"/>
                        </a:lnTo>
                        <a:lnTo>
                          <a:pt x="96" y="180"/>
                        </a:lnTo>
                        <a:lnTo>
                          <a:pt x="90" y="180"/>
                        </a:lnTo>
                        <a:lnTo>
                          <a:pt x="84" y="180"/>
                        </a:lnTo>
                        <a:lnTo>
                          <a:pt x="72" y="174"/>
                        </a:lnTo>
                        <a:lnTo>
                          <a:pt x="66" y="168"/>
                        </a:lnTo>
                        <a:lnTo>
                          <a:pt x="66" y="162"/>
                        </a:lnTo>
                        <a:lnTo>
                          <a:pt x="18" y="126"/>
                        </a:lnTo>
                        <a:lnTo>
                          <a:pt x="12" y="120"/>
                        </a:lnTo>
                        <a:lnTo>
                          <a:pt x="12" y="114"/>
                        </a:lnTo>
                        <a:lnTo>
                          <a:pt x="6" y="108"/>
                        </a:lnTo>
                        <a:lnTo>
                          <a:pt x="6" y="102"/>
                        </a:lnTo>
                        <a:lnTo>
                          <a:pt x="6" y="90"/>
                        </a:lnTo>
                        <a:lnTo>
                          <a:pt x="0" y="78"/>
                        </a:lnTo>
                        <a:lnTo>
                          <a:pt x="6" y="60"/>
                        </a:lnTo>
                        <a:lnTo>
                          <a:pt x="6" y="48"/>
                        </a:lnTo>
                        <a:lnTo>
                          <a:pt x="18" y="42"/>
                        </a:lnTo>
                        <a:lnTo>
                          <a:pt x="18" y="36"/>
                        </a:lnTo>
                        <a:lnTo>
                          <a:pt x="30" y="36"/>
                        </a:lnTo>
                        <a:lnTo>
                          <a:pt x="42" y="36"/>
                        </a:lnTo>
                        <a:lnTo>
                          <a:pt x="48" y="36"/>
                        </a:lnTo>
                        <a:lnTo>
                          <a:pt x="60" y="30"/>
                        </a:lnTo>
                        <a:lnTo>
                          <a:pt x="60" y="24"/>
                        </a:lnTo>
                        <a:lnTo>
                          <a:pt x="66" y="24"/>
                        </a:lnTo>
                        <a:lnTo>
                          <a:pt x="84" y="24"/>
                        </a:lnTo>
                        <a:lnTo>
                          <a:pt x="90" y="24"/>
                        </a:lnTo>
                        <a:lnTo>
                          <a:pt x="90" y="36"/>
                        </a:lnTo>
                        <a:lnTo>
                          <a:pt x="96" y="36"/>
                        </a:lnTo>
                        <a:lnTo>
                          <a:pt x="108" y="42"/>
                        </a:lnTo>
                        <a:lnTo>
                          <a:pt x="114" y="36"/>
                        </a:lnTo>
                        <a:lnTo>
                          <a:pt x="120" y="24"/>
                        </a:lnTo>
                        <a:lnTo>
                          <a:pt x="120" y="6"/>
                        </a:lnTo>
                        <a:lnTo>
                          <a:pt x="120" y="0"/>
                        </a:lnTo>
                        <a:lnTo>
                          <a:pt x="162" y="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52" name="Freeform 837">
                    <a:extLst>
                      <a:ext uri="{FF2B5EF4-FFF2-40B4-BE49-F238E27FC236}">
                        <a16:creationId xmlns:a16="http://schemas.microsoft.com/office/drawing/2014/main" xmlns="" id="{514637FA-45CE-844A-B226-56F494AF77EF}"/>
                      </a:ext>
                    </a:extLst>
                  </p:cNvPr>
                  <p:cNvSpPr>
                    <a:spLocks/>
                  </p:cNvSpPr>
                  <p:nvPr/>
                </p:nvSpPr>
                <p:spPr bwMode="auto">
                  <a:xfrm>
                    <a:off x="5795245" y="4636497"/>
                    <a:ext cx="443092" cy="582349"/>
                  </a:xfrm>
                  <a:custGeom>
                    <a:avLst/>
                    <a:gdLst/>
                    <a:ahLst/>
                    <a:cxnLst>
                      <a:cxn ang="0">
                        <a:pos x="66" y="0"/>
                      </a:cxn>
                      <a:cxn ang="0">
                        <a:pos x="66" y="30"/>
                      </a:cxn>
                      <a:cxn ang="0">
                        <a:pos x="132" y="84"/>
                      </a:cxn>
                      <a:cxn ang="0">
                        <a:pos x="186" y="168"/>
                      </a:cxn>
                      <a:cxn ang="0">
                        <a:pos x="192" y="174"/>
                      </a:cxn>
                      <a:cxn ang="0">
                        <a:pos x="198" y="192"/>
                      </a:cxn>
                      <a:cxn ang="0">
                        <a:pos x="210" y="210"/>
                      </a:cxn>
                      <a:cxn ang="0">
                        <a:pos x="198" y="228"/>
                      </a:cxn>
                      <a:cxn ang="0">
                        <a:pos x="108" y="276"/>
                      </a:cxn>
                      <a:cxn ang="0">
                        <a:pos x="42" y="264"/>
                      </a:cxn>
                      <a:cxn ang="0">
                        <a:pos x="24" y="252"/>
                      </a:cxn>
                      <a:cxn ang="0">
                        <a:pos x="6" y="222"/>
                      </a:cxn>
                      <a:cxn ang="0">
                        <a:pos x="12" y="162"/>
                      </a:cxn>
                      <a:cxn ang="0">
                        <a:pos x="18" y="156"/>
                      </a:cxn>
                      <a:cxn ang="0">
                        <a:pos x="12" y="144"/>
                      </a:cxn>
                      <a:cxn ang="0">
                        <a:pos x="0" y="132"/>
                      </a:cxn>
                      <a:cxn ang="0">
                        <a:pos x="6" y="84"/>
                      </a:cxn>
                      <a:cxn ang="0">
                        <a:pos x="24" y="66"/>
                      </a:cxn>
                      <a:cxn ang="0">
                        <a:pos x="24" y="42"/>
                      </a:cxn>
                      <a:cxn ang="0">
                        <a:pos x="18" y="36"/>
                      </a:cxn>
                      <a:cxn ang="0">
                        <a:pos x="18" y="30"/>
                      </a:cxn>
                      <a:cxn ang="0">
                        <a:pos x="18" y="24"/>
                      </a:cxn>
                      <a:cxn ang="0">
                        <a:pos x="24" y="18"/>
                      </a:cxn>
                      <a:cxn ang="0">
                        <a:pos x="30" y="18"/>
                      </a:cxn>
                      <a:cxn ang="0">
                        <a:pos x="36" y="12"/>
                      </a:cxn>
                      <a:cxn ang="0">
                        <a:pos x="36" y="6"/>
                      </a:cxn>
                      <a:cxn ang="0">
                        <a:pos x="36" y="0"/>
                      </a:cxn>
                      <a:cxn ang="0">
                        <a:pos x="42" y="0"/>
                      </a:cxn>
                      <a:cxn ang="0">
                        <a:pos x="48" y="6"/>
                      </a:cxn>
                      <a:cxn ang="0">
                        <a:pos x="54" y="6"/>
                      </a:cxn>
                      <a:cxn ang="0">
                        <a:pos x="66" y="0"/>
                      </a:cxn>
                    </a:cxnLst>
                    <a:rect l="0" t="0" r="r" b="b"/>
                    <a:pathLst>
                      <a:path w="210" h="276">
                        <a:moveTo>
                          <a:pt x="66" y="0"/>
                        </a:moveTo>
                        <a:lnTo>
                          <a:pt x="66" y="30"/>
                        </a:lnTo>
                        <a:lnTo>
                          <a:pt x="132" y="84"/>
                        </a:lnTo>
                        <a:lnTo>
                          <a:pt x="186" y="168"/>
                        </a:lnTo>
                        <a:lnTo>
                          <a:pt x="192" y="174"/>
                        </a:lnTo>
                        <a:lnTo>
                          <a:pt x="198" y="192"/>
                        </a:lnTo>
                        <a:lnTo>
                          <a:pt x="210" y="210"/>
                        </a:lnTo>
                        <a:lnTo>
                          <a:pt x="198" y="228"/>
                        </a:lnTo>
                        <a:lnTo>
                          <a:pt x="108" y="276"/>
                        </a:lnTo>
                        <a:lnTo>
                          <a:pt x="42" y="264"/>
                        </a:lnTo>
                        <a:lnTo>
                          <a:pt x="24" y="252"/>
                        </a:lnTo>
                        <a:lnTo>
                          <a:pt x="6" y="222"/>
                        </a:lnTo>
                        <a:lnTo>
                          <a:pt x="12" y="162"/>
                        </a:lnTo>
                        <a:lnTo>
                          <a:pt x="18" y="156"/>
                        </a:lnTo>
                        <a:lnTo>
                          <a:pt x="12" y="144"/>
                        </a:lnTo>
                        <a:lnTo>
                          <a:pt x="0" y="132"/>
                        </a:lnTo>
                        <a:lnTo>
                          <a:pt x="6" y="84"/>
                        </a:lnTo>
                        <a:lnTo>
                          <a:pt x="24" y="66"/>
                        </a:lnTo>
                        <a:lnTo>
                          <a:pt x="24" y="42"/>
                        </a:lnTo>
                        <a:lnTo>
                          <a:pt x="18" y="36"/>
                        </a:lnTo>
                        <a:lnTo>
                          <a:pt x="18" y="30"/>
                        </a:lnTo>
                        <a:lnTo>
                          <a:pt x="18" y="24"/>
                        </a:lnTo>
                        <a:lnTo>
                          <a:pt x="24" y="18"/>
                        </a:lnTo>
                        <a:lnTo>
                          <a:pt x="30" y="18"/>
                        </a:lnTo>
                        <a:lnTo>
                          <a:pt x="36" y="12"/>
                        </a:lnTo>
                        <a:lnTo>
                          <a:pt x="36" y="6"/>
                        </a:lnTo>
                        <a:lnTo>
                          <a:pt x="36" y="0"/>
                        </a:lnTo>
                        <a:lnTo>
                          <a:pt x="42" y="0"/>
                        </a:lnTo>
                        <a:lnTo>
                          <a:pt x="48" y="6"/>
                        </a:lnTo>
                        <a:lnTo>
                          <a:pt x="54" y="6"/>
                        </a:lnTo>
                        <a:lnTo>
                          <a:pt x="66" y="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53" name="Freeform 842">
                    <a:extLst>
                      <a:ext uri="{FF2B5EF4-FFF2-40B4-BE49-F238E27FC236}">
                        <a16:creationId xmlns:a16="http://schemas.microsoft.com/office/drawing/2014/main" xmlns="" id="{1A9A780D-393C-8C49-AA78-DCCBEFD46EBC}"/>
                      </a:ext>
                    </a:extLst>
                  </p:cNvPr>
                  <p:cNvSpPr>
                    <a:spLocks/>
                  </p:cNvSpPr>
                  <p:nvPr/>
                </p:nvSpPr>
                <p:spPr bwMode="auto">
                  <a:xfrm>
                    <a:off x="5440771" y="5661938"/>
                    <a:ext cx="708947" cy="354473"/>
                  </a:xfrm>
                  <a:custGeom>
                    <a:avLst/>
                    <a:gdLst/>
                    <a:ahLst/>
                    <a:cxnLst>
                      <a:cxn ang="0">
                        <a:pos x="336" y="168"/>
                      </a:cxn>
                      <a:cxn ang="0">
                        <a:pos x="294" y="168"/>
                      </a:cxn>
                      <a:cxn ang="0">
                        <a:pos x="144" y="168"/>
                      </a:cxn>
                      <a:cxn ang="0">
                        <a:pos x="66" y="168"/>
                      </a:cxn>
                      <a:cxn ang="0">
                        <a:pos x="6" y="162"/>
                      </a:cxn>
                      <a:cxn ang="0">
                        <a:pos x="18" y="150"/>
                      </a:cxn>
                      <a:cxn ang="0">
                        <a:pos x="18" y="138"/>
                      </a:cxn>
                      <a:cxn ang="0">
                        <a:pos x="0" y="90"/>
                      </a:cxn>
                      <a:cxn ang="0">
                        <a:pos x="108" y="12"/>
                      </a:cxn>
                      <a:cxn ang="0">
                        <a:pos x="126" y="6"/>
                      </a:cxn>
                      <a:cxn ang="0">
                        <a:pos x="150" y="0"/>
                      </a:cxn>
                      <a:cxn ang="0">
                        <a:pos x="228" y="6"/>
                      </a:cxn>
                      <a:cxn ang="0">
                        <a:pos x="234" y="6"/>
                      </a:cxn>
                      <a:cxn ang="0">
                        <a:pos x="234" y="18"/>
                      </a:cxn>
                      <a:cxn ang="0">
                        <a:pos x="240" y="30"/>
                      </a:cxn>
                      <a:cxn ang="0">
                        <a:pos x="240" y="48"/>
                      </a:cxn>
                      <a:cxn ang="0">
                        <a:pos x="252" y="54"/>
                      </a:cxn>
                      <a:cxn ang="0">
                        <a:pos x="258" y="54"/>
                      </a:cxn>
                      <a:cxn ang="0">
                        <a:pos x="270" y="54"/>
                      </a:cxn>
                      <a:cxn ang="0">
                        <a:pos x="270" y="60"/>
                      </a:cxn>
                      <a:cxn ang="0">
                        <a:pos x="282" y="66"/>
                      </a:cxn>
                      <a:cxn ang="0">
                        <a:pos x="294" y="72"/>
                      </a:cxn>
                      <a:cxn ang="0">
                        <a:pos x="306" y="72"/>
                      </a:cxn>
                      <a:cxn ang="0">
                        <a:pos x="312" y="78"/>
                      </a:cxn>
                      <a:cxn ang="0">
                        <a:pos x="300" y="114"/>
                      </a:cxn>
                      <a:cxn ang="0">
                        <a:pos x="336" y="168"/>
                      </a:cxn>
                    </a:cxnLst>
                    <a:rect l="0" t="0" r="r" b="b"/>
                    <a:pathLst>
                      <a:path w="336" h="168">
                        <a:moveTo>
                          <a:pt x="336" y="168"/>
                        </a:moveTo>
                        <a:lnTo>
                          <a:pt x="294" y="168"/>
                        </a:lnTo>
                        <a:lnTo>
                          <a:pt x="144" y="168"/>
                        </a:lnTo>
                        <a:lnTo>
                          <a:pt x="66" y="168"/>
                        </a:lnTo>
                        <a:lnTo>
                          <a:pt x="6" y="162"/>
                        </a:lnTo>
                        <a:lnTo>
                          <a:pt x="18" y="150"/>
                        </a:lnTo>
                        <a:lnTo>
                          <a:pt x="18" y="138"/>
                        </a:lnTo>
                        <a:lnTo>
                          <a:pt x="0" y="90"/>
                        </a:lnTo>
                        <a:lnTo>
                          <a:pt x="108" y="12"/>
                        </a:lnTo>
                        <a:lnTo>
                          <a:pt x="126" y="6"/>
                        </a:lnTo>
                        <a:lnTo>
                          <a:pt x="150" y="0"/>
                        </a:lnTo>
                        <a:lnTo>
                          <a:pt x="228" y="6"/>
                        </a:lnTo>
                        <a:lnTo>
                          <a:pt x="234" y="6"/>
                        </a:lnTo>
                        <a:lnTo>
                          <a:pt x="234" y="18"/>
                        </a:lnTo>
                        <a:lnTo>
                          <a:pt x="240" y="30"/>
                        </a:lnTo>
                        <a:lnTo>
                          <a:pt x="240" y="48"/>
                        </a:lnTo>
                        <a:lnTo>
                          <a:pt x="252" y="54"/>
                        </a:lnTo>
                        <a:lnTo>
                          <a:pt x="258" y="54"/>
                        </a:lnTo>
                        <a:lnTo>
                          <a:pt x="270" y="54"/>
                        </a:lnTo>
                        <a:lnTo>
                          <a:pt x="270" y="60"/>
                        </a:lnTo>
                        <a:lnTo>
                          <a:pt x="282" y="66"/>
                        </a:lnTo>
                        <a:lnTo>
                          <a:pt x="294" y="72"/>
                        </a:lnTo>
                        <a:lnTo>
                          <a:pt x="306" y="72"/>
                        </a:lnTo>
                        <a:lnTo>
                          <a:pt x="312" y="78"/>
                        </a:lnTo>
                        <a:lnTo>
                          <a:pt x="300" y="114"/>
                        </a:lnTo>
                        <a:lnTo>
                          <a:pt x="336" y="168"/>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54" name="Freeform 843">
                    <a:extLst>
                      <a:ext uri="{FF2B5EF4-FFF2-40B4-BE49-F238E27FC236}">
                        <a16:creationId xmlns:a16="http://schemas.microsoft.com/office/drawing/2014/main" xmlns="" id="{878C9E67-8D0C-434A-AA5C-12950393F46D}"/>
                      </a:ext>
                    </a:extLst>
                  </p:cNvPr>
                  <p:cNvSpPr>
                    <a:spLocks/>
                  </p:cNvSpPr>
                  <p:nvPr/>
                </p:nvSpPr>
                <p:spPr bwMode="auto">
                  <a:xfrm>
                    <a:off x="5934502" y="5497361"/>
                    <a:ext cx="493731" cy="519050"/>
                  </a:xfrm>
                  <a:custGeom>
                    <a:avLst/>
                    <a:gdLst/>
                    <a:ahLst/>
                    <a:cxnLst>
                      <a:cxn ang="0">
                        <a:pos x="234" y="60"/>
                      </a:cxn>
                      <a:cxn ang="0">
                        <a:pos x="228" y="66"/>
                      </a:cxn>
                      <a:cxn ang="0">
                        <a:pos x="222" y="60"/>
                      </a:cxn>
                      <a:cxn ang="0">
                        <a:pos x="216" y="60"/>
                      </a:cxn>
                      <a:cxn ang="0">
                        <a:pos x="216" y="54"/>
                      </a:cxn>
                      <a:cxn ang="0">
                        <a:pos x="216" y="48"/>
                      </a:cxn>
                      <a:cxn ang="0">
                        <a:pos x="210" y="42"/>
                      </a:cxn>
                      <a:cxn ang="0">
                        <a:pos x="204" y="36"/>
                      </a:cxn>
                      <a:cxn ang="0">
                        <a:pos x="198" y="30"/>
                      </a:cxn>
                      <a:cxn ang="0">
                        <a:pos x="222" y="6"/>
                      </a:cxn>
                      <a:cxn ang="0">
                        <a:pos x="90" y="0"/>
                      </a:cxn>
                      <a:cxn ang="0">
                        <a:pos x="84" y="12"/>
                      </a:cxn>
                      <a:cxn ang="0">
                        <a:pos x="78" y="36"/>
                      </a:cxn>
                      <a:cxn ang="0">
                        <a:pos x="66" y="48"/>
                      </a:cxn>
                      <a:cxn ang="0">
                        <a:pos x="54" y="54"/>
                      </a:cxn>
                      <a:cxn ang="0">
                        <a:pos x="42" y="66"/>
                      </a:cxn>
                      <a:cxn ang="0">
                        <a:pos x="30" y="72"/>
                      </a:cxn>
                      <a:cxn ang="0">
                        <a:pos x="24" y="66"/>
                      </a:cxn>
                      <a:cxn ang="0">
                        <a:pos x="18" y="60"/>
                      </a:cxn>
                      <a:cxn ang="0">
                        <a:pos x="12" y="54"/>
                      </a:cxn>
                      <a:cxn ang="0">
                        <a:pos x="6" y="54"/>
                      </a:cxn>
                      <a:cxn ang="0">
                        <a:pos x="0" y="48"/>
                      </a:cxn>
                      <a:cxn ang="0">
                        <a:pos x="0" y="54"/>
                      </a:cxn>
                      <a:cxn ang="0">
                        <a:pos x="0" y="66"/>
                      </a:cxn>
                      <a:cxn ang="0">
                        <a:pos x="6" y="72"/>
                      </a:cxn>
                      <a:cxn ang="0">
                        <a:pos x="12" y="78"/>
                      </a:cxn>
                      <a:cxn ang="0">
                        <a:pos x="6" y="90"/>
                      </a:cxn>
                      <a:cxn ang="0">
                        <a:pos x="0" y="96"/>
                      </a:cxn>
                      <a:cxn ang="0">
                        <a:pos x="6" y="108"/>
                      </a:cxn>
                      <a:cxn ang="0">
                        <a:pos x="6" y="126"/>
                      </a:cxn>
                      <a:cxn ang="0">
                        <a:pos x="18" y="132"/>
                      </a:cxn>
                      <a:cxn ang="0">
                        <a:pos x="24" y="132"/>
                      </a:cxn>
                      <a:cxn ang="0">
                        <a:pos x="36" y="132"/>
                      </a:cxn>
                      <a:cxn ang="0">
                        <a:pos x="36" y="138"/>
                      </a:cxn>
                      <a:cxn ang="0">
                        <a:pos x="48" y="144"/>
                      </a:cxn>
                      <a:cxn ang="0">
                        <a:pos x="60" y="150"/>
                      </a:cxn>
                      <a:cxn ang="0">
                        <a:pos x="72" y="150"/>
                      </a:cxn>
                      <a:cxn ang="0">
                        <a:pos x="78" y="156"/>
                      </a:cxn>
                      <a:cxn ang="0">
                        <a:pos x="66" y="192"/>
                      </a:cxn>
                      <a:cxn ang="0">
                        <a:pos x="102" y="246"/>
                      </a:cxn>
                      <a:cxn ang="0">
                        <a:pos x="186" y="240"/>
                      </a:cxn>
                      <a:cxn ang="0">
                        <a:pos x="234" y="60"/>
                      </a:cxn>
                    </a:cxnLst>
                    <a:rect l="0" t="0" r="r" b="b"/>
                    <a:pathLst>
                      <a:path w="234" h="246">
                        <a:moveTo>
                          <a:pt x="234" y="60"/>
                        </a:moveTo>
                        <a:lnTo>
                          <a:pt x="228" y="66"/>
                        </a:lnTo>
                        <a:lnTo>
                          <a:pt x="222" y="60"/>
                        </a:lnTo>
                        <a:lnTo>
                          <a:pt x="216" y="60"/>
                        </a:lnTo>
                        <a:lnTo>
                          <a:pt x="216" y="54"/>
                        </a:lnTo>
                        <a:lnTo>
                          <a:pt x="216" y="48"/>
                        </a:lnTo>
                        <a:lnTo>
                          <a:pt x="210" y="42"/>
                        </a:lnTo>
                        <a:lnTo>
                          <a:pt x="204" y="36"/>
                        </a:lnTo>
                        <a:lnTo>
                          <a:pt x="198" y="30"/>
                        </a:lnTo>
                        <a:lnTo>
                          <a:pt x="222" y="6"/>
                        </a:lnTo>
                        <a:lnTo>
                          <a:pt x="90" y="0"/>
                        </a:lnTo>
                        <a:lnTo>
                          <a:pt x="84" y="12"/>
                        </a:lnTo>
                        <a:lnTo>
                          <a:pt x="78" y="36"/>
                        </a:lnTo>
                        <a:lnTo>
                          <a:pt x="66" y="48"/>
                        </a:lnTo>
                        <a:lnTo>
                          <a:pt x="54" y="54"/>
                        </a:lnTo>
                        <a:lnTo>
                          <a:pt x="42" y="66"/>
                        </a:lnTo>
                        <a:lnTo>
                          <a:pt x="30" y="72"/>
                        </a:lnTo>
                        <a:lnTo>
                          <a:pt x="24" y="66"/>
                        </a:lnTo>
                        <a:lnTo>
                          <a:pt x="18" y="60"/>
                        </a:lnTo>
                        <a:lnTo>
                          <a:pt x="12" y="54"/>
                        </a:lnTo>
                        <a:lnTo>
                          <a:pt x="6" y="54"/>
                        </a:lnTo>
                        <a:lnTo>
                          <a:pt x="0" y="48"/>
                        </a:lnTo>
                        <a:lnTo>
                          <a:pt x="0" y="54"/>
                        </a:lnTo>
                        <a:lnTo>
                          <a:pt x="0" y="66"/>
                        </a:lnTo>
                        <a:lnTo>
                          <a:pt x="6" y="72"/>
                        </a:lnTo>
                        <a:lnTo>
                          <a:pt x="12" y="78"/>
                        </a:lnTo>
                        <a:lnTo>
                          <a:pt x="6" y="90"/>
                        </a:lnTo>
                        <a:lnTo>
                          <a:pt x="0" y="96"/>
                        </a:lnTo>
                        <a:lnTo>
                          <a:pt x="6" y="108"/>
                        </a:lnTo>
                        <a:lnTo>
                          <a:pt x="6" y="126"/>
                        </a:lnTo>
                        <a:lnTo>
                          <a:pt x="18" y="132"/>
                        </a:lnTo>
                        <a:lnTo>
                          <a:pt x="24" y="132"/>
                        </a:lnTo>
                        <a:lnTo>
                          <a:pt x="36" y="132"/>
                        </a:lnTo>
                        <a:lnTo>
                          <a:pt x="36" y="138"/>
                        </a:lnTo>
                        <a:lnTo>
                          <a:pt x="48" y="144"/>
                        </a:lnTo>
                        <a:lnTo>
                          <a:pt x="60" y="150"/>
                        </a:lnTo>
                        <a:lnTo>
                          <a:pt x="72" y="150"/>
                        </a:lnTo>
                        <a:lnTo>
                          <a:pt x="78" y="156"/>
                        </a:lnTo>
                        <a:lnTo>
                          <a:pt x="66" y="192"/>
                        </a:lnTo>
                        <a:lnTo>
                          <a:pt x="102" y="246"/>
                        </a:lnTo>
                        <a:lnTo>
                          <a:pt x="186" y="240"/>
                        </a:lnTo>
                        <a:lnTo>
                          <a:pt x="234" y="6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55" name="Freeform 782">
                    <a:extLst>
                      <a:ext uri="{FF2B5EF4-FFF2-40B4-BE49-F238E27FC236}">
                        <a16:creationId xmlns:a16="http://schemas.microsoft.com/office/drawing/2014/main" xmlns="" id="{73BB9C68-044E-6647-B28C-00B2302FB9E3}"/>
                      </a:ext>
                    </a:extLst>
                  </p:cNvPr>
                  <p:cNvSpPr>
                    <a:spLocks/>
                  </p:cNvSpPr>
                  <p:nvPr/>
                </p:nvSpPr>
                <p:spPr bwMode="auto">
                  <a:xfrm>
                    <a:off x="8896887" y="3864252"/>
                    <a:ext cx="506391" cy="645648"/>
                  </a:xfrm>
                  <a:custGeom>
                    <a:avLst/>
                    <a:gdLst/>
                    <a:ahLst/>
                    <a:cxnLst>
                      <a:cxn ang="0">
                        <a:pos x="156" y="24"/>
                      </a:cxn>
                      <a:cxn ang="0">
                        <a:pos x="144" y="6"/>
                      </a:cxn>
                      <a:cxn ang="0">
                        <a:pos x="132" y="6"/>
                      </a:cxn>
                      <a:cxn ang="0">
                        <a:pos x="126" y="12"/>
                      </a:cxn>
                      <a:cxn ang="0">
                        <a:pos x="114" y="12"/>
                      </a:cxn>
                      <a:cxn ang="0">
                        <a:pos x="108" y="0"/>
                      </a:cxn>
                      <a:cxn ang="0">
                        <a:pos x="90" y="6"/>
                      </a:cxn>
                      <a:cxn ang="0">
                        <a:pos x="90" y="12"/>
                      </a:cxn>
                      <a:cxn ang="0">
                        <a:pos x="90" y="24"/>
                      </a:cxn>
                      <a:cxn ang="0">
                        <a:pos x="84" y="30"/>
                      </a:cxn>
                      <a:cxn ang="0">
                        <a:pos x="66" y="42"/>
                      </a:cxn>
                      <a:cxn ang="0">
                        <a:pos x="48" y="60"/>
                      </a:cxn>
                      <a:cxn ang="0">
                        <a:pos x="36" y="60"/>
                      </a:cxn>
                      <a:cxn ang="0">
                        <a:pos x="30" y="72"/>
                      </a:cxn>
                      <a:cxn ang="0">
                        <a:pos x="18" y="78"/>
                      </a:cxn>
                      <a:cxn ang="0">
                        <a:pos x="0" y="90"/>
                      </a:cxn>
                      <a:cxn ang="0">
                        <a:pos x="0" y="108"/>
                      </a:cxn>
                      <a:cxn ang="0">
                        <a:pos x="18" y="114"/>
                      </a:cxn>
                      <a:cxn ang="0">
                        <a:pos x="12" y="126"/>
                      </a:cxn>
                      <a:cxn ang="0">
                        <a:pos x="6" y="144"/>
                      </a:cxn>
                      <a:cxn ang="0">
                        <a:pos x="18" y="150"/>
                      </a:cxn>
                      <a:cxn ang="0">
                        <a:pos x="12" y="162"/>
                      </a:cxn>
                      <a:cxn ang="0">
                        <a:pos x="12" y="174"/>
                      </a:cxn>
                      <a:cxn ang="0">
                        <a:pos x="24" y="186"/>
                      </a:cxn>
                      <a:cxn ang="0">
                        <a:pos x="48" y="192"/>
                      </a:cxn>
                      <a:cxn ang="0">
                        <a:pos x="60" y="192"/>
                      </a:cxn>
                      <a:cxn ang="0">
                        <a:pos x="66" y="198"/>
                      </a:cxn>
                      <a:cxn ang="0">
                        <a:pos x="78" y="210"/>
                      </a:cxn>
                      <a:cxn ang="0">
                        <a:pos x="90" y="222"/>
                      </a:cxn>
                      <a:cxn ang="0">
                        <a:pos x="102" y="210"/>
                      </a:cxn>
                      <a:cxn ang="0">
                        <a:pos x="108" y="204"/>
                      </a:cxn>
                      <a:cxn ang="0">
                        <a:pos x="114" y="204"/>
                      </a:cxn>
                      <a:cxn ang="0">
                        <a:pos x="126" y="216"/>
                      </a:cxn>
                      <a:cxn ang="0">
                        <a:pos x="132" y="228"/>
                      </a:cxn>
                      <a:cxn ang="0">
                        <a:pos x="144" y="234"/>
                      </a:cxn>
                      <a:cxn ang="0">
                        <a:pos x="162" y="234"/>
                      </a:cxn>
                      <a:cxn ang="0">
                        <a:pos x="162" y="246"/>
                      </a:cxn>
                      <a:cxn ang="0">
                        <a:pos x="156" y="252"/>
                      </a:cxn>
                      <a:cxn ang="0">
                        <a:pos x="162" y="270"/>
                      </a:cxn>
                      <a:cxn ang="0">
                        <a:pos x="180" y="282"/>
                      </a:cxn>
                      <a:cxn ang="0">
                        <a:pos x="192" y="282"/>
                      </a:cxn>
                      <a:cxn ang="0">
                        <a:pos x="198" y="288"/>
                      </a:cxn>
                      <a:cxn ang="0">
                        <a:pos x="204" y="294"/>
                      </a:cxn>
                      <a:cxn ang="0">
                        <a:pos x="222" y="306"/>
                      </a:cxn>
                      <a:cxn ang="0">
                        <a:pos x="234" y="288"/>
                      </a:cxn>
                      <a:cxn ang="0">
                        <a:pos x="240" y="258"/>
                      </a:cxn>
                      <a:cxn ang="0">
                        <a:pos x="240" y="246"/>
                      </a:cxn>
                      <a:cxn ang="0">
                        <a:pos x="228" y="240"/>
                      </a:cxn>
                      <a:cxn ang="0">
                        <a:pos x="228" y="222"/>
                      </a:cxn>
                      <a:cxn ang="0">
                        <a:pos x="228" y="198"/>
                      </a:cxn>
                      <a:cxn ang="0">
                        <a:pos x="222" y="180"/>
                      </a:cxn>
                      <a:cxn ang="0">
                        <a:pos x="204" y="168"/>
                      </a:cxn>
                      <a:cxn ang="0">
                        <a:pos x="198" y="144"/>
                      </a:cxn>
                      <a:cxn ang="0">
                        <a:pos x="198" y="126"/>
                      </a:cxn>
                      <a:cxn ang="0">
                        <a:pos x="180" y="72"/>
                      </a:cxn>
                      <a:cxn ang="0">
                        <a:pos x="168" y="54"/>
                      </a:cxn>
                      <a:cxn ang="0">
                        <a:pos x="174" y="42"/>
                      </a:cxn>
                      <a:cxn ang="0">
                        <a:pos x="168" y="30"/>
                      </a:cxn>
                    </a:cxnLst>
                    <a:rect l="0" t="0" r="r" b="b"/>
                    <a:pathLst>
                      <a:path w="240" h="306">
                        <a:moveTo>
                          <a:pt x="162" y="24"/>
                        </a:moveTo>
                        <a:lnTo>
                          <a:pt x="156" y="24"/>
                        </a:lnTo>
                        <a:lnTo>
                          <a:pt x="144" y="12"/>
                        </a:lnTo>
                        <a:lnTo>
                          <a:pt x="144" y="6"/>
                        </a:lnTo>
                        <a:lnTo>
                          <a:pt x="138" y="6"/>
                        </a:lnTo>
                        <a:lnTo>
                          <a:pt x="132" y="6"/>
                        </a:lnTo>
                        <a:lnTo>
                          <a:pt x="132" y="12"/>
                        </a:lnTo>
                        <a:lnTo>
                          <a:pt x="126" y="12"/>
                        </a:lnTo>
                        <a:lnTo>
                          <a:pt x="120" y="18"/>
                        </a:lnTo>
                        <a:lnTo>
                          <a:pt x="114" y="12"/>
                        </a:lnTo>
                        <a:lnTo>
                          <a:pt x="108" y="6"/>
                        </a:lnTo>
                        <a:lnTo>
                          <a:pt x="108" y="0"/>
                        </a:lnTo>
                        <a:lnTo>
                          <a:pt x="96" y="0"/>
                        </a:lnTo>
                        <a:lnTo>
                          <a:pt x="90" y="6"/>
                        </a:lnTo>
                        <a:lnTo>
                          <a:pt x="84" y="6"/>
                        </a:lnTo>
                        <a:lnTo>
                          <a:pt x="90" y="12"/>
                        </a:lnTo>
                        <a:lnTo>
                          <a:pt x="90" y="18"/>
                        </a:lnTo>
                        <a:lnTo>
                          <a:pt x="90" y="24"/>
                        </a:lnTo>
                        <a:lnTo>
                          <a:pt x="90" y="30"/>
                        </a:lnTo>
                        <a:lnTo>
                          <a:pt x="84" y="30"/>
                        </a:lnTo>
                        <a:lnTo>
                          <a:pt x="78" y="36"/>
                        </a:lnTo>
                        <a:lnTo>
                          <a:pt x="66" y="42"/>
                        </a:lnTo>
                        <a:lnTo>
                          <a:pt x="54" y="48"/>
                        </a:lnTo>
                        <a:lnTo>
                          <a:pt x="48" y="60"/>
                        </a:lnTo>
                        <a:lnTo>
                          <a:pt x="42" y="60"/>
                        </a:lnTo>
                        <a:lnTo>
                          <a:pt x="36" y="60"/>
                        </a:lnTo>
                        <a:lnTo>
                          <a:pt x="30" y="66"/>
                        </a:lnTo>
                        <a:lnTo>
                          <a:pt x="30" y="72"/>
                        </a:lnTo>
                        <a:lnTo>
                          <a:pt x="24" y="78"/>
                        </a:lnTo>
                        <a:lnTo>
                          <a:pt x="18" y="78"/>
                        </a:lnTo>
                        <a:lnTo>
                          <a:pt x="6" y="90"/>
                        </a:lnTo>
                        <a:lnTo>
                          <a:pt x="0" y="90"/>
                        </a:lnTo>
                        <a:lnTo>
                          <a:pt x="0" y="102"/>
                        </a:lnTo>
                        <a:lnTo>
                          <a:pt x="0" y="108"/>
                        </a:lnTo>
                        <a:lnTo>
                          <a:pt x="12" y="108"/>
                        </a:lnTo>
                        <a:lnTo>
                          <a:pt x="18" y="114"/>
                        </a:lnTo>
                        <a:lnTo>
                          <a:pt x="18" y="120"/>
                        </a:lnTo>
                        <a:lnTo>
                          <a:pt x="12" y="126"/>
                        </a:lnTo>
                        <a:lnTo>
                          <a:pt x="6" y="132"/>
                        </a:lnTo>
                        <a:lnTo>
                          <a:pt x="6" y="144"/>
                        </a:lnTo>
                        <a:lnTo>
                          <a:pt x="12" y="150"/>
                        </a:lnTo>
                        <a:lnTo>
                          <a:pt x="18" y="150"/>
                        </a:lnTo>
                        <a:lnTo>
                          <a:pt x="12" y="156"/>
                        </a:lnTo>
                        <a:lnTo>
                          <a:pt x="12" y="162"/>
                        </a:lnTo>
                        <a:lnTo>
                          <a:pt x="12" y="168"/>
                        </a:lnTo>
                        <a:lnTo>
                          <a:pt x="12" y="174"/>
                        </a:lnTo>
                        <a:lnTo>
                          <a:pt x="18" y="180"/>
                        </a:lnTo>
                        <a:lnTo>
                          <a:pt x="24" y="186"/>
                        </a:lnTo>
                        <a:lnTo>
                          <a:pt x="30" y="192"/>
                        </a:lnTo>
                        <a:lnTo>
                          <a:pt x="48" y="192"/>
                        </a:lnTo>
                        <a:lnTo>
                          <a:pt x="54" y="192"/>
                        </a:lnTo>
                        <a:lnTo>
                          <a:pt x="60" y="192"/>
                        </a:lnTo>
                        <a:lnTo>
                          <a:pt x="60" y="198"/>
                        </a:lnTo>
                        <a:lnTo>
                          <a:pt x="66" y="198"/>
                        </a:lnTo>
                        <a:lnTo>
                          <a:pt x="78" y="204"/>
                        </a:lnTo>
                        <a:lnTo>
                          <a:pt x="78" y="210"/>
                        </a:lnTo>
                        <a:lnTo>
                          <a:pt x="84" y="216"/>
                        </a:lnTo>
                        <a:lnTo>
                          <a:pt x="90" y="222"/>
                        </a:lnTo>
                        <a:lnTo>
                          <a:pt x="96" y="216"/>
                        </a:lnTo>
                        <a:lnTo>
                          <a:pt x="102" y="210"/>
                        </a:lnTo>
                        <a:lnTo>
                          <a:pt x="108" y="210"/>
                        </a:lnTo>
                        <a:lnTo>
                          <a:pt x="108" y="204"/>
                        </a:lnTo>
                        <a:lnTo>
                          <a:pt x="114" y="198"/>
                        </a:lnTo>
                        <a:lnTo>
                          <a:pt x="114" y="204"/>
                        </a:lnTo>
                        <a:lnTo>
                          <a:pt x="126" y="210"/>
                        </a:lnTo>
                        <a:lnTo>
                          <a:pt x="126" y="216"/>
                        </a:lnTo>
                        <a:lnTo>
                          <a:pt x="126" y="222"/>
                        </a:lnTo>
                        <a:lnTo>
                          <a:pt x="132" y="228"/>
                        </a:lnTo>
                        <a:lnTo>
                          <a:pt x="138" y="234"/>
                        </a:lnTo>
                        <a:lnTo>
                          <a:pt x="144" y="234"/>
                        </a:lnTo>
                        <a:lnTo>
                          <a:pt x="150" y="234"/>
                        </a:lnTo>
                        <a:lnTo>
                          <a:pt x="162" y="234"/>
                        </a:lnTo>
                        <a:lnTo>
                          <a:pt x="162" y="240"/>
                        </a:lnTo>
                        <a:lnTo>
                          <a:pt x="162" y="246"/>
                        </a:lnTo>
                        <a:lnTo>
                          <a:pt x="156" y="246"/>
                        </a:lnTo>
                        <a:lnTo>
                          <a:pt x="156" y="252"/>
                        </a:lnTo>
                        <a:lnTo>
                          <a:pt x="162" y="264"/>
                        </a:lnTo>
                        <a:lnTo>
                          <a:pt x="162" y="270"/>
                        </a:lnTo>
                        <a:lnTo>
                          <a:pt x="168" y="276"/>
                        </a:lnTo>
                        <a:lnTo>
                          <a:pt x="180" y="282"/>
                        </a:lnTo>
                        <a:lnTo>
                          <a:pt x="186" y="282"/>
                        </a:lnTo>
                        <a:lnTo>
                          <a:pt x="192" y="282"/>
                        </a:lnTo>
                        <a:lnTo>
                          <a:pt x="198" y="282"/>
                        </a:lnTo>
                        <a:lnTo>
                          <a:pt x="198" y="288"/>
                        </a:lnTo>
                        <a:lnTo>
                          <a:pt x="198" y="294"/>
                        </a:lnTo>
                        <a:lnTo>
                          <a:pt x="204" y="294"/>
                        </a:lnTo>
                        <a:lnTo>
                          <a:pt x="216" y="306"/>
                        </a:lnTo>
                        <a:lnTo>
                          <a:pt x="222" y="306"/>
                        </a:lnTo>
                        <a:lnTo>
                          <a:pt x="228" y="300"/>
                        </a:lnTo>
                        <a:lnTo>
                          <a:pt x="234" y="288"/>
                        </a:lnTo>
                        <a:lnTo>
                          <a:pt x="234" y="270"/>
                        </a:lnTo>
                        <a:lnTo>
                          <a:pt x="240" y="258"/>
                        </a:lnTo>
                        <a:lnTo>
                          <a:pt x="240" y="252"/>
                        </a:lnTo>
                        <a:lnTo>
                          <a:pt x="240" y="246"/>
                        </a:lnTo>
                        <a:lnTo>
                          <a:pt x="234" y="240"/>
                        </a:lnTo>
                        <a:lnTo>
                          <a:pt x="228" y="240"/>
                        </a:lnTo>
                        <a:lnTo>
                          <a:pt x="228" y="228"/>
                        </a:lnTo>
                        <a:lnTo>
                          <a:pt x="228" y="222"/>
                        </a:lnTo>
                        <a:lnTo>
                          <a:pt x="228" y="216"/>
                        </a:lnTo>
                        <a:lnTo>
                          <a:pt x="228" y="198"/>
                        </a:lnTo>
                        <a:lnTo>
                          <a:pt x="228" y="186"/>
                        </a:lnTo>
                        <a:lnTo>
                          <a:pt x="222" y="180"/>
                        </a:lnTo>
                        <a:lnTo>
                          <a:pt x="210" y="180"/>
                        </a:lnTo>
                        <a:lnTo>
                          <a:pt x="204" y="168"/>
                        </a:lnTo>
                        <a:lnTo>
                          <a:pt x="198" y="162"/>
                        </a:lnTo>
                        <a:lnTo>
                          <a:pt x="198" y="144"/>
                        </a:lnTo>
                        <a:lnTo>
                          <a:pt x="198" y="132"/>
                        </a:lnTo>
                        <a:lnTo>
                          <a:pt x="198" y="126"/>
                        </a:lnTo>
                        <a:lnTo>
                          <a:pt x="192" y="72"/>
                        </a:lnTo>
                        <a:lnTo>
                          <a:pt x="180" y="72"/>
                        </a:lnTo>
                        <a:lnTo>
                          <a:pt x="174" y="66"/>
                        </a:lnTo>
                        <a:lnTo>
                          <a:pt x="168" y="54"/>
                        </a:lnTo>
                        <a:lnTo>
                          <a:pt x="168" y="48"/>
                        </a:lnTo>
                        <a:lnTo>
                          <a:pt x="174" y="42"/>
                        </a:lnTo>
                        <a:lnTo>
                          <a:pt x="174" y="36"/>
                        </a:lnTo>
                        <a:lnTo>
                          <a:pt x="168" y="30"/>
                        </a:lnTo>
                        <a:lnTo>
                          <a:pt x="162" y="2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56" name="Freeform 783">
                    <a:extLst>
                      <a:ext uri="{FF2B5EF4-FFF2-40B4-BE49-F238E27FC236}">
                        <a16:creationId xmlns:a16="http://schemas.microsoft.com/office/drawing/2014/main" xmlns="" id="{7D2FE0F3-3F8B-AC48-85F4-F0CEA1B5F2D2}"/>
                      </a:ext>
                    </a:extLst>
                  </p:cNvPr>
                  <p:cNvSpPr>
                    <a:spLocks/>
                  </p:cNvSpPr>
                  <p:nvPr/>
                </p:nvSpPr>
                <p:spPr bwMode="auto">
                  <a:xfrm>
                    <a:off x="9226041" y="3687015"/>
                    <a:ext cx="506391" cy="468411"/>
                  </a:xfrm>
                  <a:custGeom>
                    <a:avLst/>
                    <a:gdLst/>
                    <a:ahLst/>
                    <a:cxnLst>
                      <a:cxn ang="0">
                        <a:pos x="42" y="210"/>
                      </a:cxn>
                      <a:cxn ang="0">
                        <a:pos x="24" y="156"/>
                      </a:cxn>
                      <a:cxn ang="0">
                        <a:pos x="12" y="138"/>
                      </a:cxn>
                      <a:cxn ang="0">
                        <a:pos x="18" y="126"/>
                      </a:cxn>
                      <a:cxn ang="0">
                        <a:pos x="12" y="114"/>
                      </a:cxn>
                      <a:cxn ang="0">
                        <a:pos x="0" y="108"/>
                      </a:cxn>
                      <a:cxn ang="0">
                        <a:pos x="6" y="96"/>
                      </a:cxn>
                      <a:cxn ang="0">
                        <a:pos x="12" y="90"/>
                      </a:cxn>
                      <a:cxn ang="0">
                        <a:pos x="18" y="78"/>
                      </a:cxn>
                      <a:cxn ang="0">
                        <a:pos x="24" y="66"/>
                      </a:cxn>
                      <a:cxn ang="0">
                        <a:pos x="18" y="48"/>
                      </a:cxn>
                      <a:cxn ang="0">
                        <a:pos x="6" y="24"/>
                      </a:cxn>
                      <a:cxn ang="0">
                        <a:pos x="30" y="0"/>
                      </a:cxn>
                      <a:cxn ang="0">
                        <a:pos x="102" y="18"/>
                      </a:cxn>
                      <a:cxn ang="0">
                        <a:pos x="198" y="72"/>
                      </a:cxn>
                      <a:cxn ang="0">
                        <a:pos x="228" y="90"/>
                      </a:cxn>
                      <a:cxn ang="0">
                        <a:pos x="204" y="96"/>
                      </a:cxn>
                      <a:cxn ang="0">
                        <a:pos x="204" y="108"/>
                      </a:cxn>
                      <a:cxn ang="0">
                        <a:pos x="216" y="114"/>
                      </a:cxn>
                      <a:cxn ang="0">
                        <a:pos x="222" y="126"/>
                      </a:cxn>
                      <a:cxn ang="0">
                        <a:pos x="210" y="138"/>
                      </a:cxn>
                      <a:cxn ang="0">
                        <a:pos x="204" y="150"/>
                      </a:cxn>
                      <a:cxn ang="0">
                        <a:pos x="216" y="162"/>
                      </a:cxn>
                      <a:cxn ang="0">
                        <a:pos x="216" y="174"/>
                      </a:cxn>
                      <a:cxn ang="0">
                        <a:pos x="222" y="180"/>
                      </a:cxn>
                      <a:cxn ang="0">
                        <a:pos x="228" y="192"/>
                      </a:cxn>
                      <a:cxn ang="0">
                        <a:pos x="228" y="204"/>
                      </a:cxn>
                      <a:cxn ang="0">
                        <a:pos x="198" y="192"/>
                      </a:cxn>
                      <a:cxn ang="0">
                        <a:pos x="174" y="192"/>
                      </a:cxn>
                      <a:cxn ang="0">
                        <a:pos x="162" y="186"/>
                      </a:cxn>
                      <a:cxn ang="0">
                        <a:pos x="150" y="180"/>
                      </a:cxn>
                      <a:cxn ang="0">
                        <a:pos x="138" y="186"/>
                      </a:cxn>
                      <a:cxn ang="0">
                        <a:pos x="120" y="198"/>
                      </a:cxn>
                      <a:cxn ang="0">
                        <a:pos x="84" y="210"/>
                      </a:cxn>
                      <a:cxn ang="0">
                        <a:pos x="72" y="222"/>
                      </a:cxn>
                      <a:cxn ang="0">
                        <a:pos x="60" y="216"/>
                      </a:cxn>
                      <a:cxn ang="0">
                        <a:pos x="42" y="216"/>
                      </a:cxn>
                    </a:cxnLst>
                    <a:rect l="0" t="0" r="r" b="b"/>
                    <a:pathLst>
                      <a:path w="240" h="222">
                        <a:moveTo>
                          <a:pt x="42" y="216"/>
                        </a:moveTo>
                        <a:lnTo>
                          <a:pt x="42" y="210"/>
                        </a:lnTo>
                        <a:lnTo>
                          <a:pt x="36" y="156"/>
                        </a:lnTo>
                        <a:lnTo>
                          <a:pt x="24" y="156"/>
                        </a:lnTo>
                        <a:lnTo>
                          <a:pt x="18" y="150"/>
                        </a:lnTo>
                        <a:lnTo>
                          <a:pt x="12" y="138"/>
                        </a:lnTo>
                        <a:lnTo>
                          <a:pt x="12" y="132"/>
                        </a:lnTo>
                        <a:lnTo>
                          <a:pt x="18" y="126"/>
                        </a:lnTo>
                        <a:lnTo>
                          <a:pt x="18" y="120"/>
                        </a:lnTo>
                        <a:lnTo>
                          <a:pt x="12" y="114"/>
                        </a:lnTo>
                        <a:lnTo>
                          <a:pt x="6" y="108"/>
                        </a:lnTo>
                        <a:lnTo>
                          <a:pt x="0" y="108"/>
                        </a:lnTo>
                        <a:lnTo>
                          <a:pt x="6" y="102"/>
                        </a:lnTo>
                        <a:lnTo>
                          <a:pt x="6" y="96"/>
                        </a:lnTo>
                        <a:lnTo>
                          <a:pt x="12" y="96"/>
                        </a:lnTo>
                        <a:lnTo>
                          <a:pt x="12" y="90"/>
                        </a:lnTo>
                        <a:lnTo>
                          <a:pt x="12" y="84"/>
                        </a:lnTo>
                        <a:lnTo>
                          <a:pt x="18" y="78"/>
                        </a:lnTo>
                        <a:lnTo>
                          <a:pt x="24" y="72"/>
                        </a:lnTo>
                        <a:lnTo>
                          <a:pt x="24" y="66"/>
                        </a:lnTo>
                        <a:lnTo>
                          <a:pt x="18" y="54"/>
                        </a:lnTo>
                        <a:lnTo>
                          <a:pt x="18" y="48"/>
                        </a:lnTo>
                        <a:lnTo>
                          <a:pt x="12" y="36"/>
                        </a:lnTo>
                        <a:lnTo>
                          <a:pt x="6" y="24"/>
                        </a:lnTo>
                        <a:lnTo>
                          <a:pt x="18" y="6"/>
                        </a:lnTo>
                        <a:lnTo>
                          <a:pt x="30" y="0"/>
                        </a:lnTo>
                        <a:lnTo>
                          <a:pt x="78" y="12"/>
                        </a:lnTo>
                        <a:lnTo>
                          <a:pt x="102" y="18"/>
                        </a:lnTo>
                        <a:lnTo>
                          <a:pt x="162" y="54"/>
                        </a:lnTo>
                        <a:lnTo>
                          <a:pt x="198" y="72"/>
                        </a:lnTo>
                        <a:lnTo>
                          <a:pt x="240" y="78"/>
                        </a:lnTo>
                        <a:lnTo>
                          <a:pt x="228" y="90"/>
                        </a:lnTo>
                        <a:lnTo>
                          <a:pt x="210" y="96"/>
                        </a:lnTo>
                        <a:lnTo>
                          <a:pt x="204" y="96"/>
                        </a:lnTo>
                        <a:lnTo>
                          <a:pt x="204" y="102"/>
                        </a:lnTo>
                        <a:lnTo>
                          <a:pt x="204" y="108"/>
                        </a:lnTo>
                        <a:lnTo>
                          <a:pt x="210" y="114"/>
                        </a:lnTo>
                        <a:lnTo>
                          <a:pt x="216" y="114"/>
                        </a:lnTo>
                        <a:lnTo>
                          <a:pt x="222" y="120"/>
                        </a:lnTo>
                        <a:lnTo>
                          <a:pt x="222" y="126"/>
                        </a:lnTo>
                        <a:lnTo>
                          <a:pt x="216" y="132"/>
                        </a:lnTo>
                        <a:lnTo>
                          <a:pt x="210" y="138"/>
                        </a:lnTo>
                        <a:lnTo>
                          <a:pt x="204" y="144"/>
                        </a:lnTo>
                        <a:lnTo>
                          <a:pt x="204" y="150"/>
                        </a:lnTo>
                        <a:lnTo>
                          <a:pt x="210" y="156"/>
                        </a:lnTo>
                        <a:lnTo>
                          <a:pt x="216" y="162"/>
                        </a:lnTo>
                        <a:lnTo>
                          <a:pt x="216" y="168"/>
                        </a:lnTo>
                        <a:lnTo>
                          <a:pt x="216" y="174"/>
                        </a:lnTo>
                        <a:lnTo>
                          <a:pt x="216" y="180"/>
                        </a:lnTo>
                        <a:lnTo>
                          <a:pt x="222" y="180"/>
                        </a:lnTo>
                        <a:lnTo>
                          <a:pt x="222" y="186"/>
                        </a:lnTo>
                        <a:lnTo>
                          <a:pt x="228" y="192"/>
                        </a:lnTo>
                        <a:lnTo>
                          <a:pt x="228" y="198"/>
                        </a:lnTo>
                        <a:lnTo>
                          <a:pt x="228" y="204"/>
                        </a:lnTo>
                        <a:lnTo>
                          <a:pt x="216" y="198"/>
                        </a:lnTo>
                        <a:lnTo>
                          <a:pt x="198" y="192"/>
                        </a:lnTo>
                        <a:lnTo>
                          <a:pt x="180" y="192"/>
                        </a:lnTo>
                        <a:lnTo>
                          <a:pt x="174" y="192"/>
                        </a:lnTo>
                        <a:lnTo>
                          <a:pt x="168" y="186"/>
                        </a:lnTo>
                        <a:lnTo>
                          <a:pt x="162" y="186"/>
                        </a:lnTo>
                        <a:lnTo>
                          <a:pt x="156" y="180"/>
                        </a:lnTo>
                        <a:lnTo>
                          <a:pt x="150" y="180"/>
                        </a:lnTo>
                        <a:lnTo>
                          <a:pt x="144" y="186"/>
                        </a:lnTo>
                        <a:lnTo>
                          <a:pt x="138" y="186"/>
                        </a:lnTo>
                        <a:lnTo>
                          <a:pt x="126" y="192"/>
                        </a:lnTo>
                        <a:lnTo>
                          <a:pt x="120" y="198"/>
                        </a:lnTo>
                        <a:lnTo>
                          <a:pt x="102" y="204"/>
                        </a:lnTo>
                        <a:lnTo>
                          <a:pt x="84" y="210"/>
                        </a:lnTo>
                        <a:lnTo>
                          <a:pt x="78" y="222"/>
                        </a:lnTo>
                        <a:lnTo>
                          <a:pt x="72" y="222"/>
                        </a:lnTo>
                        <a:lnTo>
                          <a:pt x="66" y="222"/>
                        </a:lnTo>
                        <a:lnTo>
                          <a:pt x="60" y="216"/>
                        </a:lnTo>
                        <a:lnTo>
                          <a:pt x="54" y="210"/>
                        </a:lnTo>
                        <a:lnTo>
                          <a:pt x="42" y="21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57" name="Freeform 784">
                    <a:extLst>
                      <a:ext uri="{FF2B5EF4-FFF2-40B4-BE49-F238E27FC236}">
                        <a16:creationId xmlns:a16="http://schemas.microsoft.com/office/drawing/2014/main" xmlns="" id="{C6BFE6A8-D608-4F47-9AEA-E2A9CD5BB11D}"/>
                      </a:ext>
                    </a:extLst>
                  </p:cNvPr>
                  <p:cNvSpPr>
                    <a:spLocks/>
                  </p:cNvSpPr>
                  <p:nvPr/>
                </p:nvSpPr>
                <p:spPr bwMode="auto">
                  <a:xfrm>
                    <a:off x="9618494" y="4066808"/>
                    <a:ext cx="962142" cy="898843"/>
                  </a:xfrm>
                  <a:custGeom>
                    <a:avLst/>
                    <a:gdLst/>
                    <a:ahLst/>
                    <a:cxnLst>
                      <a:cxn ang="0">
                        <a:pos x="114" y="42"/>
                      </a:cxn>
                      <a:cxn ang="0">
                        <a:pos x="150" y="54"/>
                      </a:cxn>
                      <a:cxn ang="0">
                        <a:pos x="168" y="54"/>
                      </a:cxn>
                      <a:cxn ang="0">
                        <a:pos x="186" y="54"/>
                      </a:cxn>
                      <a:cxn ang="0">
                        <a:pos x="198" y="42"/>
                      </a:cxn>
                      <a:cxn ang="0">
                        <a:pos x="186" y="30"/>
                      </a:cxn>
                      <a:cxn ang="0">
                        <a:pos x="174" y="18"/>
                      </a:cxn>
                      <a:cxn ang="0">
                        <a:pos x="216" y="0"/>
                      </a:cxn>
                      <a:cxn ang="0">
                        <a:pos x="234" y="6"/>
                      </a:cxn>
                      <a:cxn ang="0">
                        <a:pos x="246" y="36"/>
                      </a:cxn>
                      <a:cxn ang="0">
                        <a:pos x="270" y="48"/>
                      </a:cxn>
                      <a:cxn ang="0">
                        <a:pos x="294" y="60"/>
                      </a:cxn>
                      <a:cxn ang="0">
                        <a:pos x="300" y="78"/>
                      </a:cxn>
                      <a:cxn ang="0">
                        <a:pos x="318" y="72"/>
                      </a:cxn>
                      <a:cxn ang="0">
                        <a:pos x="318" y="60"/>
                      </a:cxn>
                      <a:cxn ang="0">
                        <a:pos x="324" y="72"/>
                      </a:cxn>
                      <a:cxn ang="0">
                        <a:pos x="342" y="96"/>
                      </a:cxn>
                      <a:cxn ang="0">
                        <a:pos x="354" y="114"/>
                      </a:cxn>
                      <a:cxn ang="0">
                        <a:pos x="342" y="120"/>
                      </a:cxn>
                      <a:cxn ang="0">
                        <a:pos x="354" y="132"/>
                      </a:cxn>
                      <a:cxn ang="0">
                        <a:pos x="378" y="126"/>
                      </a:cxn>
                      <a:cxn ang="0">
                        <a:pos x="396" y="144"/>
                      </a:cxn>
                      <a:cxn ang="0">
                        <a:pos x="408" y="132"/>
                      </a:cxn>
                      <a:cxn ang="0">
                        <a:pos x="426" y="132"/>
                      </a:cxn>
                      <a:cxn ang="0">
                        <a:pos x="444" y="138"/>
                      </a:cxn>
                      <a:cxn ang="0">
                        <a:pos x="450" y="138"/>
                      </a:cxn>
                      <a:cxn ang="0">
                        <a:pos x="234" y="348"/>
                      </a:cxn>
                      <a:cxn ang="0">
                        <a:pos x="150" y="390"/>
                      </a:cxn>
                      <a:cxn ang="0">
                        <a:pos x="126" y="408"/>
                      </a:cxn>
                      <a:cxn ang="0">
                        <a:pos x="90" y="414"/>
                      </a:cxn>
                      <a:cxn ang="0">
                        <a:pos x="78" y="390"/>
                      </a:cxn>
                      <a:cxn ang="0">
                        <a:pos x="48" y="396"/>
                      </a:cxn>
                      <a:cxn ang="0">
                        <a:pos x="24" y="402"/>
                      </a:cxn>
                      <a:cxn ang="0">
                        <a:pos x="24" y="384"/>
                      </a:cxn>
                      <a:cxn ang="0">
                        <a:pos x="6" y="378"/>
                      </a:cxn>
                      <a:cxn ang="0">
                        <a:pos x="12" y="354"/>
                      </a:cxn>
                      <a:cxn ang="0">
                        <a:pos x="24" y="336"/>
                      </a:cxn>
                      <a:cxn ang="0">
                        <a:pos x="36" y="330"/>
                      </a:cxn>
                      <a:cxn ang="0">
                        <a:pos x="48" y="306"/>
                      </a:cxn>
                      <a:cxn ang="0">
                        <a:pos x="36" y="294"/>
                      </a:cxn>
                      <a:cxn ang="0">
                        <a:pos x="48" y="282"/>
                      </a:cxn>
                      <a:cxn ang="0">
                        <a:pos x="66" y="270"/>
                      </a:cxn>
                      <a:cxn ang="0">
                        <a:pos x="72" y="246"/>
                      </a:cxn>
                      <a:cxn ang="0">
                        <a:pos x="78" y="210"/>
                      </a:cxn>
                      <a:cxn ang="0">
                        <a:pos x="66" y="186"/>
                      </a:cxn>
                      <a:cxn ang="0">
                        <a:pos x="54" y="186"/>
                      </a:cxn>
                      <a:cxn ang="0">
                        <a:pos x="54" y="72"/>
                      </a:cxn>
                      <a:cxn ang="0">
                        <a:pos x="60" y="54"/>
                      </a:cxn>
                      <a:cxn ang="0">
                        <a:pos x="84" y="48"/>
                      </a:cxn>
                    </a:cxnLst>
                    <a:rect l="0" t="0" r="r" b="b"/>
                    <a:pathLst>
                      <a:path w="456" h="426">
                        <a:moveTo>
                          <a:pt x="84" y="48"/>
                        </a:moveTo>
                        <a:lnTo>
                          <a:pt x="90" y="48"/>
                        </a:lnTo>
                        <a:lnTo>
                          <a:pt x="114" y="42"/>
                        </a:lnTo>
                        <a:lnTo>
                          <a:pt x="126" y="48"/>
                        </a:lnTo>
                        <a:lnTo>
                          <a:pt x="144" y="48"/>
                        </a:lnTo>
                        <a:lnTo>
                          <a:pt x="150" y="54"/>
                        </a:lnTo>
                        <a:lnTo>
                          <a:pt x="156" y="60"/>
                        </a:lnTo>
                        <a:lnTo>
                          <a:pt x="162" y="54"/>
                        </a:lnTo>
                        <a:lnTo>
                          <a:pt x="168" y="54"/>
                        </a:lnTo>
                        <a:lnTo>
                          <a:pt x="174" y="54"/>
                        </a:lnTo>
                        <a:lnTo>
                          <a:pt x="180" y="54"/>
                        </a:lnTo>
                        <a:lnTo>
                          <a:pt x="186" y="54"/>
                        </a:lnTo>
                        <a:lnTo>
                          <a:pt x="192" y="54"/>
                        </a:lnTo>
                        <a:lnTo>
                          <a:pt x="192" y="48"/>
                        </a:lnTo>
                        <a:lnTo>
                          <a:pt x="198" y="42"/>
                        </a:lnTo>
                        <a:lnTo>
                          <a:pt x="192" y="36"/>
                        </a:lnTo>
                        <a:lnTo>
                          <a:pt x="186" y="36"/>
                        </a:lnTo>
                        <a:lnTo>
                          <a:pt x="186" y="30"/>
                        </a:lnTo>
                        <a:lnTo>
                          <a:pt x="180" y="30"/>
                        </a:lnTo>
                        <a:lnTo>
                          <a:pt x="180" y="24"/>
                        </a:lnTo>
                        <a:lnTo>
                          <a:pt x="174" y="18"/>
                        </a:lnTo>
                        <a:lnTo>
                          <a:pt x="180" y="12"/>
                        </a:lnTo>
                        <a:lnTo>
                          <a:pt x="204" y="6"/>
                        </a:lnTo>
                        <a:lnTo>
                          <a:pt x="216" y="0"/>
                        </a:lnTo>
                        <a:lnTo>
                          <a:pt x="222" y="0"/>
                        </a:lnTo>
                        <a:lnTo>
                          <a:pt x="228" y="0"/>
                        </a:lnTo>
                        <a:lnTo>
                          <a:pt x="234" y="6"/>
                        </a:lnTo>
                        <a:lnTo>
                          <a:pt x="246" y="24"/>
                        </a:lnTo>
                        <a:lnTo>
                          <a:pt x="246" y="30"/>
                        </a:lnTo>
                        <a:lnTo>
                          <a:pt x="246" y="36"/>
                        </a:lnTo>
                        <a:lnTo>
                          <a:pt x="252" y="42"/>
                        </a:lnTo>
                        <a:lnTo>
                          <a:pt x="264" y="48"/>
                        </a:lnTo>
                        <a:lnTo>
                          <a:pt x="270" y="48"/>
                        </a:lnTo>
                        <a:lnTo>
                          <a:pt x="276" y="48"/>
                        </a:lnTo>
                        <a:lnTo>
                          <a:pt x="282" y="54"/>
                        </a:lnTo>
                        <a:lnTo>
                          <a:pt x="294" y="60"/>
                        </a:lnTo>
                        <a:lnTo>
                          <a:pt x="294" y="66"/>
                        </a:lnTo>
                        <a:lnTo>
                          <a:pt x="300" y="72"/>
                        </a:lnTo>
                        <a:lnTo>
                          <a:pt x="300" y="78"/>
                        </a:lnTo>
                        <a:lnTo>
                          <a:pt x="306" y="84"/>
                        </a:lnTo>
                        <a:lnTo>
                          <a:pt x="318" y="78"/>
                        </a:lnTo>
                        <a:lnTo>
                          <a:pt x="318" y="72"/>
                        </a:lnTo>
                        <a:lnTo>
                          <a:pt x="312" y="72"/>
                        </a:lnTo>
                        <a:lnTo>
                          <a:pt x="312" y="66"/>
                        </a:lnTo>
                        <a:lnTo>
                          <a:pt x="318" y="60"/>
                        </a:lnTo>
                        <a:lnTo>
                          <a:pt x="324" y="60"/>
                        </a:lnTo>
                        <a:lnTo>
                          <a:pt x="324" y="66"/>
                        </a:lnTo>
                        <a:lnTo>
                          <a:pt x="324" y="72"/>
                        </a:lnTo>
                        <a:lnTo>
                          <a:pt x="330" y="84"/>
                        </a:lnTo>
                        <a:lnTo>
                          <a:pt x="336" y="90"/>
                        </a:lnTo>
                        <a:lnTo>
                          <a:pt x="342" y="96"/>
                        </a:lnTo>
                        <a:lnTo>
                          <a:pt x="348" y="102"/>
                        </a:lnTo>
                        <a:lnTo>
                          <a:pt x="354" y="108"/>
                        </a:lnTo>
                        <a:lnTo>
                          <a:pt x="354" y="114"/>
                        </a:lnTo>
                        <a:lnTo>
                          <a:pt x="354" y="120"/>
                        </a:lnTo>
                        <a:lnTo>
                          <a:pt x="348" y="120"/>
                        </a:lnTo>
                        <a:lnTo>
                          <a:pt x="342" y="120"/>
                        </a:lnTo>
                        <a:lnTo>
                          <a:pt x="342" y="126"/>
                        </a:lnTo>
                        <a:lnTo>
                          <a:pt x="348" y="132"/>
                        </a:lnTo>
                        <a:lnTo>
                          <a:pt x="354" y="132"/>
                        </a:lnTo>
                        <a:lnTo>
                          <a:pt x="360" y="132"/>
                        </a:lnTo>
                        <a:lnTo>
                          <a:pt x="366" y="126"/>
                        </a:lnTo>
                        <a:lnTo>
                          <a:pt x="378" y="126"/>
                        </a:lnTo>
                        <a:lnTo>
                          <a:pt x="390" y="126"/>
                        </a:lnTo>
                        <a:lnTo>
                          <a:pt x="390" y="132"/>
                        </a:lnTo>
                        <a:lnTo>
                          <a:pt x="396" y="144"/>
                        </a:lnTo>
                        <a:lnTo>
                          <a:pt x="402" y="150"/>
                        </a:lnTo>
                        <a:lnTo>
                          <a:pt x="408" y="144"/>
                        </a:lnTo>
                        <a:lnTo>
                          <a:pt x="408" y="132"/>
                        </a:lnTo>
                        <a:lnTo>
                          <a:pt x="414" y="132"/>
                        </a:lnTo>
                        <a:lnTo>
                          <a:pt x="420" y="132"/>
                        </a:lnTo>
                        <a:lnTo>
                          <a:pt x="426" y="132"/>
                        </a:lnTo>
                        <a:lnTo>
                          <a:pt x="432" y="138"/>
                        </a:lnTo>
                        <a:lnTo>
                          <a:pt x="438" y="138"/>
                        </a:lnTo>
                        <a:lnTo>
                          <a:pt x="444" y="138"/>
                        </a:lnTo>
                        <a:lnTo>
                          <a:pt x="450" y="138"/>
                        </a:lnTo>
                        <a:lnTo>
                          <a:pt x="456" y="132"/>
                        </a:lnTo>
                        <a:lnTo>
                          <a:pt x="450" y="138"/>
                        </a:lnTo>
                        <a:lnTo>
                          <a:pt x="432" y="156"/>
                        </a:lnTo>
                        <a:lnTo>
                          <a:pt x="252" y="336"/>
                        </a:lnTo>
                        <a:lnTo>
                          <a:pt x="234" y="348"/>
                        </a:lnTo>
                        <a:lnTo>
                          <a:pt x="228" y="360"/>
                        </a:lnTo>
                        <a:lnTo>
                          <a:pt x="174" y="378"/>
                        </a:lnTo>
                        <a:lnTo>
                          <a:pt x="150" y="390"/>
                        </a:lnTo>
                        <a:lnTo>
                          <a:pt x="138" y="396"/>
                        </a:lnTo>
                        <a:lnTo>
                          <a:pt x="132" y="402"/>
                        </a:lnTo>
                        <a:lnTo>
                          <a:pt x="126" y="408"/>
                        </a:lnTo>
                        <a:lnTo>
                          <a:pt x="102" y="426"/>
                        </a:lnTo>
                        <a:lnTo>
                          <a:pt x="102" y="420"/>
                        </a:lnTo>
                        <a:lnTo>
                          <a:pt x="90" y="414"/>
                        </a:lnTo>
                        <a:lnTo>
                          <a:pt x="84" y="408"/>
                        </a:lnTo>
                        <a:lnTo>
                          <a:pt x="84" y="402"/>
                        </a:lnTo>
                        <a:lnTo>
                          <a:pt x="78" y="390"/>
                        </a:lnTo>
                        <a:lnTo>
                          <a:pt x="66" y="384"/>
                        </a:lnTo>
                        <a:lnTo>
                          <a:pt x="54" y="390"/>
                        </a:lnTo>
                        <a:lnTo>
                          <a:pt x="48" y="396"/>
                        </a:lnTo>
                        <a:lnTo>
                          <a:pt x="42" y="402"/>
                        </a:lnTo>
                        <a:lnTo>
                          <a:pt x="30" y="402"/>
                        </a:lnTo>
                        <a:lnTo>
                          <a:pt x="24" y="402"/>
                        </a:lnTo>
                        <a:lnTo>
                          <a:pt x="24" y="396"/>
                        </a:lnTo>
                        <a:lnTo>
                          <a:pt x="24" y="390"/>
                        </a:lnTo>
                        <a:lnTo>
                          <a:pt x="24" y="384"/>
                        </a:lnTo>
                        <a:lnTo>
                          <a:pt x="18" y="378"/>
                        </a:lnTo>
                        <a:lnTo>
                          <a:pt x="12" y="378"/>
                        </a:lnTo>
                        <a:lnTo>
                          <a:pt x="6" y="378"/>
                        </a:lnTo>
                        <a:lnTo>
                          <a:pt x="0" y="372"/>
                        </a:lnTo>
                        <a:lnTo>
                          <a:pt x="12" y="360"/>
                        </a:lnTo>
                        <a:lnTo>
                          <a:pt x="12" y="354"/>
                        </a:lnTo>
                        <a:lnTo>
                          <a:pt x="12" y="342"/>
                        </a:lnTo>
                        <a:lnTo>
                          <a:pt x="18" y="336"/>
                        </a:lnTo>
                        <a:lnTo>
                          <a:pt x="24" y="336"/>
                        </a:lnTo>
                        <a:lnTo>
                          <a:pt x="30" y="336"/>
                        </a:lnTo>
                        <a:lnTo>
                          <a:pt x="36" y="336"/>
                        </a:lnTo>
                        <a:lnTo>
                          <a:pt x="36" y="330"/>
                        </a:lnTo>
                        <a:lnTo>
                          <a:pt x="36" y="312"/>
                        </a:lnTo>
                        <a:lnTo>
                          <a:pt x="42" y="306"/>
                        </a:lnTo>
                        <a:lnTo>
                          <a:pt x="48" y="306"/>
                        </a:lnTo>
                        <a:lnTo>
                          <a:pt x="48" y="300"/>
                        </a:lnTo>
                        <a:lnTo>
                          <a:pt x="42" y="300"/>
                        </a:lnTo>
                        <a:lnTo>
                          <a:pt x="36" y="294"/>
                        </a:lnTo>
                        <a:lnTo>
                          <a:pt x="36" y="288"/>
                        </a:lnTo>
                        <a:lnTo>
                          <a:pt x="42" y="282"/>
                        </a:lnTo>
                        <a:lnTo>
                          <a:pt x="48" y="282"/>
                        </a:lnTo>
                        <a:lnTo>
                          <a:pt x="54" y="282"/>
                        </a:lnTo>
                        <a:lnTo>
                          <a:pt x="60" y="276"/>
                        </a:lnTo>
                        <a:lnTo>
                          <a:pt x="66" y="270"/>
                        </a:lnTo>
                        <a:lnTo>
                          <a:pt x="66" y="264"/>
                        </a:lnTo>
                        <a:lnTo>
                          <a:pt x="72" y="258"/>
                        </a:lnTo>
                        <a:lnTo>
                          <a:pt x="72" y="246"/>
                        </a:lnTo>
                        <a:lnTo>
                          <a:pt x="72" y="234"/>
                        </a:lnTo>
                        <a:lnTo>
                          <a:pt x="78" y="222"/>
                        </a:lnTo>
                        <a:lnTo>
                          <a:pt x="78" y="210"/>
                        </a:lnTo>
                        <a:lnTo>
                          <a:pt x="78" y="204"/>
                        </a:lnTo>
                        <a:lnTo>
                          <a:pt x="66" y="192"/>
                        </a:lnTo>
                        <a:lnTo>
                          <a:pt x="66" y="186"/>
                        </a:lnTo>
                        <a:lnTo>
                          <a:pt x="66" y="180"/>
                        </a:lnTo>
                        <a:lnTo>
                          <a:pt x="60" y="180"/>
                        </a:lnTo>
                        <a:lnTo>
                          <a:pt x="54" y="186"/>
                        </a:lnTo>
                        <a:lnTo>
                          <a:pt x="66" y="78"/>
                        </a:lnTo>
                        <a:lnTo>
                          <a:pt x="60" y="72"/>
                        </a:lnTo>
                        <a:lnTo>
                          <a:pt x="54" y="72"/>
                        </a:lnTo>
                        <a:lnTo>
                          <a:pt x="54" y="66"/>
                        </a:lnTo>
                        <a:lnTo>
                          <a:pt x="60" y="60"/>
                        </a:lnTo>
                        <a:lnTo>
                          <a:pt x="60" y="54"/>
                        </a:lnTo>
                        <a:lnTo>
                          <a:pt x="66" y="48"/>
                        </a:lnTo>
                        <a:lnTo>
                          <a:pt x="72" y="48"/>
                        </a:lnTo>
                        <a:lnTo>
                          <a:pt x="84" y="48"/>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58" name="Freeform 785">
                    <a:extLst>
                      <a:ext uri="{FF2B5EF4-FFF2-40B4-BE49-F238E27FC236}">
                        <a16:creationId xmlns:a16="http://schemas.microsoft.com/office/drawing/2014/main" xmlns="" id="{1702D9DC-5375-D142-B0D2-D9519AAB138C}"/>
                      </a:ext>
                    </a:extLst>
                  </p:cNvPr>
                  <p:cNvSpPr>
                    <a:spLocks/>
                  </p:cNvSpPr>
                  <p:nvPr/>
                </p:nvSpPr>
                <p:spPr bwMode="auto">
                  <a:xfrm>
                    <a:off x="9656473" y="3724994"/>
                    <a:ext cx="468411" cy="468411"/>
                  </a:xfrm>
                  <a:custGeom>
                    <a:avLst/>
                    <a:gdLst/>
                    <a:ahLst/>
                    <a:cxnLst>
                      <a:cxn ang="0">
                        <a:pos x="24" y="180"/>
                      </a:cxn>
                      <a:cxn ang="0">
                        <a:pos x="18" y="168"/>
                      </a:cxn>
                      <a:cxn ang="0">
                        <a:pos x="12" y="156"/>
                      </a:cxn>
                      <a:cxn ang="0">
                        <a:pos x="12" y="144"/>
                      </a:cxn>
                      <a:cxn ang="0">
                        <a:pos x="0" y="132"/>
                      </a:cxn>
                      <a:cxn ang="0">
                        <a:pos x="6" y="120"/>
                      </a:cxn>
                      <a:cxn ang="0">
                        <a:pos x="18" y="108"/>
                      </a:cxn>
                      <a:cxn ang="0">
                        <a:pos x="12" y="102"/>
                      </a:cxn>
                      <a:cxn ang="0">
                        <a:pos x="6" y="96"/>
                      </a:cxn>
                      <a:cxn ang="0">
                        <a:pos x="0" y="84"/>
                      </a:cxn>
                      <a:cxn ang="0">
                        <a:pos x="6" y="78"/>
                      </a:cxn>
                      <a:cxn ang="0">
                        <a:pos x="36" y="60"/>
                      </a:cxn>
                      <a:cxn ang="0">
                        <a:pos x="42" y="48"/>
                      </a:cxn>
                      <a:cxn ang="0">
                        <a:pos x="42" y="36"/>
                      </a:cxn>
                      <a:cxn ang="0">
                        <a:pos x="42" y="24"/>
                      </a:cxn>
                      <a:cxn ang="0">
                        <a:pos x="54" y="24"/>
                      </a:cxn>
                      <a:cxn ang="0">
                        <a:pos x="54" y="12"/>
                      </a:cxn>
                      <a:cxn ang="0">
                        <a:pos x="54" y="6"/>
                      </a:cxn>
                      <a:cxn ang="0">
                        <a:pos x="66" y="0"/>
                      </a:cxn>
                      <a:cxn ang="0">
                        <a:pos x="96" y="0"/>
                      </a:cxn>
                      <a:cxn ang="0">
                        <a:pos x="96" y="18"/>
                      </a:cxn>
                      <a:cxn ang="0">
                        <a:pos x="108" y="30"/>
                      </a:cxn>
                      <a:cxn ang="0">
                        <a:pos x="114" y="42"/>
                      </a:cxn>
                      <a:cxn ang="0">
                        <a:pos x="126" y="30"/>
                      </a:cxn>
                      <a:cxn ang="0">
                        <a:pos x="138" y="36"/>
                      </a:cxn>
                      <a:cxn ang="0">
                        <a:pos x="150" y="54"/>
                      </a:cxn>
                      <a:cxn ang="0">
                        <a:pos x="156" y="72"/>
                      </a:cxn>
                      <a:cxn ang="0">
                        <a:pos x="150" y="84"/>
                      </a:cxn>
                      <a:cxn ang="0">
                        <a:pos x="168" y="96"/>
                      </a:cxn>
                      <a:cxn ang="0">
                        <a:pos x="180" y="114"/>
                      </a:cxn>
                      <a:cxn ang="0">
                        <a:pos x="192" y="120"/>
                      </a:cxn>
                      <a:cxn ang="0">
                        <a:pos x="216" y="132"/>
                      </a:cxn>
                      <a:cxn ang="0">
                        <a:pos x="222" y="150"/>
                      </a:cxn>
                      <a:cxn ang="0">
                        <a:pos x="210" y="162"/>
                      </a:cxn>
                      <a:cxn ang="0">
                        <a:pos x="198" y="162"/>
                      </a:cxn>
                      <a:cxn ang="0">
                        <a:pos x="162" y="174"/>
                      </a:cxn>
                      <a:cxn ang="0">
                        <a:pos x="162" y="186"/>
                      </a:cxn>
                      <a:cxn ang="0">
                        <a:pos x="168" y="198"/>
                      </a:cxn>
                      <a:cxn ang="0">
                        <a:pos x="180" y="204"/>
                      </a:cxn>
                      <a:cxn ang="0">
                        <a:pos x="174" y="216"/>
                      </a:cxn>
                      <a:cxn ang="0">
                        <a:pos x="162" y="216"/>
                      </a:cxn>
                      <a:cxn ang="0">
                        <a:pos x="150" y="216"/>
                      </a:cxn>
                      <a:cxn ang="0">
                        <a:pos x="132" y="216"/>
                      </a:cxn>
                      <a:cxn ang="0">
                        <a:pos x="108" y="210"/>
                      </a:cxn>
                      <a:cxn ang="0">
                        <a:pos x="72" y="210"/>
                      </a:cxn>
                      <a:cxn ang="0">
                        <a:pos x="60" y="204"/>
                      </a:cxn>
                      <a:cxn ang="0">
                        <a:pos x="48" y="198"/>
                      </a:cxn>
                      <a:cxn ang="0">
                        <a:pos x="24" y="186"/>
                      </a:cxn>
                    </a:cxnLst>
                    <a:rect l="0" t="0" r="r" b="b"/>
                    <a:pathLst>
                      <a:path w="222" h="222">
                        <a:moveTo>
                          <a:pt x="24" y="186"/>
                        </a:moveTo>
                        <a:lnTo>
                          <a:pt x="24" y="180"/>
                        </a:lnTo>
                        <a:lnTo>
                          <a:pt x="24" y="174"/>
                        </a:lnTo>
                        <a:lnTo>
                          <a:pt x="18" y="168"/>
                        </a:lnTo>
                        <a:lnTo>
                          <a:pt x="18" y="162"/>
                        </a:lnTo>
                        <a:lnTo>
                          <a:pt x="12" y="156"/>
                        </a:lnTo>
                        <a:lnTo>
                          <a:pt x="12" y="150"/>
                        </a:lnTo>
                        <a:lnTo>
                          <a:pt x="12" y="144"/>
                        </a:lnTo>
                        <a:lnTo>
                          <a:pt x="6" y="138"/>
                        </a:lnTo>
                        <a:lnTo>
                          <a:pt x="0" y="132"/>
                        </a:lnTo>
                        <a:lnTo>
                          <a:pt x="0" y="126"/>
                        </a:lnTo>
                        <a:lnTo>
                          <a:pt x="6" y="120"/>
                        </a:lnTo>
                        <a:lnTo>
                          <a:pt x="12" y="114"/>
                        </a:lnTo>
                        <a:lnTo>
                          <a:pt x="18" y="108"/>
                        </a:lnTo>
                        <a:lnTo>
                          <a:pt x="18" y="102"/>
                        </a:lnTo>
                        <a:lnTo>
                          <a:pt x="12" y="102"/>
                        </a:lnTo>
                        <a:lnTo>
                          <a:pt x="12" y="96"/>
                        </a:lnTo>
                        <a:lnTo>
                          <a:pt x="6" y="96"/>
                        </a:lnTo>
                        <a:lnTo>
                          <a:pt x="0" y="90"/>
                        </a:lnTo>
                        <a:lnTo>
                          <a:pt x="0" y="84"/>
                        </a:lnTo>
                        <a:lnTo>
                          <a:pt x="0" y="78"/>
                        </a:lnTo>
                        <a:lnTo>
                          <a:pt x="6" y="78"/>
                        </a:lnTo>
                        <a:lnTo>
                          <a:pt x="24" y="72"/>
                        </a:lnTo>
                        <a:lnTo>
                          <a:pt x="36" y="60"/>
                        </a:lnTo>
                        <a:lnTo>
                          <a:pt x="42" y="54"/>
                        </a:lnTo>
                        <a:lnTo>
                          <a:pt x="42" y="48"/>
                        </a:lnTo>
                        <a:lnTo>
                          <a:pt x="42" y="42"/>
                        </a:lnTo>
                        <a:lnTo>
                          <a:pt x="42" y="36"/>
                        </a:lnTo>
                        <a:lnTo>
                          <a:pt x="36" y="30"/>
                        </a:lnTo>
                        <a:lnTo>
                          <a:pt x="42" y="24"/>
                        </a:lnTo>
                        <a:lnTo>
                          <a:pt x="48" y="24"/>
                        </a:lnTo>
                        <a:lnTo>
                          <a:pt x="54" y="24"/>
                        </a:lnTo>
                        <a:lnTo>
                          <a:pt x="54" y="18"/>
                        </a:lnTo>
                        <a:lnTo>
                          <a:pt x="54" y="12"/>
                        </a:lnTo>
                        <a:lnTo>
                          <a:pt x="48" y="12"/>
                        </a:lnTo>
                        <a:lnTo>
                          <a:pt x="54" y="6"/>
                        </a:lnTo>
                        <a:lnTo>
                          <a:pt x="60" y="6"/>
                        </a:lnTo>
                        <a:lnTo>
                          <a:pt x="66" y="0"/>
                        </a:lnTo>
                        <a:lnTo>
                          <a:pt x="78" y="0"/>
                        </a:lnTo>
                        <a:lnTo>
                          <a:pt x="96" y="0"/>
                        </a:lnTo>
                        <a:lnTo>
                          <a:pt x="102" y="6"/>
                        </a:lnTo>
                        <a:lnTo>
                          <a:pt x="96" y="18"/>
                        </a:lnTo>
                        <a:lnTo>
                          <a:pt x="102" y="24"/>
                        </a:lnTo>
                        <a:lnTo>
                          <a:pt x="108" y="30"/>
                        </a:lnTo>
                        <a:lnTo>
                          <a:pt x="114" y="36"/>
                        </a:lnTo>
                        <a:lnTo>
                          <a:pt x="114" y="42"/>
                        </a:lnTo>
                        <a:lnTo>
                          <a:pt x="120" y="30"/>
                        </a:lnTo>
                        <a:lnTo>
                          <a:pt x="126" y="30"/>
                        </a:lnTo>
                        <a:lnTo>
                          <a:pt x="132" y="30"/>
                        </a:lnTo>
                        <a:lnTo>
                          <a:pt x="138" y="36"/>
                        </a:lnTo>
                        <a:lnTo>
                          <a:pt x="144" y="42"/>
                        </a:lnTo>
                        <a:lnTo>
                          <a:pt x="150" y="54"/>
                        </a:lnTo>
                        <a:lnTo>
                          <a:pt x="156" y="66"/>
                        </a:lnTo>
                        <a:lnTo>
                          <a:pt x="156" y="72"/>
                        </a:lnTo>
                        <a:lnTo>
                          <a:pt x="156" y="78"/>
                        </a:lnTo>
                        <a:lnTo>
                          <a:pt x="150" y="84"/>
                        </a:lnTo>
                        <a:lnTo>
                          <a:pt x="156" y="90"/>
                        </a:lnTo>
                        <a:lnTo>
                          <a:pt x="168" y="96"/>
                        </a:lnTo>
                        <a:lnTo>
                          <a:pt x="174" y="102"/>
                        </a:lnTo>
                        <a:lnTo>
                          <a:pt x="180" y="114"/>
                        </a:lnTo>
                        <a:lnTo>
                          <a:pt x="186" y="120"/>
                        </a:lnTo>
                        <a:lnTo>
                          <a:pt x="192" y="120"/>
                        </a:lnTo>
                        <a:lnTo>
                          <a:pt x="204" y="126"/>
                        </a:lnTo>
                        <a:lnTo>
                          <a:pt x="216" y="132"/>
                        </a:lnTo>
                        <a:lnTo>
                          <a:pt x="222" y="144"/>
                        </a:lnTo>
                        <a:lnTo>
                          <a:pt x="222" y="150"/>
                        </a:lnTo>
                        <a:lnTo>
                          <a:pt x="216" y="156"/>
                        </a:lnTo>
                        <a:lnTo>
                          <a:pt x="210" y="162"/>
                        </a:lnTo>
                        <a:lnTo>
                          <a:pt x="204" y="162"/>
                        </a:lnTo>
                        <a:lnTo>
                          <a:pt x="198" y="162"/>
                        </a:lnTo>
                        <a:lnTo>
                          <a:pt x="186" y="168"/>
                        </a:lnTo>
                        <a:lnTo>
                          <a:pt x="162" y="174"/>
                        </a:lnTo>
                        <a:lnTo>
                          <a:pt x="156" y="180"/>
                        </a:lnTo>
                        <a:lnTo>
                          <a:pt x="162" y="186"/>
                        </a:lnTo>
                        <a:lnTo>
                          <a:pt x="162" y="192"/>
                        </a:lnTo>
                        <a:lnTo>
                          <a:pt x="168" y="198"/>
                        </a:lnTo>
                        <a:lnTo>
                          <a:pt x="174" y="198"/>
                        </a:lnTo>
                        <a:lnTo>
                          <a:pt x="180" y="204"/>
                        </a:lnTo>
                        <a:lnTo>
                          <a:pt x="174" y="210"/>
                        </a:lnTo>
                        <a:lnTo>
                          <a:pt x="174" y="216"/>
                        </a:lnTo>
                        <a:lnTo>
                          <a:pt x="168" y="216"/>
                        </a:lnTo>
                        <a:lnTo>
                          <a:pt x="162" y="216"/>
                        </a:lnTo>
                        <a:lnTo>
                          <a:pt x="156" y="216"/>
                        </a:lnTo>
                        <a:lnTo>
                          <a:pt x="150" y="216"/>
                        </a:lnTo>
                        <a:lnTo>
                          <a:pt x="138" y="222"/>
                        </a:lnTo>
                        <a:lnTo>
                          <a:pt x="132" y="216"/>
                        </a:lnTo>
                        <a:lnTo>
                          <a:pt x="126" y="210"/>
                        </a:lnTo>
                        <a:lnTo>
                          <a:pt x="108" y="210"/>
                        </a:lnTo>
                        <a:lnTo>
                          <a:pt x="96" y="204"/>
                        </a:lnTo>
                        <a:lnTo>
                          <a:pt x="72" y="210"/>
                        </a:lnTo>
                        <a:lnTo>
                          <a:pt x="66" y="210"/>
                        </a:lnTo>
                        <a:lnTo>
                          <a:pt x="60" y="204"/>
                        </a:lnTo>
                        <a:lnTo>
                          <a:pt x="54" y="198"/>
                        </a:lnTo>
                        <a:lnTo>
                          <a:pt x="48" y="198"/>
                        </a:lnTo>
                        <a:lnTo>
                          <a:pt x="36" y="198"/>
                        </a:lnTo>
                        <a:lnTo>
                          <a:pt x="24" y="18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59" name="Freeform 786">
                    <a:extLst>
                      <a:ext uri="{FF2B5EF4-FFF2-40B4-BE49-F238E27FC236}">
                        <a16:creationId xmlns:a16="http://schemas.microsoft.com/office/drawing/2014/main" xmlns="" id="{79E4C8EB-58A6-154C-8D5E-24A914BEECFF}"/>
                      </a:ext>
                    </a:extLst>
                  </p:cNvPr>
                  <p:cNvSpPr>
                    <a:spLocks/>
                  </p:cNvSpPr>
                  <p:nvPr/>
                </p:nvSpPr>
                <p:spPr bwMode="auto">
                  <a:xfrm>
                    <a:off x="9314659" y="4066808"/>
                    <a:ext cx="481071" cy="759586"/>
                  </a:xfrm>
                  <a:custGeom>
                    <a:avLst/>
                    <a:gdLst/>
                    <a:ahLst/>
                    <a:cxnLst>
                      <a:cxn ang="0">
                        <a:pos x="156" y="354"/>
                      </a:cxn>
                      <a:cxn ang="0">
                        <a:pos x="162" y="336"/>
                      </a:cxn>
                      <a:cxn ang="0">
                        <a:pos x="174" y="336"/>
                      </a:cxn>
                      <a:cxn ang="0">
                        <a:pos x="180" y="330"/>
                      </a:cxn>
                      <a:cxn ang="0">
                        <a:pos x="186" y="306"/>
                      </a:cxn>
                      <a:cxn ang="0">
                        <a:pos x="192" y="300"/>
                      </a:cxn>
                      <a:cxn ang="0">
                        <a:pos x="180" y="294"/>
                      </a:cxn>
                      <a:cxn ang="0">
                        <a:pos x="186" y="282"/>
                      </a:cxn>
                      <a:cxn ang="0">
                        <a:pos x="198" y="282"/>
                      </a:cxn>
                      <a:cxn ang="0">
                        <a:pos x="210" y="270"/>
                      </a:cxn>
                      <a:cxn ang="0">
                        <a:pos x="216" y="258"/>
                      </a:cxn>
                      <a:cxn ang="0">
                        <a:pos x="216" y="234"/>
                      </a:cxn>
                      <a:cxn ang="0">
                        <a:pos x="222" y="210"/>
                      </a:cxn>
                      <a:cxn ang="0">
                        <a:pos x="210" y="192"/>
                      </a:cxn>
                      <a:cxn ang="0">
                        <a:pos x="210" y="180"/>
                      </a:cxn>
                      <a:cxn ang="0">
                        <a:pos x="198" y="186"/>
                      </a:cxn>
                      <a:cxn ang="0">
                        <a:pos x="204" y="72"/>
                      </a:cxn>
                      <a:cxn ang="0">
                        <a:pos x="198" y="66"/>
                      </a:cxn>
                      <a:cxn ang="0">
                        <a:pos x="204" y="54"/>
                      </a:cxn>
                      <a:cxn ang="0">
                        <a:pos x="216" y="48"/>
                      </a:cxn>
                      <a:cxn ang="0">
                        <a:pos x="222" y="42"/>
                      </a:cxn>
                      <a:cxn ang="0">
                        <a:pos x="210" y="36"/>
                      </a:cxn>
                      <a:cxn ang="0">
                        <a:pos x="186" y="24"/>
                      </a:cxn>
                      <a:cxn ang="0">
                        <a:pos x="156" y="12"/>
                      </a:cxn>
                      <a:cxn ang="0">
                        <a:pos x="132" y="12"/>
                      </a:cxn>
                      <a:cxn ang="0">
                        <a:pos x="120" y="6"/>
                      </a:cxn>
                      <a:cxn ang="0">
                        <a:pos x="108" y="0"/>
                      </a:cxn>
                      <a:cxn ang="0">
                        <a:pos x="96" y="6"/>
                      </a:cxn>
                      <a:cxn ang="0">
                        <a:pos x="78" y="18"/>
                      </a:cxn>
                      <a:cxn ang="0">
                        <a:pos x="42" y="30"/>
                      </a:cxn>
                      <a:cxn ang="0">
                        <a:pos x="30" y="42"/>
                      </a:cxn>
                      <a:cxn ang="0">
                        <a:pos x="18" y="36"/>
                      </a:cxn>
                      <a:cxn ang="0">
                        <a:pos x="0" y="36"/>
                      </a:cxn>
                      <a:cxn ang="0">
                        <a:pos x="0" y="66"/>
                      </a:cxn>
                      <a:cxn ang="0">
                        <a:pos x="12" y="84"/>
                      </a:cxn>
                      <a:cxn ang="0">
                        <a:pos x="30" y="90"/>
                      </a:cxn>
                      <a:cxn ang="0">
                        <a:pos x="30" y="120"/>
                      </a:cxn>
                      <a:cxn ang="0">
                        <a:pos x="30" y="144"/>
                      </a:cxn>
                      <a:cxn ang="0">
                        <a:pos x="42" y="150"/>
                      </a:cxn>
                      <a:cxn ang="0">
                        <a:pos x="42" y="162"/>
                      </a:cxn>
                      <a:cxn ang="0">
                        <a:pos x="36" y="186"/>
                      </a:cxn>
                      <a:cxn ang="0">
                        <a:pos x="30" y="204"/>
                      </a:cxn>
                      <a:cxn ang="0">
                        <a:pos x="18" y="216"/>
                      </a:cxn>
                      <a:cxn ang="0">
                        <a:pos x="66" y="216"/>
                      </a:cxn>
                      <a:cxn ang="0">
                        <a:pos x="78" y="222"/>
                      </a:cxn>
                      <a:cxn ang="0">
                        <a:pos x="84" y="240"/>
                      </a:cxn>
                      <a:cxn ang="0">
                        <a:pos x="78" y="246"/>
                      </a:cxn>
                      <a:cxn ang="0">
                        <a:pos x="78" y="258"/>
                      </a:cxn>
                      <a:cxn ang="0">
                        <a:pos x="84" y="270"/>
                      </a:cxn>
                      <a:cxn ang="0">
                        <a:pos x="102" y="258"/>
                      </a:cxn>
                      <a:cxn ang="0">
                        <a:pos x="114" y="252"/>
                      </a:cxn>
                      <a:cxn ang="0">
                        <a:pos x="126" y="264"/>
                      </a:cxn>
                      <a:cxn ang="0">
                        <a:pos x="126" y="288"/>
                      </a:cxn>
                      <a:cxn ang="0">
                        <a:pos x="120" y="312"/>
                      </a:cxn>
                      <a:cxn ang="0">
                        <a:pos x="132" y="324"/>
                      </a:cxn>
                      <a:cxn ang="0">
                        <a:pos x="132" y="336"/>
                      </a:cxn>
                      <a:cxn ang="0">
                        <a:pos x="138" y="348"/>
                      </a:cxn>
                      <a:cxn ang="0">
                        <a:pos x="156" y="360"/>
                      </a:cxn>
                    </a:cxnLst>
                    <a:rect l="0" t="0" r="r" b="b"/>
                    <a:pathLst>
                      <a:path w="228" h="360">
                        <a:moveTo>
                          <a:pt x="156" y="360"/>
                        </a:moveTo>
                        <a:lnTo>
                          <a:pt x="156" y="354"/>
                        </a:lnTo>
                        <a:lnTo>
                          <a:pt x="156" y="342"/>
                        </a:lnTo>
                        <a:lnTo>
                          <a:pt x="162" y="336"/>
                        </a:lnTo>
                        <a:lnTo>
                          <a:pt x="168" y="336"/>
                        </a:lnTo>
                        <a:lnTo>
                          <a:pt x="174" y="336"/>
                        </a:lnTo>
                        <a:lnTo>
                          <a:pt x="180" y="336"/>
                        </a:lnTo>
                        <a:lnTo>
                          <a:pt x="180" y="330"/>
                        </a:lnTo>
                        <a:lnTo>
                          <a:pt x="180" y="312"/>
                        </a:lnTo>
                        <a:lnTo>
                          <a:pt x="186" y="306"/>
                        </a:lnTo>
                        <a:lnTo>
                          <a:pt x="192" y="306"/>
                        </a:lnTo>
                        <a:lnTo>
                          <a:pt x="192" y="300"/>
                        </a:lnTo>
                        <a:lnTo>
                          <a:pt x="186" y="300"/>
                        </a:lnTo>
                        <a:lnTo>
                          <a:pt x="180" y="294"/>
                        </a:lnTo>
                        <a:lnTo>
                          <a:pt x="180" y="288"/>
                        </a:lnTo>
                        <a:lnTo>
                          <a:pt x="186" y="282"/>
                        </a:lnTo>
                        <a:lnTo>
                          <a:pt x="192" y="282"/>
                        </a:lnTo>
                        <a:lnTo>
                          <a:pt x="198" y="282"/>
                        </a:lnTo>
                        <a:lnTo>
                          <a:pt x="204" y="276"/>
                        </a:lnTo>
                        <a:lnTo>
                          <a:pt x="210" y="270"/>
                        </a:lnTo>
                        <a:lnTo>
                          <a:pt x="210" y="264"/>
                        </a:lnTo>
                        <a:lnTo>
                          <a:pt x="216" y="258"/>
                        </a:lnTo>
                        <a:lnTo>
                          <a:pt x="216" y="246"/>
                        </a:lnTo>
                        <a:lnTo>
                          <a:pt x="216" y="234"/>
                        </a:lnTo>
                        <a:lnTo>
                          <a:pt x="222" y="222"/>
                        </a:lnTo>
                        <a:lnTo>
                          <a:pt x="222" y="210"/>
                        </a:lnTo>
                        <a:lnTo>
                          <a:pt x="222" y="204"/>
                        </a:lnTo>
                        <a:lnTo>
                          <a:pt x="210" y="192"/>
                        </a:lnTo>
                        <a:lnTo>
                          <a:pt x="210" y="186"/>
                        </a:lnTo>
                        <a:lnTo>
                          <a:pt x="210" y="180"/>
                        </a:lnTo>
                        <a:lnTo>
                          <a:pt x="204" y="180"/>
                        </a:lnTo>
                        <a:lnTo>
                          <a:pt x="198" y="186"/>
                        </a:lnTo>
                        <a:lnTo>
                          <a:pt x="210" y="78"/>
                        </a:lnTo>
                        <a:lnTo>
                          <a:pt x="204" y="72"/>
                        </a:lnTo>
                        <a:lnTo>
                          <a:pt x="198" y="72"/>
                        </a:lnTo>
                        <a:lnTo>
                          <a:pt x="198" y="66"/>
                        </a:lnTo>
                        <a:lnTo>
                          <a:pt x="204" y="60"/>
                        </a:lnTo>
                        <a:lnTo>
                          <a:pt x="204" y="54"/>
                        </a:lnTo>
                        <a:lnTo>
                          <a:pt x="210" y="48"/>
                        </a:lnTo>
                        <a:lnTo>
                          <a:pt x="216" y="48"/>
                        </a:lnTo>
                        <a:lnTo>
                          <a:pt x="228" y="48"/>
                        </a:lnTo>
                        <a:lnTo>
                          <a:pt x="222" y="42"/>
                        </a:lnTo>
                        <a:lnTo>
                          <a:pt x="216" y="36"/>
                        </a:lnTo>
                        <a:lnTo>
                          <a:pt x="210" y="36"/>
                        </a:lnTo>
                        <a:lnTo>
                          <a:pt x="198" y="36"/>
                        </a:lnTo>
                        <a:lnTo>
                          <a:pt x="186" y="24"/>
                        </a:lnTo>
                        <a:lnTo>
                          <a:pt x="174" y="18"/>
                        </a:lnTo>
                        <a:lnTo>
                          <a:pt x="156" y="12"/>
                        </a:lnTo>
                        <a:lnTo>
                          <a:pt x="138" y="12"/>
                        </a:lnTo>
                        <a:lnTo>
                          <a:pt x="132" y="12"/>
                        </a:lnTo>
                        <a:lnTo>
                          <a:pt x="126" y="6"/>
                        </a:lnTo>
                        <a:lnTo>
                          <a:pt x="120" y="6"/>
                        </a:lnTo>
                        <a:lnTo>
                          <a:pt x="114" y="0"/>
                        </a:lnTo>
                        <a:lnTo>
                          <a:pt x="108" y="0"/>
                        </a:lnTo>
                        <a:lnTo>
                          <a:pt x="102" y="6"/>
                        </a:lnTo>
                        <a:lnTo>
                          <a:pt x="96" y="6"/>
                        </a:lnTo>
                        <a:lnTo>
                          <a:pt x="84" y="12"/>
                        </a:lnTo>
                        <a:lnTo>
                          <a:pt x="78" y="18"/>
                        </a:lnTo>
                        <a:lnTo>
                          <a:pt x="60" y="24"/>
                        </a:lnTo>
                        <a:lnTo>
                          <a:pt x="42" y="30"/>
                        </a:lnTo>
                        <a:lnTo>
                          <a:pt x="36" y="42"/>
                        </a:lnTo>
                        <a:lnTo>
                          <a:pt x="30" y="42"/>
                        </a:lnTo>
                        <a:lnTo>
                          <a:pt x="24" y="42"/>
                        </a:lnTo>
                        <a:lnTo>
                          <a:pt x="18" y="36"/>
                        </a:lnTo>
                        <a:lnTo>
                          <a:pt x="12" y="30"/>
                        </a:lnTo>
                        <a:lnTo>
                          <a:pt x="0" y="36"/>
                        </a:lnTo>
                        <a:lnTo>
                          <a:pt x="0" y="48"/>
                        </a:lnTo>
                        <a:lnTo>
                          <a:pt x="0" y="66"/>
                        </a:lnTo>
                        <a:lnTo>
                          <a:pt x="6" y="72"/>
                        </a:lnTo>
                        <a:lnTo>
                          <a:pt x="12" y="84"/>
                        </a:lnTo>
                        <a:lnTo>
                          <a:pt x="24" y="84"/>
                        </a:lnTo>
                        <a:lnTo>
                          <a:pt x="30" y="90"/>
                        </a:lnTo>
                        <a:lnTo>
                          <a:pt x="30" y="102"/>
                        </a:lnTo>
                        <a:lnTo>
                          <a:pt x="30" y="120"/>
                        </a:lnTo>
                        <a:lnTo>
                          <a:pt x="30" y="126"/>
                        </a:lnTo>
                        <a:lnTo>
                          <a:pt x="30" y="144"/>
                        </a:lnTo>
                        <a:lnTo>
                          <a:pt x="36" y="144"/>
                        </a:lnTo>
                        <a:lnTo>
                          <a:pt x="42" y="150"/>
                        </a:lnTo>
                        <a:lnTo>
                          <a:pt x="42" y="156"/>
                        </a:lnTo>
                        <a:lnTo>
                          <a:pt x="42" y="162"/>
                        </a:lnTo>
                        <a:lnTo>
                          <a:pt x="36" y="174"/>
                        </a:lnTo>
                        <a:lnTo>
                          <a:pt x="36" y="186"/>
                        </a:lnTo>
                        <a:lnTo>
                          <a:pt x="36" y="192"/>
                        </a:lnTo>
                        <a:lnTo>
                          <a:pt x="30" y="204"/>
                        </a:lnTo>
                        <a:lnTo>
                          <a:pt x="18" y="210"/>
                        </a:lnTo>
                        <a:lnTo>
                          <a:pt x="18" y="216"/>
                        </a:lnTo>
                        <a:lnTo>
                          <a:pt x="42" y="210"/>
                        </a:lnTo>
                        <a:lnTo>
                          <a:pt x="66" y="216"/>
                        </a:lnTo>
                        <a:lnTo>
                          <a:pt x="72" y="216"/>
                        </a:lnTo>
                        <a:lnTo>
                          <a:pt x="78" y="222"/>
                        </a:lnTo>
                        <a:lnTo>
                          <a:pt x="84" y="234"/>
                        </a:lnTo>
                        <a:lnTo>
                          <a:pt x="84" y="240"/>
                        </a:lnTo>
                        <a:lnTo>
                          <a:pt x="84" y="246"/>
                        </a:lnTo>
                        <a:lnTo>
                          <a:pt x="78" y="246"/>
                        </a:lnTo>
                        <a:lnTo>
                          <a:pt x="78" y="252"/>
                        </a:lnTo>
                        <a:lnTo>
                          <a:pt x="78" y="258"/>
                        </a:lnTo>
                        <a:lnTo>
                          <a:pt x="78" y="264"/>
                        </a:lnTo>
                        <a:lnTo>
                          <a:pt x="84" y="270"/>
                        </a:lnTo>
                        <a:lnTo>
                          <a:pt x="90" y="264"/>
                        </a:lnTo>
                        <a:lnTo>
                          <a:pt x="102" y="258"/>
                        </a:lnTo>
                        <a:lnTo>
                          <a:pt x="108" y="252"/>
                        </a:lnTo>
                        <a:lnTo>
                          <a:pt x="114" y="252"/>
                        </a:lnTo>
                        <a:lnTo>
                          <a:pt x="120" y="252"/>
                        </a:lnTo>
                        <a:lnTo>
                          <a:pt x="126" y="264"/>
                        </a:lnTo>
                        <a:lnTo>
                          <a:pt x="126" y="276"/>
                        </a:lnTo>
                        <a:lnTo>
                          <a:pt x="126" y="288"/>
                        </a:lnTo>
                        <a:lnTo>
                          <a:pt x="120" y="300"/>
                        </a:lnTo>
                        <a:lnTo>
                          <a:pt x="120" y="312"/>
                        </a:lnTo>
                        <a:lnTo>
                          <a:pt x="126" y="318"/>
                        </a:lnTo>
                        <a:lnTo>
                          <a:pt x="132" y="324"/>
                        </a:lnTo>
                        <a:lnTo>
                          <a:pt x="132" y="330"/>
                        </a:lnTo>
                        <a:lnTo>
                          <a:pt x="132" y="336"/>
                        </a:lnTo>
                        <a:lnTo>
                          <a:pt x="132" y="342"/>
                        </a:lnTo>
                        <a:lnTo>
                          <a:pt x="138" y="348"/>
                        </a:lnTo>
                        <a:lnTo>
                          <a:pt x="150" y="354"/>
                        </a:lnTo>
                        <a:lnTo>
                          <a:pt x="156" y="36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60" name="Freeform 800">
                    <a:extLst>
                      <a:ext uri="{FF2B5EF4-FFF2-40B4-BE49-F238E27FC236}">
                        <a16:creationId xmlns:a16="http://schemas.microsoft.com/office/drawing/2014/main" xmlns="" id="{B3B5D6E7-3AB8-2047-976F-1C95185C2561}"/>
                      </a:ext>
                    </a:extLst>
                  </p:cNvPr>
                  <p:cNvSpPr>
                    <a:spLocks/>
                  </p:cNvSpPr>
                  <p:nvPr/>
                </p:nvSpPr>
                <p:spPr bwMode="auto">
                  <a:xfrm>
                    <a:off x="8643692" y="5282145"/>
                    <a:ext cx="835545" cy="595009"/>
                  </a:xfrm>
                  <a:custGeom>
                    <a:avLst/>
                    <a:gdLst/>
                    <a:ahLst/>
                    <a:cxnLst>
                      <a:cxn ang="0">
                        <a:pos x="204" y="0"/>
                      </a:cxn>
                      <a:cxn ang="0">
                        <a:pos x="216" y="0"/>
                      </a:cxn>
                      <a:cxn ang="0">
                        <a:pos x="222" y="12"/>
                      </a:cxn>
                      <a:cxn ang="0">
                        <a:pos x="234" y="12"/>
                      </a:cxn>
                      <a:cxn ang="0">
                        <a:pos x="228" y="24"/>
                      </a:cxn>
                      <a:cxn ang="0">
                        <a:pos x="216" y="24"/>
                      </a:cxn>
                      <a:cxn ang="0">
                        <a:pos x="216" y="36"/>
                      </a:cxn>
                      <a:cxn ang="0">
                        <a:pos x="288" y="24"/>
                      </a:cxn>
                      <a:cxn ang="0">
                        <a:pos x="306" y="12"/>
                      </a:cxn>
                      <a:cxn ang="0">
                        <a:pos x="330" y="12"/>
                      </a:cxn>
                      <a:cxn ang="0">
                        <a:pos x="360" y="6"/>
                      </a:cxn>
                      <a:cxn ang="0">
                        <a:pos x="390" y="42"/>
                      </a:cxn>
                      <a:cxn ang="0">
                        <a:pos x="396" y="60"/>
                      </a:cxn>
                      <a:cxn ang="0">
                        <a:pos x="396" y="72"/>
                      </a:cxn>
                      <a:cxn ang="0">
                        <a:pos x="378" y="90"/>
                      </a:cxn>
                      <a:cxn ang="0">
                        <a:pos x="366" y="102"/>
                      </a:cxn>
                      <a:cxn ang="0">
                        <a:pos x="366" y="114"/>
                      </a:cxn>
                      <a:cxn ang="0">
                        <a:pos x="330" y="120"/>
                      </a:cxn>
                      <a:cxn ang="0">
                        <a:pos x="294" y="120"/>
                      </a:cxn>
                      <a:cxn ang="0">
                        <a:pos x="264" y="132"/>
                      </a:cxn>
                      <a:cxn ang="0">
                        <a:pos x="252" y="156"/>
                      </a:cxn>
                      <a:cxn ang="0">
                        <a:pos x="246" y="174"/>
                      </a:cxn>
                      <a:cxn ang="0">
                        <a:pos x="234" y="180"/>
                      </a:cxn>
                      <a:cxn ang="0">
                        <a:pos x="234" y="192"/>
                      </a:cxn>
                      <a:cxn ang="0">
                        <a:pos x="234" y="210"/>
                      </a:cxn>
                      <a:cxn ang="0">
                        <a:pos x="210" y="216"/>
                      </a:cxn>
                      <a:cxn ang="0">
                        <a:pos x="102" y="252"/>
                      </a:cxn>
                      <a:cxn ang="0">
                        <a:pos x="84" y="258"/>
                      </a:cxn>
                      <a:cxn ang="0">
                        <a:pos x="72" y="270"/>
                      </a:cxn>
                      <a:cxn ang="0">
                        <a:pos x="42" y="276"/>
                      </a:cxn>
                      <a:cxn ang="0">
                        <a:pos x="36" y="270"/>
                      </a:cxn>
                      <a:cxn ang="0">
                        <a:pos x="24" y="252"/>
                      </a:cxn>
                      <a:cxn ang="0">
                        <a:pos x="12" y="240"/>
                      </a:cxn>
                      <a:cxn ang="0">
                        <a:pos x="6" y="222"/>
                      </a:cxn>
                      <a:cxn ang="0">
                        <a:pos x="18" y="204"/>
                      </a:cxn>
                      <a:cxn ang="0">
                        <a:pos x="18" y="192"/>
                      </a:cxn>
                      <a:cxn ang="0">
                        <a:pos x="6" y="180"/>
                      </a:cxn>
                      <a:cxn ang="0">
                        <a:pos x="0" y="168"/>
                      </a:cxn>
                      <a:cxn ang="0">
                        <a:pos x="6" y="156"/>
                      </a:cxn>
                      <a:cxn ang="0">
                        <a:pos x="18" y="144"/>
                      </a:cxn>
                      <a:cxn ang="0">
                        <a:pos x="6" y="126"/>
                      </a:cxn>
                      <a:cxn ang="0">
                        <a:pos x="6" y="114"/>
                      </a:cxn>
                      <a:cxn ang="0">
                        <a:pos x="18" y="102"/>
                      </a:cxn>
                      <a:cxn ang="0">
                        <a:pos x="24" y="108"/>
                      </a:cxn>
                      <a:cxn ang="0">
                        <a:pos x="30" y="108"/>
                      </a:cxn>
                      <a:cxn ang="0">
                        <a:pos x="42" y="102"/>
                      </a:cxn>
                      <a:cxn ang="0">
                        <a:pos x="54" y="108"/>
                      </a:cxn>
                      <a:cxn ang="0">
                        <a:pos x="66" y="90"/>
                      </a:cxn>
                      <a:cxn ang="0">
                        <a:pos x="72" y="78"/>
                      </a:cxn>
                      <a:cxn ang="0">
                        <a:pos x="132" y="54"/>
                      </a:cxn>
                      <a:cxn ang="0">
                        <a:pos x="162" y="30"/>
                      </a:cxn>
                      <a:cxn ang="0">
                        <a:pos x="168" y="12"/>
                      </a:cxn>
                      <a:cxn ang="0">
                        <a:pos x="186" y="12"/>
                      </a:cxn>
                      <a:cxn ang="0">
                        <a:pos x="198" y="0"/>
                      </a:cxn>
                    </a:cxnLst>
                    <a:rect l="0" t="0" r="r" b="b"/>
                    <a:pathLst>
                      <a:path w="396" h="282">
                        <a:moveTo>
                          <a:pt x="198" y="0"/>
                        </a:moveTo>
                        <a:lnTo>
                          <a:pt x="204" y="0"/>
                        </a:lnTo>
                        <a:lnTo>
                          <a:pt x="210" y="0"/>
                        </a:lnTo>
                        <a:lnTo>
                          <a:pt x="216" y="0"/>
                        </a:lnTo>
                        <a:lnTo>
                          <a:pt x="216" y="6"/>
                        </a:lnTo>
                        <a:lnTo>
                          <a:pt x="222" y="12"/>
                        </a:lnTo>
                        <a:lnTo>
                          <a:pt x="228" y="12"/>
                        </a:lnTo>
                        <a:lnTo>
                          <a:pt x="234" y="12"/>
                        </a:lnTo>
                        <a:lnTo>
                          <a:pt x="234" y="18"/>
                        </a:lnTo>
                        <a:lnTo>
                          <a:pt x="228" y="24"/>
                        </a:lnTo>
                        <a:lnTo>
                          <a:pt x="222" y="24"/>
                        </a:lnTo>
                        <a:lnTo>
                          <a:pt x="216" y="24"/>
                        </a:lnTo>
                        <a:lnTo>
                          <a:pt x="216" y="30"/>
                        </a:lnTo>
                        <a:lnTo>
                          <a:pt x="216" y="36"/>
                        </a:lnTo>
                        <a:lnTo>
                          <a:pt x="216" y="48"/>
                        </a:lnTo>
                        <a:lnTo>
                          <a:pt x="288" y="24"/>
                        </a:lnTo>
                        <a:lnTo>
                          <a:pt x="294" y="30"/>
                        </a:lnTo>
                        <a:lnTo>
                          <a:pt x="306" y="12"/>
                        </a:lnTo>
                        <a:lnTo>
                          <a:pt x="324" y="12"/>
                        </a:lnTo>
                        <a:lnTo>
                          <a:pt x="330" y="12"/>
                        </a:lnTo>
                        <a:lnTo>
                          <a:pt x="342" y="0"/>
                        </a:lnTo>
                        <a:lnTo>
                          <a:pt x="360" y="6"/>
                        </a:lnTo>
                        <a:lnTo>
                          <a:pt x="390" y="30"/>
                        </a:lnTo>
                        <a:lnTo>
                          <a:pt x="390" y="42"/>
                        </a:lnTo>
                        <a:lnTo>
                          <a:pt x="396" y="54"/>
                        </a:lnTo>
                        <a:lnTo>
                          <a:pt x="396" y="60"/>
                        </a:lnTo>
                        <a:lnTo>
                          <a:pt x="396" y="66"/>
                        </a:lnTo>
                        <a:lnTo>
                          <a:pt x="396" y="72"/>
                        </a:lnTo>
                        <a:lnTo>
                          <a:pt x="384" y="78"/>
                        </a:lnTo>
                        <a:lnTo>
                          <a:pt x="378" y="90"/>
                        </a:lnTo>
                        <a:lnTo>
                          <a:pt x="372" y="96"/>
                        </a:lnTo>
                        <a:lnTo>
                          <a:pt x="366" y="102"/>
                        </a:lnTo>
                        <a:lnTo>
                          <a:pt x="366" y="108"/>
                        </a:lnTo>
                        <a:lnTo>
                          <a:pt x="366" y="114"/>
                        </a:lnTo>
                        <a:lnTo>
                          <a:pt x="354" y="120"/>
                        </a:lnTo>
                        <a:lnTo>
                          <a:pt x="330" y="120"/>
                        </a:lnTo>
                        <a:lnTo>
                          <a:pt x="318" y="120"/>
                        </a:lnTo>
                        <a:lnTo>
                          <a:pt x="294" y="120"/>
                        </a:lnTo>
                        <a:lnTo>
                          <a:pt x="282" y="126"/>
                        </a:lnTo>
                        <a:lnTo>
                          <a:pt x="264" y="132"/>
                        </a:lnTo>
                        <a:lnTo>
                          <a:pt x="258" y="144"/>
                        </a:lnTo>
                        <a:lnTo>
                          <a:pt x="252" y="156"/>
                        </a:lnTo>
                        <a:lnTo>
                          <a:pt x="246" y="168"/>
                        </a:lnTo>
                        <a:lnTo>
                          <a:pt x="246" y="174"/>
                        </a:lnTo>
                        <a:lnTo>
                          <a:pt x="240" y="180"/>
                        </a:lnTo>
                        <a:lnTo>
                          <a:pt x="234" y="180"/>
                        </a:lnTo>
                        <a:lnTo>
                          <a:pt x="234" y="186"/>
                        </a:lnTo>
                        <a:lnTo>
                          <a:pt x="234" y="192"/>
                        </a:lnTo>
                        <a:lnTo>
                          <a:pt x="234" y="204"/>
                        </a:lnTo>
                        <a:lnTo>
                          <a:pt x="234" y="210"/>
                        </a:lnTo>
                        <a:lnTo>
                          <a:pt x="222" y="216"/>
                        </a:lnTo>
                        <a:lnTo>
                          <a:pt x="210" y="216"/>
                        </a:lnTo>
                        <a:lnTo>
                          <a:pt x="198" y="216"/>
                        </a:lnTo>
                        <a:lnTo>
                          <a:pt x="102" y="252"/>
                        </a:lnTo>
                        <a:lnTo>
                          <a:pt x="96" y="252"/>
                        </a:lnTo>
                        <a:lnTo>
                          <a:pt x="84" y="258"/>
                        </a:lnTo>
                        <a:lnTo>
                          <a:pt x="78" y="264"/>
                        </a:lnTo>
                        <a:lnTo>
                          <a:pt x="72" y="270"/>
                        </a:lnTo>
                        <a:lnTo>
                          <a:pt x="60" y="276"/>
                        </a:lnTo>
                        <a:lnTo>
                          <a:pt x="42" y="276"/>
                        </a:lnTo>
                        <a:lnTo>
                          <a:pt x="36" y="282"/>
                        </a:lnTo>
                        <a:lnTo>
                          <a:pt x="36" y="270"/>
                        </a:lnTo>
                        <a:lnTo>
                          <a:pt x="36" y="252"/>
                        </a:lnTo>
                        <a:lnTo>
                          <a:pt x="24" y="252"/>
                        </a:lnTo>
                        <a:lnTo>
                          <a:pt x="18" y="246"/>
                        </a:lnTo>
                        <a:lnTo>
                          <a:pt x="12" y="240"/>
                        </a:lnTo>
                        <a:lnTo>
                          <a:pt x="6" y="228"/>
                        </a:lnTo>
                        <a:lnTo>
                          <a:pt x="6" y="222"/>
                        </a:lnTo>
                        <a:lnTo>
                          <a:pt x="12" y="216"/>
                        </a:lnTo>
                        <a:lnTo>
                          <a:pt x="18" y="204"/>
                        </a:lnTo>
                        <a:lnTo>
                          <a:pt x="18" y="198"/>
                        </a:lnTo>
                        <a:lnTo>
                          <a:pt x="18" y="192"/>
                        </a:lnTo>
                        <a:lnTo>
                          <a:pt x="12" y="186"/>
                        </a:lnTo>
                        <a:lnTo>
                          <a:pt x="6" y="180"/>
                        </a:lnTo>
                        <a:lnTo>
                          <a:pt x="0" y="174"/>
                        </a:lnTo>
                        <a:lnTo>
                          <a:pt x="0" y="168"/>
                        </a:lnTo>
                        <a:lnTo>
                          <a:pt x="0" y="162"/>
                        </a:lnTo>
                        <a:lnTo>
                          <a:pt x="6" y="156"/>
                        </a:lnTo>
                        <a:lnTo>
                          <a:pt x="18" y="150"/>
                        </a:lnTo>
                        <a:lnTo>
                          <a:pt x="18" y="144"/>
                        </a:lnTo>
                        <a:lnTo>
                          <a:pt x="18" y="138"/>
                        </a:lnTo>
                        <a:lnTo>
                          <a:pt x="6" y="126"/>
                        </a:lnTo>
                        <a:lnTo>
                          <a:pt x="6" y="120"/>
                        </a:lnTo>
                        <a:lnTo>
                          <a:pt x="6" y="114"/>
                        </a:lnTo>
                        <a:lnTo>
                          <a:pt x="12" y="102"/>
                        </a:lnTo>
                        <a:lnTo>
                          <a:pt x="18" y="102"/>
                        </a:lnTo>
                        <a:lnTo>
                          <a:pt x="24" y="102"/>
                        </a:lnTo>
                        <a:lnTo>
                          <a:pt x="24" y="108"/>
                        </a:lnTo>
                        <a:lnTo>
                          <a:pt x="30" y="114"/>
                        </a:lnTo>
                        <a:lnTo>
                          <a:pt x="30" y="108"/>
                        </a:lnTo>
                        <a:lnTo>
                          <a:pt x="36" y="102"/>
                        </a:lnTo>
                        <a:lnTo>
                          <a:pt x="42" y="102"/>
                        </a:lnTo>
                        <a:lnTo>
                          <a:pt x="48" y="102"/>
                        </a:lnTo>
                        <a:lnTo>
                          <a:pt x="54" y="108"/>
                        </a:lnTo>
                        <a:lnTo>
                          <a:pt x="60" y="102"/>
                        </a:lnTo>
                        <a:lnTo>
                          <a:pt x="66" y="90"/>
                        </a:lnTo>
                        <a:lnTo>
                          <a:pt x="66" y="84"/>
                        </a:lnTo>
                        <a:lnTo>
                          <a:pt x="72" y="78"/>
                        </a:lnTo>
                        <a:lnTo>
                          <a:pt x="102" y="66"/>
                        </a:lnTo>
                        <a:lnTo>
                          <a:pt x="132" y="54"/>
                        </a:lnTo>
                        <a:lnTo>
                          <a:pt x="150" y="42"/>
                        </a:lnTo>
                        <a:lnTo>
                          <a:pt x="162" y="30"/>
                        </a:lnTo>
                        <a:lnTo>
                          <a:pt x="168" y="18"/>
                        </a:lnTo>
                        <a:lnTo>
                          <a:pt x="168" y="12"/>
                        </a:lnTo>
                        <a:lnTo>
                          <a:pt x="174" y="12"/>
                        </a:lnTo>
                        <a:lnTo>
                          <a:pt x="186" y="12"/>
                        </a:lnTo>
                        <a:lnTo>
                          <a:pt x="192" y="12"/>
                        </a:lnTo>
                        <a:lnTo>
                          <a:pt x="198" y="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61" name="Freeform 801">
                    <a:extLst>
                      <a:ext uri="{FF2B5EF4-FFF2-40B4-BE49-F238E27FC236}">
                        <a16:creationId xmlns:a16="http://schemas.microsoft.com/office/drawing/2014/main" xmlns="" id="{5D478DE5-3C6A-E240-822E-06B6C6B3755E}"/>
                      </a:ext>
                    </a:extLst>
                  </p:cNvPr>
                  <p:cNvSpPr>
                    <a:spLocks/>
                  </p:cNvSpPr>
                  <p:nvPr/>
                </p:nvSpPr>
                <p:spPr bwMode="auto">
                  <a:xfrm>
                    <a:off x="8517094" y="4193405"/>
                    <a:ext cx="810225" cy="595009"/>
                  </a:xfrm>
                  <a:custGeom>
                    <a:avLst/>
                    <a:gdLst/>
                    <a:ahLst/>
                    <a:cxnLst>
                      <a:cxn ang="0">
                        <a:pos x="36" y="48"/>
                      </a:cxn>
                      <a:cxn ang="0">
                        <a:pos x="48" y="48"/>
                      </a:cxn>
                      <a:cxn ang="0">
                        <a:pos x="48" y="66"/>
                      </a:cxn>
                      <a:cxn ang="0">
                        <a:pos x="66" y="54"/>
                      </a:cxn>
                      <a:cxn ang="0">
                        <a:pos x="84" y="36"/>
                      </a:cxn>
                      <a:cxn ang="0">
                        <a:pos x="90" y="6"/>
                      </a:cxn>
                      <a:cxn ang="0">
                        <a:pos x="120" y="0"/>
                      </a:cxn>
                      <a:cxn ang="0">
                        <a:pos x="138" y="18"/>
                      </a:cxn>
                      <a:cxn ang="0">
                        <a:pos x="168" y="12"/>
                      </a:cxn>
                      <a:cxn ang="0">
                        <a:pos x="198" y="24"/>
                      </a:cxn>
                      <a:cxn ang="0">
                        <a:pos x="228" y="36"/>
                      </a:cxn>
                      <a:cxn ang="0">
                        <a:pos x="240" y="42"/>
                      </a:cxn>
                      <a:cxn ang="0">
                        <a:pos x="258" y="54"/>
                      </a:cxn>
                      <a:cxn ang="0">
                        <a:pos x="276" y="60"/>
                      </a:cxn>
                      <a:cxn ang="0">
                        <a:pos x="288" y="48"/>
                      </a:cxn>
                      <a:cxn ang="0">
                        <a:pos x="306" y="54"/>
                      </a:cxn>
                      <a:cxn ang="0">
                        <a:pos x="312" y="72"/>
                      </a:cxn>
                      <a:cxn ang="0">
                        <a:pos x="330" y="78"/>
                      </a:cxn>
                      <a:cxn ang="0">
                        <a:pos x="342" y="90"/>
                      </a:cxn>
                      <a:cxn ang="0">
                        <a:pos x="342" y="108"/>
                      </a:cxn>
                      <a:cxn ang="0">
                        <a:pos x="360" y="126"/>
                      </a:cxn>
                      <a:cxn ang="0">
                        <a:pos x="378" y="126"/>
                      </a:cxn>
                      <a:cxn ang="0">
                        <a:pos x="384" y="138"/>
                      </a:cxn>
                      <a:cxn ang="0">
                        <a:pos x="366" y="144"/>
                      </a:cxn>
                      <a:cxn ang="0">
                        <a:pos x="342" y="138"/>
                      </a:cxn>
                      <a:cxn ang="0">
                        <a:pos x="330" y="132"/>
                      </a:cxn>
                      <a:cxn ang="0">
                        <a:pos x="306" y="126"/>
                      </a:cxn>
                      <a:cxn ang="0">
                        <a:pos x="294" y="138"/>
                      </a:cxn>
                      <a:cxn ang="0">
                        <a:pos x="276" y="216"/>
                      </a:cxn>
                      <a:cxn ang="0">
                        <a:pos x="240" y="216"/>
                      </a:cxn>
                      <a:cxn ang="0">
                        <a:pos x="228" y="204"/>
                      </a:cxn>
                      <a:cxn ang="0">
                        <a:pos x="216" y="192"/>
                      </a:cxn>
                      <a:cxn ang="0">
                        <a:pos x="192" y="228"/>
                      </a:cxn>
                      <a:cxn ang="0">
                        <a:pos x="150" y="246"/>
                      </a:cxn>
                      <a:cxn ang="0">
                        <a:pos x="132" y="270"/>
                      </a:cxn>
                      <a:cxn ang="0">
                        <a:pos x="102" y="276"/>
                      </a:cxn>
                      <a:cxn ang="0">
                        <a:pos x="84" y="252"/>
                      </a:cxn>
                      <a:cxn ang="0">
                        <a:pos x="66" y="246"/>
                      </a:cxn>
                      <a:cxn ang="0">
                        <a:pos x="60" y="264"/>
                      </a:cxn>
                      <a:cxn ang="0">
                        <a:pos x="42" y="276"/>
                      </a:cxn>
                      <a:cxn ang="0">
                        <a:pos x="24" y="276"/>
                      </a:cxn>
                      <a:cxn ang="0">
                        <a:pos x="24" y="264"/>
                      </a:cxn>
                      <a:cxn ang="0">
                        <a:pos x="24" y="234"/>
                      </a:cxn>
                      <a:cxn ang="0">
                        <a:pos x="12" y="210"/>
                      </a:cxn>
                      <a:cxn ang="0">
                        <a:pos x="24" y="192"/>
                      </a:cxn>
                      <a:cxn ang="0">
                        <a:pos x="6" y="174"/>
                      </a:cxn>
                      <a:cxn ang="0">
                        <a:pos x="0" y="150"/>
                      </a:cxn>
                    </a:cxnLst>
                    <a:rect l="0" t="0" r="r" b="b"/>
                    <a:pathLst>
                      <a:path w="384" h="282">
                        <a:moveTo>
                          <a:pt x="0" y="150"/>
                        </a:moveTo>
                        <a:lnTo>
                          <a:pt x="30" y="48"/>
                        </a:lnTo>
                        <a:lnTo>
                          <a:pt x="36" y="48"/>
                        </a:lnTo>
                        <a:lnTo>
                          <a:pt x="42" y="42"/>
                        </a:lnTo>
                        <a:lnTo>
                          <a:pt x="48" y="42"/>
                        </a:lnTo>
                        <a:lnTo>
                          <a:pt x="48" y="48"/>
                        </a:lnTo>
                        <a:lnTo>
                          <a:pt x="42" y="54"/>
                        </a:lnTo>
                        <a:lnTo>
                          <a:pt x="42" y="60"/>
                        </a:lnTo>
                        <a:lnTo>
                          <a:pt x="48" y="66"/>
                        </a:lnTo>
                        <a:lnTo>
                          <a:pt x="54" y="66"/>
                        </a:lnTo>
                        <a:lnTo>
                          <a:pt x="54" y="60"/>
                        </a:lnTo>
                        <a:lnTo>
                          <a:pt x="66" y="54"/>
                        </a:lnTo>
                        <a:lnTo>
                          <a:pt x="72" y="48"/>
                        </a:lnTo>
                        <a:lnTo>
                          <a:pt x="78" y="42"/>
                        </a:lnTo>
                        <a:lnTo>
                          <a:pt x="84" y="36"/>
                        </a:lnTo>
                        <a:lnTo>
                          <a:pt x="84" y="24"/>
                        </a:lnTo>
                        <a:lnTo>
                          <a:pt x="84" y="12"/>
                        </a:lnTo>
                        <a:lnTo>
                          <a:pt x="90" y="6"/>
                        </a:lnTo>
                        <a:lnTo>
                          <a:pt x="96" y="0"/>
                        </a:lnTo>
                        <a:lnTo>
                          <a:pt x="108" y="0"/>
                        </a:lnTo>
                        <a:lnTo>
                          <a:pt x="120" y="0"/>
                        </a:lnTo>
                        <a:lnTo>
                          <a:pt x="120" y="6"/>
                        </a:lnTo>
                        <a:lnTo>
                          <a:pt x="132" y="12"/>
                        </a:lnTo>
                        <a:lnTo>
                          <a:pt x="138" y="18"/>
                        </a:lnTo>
                        <a:lnTo>
                          <a:pt x="144" y="12"/>
                        </a:lnTo>
                        <a:lnTo>
                          <a:pt x="150" y="12"/>
                        </a:lnTo>
                        <a:lnTo>
                          <a:pt x="168" y="12"/>
                        </a:lnTo>
                        <a:lnTo>
                          <a:pt x="180" y="12"/>
                        </a:lnTo>
                        <a:lnTo>
                          <a:pt x="192" y="18"/>
                        </a:lnTo>
                        <a:lnTo>
                          <a:pt x="198" y="24"/>
                        </a:lnTo>
                        <a:lnTo>
                          <a:pt x="204" y="30"/>
                        </a:lnTo>
                        <a:lnTo>
                          <a:pt x="210" y="36"/>
                        </a:lnTo>
                        <a:lnTo>
                          <a:pt x="228" y="36"/>
                        </a:lnTo>
                        <a:lnTo>
                          <a:pt x="234" y="36"/>
                        </a:lnTo>
                        <a:lnTo>
                          <a:pt x="240" y="36"/>
                        </a:lnTo>
                        <a:lnTo>
                          <a:pt x="240" y="42"/>
                        </a:lnTo>
                        <a:lnTo>
                          <a:pt x="246" y="42"/>
                        </a:lnTo>
                        <a:lnTo>
                          <a:pt x="258" y="48"/>
                        </a:lnTo>
                        <a:lnTo>
                          <a:pt x="258" y="54"/>
                        </a:lnTo>
                        <a:lnTo>
                          <a:pt x="264" y="60"/>
                        </a:lnTo>
                        <a:lnTo>
                          <a:pt x="270" y="66"/>
                        </a:lnTo>
                        <a:lnTo>
                          <a:pt x="276" y="60"/>
                        </a:lnTo>
                        <a:lnTo>
                          <a:pt x="282" y="54"/>
                        </a:lnTo>
                        <a:lnTo>
                          <a:pt x="288" y="54"/>
                        </a:lnTo>
                        <a:lnTo>
                          <a:pt x="288" y="48"/>
                        </a:lnTo>
                        <a:lnTo>
                          <a:pt x="294" y="42"/>
                        </a:lnTo>
                        <a:lnTo>
                          <a:pt x="294" y="48"/>
                        </a:lnTo>
                        <a:lnTo>
                          <a:pt x="306" y="54"/>
                        </a:lnTo>
                        <a:lnTo>
                          <a:pt x="306" y="60"/>
                        </a:lnTo>
                        <a:lnTo>
                          <a:pt x="306" y="66"/>
                        </a:lnTo>
                        <a:lnTo>
                          <a:pt x="312" y="72"/>
                        </a:lnTo>
                        <a:lnTo>
                          <a:pt x="318" y="78"/>
                        </a:lnTo>
                        <a:lnTo>
                          <a:pt x="324" y="78"/>
                        </a:lnTo>
                        <a:lnTo>
                          <a:pt x="330" y="78"/>
                        </a:lnTo>
                        <a:lnTo>
                          <a:pt x="342" y="78"/>
                        </a:lnTo>
                        <a:lnTo>
                          <a:pt x="342" y="84"/>
                        </a:lnTo>
                        <a:lnTo>
                          <a:pt x="342" y="90"/>
                        </a:lnTo>
                        <a:lnTo>
                          <a:pt x="336" y="90"/>
                        </a:lnTo>
                        <a:lnTo>
                          <a:pt x="336" y="96"/>
                        </a:lnTo>
                        <a:lnTo>
                          <a:pt x="342" y="108"/>
                        </a:lnTo>
                        <a:lnTo>
                          <a:pt x="342" y="114"/>
                        </a:lnTo>
                        <a:lnTo>
                          <a:pt x="348" y="120"/>
                        </a:lnTo>
                        <a:lnTo>
                          <a:pt x="360" y="126"/>
                        </a:lnTo>
                        <a:lnTo>
                          <a:pt x="366" y="126"/>
                        </a:lnTo>
                        <a:lnTo>
                          <a:pt x="372" y="126"/>
                        </a:lnTo>
                        <a:lnTo>
                          <a:pt x="378" y="126"/>
                        </a:lnTo>
                        <a:lnTo>
                          <a:pt x="378" y="132"/>
                        </a:lnTo>
                        <a:lnTo>
                          <a:pt x="378" y="138"/>
                        </a:lnTo>
                        <a:lnTo>
                          <a:pt x="384" y="138"/>
                        </a:lnTo>
                        <a:lnTo>
                          <a:pt x="378" y="144"/>
                        </a:lnTo>
                        <a:lnTo>
                          <a:pt x="372" y="144"/>
                        </a:lnTo>
                        <a:lnTo>
                          <a:pt x="366" y="144"/>
                        </a:lnTo>
                        <a:lnTo>
                          <a:pt x="354" y="144"/>
                        </a:lnTo>
                        <a:lnTo>
                          <a:pt x="354" y="138"/>
                        </a:lnTo>
                        <a:lnTo>
                          <a:pt x="342" y="138"/>
                        </a:lnTo>
                        <a:lnTo>
                          <a:pt x="336" y="138"/>
                        </a:lnTo>
                        <a:lnTo>
                          <a:pt x="330" y="138"/>
                        </a:lnTo>
                        <a:lnTo>
                          <a:pt x="330" y="132"/>
                        </a:lnTo>
                        <a:lnTo>
                          <a:pt x="324" y="126"/>
                        </a:lnTo>
                        <a:lnTo>
                          <a:pt x="312" y="126"/>
                        </a:lnTo>
                        <a:lnTo>
                          <a:pt x="306" y="126"/>
                        </a:lnTo>
                        <a:lnTo>
                          <a:pt x="294" y="126"/>
                        </a:lnTo>
                        <a:lnTo>
                          <a:pt x="294" y="132"/>
                        </a:lnTo>
                        <a:lnTo>
                          <a:pt x="294" y="138"/>
                        </a:lnTo>
                        <a:lnTo>
                          <a:pt x="294" y="144"/>
                        </a:lnTo>
                        <a:lnTo>
                          <a:pt x="270" y="180"/>
                        </a:lnTo>
                        <a:lnTo>
                          <a:pt x="276" y="216"/>
                        </a:lnTo>
                        <a:lnTo>
                          <a:pt x="270" y="222"/>
                        </a:lnTo>
                        <a:lnTo>
                          <a:pt x="252" y="222"/>
                        </a:lnTo>
                        <a:lnTo>
                          <a:pt x="240" y="216"/>
                        </a:lnTo>
                        <a:lnTo>
                          <a:pt x="228" y="216"/>
                        </a:lnTo>
                        <a:lnTo>
                          <a:pt x="228" y="210"/>
                        </a:lnTo>
                        <a:lnTo>
                          <a:pt x="228" y="204"/>
                        </a:lnTo>
                        <a:lnTo>
                          <a:pt x="228" y="198"/>
                        </a:lnTo>
                        <a:lnTo>
                          <a:pt x="222" y="192"/>
                        </a:lnTo>
                        <a:lnTo>
                          <a:pt x="216" y="192"/>
                        </a:lnTo>
                        <a:lnTo>
                          <a:pt x="204" y="204"/>
                        </a:lnTo>
                        <a:lnTo>
                          <a:pt x="198" y="216"/>
                        </a:lnTo>
                        <a:lnTo>
                          <a:pt x="192" y="228"/>
                        </a:lnTo>
                        <a:lnTo>
                          <a:pt x="174" y="240"/>
                        </a:lnTo>
                        <a:lnTo>
                          <a:pt x="162" y="240"/>
                        </a:lnTo>
                        <a:lnTo>
                          <a:pt x="150" y="246"/>
                        </a:lnTo>
                        <a:lnTo>
                          <a:pt x="144" y="258"/>
                        </a:lnTo>
                        <a:lnTo>
                          <a:pt x="138" y="264"/>
                        </a:lnTo>
                        <a:lnTo>
                          <a:pt x="132" y="270"/>
                        </a:lnTo>
                        <a:lnTo>
                          <a:pt x="126" y="276"/>
                        </a:lnTo>
                        <a:lnTo>
                          <a:pt x="108" y="276"/>
                        </a:lnTo>
                        <a:lnTo>
                          <a:pt x="102" y="276"/>
                        </a:lnTo>
                        <a:lnTo>
                          <a:pt x="96" y="270"/>
                        </a:lnTo>
                        <a:lnTo>
                          <a:pt x="90" y="258"/>
                        </a:lnTo>
                        <a:lnTo>
                          <a:pt x="84" y="252"/>
                        </a:lnTo>
                        <a:lnTo>
                          <a:pt x="72" y="252"/>
                        </a:lnTo>
                        <a:lnTo>
                          <a:pt x="72" y="246"/>
                        </a:lnTo>
                        <a:lnTo>
                          <a:pt x="66" y="246"/>
                        </a:lnTo>
                        <a:lnTo>
                          <a:pt x="60" y="252"/>
                        </a:lnTo>
                        <a:lnTo>
                          <a:pt x="60" y="258"/>
                        </a:lnTo>
                        <a:lnTo>
                          <a:pt x="60" y="264"/>
                        </a:lnTo>
                        <a:lnTo>
                          <a:pt x="54" y="270"/>
                        </a:lnTo>
                        <a:lnTo>
                          <a:pt x="48" y="270"/>
                        </a:lnTo>
                        <a:lnTo>
                          <a:pt x="42" y="276"/>
                        </a:lnTo>
                        <a:lnTo>
                          <a:pt x="36" y="276"/>
                        </a:lnTo>
                        <a:lnTo>
                          <a:pt x="24" y="282"/>
                        </a:lnTo>
                        <a:lnTo>
                          <a:pt x="24" y="276"/>
                        </a:lnTo>
                        <a:lnTo>
                          <a:pt x="30" y="270"/>
                        </a:lnTo>
                        <a:lnTo>
                          <a:pt x="30" y="264"/>
                        </a:lnTo>
                        <a:lnTo>
                          <a:pt x="24" y="264"/>
                        </a:lnTo>
                        <a:lnTo>
                          <a:pt x="18" y="252"/>
                        </a:lnTo>
                        <a:lnTo>
                          <a:pt x="24" y="246"/>
                        </a:lnTo>
                        <a:lnTo>
                          <a:pt x="24" y="234"/>
                        </a:lnTo>
                        <a:lnTo>
                          <a:pt x="24" y="228"/>
                        </a:lnTo>
                        <a:lnTo>
                          <a:pt x="18" y="216"/>
                        </a:lnTo>
                        <a:lnTo>
                          <a:pt x="12" y="210"/>
                        </a:lnTo>
                        <a:lnTo>
                          <a:pt x="18" y="204"/>
                        </a:lnTo>
                        <a:lnTo>
                          <a:pt x="18" y="198"/>
                        </a:lnTo>
                        <a:lnTo>
                          <a:pt x="24" y="192"/>
                        </a:lnTo>
                        <a:lnTo>
                          <a:pt x="18" y="186"/>
                        </a:lnTo>
                        <a:lnTo>
                          <a:pt x="6" y="180"/>
                        </a:lnTo>
                        <a:lnTo>
                          <a:pt x="6" y="174"/>
                        </a:lnTo>
                        <a:lnTo>
                          <a:pt x="6" y="168"/>
                        </a:lnTo>
                        <a:lnTo>
                          <a:pt x="0" y="156"/>
                        </a:lnTo>
                        <a:lnTo>
                          <a:pt x="0" y="15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62" name="Freeform 802">
                    <a:extLst>
                      <a:ext uri="{FF2B5EF4-FFF2-40B4-BE49-F238E27FC236}">
                        <a16:creationId xmlns:a16="http://schemas.microsoft.com/office/drawing/2014/main" xmlns="" id="{AD3F441E-A585-D049-9551-481055B215C4}"/>
                      </a:ext>
                    </a:extLst>
                  </p:cNvPr>
                  <p:cNvSpPr>
                    <a:spLocks/>
                  </p:cNvSpPr>
                  <p:nvPr/>
                </p:nvSpPr>
                <p:spPr bwMode="auto">
                  <a:xfrm>
                    <a:off x="8567733" y="4813734"/>
                    <a:ext cx="506391" cy="708947"/>
                  </a:xfrm>
                  <a:custGeom>
                    <a:avLst/>
                    <a:gdLst/>
                    <a:ahLst/>
                    <a:cxnLst>
                      <a:cxn ang="0">
                        <a:pos x="30" y="60"/>
                      </a:cxn>
                      <a:cxn ang="0">
                        <a:pos x="42" y="54"/>
                      </a:cxn>
                      <a:cxn ang="0">
                        <a:pos x="36" y="36"/>
                      </a:cxn>
                      <a:cxn ang="0">
                        <a:pos x="42" y="24"/>
                      </a:cxn>
                      <a:cxn ang="0">
                        <a:pos x="54" y="18"/>
                      </a:cxn>
                      <a:cxn ang="0">
                        <a:pos x="66" y="24"/>
                      </a:cxn>
                      <a:cxn ang="0">
                        <a:pos x="78" y="12"/>
                      </a:cxn>
                      <a:cxn ang="0">
                        <a:pos x="84" y="0"/>
                      </a:cxn>
                      <a:cxn ang="0">
                        <a:pos x="102" y="6"/>
                      </a:cxn>
                      <a:cxn ang="0">
                        <a:pos x="120" y="12"/>
                      </a:cxn>
                      <a:cxn ang="0">
                        <a:pos x="132" y="30"/>
                      </a:cxn>
                      <a:cxn ang="0">
                        <a:pos x="132" y="48"/>
                      </a:cxn>
                      <a:cxn ang="0">
                        <a:pos x="126" y="54"/>
                      </a:cxn>
                      <a:cxn ang="0">
                        <a:pos x="132" y="66"/>
                      </a:cxn>
                      <a:cxn ang="0">
                        <a:pos x="144" y="66"/>
                      </a:cxn>
                      <a:cxn ang="0">
                        <a:pos x="162" y="72"/>
                      </a:cxn>
                      <a:cxn ang="0">
                        <a:pos x="168" y="84"/>
                      </a:cxn>
                      <a:cxn ang="0">
                        <a:pos x="186" y="90"/>
                      </a:cxn>
                      <a:cxn ang="0">
                        <a:pos x="198" y="96"/>
                      </a:cxn>
                      <a:cxn ang="0">
                        <a:pos x="210" y="102"/>
                      </a:cxn>
                      <a:cxn ang="0">
                        <a:pos x="216" y="108"/>
                      </a:cxn>
                      <a:cxn ang="0">
                        <a:pos x="210" y="120"/>
                      </a:cxn>
                      <a:cxn ang="0">
                        <a:pos x="204" y="126"/>
                      </a:cxn>
                      <a:cxn ang="0">
                        <a:pos x="216" y="138"/>
                      </a:cxn>
                      <a:cxn ang="0">
                        <a:pos x="222" y="156"/>
                      </a:cxn>
                      <a:cxn ang="0">
                        <a:pos x="234" y="156"/>
                      </a:cxn>
                      <a:cxn ang="0">
                        <a:pos x="240" y="162"/>
                      </a:cxn>
                      <a:cxn ang="0">
                        <a:pos x="240" y="180"/>
                      </a:cxn>
                      <a:cxn ang="0">
                        <a:pos x="240" y="198"/>
                      </a:cxn>
                      <a:cxn ang="0">
                        <a:pos x="234" y="210"/>
                      </a:cxn>
                      <a:cxn ang="0">
                        <a:pos x="228" y="216"/>
                      </a:cxn>
                      <a:cxn ang="0">
                        <a:pos x="234" y="228"/>
                      </a:cxn>
                      <a:cxn ang="0">
                        <a:pos x="222" y="234"/>
                      </a:cxn>
                      <a:cxn ang="0">
                        <a:pos x="204" y="234"/>
                      </a:cxn>
                      <a:cxn ang="0">
                        <a:pos x="198" y="252"/>
                      </a:cxn>
                      <a:cxn ang="0">
                        <a:pos x="186" y="264"/>
                      </a:cxn>
                      <a:cxn ang="0">
                        <a:pos x="138" y="288"/>
                      </a:cxn>
                      <a:cxn ang="0">
                        <a:pos x="108" y="300"/>
                      </a:cxn>
                      <a:cxn ang="0">
                        <a:pos x="102" y="312"/>
                      </a:cxn>
                      <a:cxn ang="0">
                        <a:pos x="96" y="324"/>
                      </a:cxn>
                      <a:cxn ang="0">
                        <a:pos x="90" y="330"/>
                      </a:cxn>
                      <a:cxn ang="0">
                        <a:pos x="78" y="324"/>
                      </a:cxn>
                      <a:cxn ang="0">
                        <a:pos x="66" y="336"/>
                      </a:cxn>
                      <a:cxn ang="0">
                        <a:pos x="60" y="324"/>
                      </a:cxn>
                      <a:cxn ang="0">
                        <a:pos x="48" y="324"/>
                      </a:cxn>
                      <a:cxn ang="0">
                        <a:pos x="36" y="318"/>
                      </a:cxn>
                      <a:cxn ang="0">
                        <a:pos x="30" y="294"/>
                      </a:cxn>
                      <a:cxn ang="0">
                        <a:pos x="30" y="246"/>
                      </a:cxn>
                      <a:cxn ang="0">
                        <a:pos x="24" y="234"/>
                      </a:cxn>
                      <a:cxn ang="0">
                        <a:pos x="18" y="222"/>
                      </a:cxn>
                      <a:cxn ang="0">
                        <a:pos x="12" y="222"/>
                      </a:cxn>
                      <a:cxn ang="0">
                        <a:pos x="6" y="210"/>
                      </a:cxn>
                      <a:cxn ang="0">
                        <a:pos x="12" y="198"/>
                      </a:cxn>
                      <a:cxn ang="0">
                        <a:pos x="6" y="192"/>
                      </a:cxn>
                      <a:cxn ang="0">
                        <a:pos x="6" y="180"/>
                      </a:cxn>
                      <a:cxn ang="0">
                        <a:pos x="12" y="168"/>
                      </a:cxn>
                      <a:cxn ang="0">
                        <a:pos x="6" y="162"/>
                      </a:cxn>
                      <a:cxn ang="0">
                        <a:pos x="0" y="156"/>
                      </a:cxn>
                      <a:cxn ang="0">
                        <a:pos x="0" y="120"/>
                      </a:cxn>
                      <a:cxn ang="0">
                        <a:pos x="18" y="72"/>
                      </a:cxn>
                    </a:cxnLst>
                    <a:rect l="0" t="0" r="r" b="b"/>
                    <a:pathLst>
                      <a:path w="240" h="336">
                        <a:moveTo>
                          <a:pt x="24" y="66"/>
                        </a:moveTo>
                        <a:lnTo>
                          <a:pt x="30" y="60"/>
                        </a:lnTo>
                        <a:lnTo>
                          <a:pt x="36" y="54"/>
                        </a:lnTo>
                        <a:lnTo>
                          <a:pt x="42" y="54"/>
                        </a:lnTo>
                        <a:lnTo>
                          <a:pt x="42" y="42"/>
                        </a:lnTo>
                        <a:lnTo>
                          <a:pt x="36" y="36"/>
                        </a:lnTo>
                        <a:lnTo>
                          <a:pt x="36" y="30"/>
                        </a:lnTo>
                        <a:lnTo>
                          <a:pt x="42" y="24"/>
                        </a:lnTo>
                        <a:lnTo>
                          <a:pt x="48" y="18"/>
                        </a:lnTo>
                        <a:lnTo>
                          <a:pt x="54" y="18"/>
                        </a:lnTo>
                        <a:lnTo>
                          <a:pt x="54" y="24"/>
                        </a:lnTo>
                        <a:lnTo>
                          <a:pt x="66" y="24"/>
                        </a:lnTo>
                        <a:lnTo>
                          <a:pt x="72" y="18"/>
                        </a:lnTo>
                        <a:lnTo>
                          <a:pt x="78" y="12"/>
                        </a:lnTo>
                        <a:lnTo>
                          <a:pt x="78" y="6"/>
                        </a:lnTo>
                        <a:lnTo>
                          <a:pt x="84" y="0"/>
                        </a:lnTo>
                        <a:lnTo>
                          <a:pt x="90" y="6"/>
                        </a:lnTo>
                        <a:lnTo>
                          <a:pt x="102" y="6"/>
                        </a:lnTo>
                        <a:lnTo>
                          <a:pt x="114" y="12"/>
                        </a:lnTo>
                        <a:lnTo>
                          <a:pt x="120" y="12"/>
                        </a:lnTo>
                        <a:lnTo>
                          <a:pt x="126" y="24"/>
                        </a:lnTo>
                        <a:lnTo>
                          <a:pt x="132" y="30"/>
                        </a:lnTo>
                        <a:lnTo>
                          <a:pt x="132" y="42"/>
                        </a:lnTo>
                        <a:lnTo>
                          <a:pt x="132" y="48"/>
                        </a:lnTo>
                        <a:lnTo>
                          <a:pt x="126" y="48"/>
                        </a:lnTo>
                        <a:lnTo>
                          <a:pt x="126" y="54"/>
                        </a:lnTo>
                        <a:lnTo>
                          <a:pt x="132" y="60"/>
                        </a:lnTo>
                        <a:lnTo>
                          <a:pt x="132" y="66"/>
                        </a:lnTo>
                        <a:lnTo>
                          <a:pt x="138" y="66"/>
                        </a:lnTo>
                        <a:lnTo>
                          <a:pt x="144" y="66"/>
                        </a:lnTo>
                        <a:lnTo>
                          <a:pt x="156" y="66"/>
                        </a:lnTo>
                        <a:lnTo>
                          <a:pt x="162" y="72"/>
                        </a:lnTo>
                        <a:lnTo>
                          <a:pt x="162" y="78"/>
                        </a:lnTo>
                        <a:lnTo>
                          <a:pt x="168" y="84"/>
                        </a:lnTo>
                        <a:lnTo>
                          <a:pt x="174" y="84"/>
                        </a:lnTo>
                        <a:lnTo>
                          <a:pt x="186" y="90"/>
                        </a:lnTo>
                        <a:lnTo>
                          <a:pt x="192" y="90"/>
                        </a:lnTo>
                        <a:lnTo>
                          <a:pt x="198" y="96"/>
                        </a:lnTo>
                        <a:lnTo>
                          <a:pt x="204" y="102"/>
                        </a:lnTo>
                        <a:lnTo>
                          <a:pt x="210" y="102"/>
                        </a:lnTo>
                        <a:lnTo>
                          <a:pt x="216" y="102"/>
                        </a:lnTo>
                        <a:lnTo>
                          <a:pt x="216" y="108"/>
                        </a:lnTo>
                        <a:lnTo>
                          <a:pt x="210" y="114"/>
                        </a:lnTo>
                        <a:lnTo>
                          <a:pt x="210" y="120"/>
                        </a:lnTo>
                        <a:lnTo>
                          <a:pt x="204" y="120"/>
                        </a:lnTo>
                        <a:lnTo>
                          <a:pt x="204" y="126"/>
                        </a:lnTo>
                        <a:lnTo>
                          <a:pt x="210" y="132"/>
                        </a:lnTo>
                        <a:lnTo>
                          <a:pt x="216" y="138"/>
                        </a:lnTo>
                        <a:lnTo>
                          <a:pt x="216" y="150"/>
                        </a:lnTo>
                        <a:lnTo>
                          <a:pt x="222" y="156"/>
                        </a:lnTo>
                        <a:lnTo>
                          <a:pt x="228" y="156"/>
                        </a:lnTo>
                        <a:lnTo>
                          <a:pt x="234" y="156"/>
                        </a:lnTo>
                        <a:lnTo>
                          <a:pt x="240" y="156"/>
                        </a:lnTo>
                        <a:lnTo>
                          <a:pt x="240" y="162"/>
                        </a:lnTo>
                        <a:lnTo>
                          <a:pt x="240" y="168"/>
                        </a:lnTo>
                        <a:lnTo>
                          <a:pt x="240" y="180"/>
                        </a:lnTo>
                        <a:lnTo>
                          <a:pt x="240" y="186"/>
                        </a:lnTo>
                        <a:lnTo>
                          <a:pt x="240" y="198"/>
                        </a:lnTo>
                        <a:lnTo>
                          <a:pt x="240" y="204"/>
                        </a:lnTo>
                        <a:lnTo>
                          <a:pt x="234" y="210"/>
                        </a:lnTo>
                        <a:lnTo>
                          <a:pt x="228" y="210"/>
                        </a:lnTo>
                        <a:lnTo>
                          <a:pt x="228" y="216"/>
                        </a:lnTo>
                        <a:lnTo>
                          <a:pt x="234" y="222"/>
                        </a:lnTo>
                        <a:lnTo>
                          <a:pt x="234" y="228"/>
                        </a:lnTo>
                        <a:lnTo>
                          <a:pt x="228" y="234"/>
                        </a:lnTo>
                        <a:lnTo>
                          <a:pt x="222" y="234"/>
                        </a:lnTo>
                        <a:lnTo>
                          <a:pt x="210" y="234"/>
                        </a:lnTo>
                        <a:lnTo>
                          <a:pt x="204" y="234"/>
                        </a:lnTo>
                        <a:lnTo>
                          <a:pt x="204" y="240"/>
                        </a:lnTo>
                        <a:lnTo>
                          <a:pt x="198" y="252"/>
                        </a:lnTo>
                        <a:lnTo>
                          <a:pt x="192" y="258"/>
                        </a:lnTo>
                        <a:lnTo>
                          <a:pt x="186" y="264"/>
                        </a:lnTo>
                        <a:lnTo>
                          <a:pt x="168" y="276"/>
                        </a:lnTo>
                        <a:lnTo>
                          <a:pt x="138" y="288"/>
                        </a:lnTo>
                        <a:lnTo>
                          <a:pt x="126" y="294"/>
                        </a:lnTo>
                        <a:lnTo>
                          <a:pt x="108" y="300"/>
                        </a:lnTo>
                        <a:lnTo>
                          <a:pt x="102" y="306"/>
                        </a:lnTo>
                        <a:lnTo>
                          <a:pt x="102" y="312"/>
                        </a:lnTo>
                        <a:lnTo>
                          <a:pt x="102" y="318"/>
                        </a:lnTo>
                        <a:lnTo>
                          <a:pt x="96" y="324"/>
                        </a:lnTo>
                        <a:lnTo>
                          <a:pt x="96" y="330"/>
                        </a:lnTo>
                        <a:lnTo>
                          <a:pt x="90" y="330"/>
                        </a:lnTo>
                        <a:lnTo>
                          <a:pt x="84" y="324"/>
                        </a:lnTo>
                        <a:lnTo>
                          <a:pt x="78" y="324"/>
                        </a:lnTo>
                        <a:lnTo>
                          <a:pt x="72" y="324"/>
                        </a:lnTo>
                        <a:lnTo>
                          <a:pt x="66" y="336"/>
                        </a:lnTo>
                        <a:lnTo>
                          <a:pt x="60" y="330"/>
                        </a:lnTo>
                        <a:lnTo>
                          <a:pt x="60" y="324"/>
                        </a:lnTo>
                        <a:lnTo>
                          <a:pt x="54" y="324"/>
                        </a:lnTo>
                        <a:lnTo>
                          <a:pt x="48" y="324"/>
                        </a:lnTo>
                        <a:lnTo>
                          <a:pt x="36" y="324"/>
                        </a:lnTo>
                        <a:lnTo>
                          <a:pt x="36" y="318"/>
                        </a:lnTo>
                        <a:lnTo>
                          <a:pt x="36" y="306"/>
                        </a:lnTo>
                        <a:lnTo>
                          <a:pt x="30" y="294"/>
                        </a:lnTo>
                        <a:lnTo>
                          <a:pt x="24" y="246"/>
                        </a:lnTo>
                        <a:lnTo>
                          <a:pt x="30" y="246"/>
                        </a:lnTo>
                        <a:lnTo>
                          <a:pt x="30" y="240"/>
                        </a:lnTo>
                        <a:lnTo>
                          <a:pt x="24" y="234"/>
                        </a:lnTo>
                        <a:lnTo>
                          <a:pt x="24" y="222"/>
                        </a:lnTo>
                        <a:lnTo>
                          <a:pt x="18" y="222"/>
                        </a:lnTo>
                        <a:lnTo>
                          <a:pt x="18" y="216"/>
                        </a:lnTo>
                        <a:lnTo>
                          <a:pt x="12" y="222"/>
                        </a:lnTo>
                        <a:lnTo>
                          <a:pt x="6" y="216"/>
                        </a:lnTo>
                        <a:lnTo>
                          <a:pt x="6" y="210"/>
                        </a:lnTo>
                        <a:lnTo>
                          <a:pt x="12" y="204"/>
                        </a:lnTo>
                        <a:lnTo>
                          <a:pt x="12" y="198"/>
                        </a:lnTo>
                        <a:lnTo>
                          <a:pt x="12" y="192"/>
                        </a:lnTo>
                        <a:lnTo>
                          <a:pt x="6" y="192"/>
                        </a:lnTo>
                        <a:lnTo>
                          <a:pt x="0" y="186"/>
                        </a:lnTo>
                        <a:lnTo>
                          <a:pt x="6" y="180"/>
                        </a:lnTo>
                        <a:lnTo>
                          <a:pt x="6" y="174"/>
                        </a:lnTo>
                        <a:lnTo>
                          <a:pt x="12" y="168"/>
                        </a:lnTo>
                        <a:lnTo>
                          <a:pt x="12" y="162"/>
                        </a:lnTo>
                        <a:lnTo>
                          <a:pt x="6" y="162"/>
                        </a:lnTo>
                        <a:lnTo>
                          <a:pt x="6" y="156"/>
                        </a:lnTo>
                        <a:lnTo>
                          <a:pt x="0" y="156"/>
                        </a:lnTo>
                        <a:lnTo>
                          <a:pt x="0" y="150"/>
                        </a:lnTo>
                        <a:lnTo>
                          <a:pt x="0" y="120"/>
                        </a:lnTo>
                        <a:lnTo>
                          <a:pt x="30" y="90"/>
                        </a:lnTo>
                        <a:lnTo>
                          <a:pt x="18" y="72"/>
                        </a:lnTo>
                        <a:lnTo>
                          <a:pt x="24" y="6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63" name="Freeform 803">
                    <a:extLst>
                      <a:ext uri="{FF2B5EF4-FFF2-40B4-BE49-F238E27FC236}">
                        <a16:creationId xmlns:a16="http://schemas.microsoft.com/office/drawing/2014/main" xmlns="" id="{14D101A5-80C0-8F4B-85D2-9FA991FF1401}"/>
                      </a:ext>
                    </a:extLst>
                  </p:cNvPr>
                  <p:cNvSpPr>
                    <a:spLocks/>
                  </p:cNvSpPr>
                  <p:nvPr/>
                </p:nvSpPr>
                <p:spPr bwMode="auto">
                  <a:xfrm>
                    <a:off x="9086784" y="4459260"/>
                    <a:ext cx="557030" cy="557030"/>
                  </a:xfrm>
                  <a:custGeom>
                    <a:avLst/>
                    <a:gdLst/>
                    <a:ahLst/>
                    <a:cxnLst>
                      <a:cxn ang="0">
                        <a:pos x="6" y="90"/>
                      </a:cxn>
                      <a:cxn ang="0">
                        <a:pos x="24" y="18"/>
                      </a:cxn>
                      <a:cxn ang="0">
                        <a:pos x="24" y="6"/>
                      </a:cxn>
                      <a:cxn ang="0">
                        <a:pos x="30" y="0"/>
                      </a:cxn>
                      <a:cxn ang="0">
                        <a:pos x="42" y="0"/>
                      </a:cxn>
                      <a:cxn ang="0">
                        <a:pos x="60" y="6"/>
                      </a:cxn>
                      <a:cxn ang="0">
                        <a:pos x="66" y="12"/>
                      </a:cxn>
                      <a:cxn ang="0">
                        <a:pos x="84" y="12"/>
                      </a:cxn>
                      <a:cxn ang="0">
                        <a:pos x="96" y="18"/>
                      </a:cxn>
                      <a:cxn ang="0">
                        <a:pos x="108" y="18"/>
                      </a:cxn>
                      <a:cxn ang="0">
                        <a:pos x="126" y="24"/>
                      </a:cxn>
                      <a:cxn ang="0">
                        <a:pos x="150" y="24"/>
                      </a:cxn>
                      <a:cxn ang="0">
                        <a:pos x="180" y="30"/>
                      </a:cxn>
                      <a:cxn ang="0">
                        <a:pos x="192" y="48"/>
                      </a:cxn>
                      <a:cxn ang="0">
                        <a:pos x="192" y="60"/>
                      </a:cxn>
                      <a:cxn ang="0">
                        <a:pos x="186" y="66"/>
                      </a:cxn>
                      <a:cxn ang="0">
                        <a:pos x="186" y="78"/>
                      </a:cxn>
                      <a:cxn ang="0">
                        <a:pos x="198" y="78"/>
                      </a:cxn>
                      <a:cxn ang="0">
                        <a:pos x="216" y="66"/>
                      </a:cxn>
                      <a:cxn ang="0">
                        <a:pos x="228" y="66"/>
                      </a:cxn>
                      <a:cxn ang="0">
                        <a:pos x="234" y="90"/>
                      </a:cxn>
                      <a:cxn ang="0">
                        <a:pos x="228" y="114"/>
                      </a:cxn>
                      <a:cxn ang="0">
                        <a:pos x="234" y="132"/>
                      </a:cxn>
                      <a:cxn ang="0">
                        <a:pos x="240" y="144"/>
                      </a:cxn>
                      <a:cxn ang="0">
                        <a:pos x="240" y="156"/>
                      </a:cxn>
                      <a:cxn ang="0">
                        <a:pos x="258" y="168"/>
                      </a:cxn>
                      <a:cxn ang="0">
                        <a:pos x="252" y="186"/>
                      </a:cxn>
                      <a:cxn ang="0">
                        <a:pos x="234" y="192"/>
                      </a:cxn>
                      <a:cxn ang="0">
                        <a:pos x="210" y="192"/>
                      </a:cxn>
                      <a:cxn ang="0">
                        <a:pos x="198" y="192"/>
                      </a:cxn>
                      <a:cxn ang="0">
                        <a:pos x="186" y="198"/>
                      </a:cxn>
                      <a:cxn ang="0">
                        <a:pos x="168" y="210"/>
                      </a:cxn>
                      <a:cxn ang="0">
                        <a:pos x="168" y="222"/>
                      </a:cxn>
                      <a:cxn ang="0">
                        <a:pos x="150" y="234"/>
                      </a:cxn>
                      <a:cxn ang="0">
                        <a:pos x="132" y="246"/>
                      </a:cxn>
                      <a:cxn ang="0">
                        <a:pos x="120" y="264"/>
                      </a:cxn>
                      <a:cxn ang="0">
                        <a:pos x="108" y="264"/>
                      </a:cxn>
                      <a:cxn ang="0">
                        <a:pos x="90" y="252"/>
                      </a:cxn>
                      <a:cxn ang="0">
                        <a:pos x="78" y="240"/>
                      </a:cxn>
                      <a:cxn ang="0">
                        <a:pos x="60" y="228"/>
                      </a:cxn>
                      <a:cxn ang="0">
                        <a:pos x="42" y="216"/>
                      </a:cxn>
                      <a:cxn ang="0">
                        <a:pos x="30" y="222"/>
                      </a:cxn>
                      <a:cxn ang="0">
                        <a:pos x="12" y="222"/>
                      </a:cxn>
                      <a:cxn ang="0">
                        <a:pos x="12" y="210"/>
                      </a:cxn>
                      <a:cxn ang="0">
                        <a:pos x="12" y="186"/>
                      </a:cxn>
                      <a:cxn ang="0">
                        <a:pos x="18" y="168"/>
                      </a:cxn>
                      <a:cxn ang="0">
                        <a:pos x="18" y="156"/>
                      </a:cxn>
                    </a:cxnLst>
                    <a:rect l="0" t="0" r="r" b="b"/>
                    <a:pathLst>
                      <a:path w="264" h="264">
                        <a:moveTo>
                          <a:pt x="18" y="144"/>
                        </a:moveTo>
                        <a:lnTo>
                          <a:pt x="6" y="90"/>
                        </a:lnTo>
                        <a:lnTo>
                          <a:pt x="0" y="54"/>
                        </a:lnTo>
                        <a:lnTo>
                          <a:pt x="24" y="18"/>
                        </a:lnTo>
                        <a:lnTo>
                          <a:pt x="24" y="12"/>
                        </a:lnTo>
                        <a:lnTo>
                          <a:pt x="24" y="6"/>
                        </a:lnTo>
                        <a:lnTo>
                          <a:pt x="24" y="0"/>
                        </a:lnTo>
                        <a:lnTo>
                          <a:pt x="30" y="0"/>
                        </a:lnTo>
                        <a:lnTo>
                          <a:pt x="36" y="0"/>
                        </a:lnTo>
                        <a:lnTo>
                          <a:pt x="42" y="0"/>
                        </a:lnTo>
                        <a:lnTo>
                          <a:pt x="54" y="0"/>
                        </a:lnTo>
                        <a:lnTo>
                          <a:pt x="60" y="6"/>
                        </a:lnTo>
                        <a:lnTo>
                          <a:pt x="60" y="12"/>
                        </a:lnTo>
                        <a:lnTo>
                          <a:pt x="66" y="12"/>
                        </a:lnTo>
                        <a:lnTo>
                          <a:pt x="72" y="12"/>
                        </a:lnTo>
                        <a:lnTo>
                          <a:pt x="84" y="12"/>
                        </a:lnTo>
                        <a:lnTo>
                          <a:pt x="84" y="18"/>
                        </a:lnTo>
                        <a:lnTo>
                          <a:pt x="96" y="18"/>
                        </a:lnTo>
                        <a:lnTo>
                          <a:pt x="102" y="18"/>
                        </a:lnTo>
                        <a:lnTo>
                          <a:pt x="108" y="18"/>
                        </a:lnTo>
                        <a:lnTo>
                          <a:pt x="114" y="12"/>
                        </a:lnTo>
                        <a:lnTo>
                          <a:pt x="126" y="24"/>
                        </a:lnTo>
                        <a:lnTo>
                          <a:pt x="126" y="30"/>
                        </a:lnTo>
                        <a:lnTo>
                          <a:pt x="150" y="24"/>
                        </a:lnTo>
                        <a:lnTo>
                          <a:pt x="174" y="30"/>
                        </a:lnTo>
                        <a:lnTo>
                          <a:pt x="180" y="30"/>
                        </a:lnTo>
                        <a:lnTo>
                          <a:pt x="186" y="36"/>
                        </a:lnTo>
                        <a:lnTo>
                          <a:pt x="192" y="48"/>
                        </a:lnTo>
                        <a:lnTo>
                          <a:pt x="192" y="54"/>
                        </a:lnTo>
                        <a:lnTo>
                          <a:pt x="192" y="60"/>
                        </a:lnTo>
                        <a:lnTo>
                          <a:pt x="186" y="60"/>
                        </a:lnTo>
                        <a:lnTo>
                          <a:pt x="186" y="66"/>
                        </a:lnTo>
                        <a:lnTo>
                          <a:pt x="186" y="72"/>
                        </a:lnTo>
                        <a:lnTo>
                          <a:pt x="186" y="78"/>
                        </a:lnTo>
                        <a:lnTo>
                          <a:pt x="192" y="84"/>
                        </a:lnTo>
                        <a:lnTo>
                          <a:pt x="198" y="78"/>
                        </a:lnTo>
                        <a:lnTo>
                          <a:pt x="210" y="72"/>
                        </a:lnTo>
                        <a:lnTo>
                          <a:pt x="216" y="66"/>
                        </a:lnTo>
                        <a:lnTo>
                          <a:pt x="222" y="66"/>
                        </a:lnTo>
                        <a:lnTo>
                          <a:pt x="228" y="66"/>
                        </a:lnTo>
                        <a:lnTo>
                          <a:pt x="234" y="78"/>
                        </a:lnTo>
                        <a:lnTo>
                          <a:pt x="234" y="90"/>
                        </a:lnTo>
                        <a:lnTo>
                          <a:pt x="234" y="102"/>
                        </a:lnTo>
                        <a:lnTo>
                          <a:pt x="228" y="114"/>
                        </a:lnTo>
                        <a:lnTo>
                          <a:pt x="228" y="126"/>
                        </a:lnTo>
                        <a:lnTo>
                          <a:pt x="234" y="132"/>
                        </a:lnTo>
                        <a:lnTo>
                          <a:pt x="240" y="138"/>
                        </a:lnTo>
                        <a:lnTo>
                          <a:pt x="240" y="144"/>
                        </a:lnTo>
                        <a:lnTo>
                          <a:pt x="240" y="150"/>
                        </a:lnTo>
                        <a:lnTo>
                          <a:pt x="240" y="156"/>
                        </a:lnTo>
                        <a:lnTo>
                          <a:pt x="246" y="162"/>
                        </a:lnTo>
                        <a:lnTo>
                          <a:pt x="258" y="168"/>
                        </a:lnTo>
                        <a:lnTo>
                          <a:pt x="264" y="174"/>
                        </a:lnTo>
                        <a:lnTo>
                          <a:pt x="252" y="186"/>
                        </a:lnTo>
                        <a:lnTo>
                          <a:pt x="246" y="192"/>
                        </a:lnTo>
                        <a:lnTo>
                          <a:pt x="234" y="192"/>
                        </a:lnTo>
                        <a:lnTo>
                          <a:pt x="222" y="192"/>
                        </a:lnTo>
                        <a:lnTo>
                          <a:pt x="210" y="192"/>
                        </a:lnTo>
                        <a:lnTo>
                          <a:pt x="204" y="192"/>
                        </a:lnTo>
                        <a:lnTo>
                          <a:pt x="198" y="192"/>
                        </a:lnTo>
                        <a:lnTo>
                          <a:pt x="192" y="198"/>
                        </a:lnTo>
                        <a:lnTo>
                          <a:pt x="186" y="198"/>
                        </a:lnTo>
                        <a:lnTo>
                          <a:pt x="180" y="198"/>
                        </a:lnTo>
                        <a:lnTo>
                          <a:pt x="168" y="210"/>
                        </a:lnTo>
                        <a:lnTo>
                          <a:pt x="168" y="216"/>
                        </a:lnTo>
                        <a:lnTo>
                          <a:pt x="168" y="222"/>
                        </a:lnTo>
                        <a:lnTo>
                          <a:pt x="156" y="228"/>
                        </a:lnTo>
                        <a:lnTo>
                          <a:pt x="150" y="234"/>
                        </a:lnTo>
                        <a:lnTo>
                          <a:pt x="138" y="240"/>
                        </a:lnTo>
                        <a:lnTo>
                          <a:pt x="132" y="246"/>
                        </a:lnTo>
                        <a:lnTo>
                          <a:pt x="126" y="252"/>
                        </a:lnTo>
                        <a:lnTo>
                          <a:pt x="120" y="264"/>
                        </a:lnTo>
                        <a:lnTo>
                          <a:pt x="114" y="264"/>
                        </a:lnTo>
                        <a:lnTo>
                          <a:pt x="108" y="264"/>
                        </a:lnTo>
                        <a:lnTo>
                          <a:pt x="102" y="258"/>
                        </a:lnTo>
                        <a:lnTo>
                          <a:pt x="90" y="252"/>
                        </a:lnTo>
                        <a:lnTo>
                          <a:pt x="90" y="240"/>
                        </a:lnTo>
                        <a:lnTo>
                          <a:pt x="78" y="240"/>
                        </a:lnTo>
                        <a:lnTo>
                          <a:pt x="72" y="234"/>
                        </a:lnTo>
                        <a:lnTo>
                          <a:pt x="60" y="228"/>
                        </a:lnTo>
                        <a:lnTo>
                          <a:pt x="48" y="222"/>
                        </a:lnTo>
                        <a:lnTo>
                          <a:pt x="42" y="216"/>
                        </a:lnTo>
                        <a:lnTo>
                          <a:pt x="36" y="222"/>
                        </a:lnTo>
                        <a:lnTo>
                          <a:pt x="30" y="222"/>
                        </a:lnTo>
                        <a:lnTo>
                          <a:pt x="18" y="228"/>
                        </a:lnTo>
                        <a:lnTo>
                          <a:pt x="12" y="222"/>
                        </a:lnTo>
                        <a:lnTo>
                          <a:pt x="12" y="216"/>
                        </a:lnTo>
                        <a:lnTo>
                          <a:pt x="12" y="210"/>
                        </a:lnTo>
                        <a:lnTo>
                          <a:pt x="12" y="198"/>
                        </a:lnTo>
                        <a:lnTo>
                          <a:pt x="12" y="186"/>
                        </a:lnTo>
                        <a:lnTo>
                          <a:pt x="12" y="180"/>
                        </a:lnTo>
                        <a:lnTo>
                          <a:pt x="18" y="168"/>
                        </a:lnTo>
                        <a:lnTo>
                          <a:pt x="18" y="162"/>
                        </a:lnTo>
                        <a:lnTo>
                          <a:pt x="18" y="156"/>
                        </a:lnTo>
                        <a:lnTo>
                          <a:pt x="18" y="14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64" name="Freeform 804">
                    <a:extLst>
                      <a:ext uri="{FF2B5EF4-FFF2-40B4-BE49-F238E27FC236}">
                        <a16:creationId xmlns:a16="http://schemas.microsoft.com/office/drawing/2014/main" xmlns="" id="{1F3A01DB-4E9B-364E-A58D-792C12651E55}"/>
                      </a:ext>
                    </a:extLst>
                  </p:cNvPr>
                  <p:cNvSpPr>
                    <a:spLocks/>
                  </p:cNvSpPr>
                  <p:nvPr/>
                </p:nvSpPr>
                <p:spPr bwMode="auto">
                  <a:xfrm>
                    <a:off x="8086662" y="4180746"/>
                    <a:ext cx="493731" cy="367133"/>
                  </a:xfrm>
                  <a:custGeom>
                    <a:avLst/>
                    <a:gdLst/>
                    <a:ahLst/>
                    <a:cxnLst>
                      <a:cxn ang="0">
                        <a:pos x="0" y="138"/>
                      </a:cxn>
                      <a:cxn ang="0">
                        <a:pos x="18" y="156"/>
                      </a:cxn>
                      <a:cxn ang="0">
                        <a:pos x="36" y="168"/>
                      </a:cxn>
                      <a:cxn ang="0">
                        <a:pos x="54" y="174"/>
                      </a:cxn>
                      <a:cxn ang="0">
                        <a:pos x="72" y="174"/>
                      </a:cxn>
                      <a:cxn ang="0">
                        <a:pos x="84" y="174"/>
                      </a:cxn>
                      <a:cxn ang="0">
                        <a:pos x="96" y="168"/>
                      </a:cxn>
                      <a:cxn ang="0">
                        <a:pos x="102" y="162"/>
                      </a:cxn>
                      <a:cxn ang="0">
                        <a:pos x="102" y="156"/>
                      </a:cxn>
                      <a:cxn ang="0">
                        <a:pos x="108" y="150"/>
                      </a:cxn>
                      <a:cxn ang="0">
                        <a:pos x="114" y="150"/>
                      </a:cxn>
                      <a:cxn ang="0">
                        <a:pos x="120" y="156"/>
                      </a:cxn>
                      <a:cxn ang="0">
                        <a:pos x="126" y="162"/>
                      </a:cxn>
                      <a:cxn ang="0">
                        <a:pos x="132" y="162"/>
                      </a:cxn>
                      <a:cxn ang="0">
                        <a:pos x="144" y="156"/>
                      </a:cxn>
                      <a:cxn ang="0">
                        <a:pos x="150" y="144"/>
                      </a:cxn>
                      <a:cxn ang="0">
                        <a:pos x="156" y="138"/>
                      </a:cxn>
                      <a:cxn ang="0">
                        <a:pos x="156" y="132"/>
                      </a:cxn>
                      <a:cxn ang="0">
                        <a:pos x="162" y="132"/>
                      </a:cxn>
                      <a:cxn ang="0">
                        <a:pos x="168" y="132"/>
                      </a:cxn>
                      <a:cxn ang="0">
                        <a:pos x="168" y="138"/>
                      </a:cxn>
                      <a:cxn ang="0">
                        <a:pos x="174" y="138"/>
                      </a:cxn>
                      <a:cxn ang="0">
                        <a:pos x="174" y="144"/>
                      </a:cxn>
                      <a:cxn ang="0">
                        <a:pos x="174" y="150"/>
                      </a:cxn>
                      <a:cxn ang="0">
                        <a:pos x="174" y="156"/>
                      </a:cxn>
                      <a:cxn ang="0">
                        <a:pos x="180" y="156"/>
                      </a:cxn>
                      <a:cxn ang="0">
                        <a:pos x="186" y="150"/>
                      </a:cxn>
                      <a:cxn ang="0">
                        <a:pos x="192" y="150"/>
                      </a:cxn>
                      <a:cxn ang="0">
                        <a:pos x="198" y="156"/>
                      </a:cxn>
                      <a:cxn ang="0">
                        <a:pos x="204" y="162"/>
                      </a:cxn>
                      <a:cxn ang="0">
                        <a:pos x="234" y="54"/>
                      </a:cxn>
                      <a:cxn ang="0">
                        <a:pos x="174" y="36"/>
                      </a:cxn>
                      <a:cxn ang="0">
                        <a:pos x="168" y="24"/>
                      </a:cxn>
                      <a:cxn ang="0">
                        <a:pos x="120" y="0"/>
                      </a:cxn>
                      <a:cxn ang="0">
                        <a:pos x="108" y="0"/>
                      </a:cxn>
                      <a:cxn ang="0">
                        <a:pos x="102" y="6"/>
                      </a:cxn>
                      <a:cxn ang="0">
                        <a:pos x="90" y="12"/>
                      </a:cxn>
                      <a:cxn ang="0">
                        <a:pos x="60" y="30"/>
                      </a:cxn>
                      <a:cxn ang="0">
                        <a:pos x="54" y="36"/>
                      </a:cxn>
                      <a:cxn ang="0">
                        <a:pos x="48" y="42"/>
                      </a:cxn>
                      <a:cxn ang="0">
                        <a:pos x="54" y="48"/>
                      </a:cxn>
                      <a:cxn ang="0">
                        <a:pos x="54" y="54"/>
                      </a:cxn>
                      <a:cxn ang="0">
                        <a:pos x="60" y="60"/>
                      </a:cxn>
                      <a:cxn ang="0">
                        <a:pos x="60" y="66"/>
                      </a:cxn>
                      <a:cxn ang="0">
                        <a:pos x="54" y="66"/>
                      </a:cxn>
                      <a:cxn ang="0">
                        <a:pos x="48" y="66"/>
                      </a:cxn>
                      <a:cxn ang="0">
                        <a:pos x="36" y="66"/>
                      </a:cxn>
                      <a:cxn ang="0">
                        <a:pos x="36" y="78"/>
                      </a:cxn>
                      <a:cxn ang="0">
                        <a:pos x="30" y="84"/>
                      </a:cxn>
                      <a:cxn ang="0">
                        <a:pos x="0" y="138"/>
                      </a:cxn>
                    </a:cxnLst>
                    <a:rect l="0" t="0" r="r" b="b"/>
                    <a:pathLst>
                      <a:path w="234" h="174">
                        <a:moveTo>
                          <a:pt x="0" y="138"/>
                        </a:moveTo>
                        <a:lnTo>
                          <a:pt x="18" y="156"/>
                        </a:lnTo>
                        <a:lnTo>
                          <a:pt x="36" y="168"/>
                        </a:lnTo>
                        <a:lnTo>
                          <a:pt x="54" y="174"/>
                        </a:lnTo>
                        <a:lnTo>
                          <a:pt x="72" y="174"/>
                        </a:lnTo>
                        <a:lnTo>
                          <a:pt x="84" y="174"/>
                        </a:lnTo>
                        <a:lnTo>
                          <a:pt x="96" y="168"/>
                        </a:lnTo>
                        <a:lnTo>
                          <a:pt x="102" y="162"/>
                        </a:lnTo>
                        <a:lnTo>
                          <a:pt x="102" y="156"/>
                        </a:lnTo>
                        <a:lnTo>
                          <a:pt x="108" y="150"/>
                        </a:lnTo>
                        <a:lnTo>
                          <a:pt x="114" y="150"/>
                        </a:lnTo>
                        <a:lnTo>
                          <a:pt x="120" y="156"/>
                        </a:lnTo>
                        <a:lnTo>
                          <a:pt x="126" y="162"/>
                        </a:lnTo>
                        <a:lnTo>
                          <a:pt x="132" y="162"/>
                        </a:lnTo>
                        <a:lnTo>
                          <a:pt x="144" y="156"/>
                        </a:lnTo>
                        <a:lnTo>
                          <a:pt x="150" y="144"/>
                        </a:lnTo>
                        <a:lnTo>
                          <a:pt x="156" y="138"/>
                        </a:lnTo>
                        <a:lnTo>
                          <a:pt x="156" y="132"/>
                        </a:lnTo>
                        <a:lnTo>
                          <a:pt x="162" y="132"/>
                        </a:lnTo>
                        <a:lnTo>
                          <a:pt x="168" y="132"/>
                        </a:lnTo>
                        <a:lnTo>
                          <a:pt x="168" y="138"/>
                        </a:lnTo>
                        <a:lnTo>
                          <a:pt x="174" y="138"/>
                        </a:lnTo>
                        <a:lnTo>
                          <a:pt x="174" y="144"/>
                        </a:lnTo>
                        <a:lnTo>
                          <a:pt x="174" y="150"/>
                        </a:lnTo>
                        <a:lnTo>
                          <a:pt x="174" y="156"/>
                        </a:lnTo>
                        <a:lnTo>
                          <a:pt x="180" y="156"/>
                        </a:lnTo>
                        <a:lnTo>
                          <a:pt x="186" y="150"/>
                        </a:lnTo>
                        <a:lnTo>
                          <a:pt x="192" y="150"/>
                        </a:lnTo>
                        <a:lnTo>
                          <a:pt x="198" y="156"/>
                        </a:lnTo>
                        <a:lnTo>
                          <a:pt x="204" y="162"/>
                        </a:lnTo>
                        <a:lnTo>
                          <a:pt x="234" y="54"/>
                        </a:lnTo>
                        <a:lnTo>
                          <a:pt x="174" y="36"/>
                        </a:lnTo>
                        <a:lnTo>
                          <a:pt x="168" y="24"/>
                        </a:lnTo>
                        <a:lnTo>
                          <a:pt x="120" y="0"/>
                        </a:lnTo>
                        <a:lnTo>
                          <a:pt x="108" y="0"/>
                        </a:lnTo>
                        <a:lnTo>
                          <a:pt x="102" y="6"/>
                        </a:lnTo>
                        <a:lnTo>
                          <a:pt x="90" y="12"/>
                        </a:lnTo>
                        <a:lnTo>
                          <a:pt x="60" y="30"/>
                        </a:lnTo>
                        <a:lnTo>
                          <a:pt x="54" y="36"/>
                        </a:lnTo>
                        <a:lnTo>
                          <a:pt x="48" y="42"/>
                        </a:lnTo>
                        <a:lnTo>
                          <a:pt x="54" y="48"/>
                        </a:lnTo>
                        <a:lnTo>
                          <a:pt x="54" y="54"/>
                        </a:lnTo>
                        <a:lnTo>
                          <a:pt x="60" y="60"/>
                        </a:lnTo>
                        <a:lnTo>
                          <a:pt x="60" y="66"/>
                        </a:lnTo>
                        <a:lnTo>
                          <a:pt x="54" y="66"/>
                        </a:lnTo>
                        <a:lnTo>
                          <a:pt x="48" y="66"/>
                        </a:lnTo>
                        <a:lnTo>
                          <a:pt x="36" y="66"/>
                        </a:lnTo>
                        <a:lnTo>
                          <a:pt x="36" y="78"/>
                        </a:lnTo>
                        <a:lnTo>
                          <a:pt x="30" y="84"/>
                        </a:lnTo>
                        <a:lnTo>
                          <a:pt x="0" y="138"/>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66" name="Freeform 806">
                    <a:extLst>
                      <a:ext uri="{FF2B5EF4-FFF2-40B4-BE49-F238E27FC236}">
                        <a16:creationId xmlns:a16="http://schemas.microsoft.com/office/drawing/2014/main" xmlns="" id="{F9280F04-6CD9-6E40-9FAE-8008387ED9E9}"/>
                      </a:ext>
                    </a:extLst>
                  </p:cNvPr>
                  <p:cNvSpPr>
                    <a:spLocks/>
                  </p:cNvSpPr>
                  <p:nvPr/>
                </p:nvSpPr>
                <p:spPr bwMode="auto">
                  <a:xfrm>
                    <a:off x="8339858" y="3940210"/>
                    <a:ext cx="595009" cy="392453"/>
                  </a:xfrm>
                  <a:custGeom>
                    <a:avLst/>
                    <a:gdLst/>
                    <a:ahLst/>
                    <a:cxnLst>
                      <a:cxn ang="0">
                        <a:pos x="48" y="30"/>
                      </a:cxn>
                      <a:cxn ang="0">
                        <a:pos x="48" y="18"/>
                      </a:cxn>
                      <a:cxn ang="0">
                        <a:pos x="60" y="24"/>
                      </a:cxn>
                      <a:cxn ang="0">
                        <a:pos x="78" y="24"/>
                      </a:cxn>
                      <a:cxn ang="0">
                        <a:pos x="84" y="30"/>
                      </a:cxn>
                      <a:cxn ang="0">
                        <a:pos x="102" y="24"/>
                      </a:cxn>
                      <a:cxn ang="0">
                        <a:pos x="108" y="12"/>
                      </a:cxn>
                      <a:cxn ang="0">
                        <a:pos x="126" y="0"/>
                      </a:cxn>
                      <a:cxn ang="0">
                        <a:pos x="150" y="12"/>
                      </a:cxn>
                      <a:cxn ang="0">
                        <a:pos x="156" y="18"/>
                      </a:cxn>
                      <a:cxn ang="0">
                        <a:pos x="156" y="30"/>
                      </a:cxn>
                      <a:cxn ang="0">
                        <a:pos x="168" y="30"/>
                      </a:cxn>
                      <a:cxn ang="0">
                        <a:pos x="192" y="30"/>
                      </a:cxn>
                      <a:cxn ang="0">
                        <a:pos x="216" y="48"/>
                      </a:cxn>
                      <a:cxn ang="0">
                        <a:pos x="228" y="60"/>
                      </a:cxn>
                      <a:cxn ang="0">
                        <a:pos x="222" y="72"/>
                      </a:cxn>
                      <a:cxn ang="0">
                        <a:pos x="228" y="78"/>
                      </a:cxn>
                      <a:cxn ang="0">
                        <a:pos x="246" y="84"/>
                      </a:cxn>
                      <a:cxn ang="0">
                        <a:pos x="258" y="90"/>
                      </a:cxn>
                      <a:cxn ang="0">
                        <a:pos x="264" y="108"/>
                      </a:cxn>
                      <a:cxn ang="0">
                        <a:pos x="276" y="114"/>
                      </a:cxn>
                      <a:cxn ang="0">
                        <a:pos x="276" y="120"/>
                      </a:cxn>
                      <a:cxn ang="0">
                        <a:pos x="276" y="132"/>
                      </a:cxn>
                      <a:cxn ang="0">
                        <a:pos x="264" y="132"/>
                      </a:cxn>
                      <a:cxn ang="0">
                        <a:pos x="234" y="132"/>
                      </a:cxn>
                      <a:cxn ang="0">
                        <a:pos x="222" y="138"/>
                      </a:cxn>
                      <a:cxn ang="0">
                        <a:pos x="204" y="126"/>
                      </a:cxn>
                      <a:cxn ang="0">
                        <a:pos x="192" y="120"/>
                      </a:cxn>
                      <a:cxn ang="0">
                        <a:pos x="174" y="126"/>
                      </a:cxn>
                      <a:cxn ang="0">
                        <a:pos x="168" y="144"/>
                      </a:cxn>
                      <a:cxn ang="0">
                        <a:pos x="162" y="162"/>
                      </a:cxn>
                      <a:cxn ang="0">
                        <a:pos x="138" y="180"/>
                      </a:cxn>
                      <a:cxn ang="0">
                        <a:pos x="132" y="186"/>
                      </a:cxn>
                      <a:cxn ang="0">
                        <a:pos x="126" y="174"/>
                      </a:cxn>
                      <a:cxn ang="0">
                        <a:pos x="132" y="162"/>
                      </a:cxn>
                      <a:cxn ang="0">
                        <a:pos x="120" y="168"/>
                      </a:cxn>
                      <a:cxn ang="0">
                        <a:pos x="54" y="150"/>
                      </a:cxn>
                      <a:cxn ang="0">
                        <a:pos x="0" y="114"/>
                      </a:cxn>
                      <a:cxn ang="0">
                        <a:pos x="0" y="114"/>
                      </a:cxn>
                    </a:cxnLst>
                    <a:rect l="0" t="0" r="r" b="b"/>
                    <a:pathLst>
                      <a:path w="282" h="186">
                        <a:moveTo>
                          <a:pt x="42" y="30"/>
                        </a:moveTo>
                        <a:lnTo>
                          <a:pt x="48" y="30"/>
                        </a:lnTo>
                        <a:lnTo>
                          <a:pt x="48" y="24"/>
                        </a:lnTo>
                        <a:lnTo>
                          <a:pt x="48" y="18"/>
                        </a:lnTo>
                        <a:lnTo>
                          <a:pt x="54" y="24"/>
                        </a:lnTo>
                        <a:lnTo>
                          <a:pt x="60" y="24"/>
                        </a:lnTo>
                        <a:lnTo>
                          <a:pt x="66" y="24"/>
                        </a:lnTo>
                        <a:lnTo>
                          <a:pt x="78" y="24"/>
                        </a:lnTo>
                        <a:lnTo>
                          <a:pt x="78" y="30"/>
                        </a:lnTo>
                        <a:lnTo>
                          <a:pt x="84" y="30"/>
                        </a:lnTo>
                        <a:lnTo>
                          <a:pt x="90" y="30"/>
                        </a:lnTo>
                        <a:lnTo>
                          <a:pt x="102" y="24"/>
                        </a:lnTo>
                        <a:lnTo>
                          <a:pt x="108" y="18"/>
                        </a:lnTo>
                        <a:lnTo>
                          <a:pt x="108" y="12"/>
                        </a:lnTo>
                        <a:lnTo>
                          <a:pt x="108" y="6"/>
                        </a:lnTo>
                        <a:lnTo>
                          <a:pt x="126" y="0"/>
                        </a:lnTo>
                        <a:lnTo>
                          <a:pt x="132" y="6"/>
                        </a:lnTo>
                        <a:lnTo>
                          <a:pt x="150" y="12"/>
                        </a:lnTo>
                        <a:lnTo>
                          <a:pt x="156" y="12"/>
                        </a:lnTo>
                        <a:lnTo>
                          <a:pt x="156" y="18"/>
                        </a:lnTo>
                        <a:lnTo>
                          <a:pt x="156" y="24"/>
                        </a:lnTo>
                        <a:lnTo>
                          <a:pt x="156" y="30"/>
                        </a:lnTo>
                        <a:lnTo>
                          <a:pt x="162" y="30"/>
                        </a:lnTo>
                        <a:lnTo>
                          <a:pt x="168" y="30"/>
                        </a:lnTo>
                        <a:lnTo>
                          <a:pt x="180" y="30"/>
                        </a:lnTo>
                        <a:lnTo>
                          <a:pt x="192" y="30"/>
                        </a:lnTo>
                        <a:lnTo>
                          <a:pt x="204" y="42"/>
                        </a:lnTo>
                        <a:lnTo>
                          <a:pt x="216" y="48"/>
                        </a:lnTo>
                        <a:lnTo>
                          <a:pt x="228" y="54"/>
                        </a:lnTo>
                        <a:lnTo>
                          <a:pt x="228" y="60"/>
                        </a:lnTo>
                        <a:lnTo>
                          <a:pt x="228" y="66"/>
                        </a:lnTo>
                        <a:lnTo>
                          <a:pt x="222" y="72"/>
                        </a:lnTo>
                        <a:lnTo>
                          <a:pt x="228" y="72"/>
                        </a:lnTo>
                        <a:lnTo>
                          <a:pt x="228" y="78"/>
                        </a:lnTo>
                        <a:lnTo>
                          <a:pt x="240" y="78"/>
                        </a:lnTo>
                        <a:lnTo>
                          <a:pt x="246" y="84"/>
                        </a:lnTo>
                        <a:lnTo>
                          <a:pt x="252" y="84"/>
                        </a:lnTo>
                        <a:lnTo>
                          <a:pt x="258" y="90"/>
                        </a:lnTo>
                        <a:lnTo>
                          <a:pt x="258" y="102"/>
                        </a:lnTo>
                        <a:lnTo>
                          <a:pt x="264" y="108"/>
                        </a:lnTo>
                        <a:lnTo>
                          <a:pt x="270" y="108"/>
                        </a:lnTo>
                        <a:lnTo>
                          <a:pt x="276" y="114"/>
                        </a:lnTo>
                        <a:lnTo>
                          <a:pt x="282" y="114"/>
                        </a:lnTo>
                        <a:lnTo>
                          <a:pt x="276" y="120"/>
                        </a:lnTo>
                        <a:lnTo>
                          <a:pt x="276" y="126"/>
                        </a:lnTo>
                        <a:lnTo>
                          <a:pt x="276" y="132"/>
                        </a:lnTo>
                        <a:lnTo>
                          <a:pt x="276" y="138"/>
                        </a:lnTo>
                        <a:lnTo>
                          <a:pt x="264" y="132"/>
                        </a:lnTo>
                        <a:lnTo>
                          <a:pt x="252" y="132"/>
                        </a:lnTo>
                        <a:lnTo>
                          <a:pt x="234" y="132"/>
                        </a:lnTo>
                        <a:lnTo>
                          <a:pt x="228" y="132"/>
                        </a:lnTo>
                        <a:lnTo>
                          <a:pt x="222" y="138"/>
                        </a:lnTo>
                        <a:lnTo>
                          <a:pt x="216" y="132"/>
                        </a:lnTo>
                        <a:lnTo>
                          <a:pt x="204" y="126"/>
                        </a:lnTo>
                        <a:lnTo>
                          <a:pt x="204" y="120"/>
                        </a:lnTo>
                        <a:lnTo>
                          <a:pt x="192" y="120"/>
                        </a:lnTo>
                        <a:lnTo>
                          <a:pt x="180" y="120"/>
                        </a:lnTo>
                        <a:lnTo>
                          <a:pt x="174" y="126"/>
                        </a:lnTo>
                        <a:lnTo>
                          <a:pt x="168" y="132"/>
                        </a:lnTo>
                        <a:lnTo>
                          <a:pt x="168" y="144"/>
                        </a:lnTo>
                        <a:lnTo>
                          <a:pt x="168" y="156"/>
                        </a:lnTo>
                        <a:lnTo>
                          <a:pt x="162" y="162"/>
                        </a:lnTo>
                        <a:lnTo>
                          <a:pt x="150" y="174"/>
                        </a:lnTo>
                        <a:lnTo>
                          <a:pt x="138" y="180"/>
                        </a:lnTo>
                        <a:lnTo>
                          <a:pt x="138" y="186"/>
                        </a:lnTo>
                        <a:lnTo>
                          <a:pt x="132" y="186"/>
                        </a:lnTo>
                        <a:lnTo>
                          <a:pt x="126" y="180"/>
                        </a:lnTo>
                        <a:lnTo>
                          <a:pt x="126" y="174"/>
                        </a:lnTo>
                        <a:lnTo>
                          <a:pt x="132" y="168"/>
                        </a:lnTo>
                        <a:lnTo>
                          <a:pt x="132" y="162"/>
                        </a:lnTo>
                        <a:lnTo>
                          <a:pt x="126" y="162"/>
                        </a:lnTo>
                        <a:lnTo>
                          <a:pt x="120" y="168"/>
                        </a:lnTo>
                        <a:lnTo>
                          <a:pt x="114" y="168"/>
                        </a:lnTo>
                        <a:lnTo>
                          <a:pt x="54" y="150"/>
                        </a:lnTo>
                        <a:lnTo>
                          <a:pt x="48" y="138"/>
                        </a:lnTo>
                        <a:lnTo>
                          <a:pt x="0" y="114"/>
                        </a:lnTo>
                        <a:lnTo>
                          <a:pt x="42" y="30"/>
                        </a:lnTo>
                        <a:lnTo>
                          <a:pt x="0" y="114"/>
                        </a:lnTo>
                        <a:lnTo>
                          <a:pt x="42" y="3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67" name="Freeform 809">
                    <a:extLst>
                      <a:ext uri="{FF2B5EF4-FFF2-40B4-BE49-F238E27FC236}">
                        <a16:creationId xmlns:a16="http://schemas.microsoft.com/office/drawing/2014/main" xmlns="" id="{1EAD76B5-E213-A94D-975D-5A0F09D9D792}"/>
                      </a:ext>
                    </a:extLst>
                  </p:cNvPr>
                  <p:cNvSpPr>
                    <a:spLocks/>
                  </p:cNvSpPr>
                  <p:nvPr/>
                </p:nvSpPr>
                <p:spPr bwMode="auto">
                  <a:xfrm>
                    <a:off x="8555074" y="4598518"/>
                    <a:ext cx="721607" cy="721606"/>
                  </a:xfrm>
                  <a:custGeom>
                    <a:avLst/>
                    <a:gdLst/>
                    <a:ahLst/>
                    <a:cxnLst>
                      <a:cxn ang="0">
                        <a:pos x="24" y="84"/>
                      </a:cxn>
                      <a:cxn ang="0">
                        <a:pos x="42" y="72"/>
                      </a:cxn>
                      <a:cxn ang="0">
                        <a:pos x="48" y="54"/>
                      </a:cxn>
                      <a:cxn ang="0">
                        <a:pos x="66" y="60"/>
                      </a:cxn>
                      <a:cxn ang="0">
                        <a:pos x="78" y="78"/>
                      </a:cxn>
                      <a:cxn ang="0">
                        <a:pos x="108" y="84"/>
                      </a:cxn>
                      <a:cxn ang="0">
                        <a:pos x="126" y="66"/>
                      </a:cxn>
                      <a:cxn ang="0">
                        <a:pos x="156" y="48"/>
                      </a:cxn>
                      <a:cxn ang="0">
                        <a:pos x="180" y="24"/>
                      </a:cxn>
                      <a:cxn ang="0">
                        <a:pos x="204" y="0"/>
                      </a:cxn>
                      <a:cxn ang="0">
                        <a:pos x="210" y="24"/>
                      </a:cxn>
                      <a:cxn ang="0">
                        <a:pos x="234" y="30"/>
                      </a:cxn>
                      <a:cxn ang="0">
                        <a:pos x="270" y="78"/>
                      </a:cxn>
                      <a:cxn ang="0">
                        <a:pos x="270" y="102"/>
                      </a:cxn>
                      <a:cxn ang="0">
                        <a:pos x="264" y="144"/>
                      </a:cxn>
                      <a:cxn ang="0">
                        <a:pos x="270" y="162"/>
                      </a:cxn>
                      <a:cxn ang="0">
                        <a:pos x="294" y="150"/>
                      </a:cxn>
                      <a:cxn ang="0">
                        <a:pos x="330" y="174"/>
                      </a:cxn>
                      <a:cxn ang="0">
                        <a:pos x="342" y="192"/>
                      </a:cxn>
                      <a:cxn ang="0">
                        <a:pos x="324" y="204"/>
                      </a:cxn>
                      <a:cxn ang="0">
                        <a:pos x="318" y="210"/>
                      </a:cxn>
                      <a:cxn ang="0">
                        <a:pos x="318" y="228"/>
                      </a:cxn>
                      <a:cxn ang="0">
                        <a:pos x="306" y="246"/>
                      </a:cxn>
                      <a:cxn ang="0">
                        <a:pos x="324" y="276"/>
                      </a:cxn>
                      <a:cxn ang="0">
                        <a:pos x="312" y="288"/>
                      </a:cxn>
                      <a:cxn ang="0">
                        <a:pos x="306" y="306"/>
                      </a:cxn>
                      <a:cxn ang="0">
                        <a:pos x="318" y="318"/>
                      </a:cxn>
                      <a:cxn ang="0">
                        <a:pos x="306" y="330"/>
                      </a:cxn>
                      <a:cxn ang="0">
                        <a:pos x="282" y="342"/>
                      </a:cxn>
                      <a:cxn ang="0">
                        <a:pos x="264" y="336"/>
                      </a:cxn>
                      <a:cxn ang="0">
                        <a:pos x="246" y="324"/>
                      </a:cxn>
                      <a:cxn ang="0">
                        <a:pos x="234" y="312"/>
                      </a:cxn>
                      <a:cxn ang="0">
                        <a:pos x="246" y="288"/>
                      </a:cxn>
                      <a:cxn ang="0">
                        <a:pos x="246" y="264"/>
                      </a:cxn>
                      <a:cxn ang="0">
                        <a:pos x="234" y="258"/>
                      </a:cxn>
                      <a:cxn ang="0">
                        <a:pos x="222" y="240"/>
                      </a:cxn>
                      <a:cxn ang="0">
                        <a:pos x="216" y="222"/>
                      </a:cxn>
                      <a:cxn ang="0">
                        <a:pos x="222" y="204"/>
                      </a:cxn>
                      <a:cxn ang="0">
                        <a:pos x="204" y="198"/>
                      </a:cxn>
                      <a:cxn ang="0">
                        <a:pos x="180" y="186"/>
                      </a:cxn>
                      <a:cxn ang="0">
                        <a:pos x="168" y="174"/>
                      </a:cxn>
                      <a:cxn ang="0">
                        <a:pos x="150" y="168"/>
                      </a:cxn>
                      <a:cxn ang="0">
                        <a:pos x="138" y="162"/>
                      </a:cxn>
                      <a:cxn ang="0">
                        <a:pos x="138" y="150"/>
                      </a:cxn>
                      <a:cxn ang="0">
                        <a:pos x="132" y="126"/>
                      </a:cxn>
                      <a:cxn ang="0">
                        <a:pos x="108" y="108"/>
                      </a:cxn>
                      <a:cxn ang="0">
                        <a:pos x="84" y="108"/>
                      </a:cxn>
                      <a:cxn ang="0">
                        <a:pos x="72" y="126"/>
                      </a:cxn>
                      <a:cxn ang="0">
                        <a:pos x="54" y="120"/>
                      </a:cxn>
                      <a:cxn ang="0">
                        <a:pos x="42" y="138"/>
                      </a:cxn>
                      <a:cxn ang="0">
                        <a:pos x="36" y="162"/>
                      </a:cxn>
                      <a:cxn ang="0">
                        <a:pos x="18" y="150"/>
                      </a:cxn>
                      <a:cxn ang="0">
                        <a:pos x="6" y="114"/>
                      </a:cxn>
                      <a:cxn ang="0">
                        <a:pos x="0" y="96"/>
                      </a:cxn>
                    </a:cxnLst>
                    <a:rect l="0" t="0" r="r" b="b"/>
                    <a:pathLst>
                      <a:path w="342" h="342">
                        <a:moveTo>
                          <a:pt x="6" y="90"/>
                        </a:moveTo>
                        <a:lnTo>
                          <a:pt x="18" y="84"/>
                        </a:lnTo>
                        <a:lnTo>
                          <a:pt x="24" y="84"/>
                        </a:lnTo>
                        <a:lnTo>
                          <a:pt x="30" y="84"/>
                        </a:lnTo>
                        <a:lnTo>
                          <a:pt x="36" y="78"/>
                        </a:lnTo>
                        <a:lnTo>
                          <a:pt x="42" y="72"/>
                        </a:lnTo>
                        <a:lnTo>
                          <a:pt x="42" y="66"/>
                        </a:lnTo>
                        <a:lnTo>
                          <a:pt x="42" y="60"/>
                        </a:lnTo>
                        <a:lnTo>
                          <a:pt x="48" y="54"/>
                        </a:lnTo>
                        <a:lnTo>
                          <a:pt x="54" y="54"/>
                        </a:lnTo>
                        <a:lnTo>
                          <a:pt x="54" y="60"/>
                        </a:lnTo>
                        <a:lnTo>
                          <a:pt x="66" y="60"/>
                        </a:lnTo>
                        <a:lnTo>
                          <a:pt x="72" y="66"/>
                        </a:lnTo>
                        <a:lnTo>
                          <a:pt x="78" y="72"/>
                        </a:lnTo>
                        <a:lnTo>
                          <a:pt x="78" y="78"/>
                        </a:lnTo>
                        <a:lnTo>
                          <a:pt x="84" y="84"/>
                        </a:lnTo>
                        <a:lnTo>
                          <a:pt x="90" y="84"/>
                        </a:lnTo>
                        <a:lnTo>
                          <a:pt x="108" y="84"/>
                        </a:lnTo>
                        <a:lnTo>
                          <a:pt x="114" y="78"/>
                        </a:lnTo>
                        <a:lnTo>
                          <a:pt x="120" y="72"/>
                        </a:lnTo>
                        <a:lnTo>
                          <a:pt x="126" y="66"/>
                        </a:lnTo>
                        <a:lnTo>
                          <a:pt x="132" y="54"/>
                        </a:lnTo>
                        <a:lnTo>
                          <a:pt x="144" y="48"/>
                        </a:lnTo>
                        <a:lnTo>
                          <a:pt x="156" y="48"/>
                        </a:lnTo>
                        <a:lnTo>
                          <a:pt x="174" y="36"/>
                        </a:lnTo>
                        <a:lnTo>
                          <a:pt x="180" y="30"/>
                        </a:lnTo>
                        <a:lnTo>
                          <a:pt x="180" y="24"/>
                        </a:lnTo>
                        <a:lnTo>
                          <a:pt x="186" y="12"/>
                        </a:lnTo>
                        <a:lnTo>
                          <a:pt x="198" y="0"/>
                        </a:lnTo>
                        <a:lnTo>
                          <a:pt x="204" y="0"/>
                        </a:lnTo>
                        <a:lnTo>
                          <a:pt x="210" y="6"/>
                        </a:lnTo>
                        <a:lnTo>
                          <a:pt x="210" y="12"/>
                        </a:lnTo>
                        <a:lnTo>
                          <a:pt x="210" y="24"/>
                        </a:lnTo>
                        <a:lnTo>
                          <a:pt x="216" y="24"/>
                        </a:lnTo>
                        <a:lnTo>
                          <a:pt x="222" y="24"/>
                        </a:lnTo>
                        <a:lnTo>
                          <a:pt x="234" y="30"/>
                        </a:lnTo>
                        <a:lnTo>
                          <a:pt x="252" y="30"/>
                        </a:lnTo>
                        <a:lnTo>
                          <a:pt x="258" y="24"/>
                        </a:lnTo>
                        <a:lnTo>
                          <a:pt x="270" y="78"/>
                        </a:lnTo>
                        <a:lnTo>
                          <a:pt x="270" y="90"/>
                        </a:lnTo>
                        <a:lnTo>
                          <a:pt x="270" y="96"/>
                        </a:lnTo>
                        <a:lnTo>
                          <a:pt x="270" y="102"/>
                        </a:lnTo>
                        <a:lnTo>
                          <a:pt x="264" y="114"/>
                        </a:lnTo>
                        <a:lnTo>
                          <a:pt x="264" y="132"/>
                        </a:lnTo>
                        <a:lnTo>
                          <a:pt x="264" y="144"/>
                        </a:lnTo>
                        <a:lnTo>
                          <a:pt x="264" y="150"/>
                        </a:lnTo>
                        <a:lnTo>
                          <a:pt x="264" y="156"/>
                        </a:lnTo>
                        <a:lnTo>
                          <a:pt x="270" y="162"/>
                        </a:lnTo>
                        <a:lnTo>
                          <a:pt x="282" y="156"/>
                        </a:lnTo>
                        <a:lnTo>
                          <a:pt x="288" y="156"/>
                        </a:lnTo>
                        <a:lnTo>
                          <a:pt x="294" y="150"/>
                        </a:lnTo>
                        <a:lnTo>
                          <a:pt x="300" y="156"/>
                        </a:lnTo>
                        <a:lnTo>
                          <a:pt x="324" y="168"/>
                        </a:lnTo>
                        <a:lnTo>
                          <a:pt x="330" y="174"/>
                        </a:lnTo>
                        <a:lnTo>
                          <a:pt x="342" y="174"/>
                        </a:lnTo>
                        <a:lnTo>
                          <a:pt x="342" y="186"/>
                        </a:lnTo>
                        <a:lnTo>
                          <a:pt x="342" y="192"/>
                        </a:lnTo>
                        <a:lnTo>
                          <a:pt x="336" y="204"/>
                        </a:lnTo>
                        <a:lnTo>
                          <a:pt x="330" y="204"/>
                        </a:lnTo>
                        <a:lnTo>
                          <a:pt x="324" y="204"/>
                        </a:lnTo>
                        <a:lnTo>
                          <a:pt x="318" y="204"/>
                        </a:lnTo>
                        <a:lnTo>
                          <a:pt x="312" y="204"/>
                        </a:lnTo>
                        <a:lnTo>
                          <a:pt x="318" y="210"/>
                        </a:lnTo>
                        <a:lnTo>
                          <a:pt x="324" y="216"/>
                        </a:lnTo>
                        <a:lnTo>
                          <a:pt x="324" y="222"/>
                        </a:lnTo>
                        <a:lnTo>
                          <a:pt x="318" y="228"/>
                        </a:lnTo>
                        <a:lnTo>
                          <a:pt x="312" y="240"/>
                        </a:lnTo>
                        <a:lnTo>
                          <a:pt x="306" y="240"/>
                        </a:lnTo>
                        <a:lnTo>
                          <a:pt x="306" y="246"/>
                        </a:lnTo>
                        <a:lnTo>
                          <a:pt x="312" y="258"/>
                        </a:lnTo>
                        <a:lnTo>
                          <a:pt x="318" y="264"/>
                        </a:lnTo>
                        <a:lnTo>
                          <a:pt x="324" y="276"/>
                        </a:lnTo>
                        <a:lnTo>
                          <a:pt x="324" y="288"/>
                        </a:lnTo>
                        <a:lnTo>
                          <a:pt x="318" y="288"/>
                        </a:lnTo>
                        <a:lnTo>
                          <a:pt x="312" y="288"/>
                        </a:lnTo>
                        <a:lnTo>
                          <a:pt x="306" y="294"/>
                        </a:lnTo>
                        <a:lnTo>
                          <a:pt x="306" y="300"/>
                        </a:lnTo>
                        <a:lnTo>
                          <a:pt x="306" y="306"/>
                        </a:lnTo>
                        <a:lnTo>
                          <a:pt x="312" y="306"/>
                        </a:lnTo>
                        <a:lnTo>
                          <a:pt x="318" y="312"/>
                        </a:lnTo>
                        <a:lnTo>
                          <a:pt x="318" y="318"/>
                        </a:lnTo>
                        <a:lnTo>
                          <a:pt x="318" y="324"/>
                        </a:lnTo>
                        <a:lnTo>
                          <a:pt x="312" y="324"/>
                        </a:lnTo>
                        <a:lnTo>
                          <a:pt x="306" y="330"/>
                        </a:lnTo>
                        <a:lnTo>
                          <a:pt x="294" y="336"/>
                        </a:lnTo>
                        <a:lnTo>
                          <a:pt x="288" y="342"/>
                        </a:lnTo>
                        <a:lnTo>
                          <a:pt x="282" y="342"/>
                        </a:lnTo>
                        <a:lnTo>
                          <a:pt x="276" y="336"/>
                        </a:lnTo>
                        <a:lnTo>
                          <a:pt x="270" y="336"/>
                        </a:lnTo>
                        <a:lnTo>
                          <a:pt x="264" y="336"/>
                        </a:lnTo>
                        <a:lnTo>
                          <a:pt x="258" y="330"/>
                        </a:lnTo>
                        <a:lnTo>
                          <a:pt x="252" y="324"/>
                        </a:lnTo>
                        <a:lnTo>
                          <a:pt x="246" y="324"/>
                        </a:lnTo>
                        <a:lnTo>
                          <a:pt x="240" y="324"/>
                        </a:lnTo>
                        <a:lnTo>
                          <a:pt x="234" y="318"/>
                        </a:lnTo>
                        <a:lnTo>
                          <a:pt x="234" y="312"/>
                        </a:lnTo>
                        <a:lnTo>
                          <a:pt x="240" y="312"/>
                        </a:lnTo>
                        <a:lnTo>
                          <a:pt x="246" y="300"/>
                        </a:lnTo>
                        <a:lnTo>
                          <a:pt x="246" y="288"/>
                        </a:lnTo>
                        <a:lnTo>
                          <a:pt x="246" y="282"/>
                        </a:lnTo>
                        <a:lnTo>
                          <a:pt x="246" y="270"/>
                        </a:lnTo>
                        <a:lnTo>
                          <a:pt x="246" y="264"/>
                        </a:lnTo>
                        <a:lnTo>
                          <a:pt x="246" y="258"/>
                        </a:lnTo>
                        <a:lnTo>
                          <a:pt x="240" y="258"/>
                        </a:lnTo>
                        <a:lnTo>
                          <a:pt x="234" y="258"/>
                        </a:lnTo>
                        <a:lnTo>
                          <a:pt x="228" y="258"/>
                        </a:lnTo>
                        <a:lnTo>
                          <a:pt x="222" y="252"/>
                        </a:lnTo>
                        <a:lnTo>
                          <a:pt x="222" y="240"/>
                        </a:lnTo>
                        <a:lnTo>
                          <a:pt x="216" y="234"/>
                        </a:lnTo>
                        <a:lnTo>
                          <a:pt x="210" y="228"/>
                        </a:lnTo>
                        <a:lnTo>
                          <a:pt x="216" y="222"/>
                        </a:lnTo>
                        <a:lnTo>
                          <a:pt x="216" y="216"/>
                        </a:lnTo>
                        <a:lnTo>
                          <a:pt x="222" y="210"/>
                        </a:lnTo>
                        <a:lnTo>
                          <a:pt x="222" y="204"/>
                        </a:lnTo>
                        <a:lnTo>
                          <a:pt x="216" y="204"/>
                        </a:lnTo>
                        <a:lnTo>
                          <a:pt x="210" y="204"/>
                        </a:lnTo>
                        <a:lnTo>
                          <a:pt x="204" y="198"/>
                        </a:lnTo>
                        <a:lnTo>
                          <a:pt x="198" y="192"/>
                        </a:lnTo>
                        <a:lnTo>
                          <a:pt x="192" y="192"/>
                        </a:lnTo>
                        <a:lnTo>
                          <a:pt x="180" y="186"/>
                        </a:lnTo>
                        <a:lnTo>
                          <a:pt x="174" y="186"/>
                        </a:lnTo>
                        <a:lnTo>
                          <a:pt x="168" y="180"/>
                        </a:lnTo>
                        <a:lnTo>
                          <a:pt x="168" y="174"/>
                        </a:lnTo>
                        <a:lnTo>
                          <a:pt x="162" y="168"/>
                        </a:lnTo>
                        <a:lnTo>
                          <a:pt x="156" y="168"/>
                        </a:lnTo>
                        <a:lnTo>
                          <a:pt x="150" y="168"/>
                        </a:lnTo>
                        <a:lnTo>
                          <a:pt x="144" y="168"/>
                        </a:lnTo>
                        <a:lnTo>
                          <a:pt x="138" y="168"/>
                        </a:lnTo>
                        <a:lnTo>
                          <a:pt x="138" y="162"/>
                        </a:lnTo>
                        <a:lnTo>
                          <a:pt x="132" y="156"/>
                        </a:lnTo>
                        <a:lnTo>
                          <a:pt x="132" y="150"/>
                        </a:lnTo>
                        <a:lnTo>
                          <a:pt x="138" y="150"/>
                        </a:lnTo>
                        <a:lnTo>
                          <a:pt x="138" y="144"/>
                        </a:lnTo>
                        <a:lnTo>
                          <a:pt x="138" y="132"/>
                        </a:lnTo>
                        <a:lnTo>
                          <a:pt x="132" y="126"/>
                        </a:lnTo>
                        <a:lnTo>
                          <a:pt x="126" y="114"/>
                        </a:lnTo>
                        <a:lnTo>
                          <a:pt x="120" y="114"/>
                        </a:lnTo>
                        <a:lnTo>
                          <a:pt x="108" y="108"/>
                        </a:lnTo>
                        <a:lnTo>
                          <a:pt x="96" y="108"/>
                        </a:lnTo>
                        <a:lnTo>
                          <a:pt x="90" y="102"/>
                        </a:lnTo>
                        <a:lnTo>
                          <a:pt x="84" y="108"/>
                        </a:lnTo>
                        <a:lnTo>
                          <a:pt x="84" y="114"/>
                        </a:lnTo>
                        <a:lnTo>
                          <a:pt x="78" y="120"/>
                        </a:lnTo>
                        <a:lnTo>
                          <a:pt x="72" y="126"/>
                        </a:lnTo>
                        <a:lnTo>
                          <a:pt x="60" y="126"/>
                        </a:lnTo>
                        <a:lnTo>
                          <a:pt x="60" y="120"/>
                        </a:lnTo>
                        <a:lnTo>
                          <a:pt x="54" y="120"/>
                        </a:lnTo>
                        <a:lnTo>
                          <a:pt x="48" y="126"/>
                        </a:lnTo>
                        <a:lnTo>
                          <a:pt x="42" y="132"/>
                        </a:lnTo>
                        <a:lnTo>
                          <a:pt x="42" y="138"/>
                        </a:lnTo>
                        <a:lnTo>
                          <a:pt x="48" y="144"/>
                        </a:lnTo>
                        <a:lnTo>
                          <a:pt x="48" y="156"/>
                        </a:lnTo>
                        <a:lnTo>
                          <a:pt x="36" y="162"/>
                        </a:lnTo>
                        <a:lnTo>
                          <a:pt x="30" y="168"/>
                        </a:lnTo>
                        <a:lnTo>
                          <a:pt x="30" y="150"/>
                        </a:lnTo>
                        <a:lnTo>
                          <a:pt x="18" y="150"/>
                        </a:lnTo>
                        <a:lnTo>
                          <a:pt x="12" y="126"/>
                        </a:lnTo>
                        <a:lnTo>
                          <a:pt x="12" y="120"/>
                        </a:lnTo>
                        <a:lnTo>
                          <a:pt x="6" y="114"/>
                        </a:lnTo>
                        <a:lnTo>
                          <a:pt x="6" y="108"/>
                        </a:lnTo>
                        <a:lnTo>
                          <a:pt x="6" y="102"/>
                        </a:lnTo>
                        <a:lnTo>
                          <a:pt x="0" y="96"/>
                        </a:lnTo>
                        <a:lnTo>
                          <a:pt x="6" y="9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69" name="Freeform 813">
                    <a:extLst>
                      <a:ext uri="{FF2B5EF4-FFF2-40B4-BE49-F238E27FC236}">
                        <a16:creationId xmlns:a16="http://schemas.microsoft.com/office/drawing/2014/main" xmlns="" id="{2D7737C9-D4DC-DF4A-8E1E-C903A30D5C5E}"/>
                      </a:ext>
                    </a:extLst>
                  </p:cNvPr>
                  <p:cNvSpPr>
                    <a:spLocks/>
                  </p:cNvSpPr>
                  <p:nvPr/>
                </p:nvSpPr>
                <p:spPr bwMode="auto">
                  <a:xfrm>
                    <a:off x="7010582" y="5434062"/>
                    <a:ext cx="708947" cy="595009"/>
                  </a:xfrm>
                  <a:custGeom>
                    <a:avLst/>
                    <a:gdLst/>
                    <a:ahLst/>
                    <a:cxnLst>
                      <a:cxn ang="0">
                        <a:pos x="252" y="0"/>
                      </a:cxn>
                      <a:cxn ang="0">
                        <a:pos x="270" y="6"/>
                      </a:cxn>
                      <a:cxn ang="0">
                        <a:pos x="276" y="12"/>
                      </a:cxn>
                      <a:cxn ang="0">
                        <a:pos x="288" y="6"/>
                      </a:cxn>
                      <a:cxn ang="0">
                        <a:pos x="288" y="12"/>
                      </a:cxn>
                      <a:cxn ang="0">
                        <a:pos x="288" y="24"/>
                      </a:cxn>
                      <a:cxn ang="0">
                        <a:pos x="282" y="36"/>
                      </a:cxn>
                      <a:cxn ang="0">
                        <a:pos x="276" y="42"/>
                      </a:cxn>
                      <a:cxn ang="0">
                        <a:pos x="270" y="48"/>
                      </a:cxn>
                      <a:cxn ang="0">
                        <a:pos x="270" y="54"/>
                      </a:cxn>
                      <a:cxn ang="0">
                        <a:pos x="276" y="60"/>
                      </a:cxn>
                      <a:cxn ang="0">
                        <a:pos x="276" y="72"/>
                      </a:cxn>
                      <a:cxn ang="0">
                        <a:pos x="276" y="78"/>
                      </a:cxn>
                      <a:cxn ang="0">
                        <a:pos x="270" y="84"/>
                      </a:cxn>
                      <a:cxn ang="0">
                        <a:pos x="264" y="96"/>
                      </a:cxn>
                      <a:cxn ang="0">
                        <a:pos x="252" y="114"/>
                      </a:cxn>
                      <a:cxn ang="0">
                        <a:pos x="252" y="126"/>
                      </a:cxn>
                      <a:cxn ang="0">
                        <a:pos x="252" y="132"/>
                      </a:cxn>
                      <a:cxn ang="0">
                        <a:pos x="258" y="138"/>
                      </a:cxn>
                      <a:cxn ang="0">
                        <a:pos x="264" y="138"/>
                      </a:cxn>
                      <a:cxn ang="0">
                        <a:pos x="270" y="144"/>
                      </a:cxn>
                      <a:cxn ang="0">
                        <a:pos x="276" y="150"/>
                      </a:cxn>
                      <a:cxn ang="0">
                        <a:pos x="276" y="162"/>
                      </a:cxn>
                      <a:cxn ang="0">
                        <a:pos x="276" y="174"/>
                      </a:cxn>
                      <a:cxn ang="0">
                        <a:pos x="276" y="192"/>
                      </a:cxn>
                      <a:cxn ang="0">
                        <a:pos x="288" y="216"/>
                      </a:cxn>
                      <a:cxn ang="0">
                        <a:pos x="294" y="234"/>
                      </a:cxn>
                      <a:cxn ang="0">
                        <a:pos x="306" y="246"/>
                      </a:cxn>
                      <a:cxn ang="0">
                        <a:pos x="318" y="252"/>
                      </a:cxn>
                      <a:cxn ang="0">
                        <a:pos x="330" y="264"/>
                      </a:cxn>
                      <a:cxn ang="0">
                        <a:pos x="336" y="282"/>
                      </a:cxn>
                      <a:cxn ang="0">
                        <a:pos x="0" y="282"/>
                      </a:cxn>
                      <a:cxn ang="0">
                        <a:pos x="60" y="174"/>
                      </a:cxn>
                      <a:cxn ang="0">
                        <a:pos x="60" y="168"/>
                      </a:cxn>
                      <a:cxn ang="0">
                        <a:pos x="60" y="156"/>
                      </a:cxn>
                      <a:cxn ang="0">
                        <a:pos x="66" y="156"/>
                      </a:cxn>
                      <a:cxn ang="0">
                        <a:pos x="72" y="150"/>
                      </a:cxn>
                      <a:cxn ang="0">
                        <a:pos x="84" y="150"/>
                      </a:cxn>
                      <a:cxn ang="0">
                        <a:pos x="90" y="144"/>
                      </a:cxn>
                      <a:cxn ang="0">
                        <a:pos x="84" y="132"/>
                      </a:cxn>
                      <a:cxn ang="0">
                        <a:pos x="90" y="126"/>
                      </a:cxn>
                      <a:cxn ang="0">
                        <a:pos x="102" y="120"/>
                      </a:cxn>
                      <a:cxn ang="0">
                        <a:pos x="108" y="120"/>
                      </a:cxn>
                      <a:cxn ang="0">
                        <a:pos x="114" y="114"/>
                      </a:cxn>
                      <a:cxn ang="0">
                        <a:pos x="114" y="108"/>
                      </a:cxn>
                      <a:cxn ang="0">
                        <a:pos x="114" y="102"/>
                      </a:cxn>
                      <a:cxn ang="0">
                        <a:pos x="114" y="90"/>
                      </a:cxn>
                      <a:cxn ang="0">
                        <a:pos x="108" y="78"/>
                      </a:cxn>
                      <a:cxn ang="0">
                        <a:pos x="114" y="72"/>
                      </a:cxn>
                      <a:cxn ang="0">
                        <a:pos x="126" y="66"/>
                      </a:cxn>
                      <a:cxn ang="0">
                        <a:pos x="162" y="42"/>
                      </a:cxn>
                      <a:cxn ang="0">
                        <a:pos x="216" y="12"/>
                      </a:cxn>
                      <a:cxn ang="0">
                        <a:pos x="234" y="6"/>
                      </a:cxn>
                      <a:cxn ang="0">
                        <a:pos x="252" y="0"/>
                      </a:cxn>
                    </a:cxnLst>
                    <a:rect l="0" t="0" r="r" b="b"/>
                    <a:pathLst>
                      <a:path w="336" h="282">
                        <a:moveTo>
                          <a:pt x="252" y="0"/>
                        </a:moveTo>
                        <a:lnTo>
                          <a:pt x="270" y="6"/>
                        </a:lnTo>
                        <a:lnTo>
                          <a:pt x="276" y="12"/>
                        </a:lnTo>
                        <a:lnTo>
                          <a:pt x="288" y="6"/>
                        </a:lnTo>
                        <a:lnTo>
                          <a:pt x="288" y="12"/>
                        </a:lnTo>
                        <a:lnTo>
                          <a:pt x="288" y="24"/>
                        </a:lnTo>
                        <a:lnTo>
                          <a:pt x="282" y="36"/>
                        </a:lnTo>
                        <a:lnTo>
                          <a:pt x="276" y="42"/>
                        </a:lnTo>
                        <a:lnTo>
                          <a:pt x="270" y="48"/>
                        </a:lnTo>
                        <a:lnTo>
                          <a:pt x="270" y="54"/>
                        </a:lnTo>
                        <a:lnTo>
                          <a:pt x="276" y="60"/>
                        </a:lnTo>
                        <a:lnTo>
                          <a:pt x="276" y="72"/>
                        </a:lnTo>
                        <a:lnTo>
                          <a:pt x="276" y="78"/>
                        </a:lnTo>
                        <a:lnTo>
                          <a:pt x="270" y="84"/>
                        </a:lnTo>
                        <a:lnTo>
                          <a:pt x="264" y="96"/>
                        </a:lnTo>
                        <a:lnTo>
                          <a:pt x="252" y="114"/>
                        </a:lnTo>
                        <a:lnTo>
                          <a:pt x="252" y="126"/>
                        </a:lnTo>
                        <a:lnTo>
                          <a:pt x="252" y="132"/>
                        </a:lnTo>
                        <a:lnTo>
                          <a:pt x="258" y="138"/>
                        </a:lnTo>
                        <a:lnTo>
                          <a:pt x="264" y="138"/>
                        </a:lnTo>
                        <a:lnTo>
                          <a:pt x="270" y="144"/>
                        </a:lnTo>
                        <a:lnTo>
                          <a:pt x="276" y="150"/>
                        </a:lnTo>
                        <a:lnTo>
                          <a:pt x="276" y="162"/>
                        </a:lnTo>
                        <a:lnTo>
                          <a:pt x="276" y="174"/>
                        </a:lnTo>
                        <a:lnTo>
                          <a:pt x="276" y="192"/>
                        </a:lnTo>
                        <a:lnTo>
                          <a:pt x="288" y="216"/>
                        </a:lnTo>
                        <a:lnTo>
                          <a:pt x="294" y="234"/>
                        </a:lnTo>
                        <a:lnTo>
                          <a:pt x="306" y="246"/>
                        </a:lnTo>
                        <a:lnTo>
                          <a:pt x="318" y="252"/>
                        </a:lnTo>
                        <a:lnTo>
                          <a:pt x="330" y="264"/>
                        </a:lnTo>
                        <a:lnTo>
                          <a:pt x="336" y="282"/>
                        </a:lnTo>
                        <a:lnTo>
                          <a:pt x="0" y="282"/>
                        </a:lnTo>
                        <a:lnTo>
                          <a:pt x="60" y="174"/>
                        </a:lnTo>
                        <a:lnTo>
                          <a:pt x="60" y="168"/>
                        </a:lnTo>
                        <a:lnTo>
                          <a:pt x="60" y="156"/>
                        </a:lnTo>
                        <a:lnTo>
                          <a:pt x="66" y="156"/>
                        </a:lnTo>
                        <a:lnTo>
                          <a:pt x="72" y="150"/>
                        </a:lnTo>
                        <a:lnTo>
                          <a:pt x="84" y="150"/>
                        </a:lnTo>
                        <a:lnTo>
                          <a:pt x="90" y="144"/>
                        </a:lnTo>
                        <a:lnTo>
                          <a:pt x="84" y="132"/>
                        </a:lnTo>
                        <a:lnTo>
                          <a:pt x="90" y="126"/>
                        </a:lnTo>
                        <a:lnTo>
                          <a:pt x="102" y="120"/>
                        </a:lnTo>
                        <a:lnTo>
                          <a:pt x="108" y="120"/>
                        </a:lnTo>
                        <a:lnTo>
                          <a:pt x="114" y="114"/>
                        </a:lnTo>
                        <a:lnTo>
                          <a:pt x="114" y="108"/>
                        </a:lnTo>
                        <a:lnTo>
                          <a:pt x="114" y="102"/>
                        </a:lnTo>
                        <a:lnTo>
                          <a:pt x="114" y="90"/>
                        </a:lnTo>
                        <a:lnTo>
                          <a:pt x="108" y="78"/>
                        </a:lnTo>
                        <a:lnTo>
                          <a:pt x="114" y="72"/>
                        </a:lnTo>
                        <a:lnTo>
                          <a:pt x="126" y="66"/>
                        </a:lnTo>
                        <a:lnTo>
                          <a:pt x="162" y="42"/>
                        </a:lnTo>
                        <a:lnTo>
                          <a:pt x="216" y="12"/>
                        </a:lnTo>
                        <a:lnTo>
                          <a:pt x="234" y="6"/>
                        </a:lnTo>
                        <a:lnTo>
                          <a:pt x="252" y="0"/>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70" name="Freeform 815">
                    <a:extLst>
                      <a:ext uri="{FF2B5EF4-FFF2-40B4-BE49-F238E27FC236}">
                        <a16:creationId xmlns:a16="http://schemas.microsoft.com/office/drawing/2014/main" xmlns="" id="{396550C2-A89C-EB4B-A917-16BA70CC8918}"/>
                      </a:ext>
                    </a:extLst>
                  </p:cNvPr>
                  <p:cNvSpPr>
                    <a:spLocks/>
                  </p:cNvSpPr>
                  <p:nvPr/>
                </p:nvSpPr>
                <p:spPr bwMode="auto">
                  <a:xfrm>
                    <a:off x="7884106" y="5256825"/>
                    <a:ext cx="683627" cy="595009"/>
                  </a:xfrm>
                  <a:custGeom>
                    <a:avLst/>
                    <a:gdLst/>
                    <a:ahLst/>
                    <a:cxnLst>
                      <a:cxn ang="0">
                        <a:pos x="294" y="72"/>
                      </a:cxn>
                      <a:cxn ang="0">
                        <a:pos x="276" y="72"/>
                      </a:cxn>
                      <a:cxn ang="0">
                        <a:pos x="264" y="60"/>
                      </a:cxn>
                      <a:cxn ang="0">
                        <a:pos x="252" y="54"/>
                      </a:cxn>
                      <a:cxn ang="0">
                        <a:pos x="240" y="48"/>
                      </a:cxn>
                      <a:cxn ang="0">
                        <a:pos x="228" y="42"/>
                      </a:cxn>
                      <a:cxn ang="0">
                        <a:pos x="216" y="36"/>
                      </a:cxn>
                      <a:cxn ang="0">
                        <a:pos x="210" y="18"/>
                      </a:cxn>
                      <a:cxn ang="0">
                        <a:pos x="192" y="12"/>
                      </a:cxn>
                      <a:cxn ang="0">
                        <a:pos x="168" y="18"/>
                      </a:cxn>
                      <a:cxn ang="0">
                        <a:pos x="162" y="24"/>
                      </a:cxn>
                      <a:cxn ang="0">
                        <a:pos x="162" y="12"/>
                      </a:cxn>
                      <a:cxn ang="0">
                        <a:pos x="138" y="0"/>
                      </a:cxn>
                      <a:cxn ang="0">
                        <a:pos x="120" y="12"/>
                      </a:cxn>
                      <a:cxn ang="0">
                        <a:pos x="102" y="18"/>
                      </a:cxn>
                      <a:cxn ang="0">
                        <a:pos x="96" y="30"/>
                      </a:cxn>
                      <a:cxn ang="0">
                        <a:pos x="96" y="42"/>
                      </a:cxn>
                      <a:cxn ang="0">
                        <a:pos x="96" y="54"/>
                      </a:cxn>
                      <a:cxn ang="0">
                        <a:pos x="78" y="60"/>
                      </a:cxn>
                      <a:cxn ang="0">
                        <a:pos x="66" y="60"/>
                      </a:cxn>
                      <a:cxn ang="0">
                        <a:pos x="42" y="54"/>
                      </a:cxn>
                      <a:cxn ang="0">
                        <a:pos x="24" y="60"/>
                      </a:cxn>
                      <a:cxn ang="0">
                        <a:pos x="0" y="84"/>
                      </a:cxn>
                      <a:cxn ang="0">
                        <a:pos x="0" y="102"/>
                      </a:cxn>
                      <a:cxn ang="0">
                        <a:pos x="6" y="120"/>
                      </a:cxn>
                      <a:cxn ang="0">
                        <a:pos x="12" y="132"/>
                      </a:cxn>
                      <a:cxn ang="0">
                        <a:pos x="18" y="144"/>
                      </a:cxn>
                      <a:cxn ang="0">
                        <a:pos x="18" y="156"/>
                      </a:cxn>
                      <a:cxn ang="0">
                        <a:pos x="42" y="180"/>
                      </a:cxn>
                      <a:cxn ang="0">
                        <a:pos x="60" y="198"/>
                      </a:cxn>
                      <a:cxn ang="0">
                        <a:pos x="72" y="204"/>
                      </a:cxn>
                      <a:cxn ang="0">
                        <a:pos x="72" y="216"/>
                      </a:cxn>
                      <a:cxn ang="0">
                        <a:pos x="84" y="234"/>
                      </a:cxn>
                      <a:cxn ang="0">
                        <a:pos x="84" y="252"/>
                      </a:cxn>
                      <a:cxn ang="0">
                        <a:pos x="138" y="276"/>
                      </a:cxn>
                      <a:cxn ang="0">
                        <a:pos x="144" y="264"/>
                      </a:cxn>
                      <a:cxn ang="0">
                        <a:pos x="156" y="264"/>
                      </a:cxn>
                      <a:cxn ang="0">
                        <a:pos x="168" y="252"/>
                      </a:cxn>
                      <a:cxn ang="0">
                        <a:pos x="162" y="246"/>
                      </a:cxn>
                      <a:cxn ang="0">
                        <a:pos x="180" y="234"/>
                      </a:cxn>
                      <a:cxn ang="0">
                        <a:pos x="180" y="222"/>
                      </a:cxn>
                      <a:cxn ang="0">
                        <a:pos x="186" y="204"/>
                      </a:cxn>
                      <a:cxn ang="0">
                        <a:pos x="192" y="192"/>
                      </a:cxn>
                      <a:cxn ang="0">
                        <a:pos x="210" y="198"/>
                      </a:cxn>
                      <a:cxn ang="0">
                        <a:pos x="222" y="192"/>
                      </a:cxn>
                      <a:cxn ang="0">
                        <a:pos x="228" y="174"/>
                      </a:cxn>
                      <a:cxn ang="0">
                        <a:pos x="252" y="150"/>
                      </a:cxn>
                      <a:cxn ang="0">
                        <a:pos x="264" y="144"/>
                      </a:cxn>
                      <a:cxn ang="0">
                        <a:pos x="276" y="138"/>
                      </a:cxn>
                      <a:cxn ang="0">
                        <a:pos x="282" y="126"/>
                      </a:cxn>
                      <a:cxn ang="0">
                        <a:pos x="306" y="114"/>
                      </a:cxn>
                      <a:cxn ang="0">
                        <a:pos x="318" y="102"/>
                      </a:cxn>
                      <a:cxn ang="0">
                        <a:pos x="324" y="90"/>
                      </a:cxn>
                      <a:cxn ang="0">
                        <a:pos x="312" y="84"/>
                      </a:cxn>
                      <a:cxn ang="0">
                        <a:pos x="306" y="72"/>
                      </a:cxn>
                    </a:cxnLst>
                    <a:rect l="0" t="0" r="r" b="b"/>
                    <a:pathLst>
                      <a:path w="324" h="282">
                        <a:moveTo>
                          <a:pt x="306" y="72"/>
                        </a:moveTo>
                        <a:lnTo>
                          <a:pt x="294" y="72"/>
                        </a:lnTo>
                        <a:lnTo>
                          <a:pt x="288" y="72"/>
                        </a:lnTo>
                        <a:lnTo>
                          <a:pt x="276" y="72"/>
                        </a:lnTo>
                        <a:lnTo>
                          <a:pt x="270" y="60"/>
                        </a:lnTo>
                        <a:lnTo>
                          <a:pt x="264" y="60"/>
                        </a:lnTo>
                        <a:lnTo>
                          <a:pt x="258" y="60"/>
                        </a:lnTo>
                        <a:lnTo>
                          <a:pt x="252" y="54"/>
                        </a:lnTo>
                        <a:lnTo>
                          <a:pt x="246" y="54"/>
                        </a:lnTo>
                        <a:lnTo>
                          <a:pt x="240" y="48"/>
                        </a:lnTo>
                        <a:lnTo>
                          <a:pt x="234" y="42"/>
                        </a:lnTo>
                        <a:lnTo>
                          <a:pt x="228" y="42"/>
                        </a:lnTo>
                        <a:lnTo>
                          <a:pt x="222" y="42"/>
                        </a:lnTo>
                        <a:lnTo>
                          <a:pt x="216" y="36"/>
                        </a:lnTo>
                        <a:lnTo>
                          <a:pt x="216" y="24"/>
                        </a:lnTo>
                        <a:lnTo>
                          <a:pt x="210" y="18"/>
                        </a:lnTo>
                        <a:lnTo>
                          <a:pt x="204" y="12"/>
                        </a:lnTo>
                        <a:lnTo>
                          <a:pt x="192" y="12"/>
                        </a:lnTo>
                        <a:lnTo>
                          <a:pt x="180" y="12"/>
                        </a:lnTo>
                        <a:lnTo>
                          <a:pt x="168" y="18"/>
                        </a:lnTo>
                        <a:lnTo>
                          <a:pt x="168" y="24"/>
                        </a:lnTo>
                        <a:lnTo>
                          <a:pt x="162" y="24"/>
                        </a:lnTo>
                        <a:lnTo>
                          <a:pt x="156" y="18"/>
                        </a:lnTo>
                        <a:lnTo>
                          <a:pt x="162" y="12"/>
                        </a:lnTo>
                        <a:lnTo>
                          <a:pt x="156" y="6"/>
                        </a:lnTo>
                        <a:lnTo>
                          <a:pt x="138" y="0"/>
                        </a:lnTo>
                        <a:lnTo>
                          <a:pt x="132" y="0"/>
                        </a:lnTo>
                        <a:lnTo>
                          <a:pt x="120" y="12"/>
                        </a:lnTo>
                        <a:lnTo>
                          <a:pt x="108" y="12"/>
                        </a:lnTo>
                        <a:lnTo>
                          <a:pt x="102" y="18"/>
                        </a:lnTo>
                        <a:lnTo>
                          <a:pt x="96" y="24"/>
                        </a:lnTo>
                        <a:lnTo>
                          <a:pt x="96" y="30"/>
                        </a:lnTo>
                        <a:lnTo>
                          <a:pt x="96" y="36"/>
                        </a:lnTo>
                        <a:lnTo>
                          <a:pt x="96" y="42"/>
                        </a:lnTo>
                        <a:lnTo>
                          <a:pt x="96" y="48"/>
                        </a:lnTo>
                        <a:lnTo>
                          <a:pt x="96" y="54"/>
                        </a:lnTo>
                        <a:lnTo>
                          <a:pt x="90" y="60"/>
                        </a:lnTo>
                        <a:lnTo>
                          <a:pt x="78" y="60"/>
                        </a:lnTo>
                        <a:lnTo>
                          <a:pt x="72" y="60"/>
                        </a:lnTo>
                        <a:lnTo>
                          <a:pt x="66" y="60"/>
                        </a:lnTo>
                        <a:lnTo>
                          <a:pt x="48" y="54"/>
                        </a:lnTo>
                        <a:lnTo>
                          <a:pt x="42" y="54"/>
                        </a:lnTo>
                        <a:lnTo>
                          <a:pt x="36" y="54"/>
                        </a:lnTo>
                        <a:lnTo>
                          <a:pt x="24" y="60"/>
                        </a:lnTo>
                        <a:lnTo>
                          <a:pt x="12" y="66"/>
                        </a:lnTo>
                        <a:lnTo>
                          <a:pt x="0" y="84"/>
                        </a:lnTo>
                        <a:lnTo>
                          <a:pt x="0" y="90"/>
                        </a:lnTo>
                        <a:lnTo>
                          <a:pt x="0" y="102"/>
                        </a:lnTo>
                        <a:lnTo>
                          <a:pt x="6" y="108"/>
                        </a:lnTo>
                        <a:lnTo>
                          <a:pt x="6" y="120"/>
                        </a:lnTo>
                        <a:lnTo>
                          <a:pt x="12" y="126"/>
                        </a:lnTo>
                        <a:lnTo>
                          <a:pt x="12" y="132"/>
                        </a:lnTo>
                        <a:lnTo>
                          <a:pt x="18" y="138"/>
                        </a:lnTo>
                        <a:lnTo>
                          <a:pt x="18" y="144"/>
                        </a:lnTo>
                        <a:lnTo>
                          <a:pt x="18" y="150"/>
                        </a:lnTo>
                        <a:lnTo>
                          <a:pt x="18" y="156"/>
                        </a:lnTo>
                        <a:lnTo>
                          <a:pt x="30" y="168"/>
                        </a:lnTo>
                        <a:lnTo>
                          <a:pt x="42" y="180"/>
                        </a:lnTo>
                        <a:lnTo>
                          <a:pt x="48" y="192"/>
                        </a:lnTo>
                        <a:lnTo>
                          <a:pt x="60" y="198"/>
                        </a:lnTo>
                        <a:lnTo>
                          <a:pt x="66" y="198"/>
                        </a:lnTo>
                        <a:lnTo>
                          <a:pt x="72" y="204"/>
                        </a:lnTo>
                        <a:lnTo>
                          <a:pt x="72" y="210"/>
                        </a:lnTo>
                        <a:lnTo>
                          <a:pt x="72" y="216"/>
                        </a:lnTo>
                        <a:lnTo>
                          <a:pt x="78" y="228"/>
                        </a:lnTo>
                        <a:lnTo>
                          <a:pt x="84" y="234"/>
                        </a:lnTo>
                        <a:lnTo>
                          <a:pt x="84" y="246"/>
                        </a:lnTo>
                        <a:lnTo>
                          <a:pt x="84" y="252"/>
                        </a:lnTo>
                        <a:lnTo>
                          <a:pt x="138" y="282"/>
                        </a:lnTo>
                        <a:lnTo>
                          <a:pt x="138" y="276"/>
                        </a:lnTo>
                        <a:lnTo>
                          <a:pt x="138" y="270"/>
                        </a:lnTo>
                        <a:lnTo>
                          <a:pt x="144" y="264"/>
                        </a:lnTo>
                        <a:lnTo>
                          <a:pt x="150" y="264"/>
                        </a:lnTo>
                        <a:lnTo>
                          <a:pt x="156" y="264"/>
                        </a:lnTo>
                        <a:lnTo>
                          <a:pt x="162" y="264"/>
                        </a:lnTo>
                        <a:lnTo>
                          <a:pt x="168" y="252"/>
                        </a:lnTo>
                        <a:lnTo>
                          <a:pt x="168" y="246"/>
                        </a:lnTo>
                        <a:lnTo>
                          <a:pt x="162" y="246"/>
                        </a:lnTo>
                        <a:lnTo>
                          <a:pt x="168" y="240"/>
                        </a:lnTo>
                        <a:lnTo>
                          <a:pt x="180" y="234"/>
                        </a:lnTo>
                        <a:lnTo>
                          <a:pt x="180" y="228"/>
                        </a:lnTo>
                        <a:lnTo>
                          <a:pt x="180" y="222"/>
                        </a:lnTo>
                        <a:lnTo>
                          <a:pt x="180" y="216"/>
                        </a:lnTo>
                        <a:lnTo>
                          <a:pt x="186" y="204"/>
                        </a:lnTo>
                        <a:lnTo>
                          <a:pt x="186" y="198"/>
                        </a:lnTo>
                        <a:lnTo>
                          <a:pt x="192" y="192"/>
                        </a:lnTo>
                        <a:lnTo>
                          <a:pt x="198" y="198"/>
                        </a:lnTo>
                        <a:lnTo>
                          <a:pt x="210" y="198"/>
                        </a:lnTo>
                        <a:lnTo>
                          <a:pt x="216" y="198"/>
                        </a:lnTo>
                        <a:lnTo>
                          <a:pt x="222" y="192"/>
                        </a:lnTo>
                        <a:lnTo>
                          <a:pt x="222" y="186"/>
                        </a:lnTo>
                        <a:lnTo>
                          <a:pt x="228" y="174"/>
                        </a:lnTo>
                        <a:lnTo>
                          <a:pt x="240" y="168"/>
                        </a:lnTo>
                        <a:lnTo>
                          <a:pt x="252" y="150"/>
                        </a:lnTo>
                        <a:lnTo>
                          <a:pt x="258" y="144"/>
                        </a:lnTo>
                        <a:lnTo>
                          <a:pt x="264" y="144"/>
                        </a:lnTo>
                        <a:lnTo>
                          <a:pt x="270" y="144"/>
                        </a:lnTo>
                        <a:lnTo>
                          <a:pt x="276" y="138"/>
                        </a:lnTo>
                        <a:lnTo>
                          <a:pt x="276" y="132"/>
                        </a:lnTo>
                        <a:lnTo>
                          <a:pt x="282" y="126"/>
                        </a:lnTo>
                        <a:lnTo>
                          <a:pt x="294" y="114"/>
                        </a:lnTo>
                        <a:lnTo>
                          <a:pt x="306" y="114"/>
                        </a:lnTo>
                        <a:lnTo>
                          <a:pt x="312" y="108"/>
                        </a:lnTo>
                        <a:lnTo>
                          <a:pt x="318" y="102"/>
                        </a:lnTo>
                        <a:lnTo>
                          <a:pt x="324" y="96"/>
                        </a:lnTo>
                        <a:lnTo>
                          <a:pt x="324" y="90"/>
                        </a:lnTo>
                        <a:lnTo>
                          <a:pt x="318" y="84"/>
                        </a:lnTo>
                        <a:lnTo>
                          <a:pt x="312" y="84"/>
                        </a:lnTo>
                        <a:lnTo>
                          <a:pt x="306" y="78"/>
                        </a:lnTo>
                        <a:lnTo>
                          <a:pt x="306" y="72"/>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71" name="Freeform 816">
                    <a:extLst>
                      <a:ext uri="{FF2B5EF4-FFF2-40B4-BE49-F238E27FC236}">
                        <a16:creationId xmlns:a16="http://schemas.microsoft.com/office/drawing/2014/main" xmlns="" id="{0391FDA9-C986-F34B-9432-42D4149FF0EC}"/>
                      </a:ext>
                    </a:extLst>
                  </p:cNvPr>
                  <p:cNvSpPr>
                    <a:spLocks/>
                  </p:cNvSpPr>
                  <p:nvPr/>
                </p:nvSpPr>
                <p:spPr bwMode="auto">
                  <a:xfrm>
                    <a:off x="7542292" y="5408743"/>
                    <a:ext cx="632988" cy="620328"/>
                  </a:xfrm>
                  <a:custGeom>
                    <a:avLst/>
                    <a:gdLst/>
                    <a:ahLst/>
                    <a:cxnLst>
                      <a:cxn ang="0">
                        <a:pos x="228" y="288"/>
                      </a:cxn>
                      <a:cxn ang="0">
                        <a:pos x="270" y="276"/>
                      </a:cxn>
                      <a:cxn ang="0">
                        <a:pos x="264" y="258"/>
                      </a:cxn>
                      <a:cxn ang="0">
                        <a:pos x="252" y="246"/>
                      </a:cxn>
                      <a:cxn ang="0">
                        <a:pos x="300" y="210"/>
                      </a:cxn>
                      <a:cxn ang="0">
                        <a:pos x="246" y="174"/>
                      </a:cxn>
                      <a:cxn ang="0">
                        <a:pos x="240" y="156"/>
                      </a:cxn>
                      <a:cxn ang="0">
                        <a:pos x="234" y="138"/>
                      </a:cxn>
                      <a:cxn ang="0">
                        <a:pos x="228" y="126"/>
                      </a:cxn>
                      <a:cxn ang="0">
                        <a:pos x="210" y="120"/>
                      </a:cxn>
                      <a:cxn ang="0">
                        <a:pos x="192" y="96"/>
                      </a:cxn>
                      <a:cxn ang="0">
                        <a:pos x="180" y="78"/>
                      </a:cxn>
                      <a:cxn ang="0">
                        <a:pos x="180" y="66"/>
                      </a:cxn>
                      <a:cxn ang="0">
                        <a:pos x="168" y="48"/>
                      </a:cxn>
                      <a:cxn ang="0">
                        <a:pos x="168" y="36"/>
                      </a:cxn>
                      <a:cxn ang="0">
                        <a:pos x="162" y="18"/>
                      </a:cxn>
                      <a:cxn ang="0">
                        <a:pos x="156" y="12"/>
                      </a:cxn>
                      <a:cxn ang="0">
                        <a:pos x="144" y="0"/>
                      </a:cxn>
                      <a:cxn ang="0">
                        <a:pos x="132" y="0"/>
                      </a:cxn>
                      <a:cxn ang="0">
                        <a:pos x="120" y="12"/>
                      </a:cxn>
                      <a:cxn ang="0">
                        <a:pos x="102" y="18"/>
                      </a:cxn>
                      <a:cxn ang="0">
                        <a:pos x="78" y="18"/>
                      </a:cxn>
                      <a:cxn ang="0">
                        <a:pos x="72" y="18"/>
                      </a:cxn>
                      <a:cxn ang="0">
                        <a:pos x="60" y="6"/>
                      </a:cxn>
                      <a:cxn ang="0">
                        <a:pos x="48" y="6"/>
                      </a:cxn>
                      <a:cxn ang="0">
                        <a:pos x="36" y="18"/>
                      </a:cxn>
                      <a:cxn ang="0">
                        <a:pos x="36" y="36"/>
                      </a:cxn>
                      <a:cxn ang="0">
                        <a:pos x="24" y="54"/>
                      </a:cxn>
                      <a:cxn ang="0">
                        <a:pos x="18" y="66"/>
                      </a:cxn>
                      <a:cxn ang="0">
                        <a:pos x="24" y="84"/>
                      </a:cxn>
                      <a:cxn ang="0">
                        <a:pos x="18" y="96"/>
                      </a:cxn>
                      <a:cxn ang="0">
                        <a:pos x="0" y="126"/>
                      </a:cxn>
                      <a:cxn ang="0">
                        <a:pos x="0" y="144"/>
                      </a:cxn>
                      <a:cxn ang="0">
                        <a:pos x="12" y="150"/>
                      </a:cxn>
                      <a:cxn ang="0">
                        <a:pos x="24" y="162"/>
                      </a:cxn>
                      <a:cxn ang="0">
                        <a:pos x="24" y="186"/>
                      </a:cxn>
                      <a:cxn ang="0">
                        <a:pos x="36" y="228"/>
                      </a:cxn>
                      <a:cxn ang="0">
                        <a:pos x="54" y="258"/>
                      </a:cxn>
                      <a:cxn ang="0">
                        <a:pos x="78" y="276"/>
                      </a:cxn>
                    </a:cxnLst>
                    <a:rect l="0" t="0" r="r" b="b"/>
                    <a:pathLst>
                      <a:path w="300" h="294">
                        <a:moveTo>
                          <a:pt x="84" y="294"/>
                        </a:moveTo>
                        <a:lnTo>
                          <a:pt x="228" y="288"/>
                        </a:lnTo>
                        <a:lnTo>
                          <a:pt x="270" y="288"/>
                        </a:lnTo>
                        <a:lnTo>
                          <a:pt x="270" y="276"/>
                        </a:lnTo>
                        <a:lnTo>
                          <a:pt x="270" y="264"/>
                        </a:lnTo>
                        <a:lnTo>
                          <a:pt x="264" y="258"/>
                        </a:lnTo>
                        <a:lnTo>
                          <a:pt x="252" y="252"/>
                        </a:lnTo>
                        <a:lnTo>
                          <a:pt x="252" y="246"/>
                        </a:lnTo>
                        <a:lnTo>
                          <a:pt x="300" y="216"/>
                        </a:lnTo>
                        <a:lnTo>
                          <a:pt x="300" y="210"/>
                        </a:lnTo>
                        <a:lnTo>
                          <a:pt x="246" y="180"/>
                        </a:lnTo>
                        <a:lnTo>
                          <a:pt x="246" y="174"/>
                        </a:lnTo>
                        <a:lnTo>
                          <a:pt x="246" y="162"/>
                        </a:lnTo>
                        <a:lnTo>
                          <a:pt x="240" y="156"/>
                        </a:lnTo>
                        <a:lnTo>
                          <a:pt x="234" y="144"/>
                        </a:lnTo>
                        <a:lnTo>
                          <a:pt x="234" y="138"/>
                        </a:lnTo>
                        <a:lnTo>
                          <a:pt x="234" y="132"/>
                        </a:lnTo>
                        <a:lnTo>
                          <a:pt x="228" y="126"/>
                        </a:lnTo>
                        <a:lnTo>
                          <a:pt x="222" y="126"/>
                        </a:lnTo>
                        <a:lnTo>
                          <a:pt x="210" y="120"/>
                        </a:lnTo>
                        <a:lnTo>
                          <a:pt x="204" y="108"/>
                        </a:lnTo>
                        <a:lnTo>
                          <a:pt x="192" y="96"/>
                        </a:lnTo>
                        <a:lnTo>
                          <a:pt x="180" y="84"/>
                        </a:lnTo>
                        <a:lnTo>
                          <a:pt x="180" y="78"/>
                        </a:lnTo>
                        <a:lnTo>
                          <a:pt x="180" y="72"/>
                        </a:lnTo>
                        <a:lnTo>
                          <a:pt x="180" y="66"/>
                        </a:lnTo>
                        <a:lnTo>
                          <a:pt x="174" y="60"/>
                        </a:lnTo>
                        <a:lnTo>
                          <a:pt x="168" y="48"/>
                        </a:lnTo>
                        <a:lnTo>
                          <a:pt x="168" y="42"/>
                        </a:lnTo>
                        <a:lnTo>
                          <a:pt x="168" y="36"/>
                        </a:lnTo>
                        <a:lnTo>
                          <a:pt x="162" y="30"/>
                        </a:lnTo>
                        <a:lnTo>
                          <a:pt x="162" y="18"/>
                        </a:lnTo>
                        <a:lnTo>
                          <a:pt x="162" y="12"/>
                        </a:lnTo>
                        <a:lnTo>
                          <a:pt x="156" y="12"/>
                        </a:lnTo>
                        <a:lnTo>
                          <a:pt x="150" y="6"/>
                        </a:lnTo>
                        <a:lnTo>
                          <a:pt x="144" y="0"/>
                        </a:lnTo>
                        <a:lnTo>
                          <a:pt x="138" y="0"/>
                        </a:lnTo>
                        <a:lnTo>
                          <a:pt x="132" y="0"/>
                        </a:lnTo>
                        <a:lnTo>
                          <a:pt x="126" y="0"/>
                        </a:lnTo>
                        <a:lnTo>
                          <a:pt x="120" y="12"/>
                        </a:lnTo>
                        <a:lnTo>
                          <a:pt x="114" y="18"/>
                        </a:lnTo>
                        <a:lnTo>
                          <a:pt x="102" y="18"/>
                        </a:lnTo>
                        <a:lnTo>
                          <a:pt x="90" y="18"/>
                        </a:lnTo>
                        <a:lnTo>
                          <a:pt x="78" y="18"/>
                        </a:lnTo>
                        <a:lnTo>
                          <a:pt x="72" y="24"/>
                        </a:lnTo>
                        <a:lnTo>
                          <a:pt x="72" y="18"/>
                        </a:lnTo>
                        <a:lnTo>
                          <a:pt x="66" y="12"/>
                        </a:lnTo>
                        <a:lnTo>
                          <a:pt x="60" y="6"/>
                        </a:lnTo>
                        <a:lnTo>
                          <a:pt x="54" y="6"/>
                        </a:lnTo>
                        <a:lnTo>
                          <a:pt x="48" y="6"/>
                        </a:lnTo>
                        <a:lnTo>
                          <a:pt x="42" y="12"/>
                        </a:lnTo>
                        <a:lnTo>
                          <a:pt x="36" y="18"/>
                        </a:lnTo>
                        <a:lnTo>
                          <a:pt x="36" y="24"/>
                        </a:lnTo>
                        <a:lnTo>
                          <a:pt x="36" y="36"/>
                        </a:lnTo>
                        <a:lnTo>
                          <a:pt x="30" y="48"/>
                        </a:lnTo>
                        <a:lnTo>
                          <a:pt x="24" y="54"/>
                        </a:lnTo>
                        <a:lnTo>
                          <a:pt x="18" y="60"/>
                        </a:lnTo>
                        <a:lnTo>
                          <a:pt x="18" y="66"/>
                        </a:lnTo>
                        <a:lnTo>
                          <a:pt x="24" y="72"/>
                        </a:lnTo>
                        <a:lnTo>
                          <a:pt x="24" y="84"/>
                        </a:lnTo>
                        <a:lnTo>
                          <a:pt x="24" y="90"/>
                        </a:lnTo>
                        <a:lnTo>
                          <a:pt x="18" y="96"/>
                        </a:lnTo>
                        <a:lnTo>
                          <a:pt x="12" y="108"/>
                        </a:lnTo>
                        <a:lnTo>
                          <a:pt x="0" y="126"/>
                        </a:lnTo>
                        <a:lnTo>
                          <a:pt x="0" y="138"/>
                        </a:lnTo>
                        <a:lnTo>
                          <a:pt x="0" y="144"/>
                        </a:lnTo>
                        <a:lnTo>
                          <a:pt x="6" y="150"/>
                        </a:lnTo>
                        <a:lnTo>
                          <a:pt x="12" y="150"/>
                        </a:lnTo>
                        <a:lnTo>
                          <a:pt x="18" y="156"/>
                        </a:lnTo>
                        <a:lnTo>
                          <a:pt x="24" y="162"/>
                        </a:lnTo>
                        <a:lnTo>
                          <a:pt x="24" y="174"/>
                        </a:lnTo>
                        <a:lnTo>
                          <a:pt x="24" y="186"/>
                        </a:lnTo>
                        <a:lnTo>
                          <a:pt x="24" y="204"/>
                        </a:lnTo>
                        <a:lnTo>
                          <a:pt x="36" y="228"/>
                        </a:lnTo>
                        <a:lnTo>
                          <a:pt x="42" y="246"/>
                        </a:lnTo>
                        <a:lnTo>
                          <a:pt x="54" y="258"/>
                        </a:lnTo>
                        <a:lnTo>
                          <a:pt x="66" y="264"/>
                        </a:lnTo>
                        <a:lnTo>
                          <a:pt x="78" y="276"/>
                        </a:lnTo>
                        <a:lnTo>
                          <a:pt x="84" y="294"/>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72" name="Freeform 817">
                    <a:extLst>
                      <a:ext uri="{FF2B5EF4-FFF2-40B4-BE49-F238E27FC236}">
                        <a16:creationId xmlns:a16="http://schemas.microsoft.com/office/drawing/2014/main" xmlns="" id="{9A1D71DA-6D5B-9242-99F1-4B5EF361A484}"/>
                      </a:ext>
                    </a:extLst>
                  </p:cNvPr>
                  <p:cNvSpPr>
                    <a:spLocks/>
                  </p:cNvSpPr>
                  <p:nvPr/>
                </p:nvSpPr>
                <p:spPr bwMode="auto">
                  <a:xfrm>
                    <a:off x="8023363" y="4763095"/>
                    <a:ext cx="607669" cy="670967"/>
                  </a:xfrm>
                  <a:custGeom>
                    <a:avLst/>
                    <a:gdLst/>
                    <a:ahLst/>
                    <a:cxnLst>
                      <a:cxn ang="0">
                        <a:pos x="114" y="6"/>
                      </a:cxn>
                      <a:cxn ang="0">
                        <a:pos x="114" y="18"/>
                      </a:cxn>
                      <a:cxn ang="0">
                        <a:pos x="102" y="24"/>
                      </a:cxn>
                      <a:cxn ang="0">
                        <a:pos x="78" y="30"/>
                      </a:cxn>
                      <a:cxn ang="0">
                        <a:pos x="54" y="48"/>
                      </a:cxn>
                      <a:cxn ang="0">
                        <a:pos x="42" y="78"/>
                      </a:cxn>
                      <a:cxn ang="0">
                        <a:pos x="30" y="78"/>
                      </a:cxn>
                      <a:cxn ang="0">
                        <a:pos x="18" y="78"/>
                      </a:cxn>
                      <a:cxn ang="0">
                        <a:pos x="18" y="102"/>
                      </a:cxn>
                      <a:cxn ang="0">
                        <a:pos x="18" y="132"/>
                      </a:cxn>
                      <a:cxn ang="0">
                        <a:pos x="6" y="144"/>
                      </a:cxn>
                      <a:cxn ang="0">
                        <a:pos x="0" y="150"/>
                      </a:cxn>
                      <a:cxn ang="0">
                        <a:pos x="12" y="168"/>
                      </a:cxn>
                      <a:cxn ang="0">
                        <a:pos x="30" y="192"/>
                      </a:cxn>
                      <a:cxn ang="0">
                        <a:pos x="48" y="192"/>
                      </a:cxn>
                      <a:cxn ang="0">
                        <a:pos x="66" y="192"/>
                      </a:cxn>
                      <a:cxn ang="0">
                        <a:pos x="72" y="204"/>
                      </a:cxn>
                      <a:cxn ang="0">
                        <a:pos x="66" y="216"/>
                      </a:cxn>
                      <a:cxn ang="0">
                        <a:pos x="54" y="222"/>
                      </a:cxn>
                      <a:cxn ang="0">
                        <a:pos x="60" y="228"/>
                      </a:cxn>
                      <a:cxn ang="0">
                        <a:pos x="66" y="234"/>
                      </a:cxn>
                      <a:cxn ang="0">
                        <a:pos x="90" y="240"/>
                      </a:cxn>
                      <a:cxn ang="0">
                        <a:pos x="90" y="246"/>
                      </a:cxn>
                      <a:cxn ang="0">
                        <a:pos x="96" y="258"/>
                      </a:cxn>
                      <a:cxn ang="0">
                        <a:pos x="102" y="252"/>
                      </a:cxn>
                      <a:cxn ang="0">
                        <a:pos x="126" y="246"/>
                      </a:cxn>
                      <a:cxn ang="0">
                        <a:pos x="144" y="252"/>
                      </a:cxn>
                      <a:cxn ang="0">
                        <a:pos x="150" y="270"/>
                      </a:cxn>
                      <a:cxn ang="0">
                        <a:pos x="162" y="276"/>
                      </a:cxn>
                      <a:cxn ang="0">
                        <a:pos x="174" y="282"/>
                      </a:cxn>
                      <a:cxn ang="0">
                        <a:pos x="186" y="288"/>
                      </a:cxn>
                      <a:cxn ang="0">
                        <a:pos x="198" y="294"/>
                      </a:cxn>
                      <a:cxn ang="0">
                        <a:pos x="210" y="306"/>
                      </a:cxn>
                      <a:cxn ang="0">
                        <a:pos x="228" y="306"/>
                      </a:cxn>
                      <a:cxn ang="0">
                        <a:pos x="282" y="318"/>
                      </a:cxn>
                      <a:cxn ang="0">
                        <a:pos x="282" y="270"/>
                      </a:cxn>
                      <a:cxn ang="0">
                        <a:pos x="288" y="264"/>
                      </a:cxn>
                      <a:cxn ang="0">
                        <a:pos x="282" y="246"/>
                      </a:cxn>
                      <a:cxn ang="0">
                        <a:pos x="276" y="240"/>
                      </a:cxn>
                      <a:cxn ang="0">
                        <a:pos x="264" y="240"/>
                      </a:cxn>
                      <a:cxn ang="0">
                        <a:pos x="270" y="228"/>
                      </a:cxn>
                      <a:cxn ang="0">
                        <a:pos x="270" y="216"/>
                      </a:cxn>
                      <a:cxn ang="0">
                        <a:pos x="258" y="210"/>
                      </a:cxn>
                      <a:cxn ang="0">
                        <a:pos x="264" y="198"/>
                      </a:cxn>
                      <a:cxn ang="0">
                        <a:pos x="270" y="186"/>
                      </a:cxn>
                      <a:cxn ang="0">
                        <a:pos x="264" y="180"/>
                      </a:cxn>
                      <a:cxn ang="0">
                        <a:pos x="258" y="174"/>
                      </a:cxn>
                      <a:cxn ang="0">
                        <a:pos x="288" y="114"/>
                      </a:cxn>
                      <a:cxn ang="0">
                        <a:pos x="282" y="90"/>
                      </a:cxn>
                      <a:cxn ang="0">
                        <a:pos x="270" y="72"/>
                      </a:cxn>
                      <a:cxn ang="0">
                        <a:pos x="246" y="60"/>
                      </a:cxn>
                      <a:cxn ang="0">
                        <a:pos x="240" y="48"/>
                      </a:cxn>
                      <a:cxn ang="0">
                        <a:pos x="228" y="48"/>
                      </a:cxn>
                      <a:cxn ang="0">
                        <a:pos x="216" y="36"/>
                      </a:cxn>
                      <a:cxn ang="0">
                        <a:pos x="210" y="24"/>
                      </a:cxn>
                      <a:cxn ang="0">
                        <a:pos x="204" y="12"/>
                      </a:cxn>
                      <a:cxn ang="0">
                        <a:pos x="198" y="0"/>
                      </a:cxn>
                      <a:cxn ang="0">
                        <a:pos x="186" y="0"/>
                      </a:cxn>
                      <a:cxn ang="0">
                        <a:pos x="174" y="12"/>
                      </a:cxn>
                      <a:cxn ang="0">
                        <a:pos x="108" y="6"/>
                      </a:cxn>
                    </a:cxnLst>
                    <a:rect l="0" t="0" r="r" b="b"/>
                    <a:pathLst>
                      <a:path w="288" h="318">
                        <a:moveTo>
                          <a:pt x="108" y="6"/>
                        </a:moveTo>
                        <a:lnTo>
                          <a:pt x="114" y="6"/>
                        </a:lnTo>
                        <a:lnTo>
                          <a:pt x="114" y="12"/>
                        </a:lnTo>
                        <a:lnTo>
                          <a:pt x="114" y="18"/>
                        </a:lnTo>
                        <a:lnTo>
                          <a:pt x="108" y="24"/>
                        </a:lnTo>
                        <a:lnTo>
                          <a:pt x="102" y="24"/>
                        </a:lnTo>
                        <a:lnTo>
                          <a:pt x="90" y="24"/>
                        </a:lnTo>
                        <a:lnTo>
                          <a:pt x="78" y="30"/>
                        </a:lnTo>
                        <a:lnTo>
                          <a:pt x="66" y="42"/>
                        </a:lnTo>
                        <a:lnTo>
                          <a:pt x="54" y="48"/>
                        </a:lnTo>
                        <a:lnTo>
                          <a:pt x="42" y="72"/>
                        </a:lnTo>
                        <a:lnTo>
                          <a:pt x="42" y="78"/>
                        </a:lnTo>
                        <a:lnTo>
                          <a:pt x="36" y="78"/>
                        </a:lnTo>
                        <a:lnTo>
                          <a:pt x="30" y="78"/>
                        </a:lnTo>
                        <a:lnTo>
                          <a:pt x="24" y="78"/>
                        </a:lnTo>
                        <a:lnTo>
                          <a:pt x="18" y="78"/>
                        </a:lnTo>
                        <a:lnTo>
                          <a:pt x="18" y="84"/>
                        </a:lnTo>
                        <a:lnTo>
                          <a:pt x="18" y="102"/>
                        </a:lnTo>
                        <a:lnTo>
                          <a:pt x="18" y="120"/>
                        </a:lnTo>
                        <a:lnTo>
                          <a:pt x="18" y="132"/>
                        </a:lnTo>
                        <a:lnTo>
                          <a:pt x="12" y="138"/>
                        </a:lnTo>
                        <a:lnTo>
                          <a:pt x="6" y="144"/>
                        </a:lnTo>
                        <a:lnTo>
                          <a:pt x="0" y="144"/>
                        </a:lnTo>
                        <a:lnTo>
                          <a:pt x="0" y="150"/>
                        </a:lnTo>
                        <a:lnTo>
                          <a:pt x="6" y="162"/>
                        </a:lnTo>
                        <a:lnTo>
                          <a:pt x="12" y="168"/>
                        </a:lnTo>
                        <a:lnTo>
                          <a:pt x="24" y="186"/>
                        </a:lnTo>
                        <a:lnTo>
                          <a:pt x="30" y="192"/>
                        </a:lnTo>
                        <a:lnTo>
                          <a:pt x="42" y="192"/>
                        </a:lnTo>
                        <a:lnTo>
                          <a:pt x="48" y="192"/>
                        </a:lnTo>
                        <a:lnTo>
                          <a:pt x="54" y="186"/>
                        </a:lnTo>
                        <a:lnTo>
                          <a:pt x="66" y="192"/>
                        </a:lnTo>
                        <a:lnTo>
                          <a:pt x="66" y="198"/>
                        </a:lnTo>
                        <a:lnTo>
                          <a:pt x="72" y="204"/>
                        </a:lnTo>
                        <a:lnTo>
                          <a:pt x="72" y="210"/>
                        </a:lnTo>
                        <a:lnTo>
                          <a:pt x="66" y="216"/>
                        </a:lnTo>
                        <a:lnTo>
                          <a:pt x="60" y="216"/>
                        </a:lnTo>
                        <a:lnTo>
                          <a:pt x="54" y="222"/>
                        </a:lnTo>
                        <a:lnTo>
                          <a:pt x="54" y="228"/>
                        </a:lnTo>
                        <a:lnTo>
                          <a:pt x="60" y="228"/>
                        </a:lnTo>
                        <a:lnTo>
                          <a:pt x="66" y="228"/>
                        </a:lnTo>
                        <a:lnTo>
                          <a:pt x="66" y="234"/>
                        </a:lnTo>
                        <a:lnTo>
                          <a:pt x="72" y="234"/>
                        </a:lnTo>
                        <a:lnTo>
                          <a:pt x="90" y="240"/>
                        </a:lnTo>
                        <a:lnTo>
                          <a:pt x="96" y="246"/>
                        </a:lnTo>
                        <a:lnTo>
                          <a:pt x="90" y="246"/>
                        </a:lnTo>
                        <a:lnTo>
                          <a:pt x="90" y="252"/>
                        </a:lnTo>
                        <a:lnTo>
                          <a:pt x="96" y="258"/>
                        </a:lnTo>
                        <a:lnTo>
                          <a:pt x="102" y="258"/>
                        </a:lnTo>
                        <a:lnTo>
                          <a:pt x="102" y="252"/>
                        </a:lnTo>
                        <a:lnTo>
                          <a:pt x="114" y="246"/>
                        </a:lnTo>
                        <a:lnTo>
                          <a:pt x="126" y="246"/>
                        </a:lnTo>
                        <a:lnTo>
                          <a:pt x="138" y="246"/>
                        </a:lnTo>
                        <a:lnTo>
                          <a:pt x="144" y="252"/>
                        </a:lnTo>
                        <a:lnTo>
                          <a:pt x="150" y="258"/>
                        </a:lnTo>
                        <a:lnTo>
                          <a:pt x="150" y="270"/>
                        </a:lnTo>
                        <a:lnTo>
                          <a:pt x="156" y="276"/>
                        </a:lnTo>
                        <a:lnTo>
                          <a:pt x="162" y="276"/>
                        </a:lnTo>
                        <a:lnTo>
                          <a:pt x="168" y="276"/>
                        </a:lnTo>
                        <a:lnTo>
                          <a:pt x="174" y="282"/>
                        </a:lnTo>
                        <a:lnTo>
                          <a:pt x="180" y="288"/>
                        </a:lnTo>
                        <a:lnTo>
                          <a:pt x="186" y="288"/>
                        </a:lnTo>
                        <a:lnTo>
                          <a:pt x="192" y="294"/>
                        </a:lnTo>
                        <a:lnTo>
                          <a:pt x="198" y="294"/>
                        </a:lnTo>
                        <a:lnTo>
                          <a:pt x="204" y="294"/>
                        </a:lnTo>
                        <a:lnTo>
                          <a:pt x="210" y="306"/>
                        </a:lnTo>
                        <a:lnTo>
                          <a:pt x="222" y="306"/>
                        </a:lnTo>
                        <a:lnTo>
                          <a:pt x="228" y="306"/>
                        </a:lnTo>
                        <a:lnTo>
                          <a:pt x="240" y="306"/>
                        </a:lnTo>
                        <a:lnTo>
                          <a:pt x="282" y="318"/>
                        </a:lnTo>
                        <a:lnTo>
                          <a:pt x="288" y="318"/>
                        </a:lnTo>
                        <a:lnTo>
                          <a:pt x="282" y="270"/>
                        </a:lnTo>
                        <a:lnTo>
                          <a:pt x="288" y="270"/>
                        </a:lnTo>
                        <a:lnTo>
                          <a:pt x="288" y="264"/>
                        </a:lnTo>
                        <a:lnTo>
                          <a:pt x="282" y="258"/>
                        </a:lnTo>
                        <a:lnTo>
                          <a:pt x="282" y="246"/>
                        </a:lnTo>
                        <a:lnTo>
                          <a:pt x="276" y="246"/>
                        </a:lnTo>
                        <a:lnTo>
                          <a:pt x="276" y="240"/>
                        </a:lnTo>
                        <a:lnTo>
                          <a:pt x="270" y="246"/>
                        </a:lnTo>
                        <a:lnTo>
                          <a:pt x="264" y="240"/>
                        </a:lnTo>
                        <a:lnTo>
                          <a:pt x="264" y="234"/>
                        </a:lnTo>
                        <a:lnTo>
                          <a:pt x="270" y="228"/>
                        </a:lnTo>
                        <a:lnTo>
                          <a:pt x="270" y="222"/>
                        </a:lnTo>
                        <a:lnTo>
                          <a:pt x="270" y="216"/>
                        </a:lnTo>
                        <a:lnTo>
                          <a:pt x="264" y="216"/>
                        </a:lnTo>
                        <a:lnTo>
                          <a:pt x="258" y="210"/>
                        </a:lnTo>
                        <a:lnTo>
                          <a:pt x="264" y="204"/>
                        </a:lnTo>
                        <a:lnTo>
                          <a:pt x="264" y="198"/>
                        </a:lnTo>
                        <a:lnTo>
                          <a:pt x="270" y="192"/>
                        </a:lnTo>
                        <a:lnTo>
                          <a:pt x="270" y="186"/>
                        </a:lnTo>
                        <a:lnTo>
                          <a:pt x="264" y="186"/>
                        </a:lnTo>
                        <a:lnTo>
                          <a:pt x="264" y="180"/>
                        </a:lnTo>
                        <a:lnTo>
                          <a:pt x="258" y="180"/>
                        </a:lnTo>
                        <a:lnTo>
                          <a:pt x="258" y="174"/>
                        </a:lnTo>
                        <a:lnTo>
                          <a:pt x="258" y="144"/>
                        </a:lnTo>
                        <a:lnTo>
                          <a:pt x="288" y="114"/>
                        </a:lnTo>
                        <a:lnTo>
                          <a:pt x="276" y="96"/>
                        </a:lnTo>
                        <a:lnTo>
                          <a:pt x="282" y="90"/>
                        </a:lnTo>
                        <a:lnTo>
                          <a:pt x="282" y="72"/>
                        </a:lnTo>
                        <a:lnTo>
                          <a:pt x="270" y="72"/>
                        </a:lnTo>
                        <a:lnTo>
                          <a:pt x="264" y="66"/>
                        </a:lnTo>
                        <a:lnTo>
                          <a:pt x="246" y="60"/>
                        </a:lnTo>
                        <a:lnTo>
                          <a:pt x="246" y="54"/>
                        </a:lnTo>
                        <a:lnTo>
                          <a:pt x="240" y="48"/>
                        </a:lnTo>
                        <a:lnTo>
                          <a:pt x="234" y="48"/>
                        </a:lnTo>
                        <a:lnTo>
                          <a:pt x="228" y="48"/>
                        </a:lnTo>
                        <a:lnTo>
                          <a:pt x="222" y="42"/>
                        </a:lnTo>
                        <a:lnTo>
                          <a:pt x="216" y="36"/>
                        </a:lnTo>
                        <a:lnTo>
                          <a:pt x="210" y="30"/>
                        </a:lnTo>
                        <a:lnTo>
                          <a:pt x="210" y="24"/>
                        </a:lnTo>
                        <a:lnTo>
                          <a:pt x="204" y="18"/>
                        </a:lnTo>
                        <a:lnTo>
                          <a:pt x="204" y="12"/>
                        </a:lnTo>
                        <a:lnTo>
                          <a:pt x="204" y="6"/>
                        </a:lnTo>
                        <a:lnTo>
                          <a:pt x="198" y="0"/>
                        </a:lnTo>
                        <a:lnTo>
                          <a:pt x="192" y="0"/>
                        </a:lnTo>
                        <a:lnTo>
                          <a:pt x="186" y="0"/>
                        </a:lnTo>
                        <a:lnTo>
                          <a:pt x="180" y="6"/>
                        </a:lnTo>
                        <a:lnTo>
                          <a:pt x="174" y="12"/>
                        </a:lnTo>
                        <a:lnTo>
                          <a:pt x="114" y="6"/>
                        </a:lnTo>
                        <a:lnTo>
                          <a:pt x="108" y="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73" name="Freeform 818">
                    <a:extLst>
                      <a:ext uri="{FF2B5EF4-FFF2-40B4-BE49-F238E27FC236}">
                        <a16:creationId xmlns:a16="http://schemas.microsoft.com/office/drawing/2014/main" xmlns="" id="{4A5216FF-D5D0-184A-B041-73D1CDB0256A}"/>
                      </a:ext>
                    </a:extLst>
                  </p:cNvPr>
                  <p:cNvSpPr>
                    <a:spLocks/>
                  </p:cNvSpPr>
                  <p:nvPr/>
                </p:nvSpPr>
                <p:spPr bwMode="auto">
                  <a:xfrm>
                    <a:off x="7339736" y="4497240"/>
                    <a:ext cx="468411" cy="595009"/>
                  </a:xfrm>
                  <a:custGeom>
                    <a:avLst/>
                    <a:gdLst/>
                    <a:ahLst/>
                    <a:cxnLst>
                      <a:cxn ang="0">
                        <a:pos x="0" y="162"/>
                      </a:cxn>
                      <a:cxn ang="0">
                        <a:pos x="30" y="42"/>
                      </a:cxn>
                      <a:cxn ang="0">
                        <a:pos x="72" y="48"/>
                      </a:cxn>
                      <a:cxn ang="0">
                        <a:pos x="84" y="30"/>
                      </a:cxn>
                      <a:cxn ang="0">
                        <a:pos x="78" y="18"/>
                      </a:cxn>
                      <a:cxn ang="0">
                        <a:pos x="90" y="0"/>
                      </a:cxn>
                      <a:cxn ang="0">
                        <a:pos x="102" y="0"/>
                      </a:cxn>
                      <a:cxn ang="0">
                        <a:pos x="108" y="0"/>
                      </a:cxn>
                      <a:cxn ang="0">
                        <a:pos x="114" y="0"/>
                      </a:cxn>
                      <a:cxn ang="0">
                        <a:pos x="120" y="0"/>
                      </a:cxn>
                      <a:cxn ang="0">
                        <a:pos x="132" y="6"/>
                      </a:cxn>
                      <a:cxn ang="0">
                        <a:pos x="150" y="6"/>
                      </a:cxn>
                      <a:cxn ang="0">
                        <a:pos x="156" y="12"/>
                      </a:cxn>
                      <a:cxn ang="0">
                        <a:pos x="168" y="12"/>
                      </a:cxn>
                      <a:cxn ang="0">
                        <a:pos x="180" y="6"/>
                      </a:cxn>
                      <a:cxn ang="0">
                        <a:pos x="174" y="12"/>
                      </a:cxn>
                      <a:cxn ang="0">
                        <a:pos x="174" y="24"/>
                      </a:cxn>
                      <a:cxn ang="0">
                        <a:pos x="180" y="30"/>
                      </a:cxn>
                      <a:cxn ang="0">
                        <a:pos x="186" y="42"/>
                      </a:cxn>
                      <a:cxn ang="0">
                        <a:pos x="186" y="60"/>
                      </a:cxn>
                      <a:cxn ang="0">
                        <a:pos x="192" y="66"/>
                      </a:cxn>
                      <a:cxn ang="0">
                        <a:pos x="192" y="72"/>
                      </a:cxn>
                      <a:cxn ang="0">
                        <a:pos x="198" y="78"/>
                      </a:cxn>
                      <a:cxn ang="0">
                        <a:pos x="204" y="84"/>
                      </a:cxn>
                      <a:cxn ang="0">
                        <a:pos x="204" y="90"/>
                      </a:cxn>
                      <a:cxn ang="0">
                        <a:pos x="204" y="96"/>
                      </a:cxn>
                      <a:cxn ang="0">
                        <a:pos x="204" y="102"/>
                      </a:cxn>
                      <a:cxn ang="0">
                        <a:pos x="198" y="108"/>
                      </a:cxn>
                      <a:cxn ang="0">
                        <a:pos x="198" y="114"/>
                      </a:cxn>
                      <a:cxn ang="0">
                        <a:pos x="204" y="120"/>
                      </a:cxn>
                      <a:cxn ang="0">
                        <a:pos x="210" y="120"/>
                      </a:cxn>
                      <a:cxn ang="0">
                        <a:pos x="216" y="126"/>
                      </a:cxn>
                      <a:cxn ang="0">
                        <a:pos x="222" y="126"/>
                      </a:cxn>
                      <a:cxn ang="0">
                        <a:pos x="222" y="132"/>
                      </a:cxn>
                      <a:cxn ang="0">
                        <a:pos x="222" y="138"/>
                      </a:cxn>
                      <a:cxn ang="0">
                        <a:pos x="222" y="144"/>
                      </a:cxn>
                      <a:cxn ang="0">
                        <a:pos x="222" y="150"/>
                      </a:cxn>
                      <a:cxn ang="0">
                        <a:pos x="216" y="150"/>
                      </a:cxn>
                      <a:cxn ang="0">
                        <a:pos x="216" y="156"/>
                      </a:cxn>
                      <a:cxn ang="0">
                        <a:pos x="222" y="162"/>
                      </a:cxn>
                      <a:cxn ang="0">
                        <a:pos x="222" y="168"/>
                      </a:cxn>
                      <a:cxn ang="0">
                        <a:pos x="216" y="180"/>
                      </a:cxn>
                      <a:cxn ang="0">
                        <a:pos x="210" y="180"/>
                      </a:cxn>
                      <a:cxn ang="0">
                        <a:pos x="204" y="180"/>
                      </a:cxn>
                      <a:cxn ang="0">
                        <a:pos x="198" y="174"/>
                      </a:cxn>
                      <a:cxn ang="0">
                        <a:pos x="192" y="174"/>
                      </a:cxn>
                      <a:cxn ang="0">
                        <a:pos x="186" y="186"/>
                      </a:cxn>
                      <a:cxn ang="0">
                        <a:pos x="180" y="192"/>
                      </a:cxn>
                      <a:cxn ang="0">
                        <a:pos x="180" y="210"/>
                      </a:cxn>
                      <a:cxn ang="0">
                        <a:pos x="180" y="216"/>
                      </a:cxn>
                      <a:cxn ang="0">
                        <a:pos x="174" y="222"/>
                      </a:cxn>
                      <a:cxn ang="0">
                        <a:pos x="162" y="234"/>
                      </a:cxn>
                      <a:cxn ang="0">
                        <a:pos x="156" y="234"/>
                      </a:cxn>
                      <a:cxn ang="0">
                        <a:pos x="150" y="240"/>
                      </a:cxn>
                      <a:cxn ang="0">
                        <a:pos x="144" y="246"/>
                      </a:cxn>
                      <a:cxn ang="0">
                        <a:pos x="138" y="252"/>
                      </a:cxn>
                      <a:cxn ang="0">
                        <a:pos x="138" y="258"/>
                      </a:cxn>
                      <a:cxn ang="0">
                        <a:pos x="138" y="264"/>
                      </a:cxn>
                      <a:cxn ang="0">
                        <a:pos x="144" y="270"/>
                      </a:cxn>
                      <a:cxn ang="0">
                        <a:pos x="138" y="276"/>
                      </a:cxn>
                      <a:cxn ang="0">
                        <a:pos x="132" y="282"/>
                      </a:cxn>
                      <a:cxn ang="0">
                        <a:pos x="120" y="282"/>
                      </a:cxn>
                      <a:cxn ang="0">
                        <a:pos x="0" y="162"/>
                      </a:cxn>
                    </a:cxnLst>
                    <a:rect l="0" t="0" r="r" b="b"/>
                    <a:pathLst>
                      <a:path w="222" h="282">
                        <a:moveTo>
                          <a:pt x="0" y="162"/>
                        </a:moveTo>
                        <a:lnTo>
                          <a:pt x="30" y="42"/>
                        </a:lnTo>
                        <a:lnTo>
                          <a:pt x="72" y="48"/>
                        </a:lnTo>
                        <a:lnTo>
                          <a:pt x="84" y="30"/>
                        </a:lnTo>
                        <a:lnTo>
                          <a:pt x="78" y="18"/>
                        </a:lnTo>
                        <a:lnTo>
                          <a:pt x="90" y="0"/>
                        </a:lnTo>
                        <a:lnTo>
                          <a:pt x="102" y="0"/>
                        </a:lnTo>
                        <a:lnTo>
                          <a:pt x="108" y="0"/>
                        </a:lnTo>
                        <a:lnTo>
                          <a:pt x="114" y="0"/>
                        </a:lnTo>
                        <a:lnTo>
                          <a:pt x="120" y="0"/>
                        </a:lnTo>
                        <a:lnTo>
                          <a:pt x="132" y="6"/>
                        </a:lnTo>
                        <a:lnTo>
                          <a:pt x="150" y="6"/>
                        </a:lnTo>
                        <a:lnTo>
                          <a:pt x="156" y="12"/>
                        </a:lnTo>
                        <a:lnTo>
                          <a:pt x="168" y="12"/>
                        </a:lnTo>
                        <a:lnTo>
                          <a:pt x="180" y="6"/>
                        </a:lnTo>
                        <a:lnTo>
                          <a:pt x="174" y="12"/>
                        </a:lnTo>
                        <a:lnTo>
                          <a:pt x="174" y="24"/>
                        </a:lnTo>
                        <a:lnTo>
                          <a:pt x="180" y="30"/>
                        </a:lnTo>
                        <a:lnTo>
                          <a:pt x="186" y="42"/>
                        </a:lnTo>
                        <a:lnTo>
                          <a:pt x="186" y="60"/>
                        </a:lnTo>
                        <a:lnTo>
                          <a:pt x="192" y="66"/>
                        </a:lnTo>
                        <a:lnTo>
                          <a:pt x="192" y="72"/>
                        </a:lnTo>
                        <a:lnTo>
                          <a:pt x="198" y="78"/>
                        </a:lnTo>
                        <a:lnTo>
                          <a:pt x="204" y="84"/>
                        </a:lnTo>
                        <a:lnTo>
                          <a:pt x="204" y="90"/>
                        </a:lnTo>
                        <a:lnTo>
                          <a:pt x="204" y="96"/>
                        </a:lnTo>
                        <a:lnTo>
                          <a:pt x="204" y="102"/>
                        </a:lnTo>
                        <a:lnTo>
                          <a:pt x="198" y="108"/>
                        </a:lnTo>
                        <a:lnTo>
                          <a:pt x="198" y="114"/>
                        </a:lnTo>
                        <a:lnTo>
                          <a:pt x="204" y="120"/>
                        </a:lnTo>
                        <a:lnTo>
                          <a:pt x="210" y="120"/>
                        </a:lnTo>
                        <a:lnTo>
                          <a:pt x="216" y="126"/>
                        </a:lnTo>
                        <a:lnTo>
                          <a:pt x="222" y="126"/>
                        </a:lnTo>
                        <a:lnTo>
                          <a:pt x="222" y="132"/>
                        </a:lnTo>
                        <a:lnTo>
                          <a:pt x="222" y="138"/>
                        </a:lnTo>
                        <a:lnTo>
                          <a:pt x="222" y="144"/>
                        </a:lnTo>
                        <a:lnTo>
                          <a:pt x="222" y="150"/>
                        </a:lnTo>
                        <a:lnTo>
                          <a:pt x="216" y="150"/>
                        </a:lnTo>
                        <a:lnTo>
                          <a:pt x="216" y="156"/>
                        </a:lnTo>
                        <a:lnTo>
                          <a:pt x="222" y="162"/>
                        </a:lnTo>
                        <a:lnTo>
                          <a:pt x="222" y="168"/>
                        </a:lnTo>
                        <a:lnTo>
                          <a:pt x="216" y="180"/>
                        </a:lnTo>
                        <a:lnTo>
                          <a:pt x="210" y="180"/>
                        </a:lnTo>
                        <a:lnTo>
                          <a:pt x="204" y="180"/>
                        </a:lnTo>
                        <a:lnTo>
                          <a:pt x="198" y="174"/>
                        </a:lnTo>
                        <a:lnTo>
                          <a:pt x="192" y="174"/>
                        </a:lnTo>
                        <a:lnTo>
                          <a:pt x="186" y="186"/>
                        </a:lnTo>
                        <a:lnTo>
                          <a:pt x="180" y="192"/>
                        </a:lnTo>
                        <a:lnTo>
                          <a:pt x="180" y="210"/>
                        </a:lnTo>
                        <a:lnTo>
                          <a:pt x="180" y="216"/>
                        </a:lnTo>
                        <a:lnTo>
                          <a:pt x="174" y="222"/>
                        </a:lnTo>
                        <a:lnTo>
                          <a:pt x="162" y="234"/>
                        </a:lnTo>
                        <a:lnTo>
                          <a:pt x="156" y="234"/>
                        </a:lnTo>
                        <a:lnTo>
                          <a:pt x="150" y="240"/>
                        </a:lnTo>
                        <a:lnTo>
                          <a:pt x="144" y="246"/>
                        </a:lnTo>
                        <a:lnTo>
                          <a:pt x="138" y="252"/>
                        </a:lnTo>
                        <a:lnTo>
                          <a:pt x="138" y="258"/>
                        </a:lnTo>
                        <a:lnTo>
                          <a:pt x="138" y="264"/>
                        </a:lnTo>
                        <a:lnTo>
                          <a:pt x="144" y="270"/>
                        </a:lnTo>
                        <a:lnTo>
                          <a:pt x="138" y="276"/>
                        </a:lnTo>
                        <a:lnTo>
                          <a:pt x="132" y="282"/>
                        </a:lnTo>
                        <a:lnTo>
                          <a:pt x="120" y="282"/>
                        </a:lnTo>
                        <a:lnTo>
                          <a:pt x="0" y="162"/>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74" name="Freeform 819">
                    <a:extLst>
                      <a:ext uri="{FF2B5EF4-FFF2-40B4-BE49-F238E27FC236}">
                        <a16:creationId xmlns:a16="http://schemas.microsoft.com/office/drawing/2014/main" xmlns="" id="{1AA05BCD-5AA6-7048-A149-D21561E2ADA4}"/>
                      </a:ext>
                    </a:extLst>
                  </p:cNvPr>
                  <p:cNvSpPr>
                    <a:spLocks/>
                  </p:cNvSpPr>
                  <p:nvPr/>
                </p:nvSpPr>
                <p:spPr bwMode="auto">
                  <a:xfrm>
                    <a:off x="6630789" y="5383423"/>
                    <a:ext cx="620329" cy="645648"/>
                  </a:xfrm>
                  <a:custGeom>
                    <a:avLst/>
                    <a:gdLst/>
                    <a:ahLst/>
                    <a:cxnLst>
                      <a:cxn ang="0">
                        <a:pos x="288" y="102"/>
                      </a:cxn>
                      <a:cxn ang="0">
                        <a:pos x="294" y="126"/>
                      </a:cxn>
                      <a:cxn ang="0">
                        <a:pos x="294" y="138"/>
                      </a:cxn>
                      <a:cxn ang="0">
                        <a:pos x="282" y="144"/>
                      </a:cxn>
                      <a:cxn ang="0">
                        <a:pos x="264" y="156"/>
                      </a:cxn>
                      <a:cxn ang="0">
                        <a:pos x="264" y="174"/>
                      </a:cxn>
                      <a:cxn ang="0">
                        <a:pos x="246" y="180"/>
                      </a:cxn>
                      <a:cxn ang="0">
                        <a:pos x="240" y="192"/>
                      </a:cxn>
                      <a:cxn ang="0">
                        <a:pos x="180" y="306"/>
                      </a:cxn>
                      <a:cxn ang="0">
                        <a:pos x="48" y="288"/>
                      </a:cxn>
                      <a:cxn ang="0">
                        <a:pos x="36" y="276"/>
                      </a:cxn>
                      <a:cxn ang="0">
                        <a:pos x="42" y="258"/>
                      </a:cxn>
                      <a:cxn ang="0">
                        <a:pos x="36" y="240"/>
                      </a:cxn>
                      <a:cxn ang="0">
                        <a:pos x="24" y="222"/>
                      </a:cxn>
                      <a:cxn ang="0">
                        <a:pos x="30" y="204"/>
                      </a:cxn>
                      <a:cxn ang="0">
                        <a:pos x="36" y="186"/>
                      </a:cxn>
                      <a:cxn ang="0">
                        <a:pos x="24" y="150"/>
                      </a:cxn>
                      <a:cxn ang="0">
                        <a:pos x="6" y="138"/>
                      </a:cxn>
                      <a:cxn ang="0">
                        <a:pos x="0" y="120"/>
                      </a:cxn>
                      <a:cxn ang="0">
                        <a:pos x="36" y="78"/>
                      </a:cxn>
                      <a:cxn ang="0">
                        <a:pos x="60" y="48"/>
                      </a:cxn>
                      <a:cxn ang="0">
                        <a:pos x="66" y="36"/>
                      </a:cxn>
                      <a:cxn ang="0">
                        <a:pos x="78" y="30"/>
                      </a:cxn>
                      <a:cxn ang="0">
                        <a:pos x="90" y="42"/>
                      </a:cxn>
                      <a:cxn ang="0">
                        <a:pos x="168" y="12"/>
                      </a:cxn>
                      <a:cxn ang="0">
                        <a:pos x="174" y="30"/>
                      </a:cxn>
                      <a:cxn ang="0">
                        <a:pos x="192" y="30"/>
                      </a:cxn>
                      <a:cxn ang="0">
                        <a:pos x="210" y="18"/>
                      </a:cxn>
                      <a:cxn ang="0">
                        <a:pos x="216" y="12"/>
                      </a:cxn>
                      <a:cxn ang="0">
                        <a:pos x="234" y="12"/>
                      </a:cxn>
                      <a:cxn ang="0">
                        <a:pos x="246" y="24"/>
                      </a:cxn>
                      <a:cxn ang="0">
                        <a:pos x="258" y="60"/>
                      </a:cxn>
                      <a:cxn ang="0">
                        <a:pos x="276" y="84"/>
                      </a:cxn>
                      <a:cxn ang="0">
                        <a:pos x="288" y="84"/>
                      </a:cxn>
                      <a:cxn ang="0">
                        <a:pos x="294" y="96"/>
                      </a:cxn>
                    </a:cxnLst>
                    <a:rect l="0" t="0" r="r" b="b"/>
                    <a:pathLst>
                      <a:path w="294" h="306">
                        <a:moveTo>
                          <a:pt x="294" y="96"/>
                        </a:moveTo>
                        <a:lnTo>
                          <a:pt x="288" y="102"/>
                        </a:lnTo>
                        <a:lnTo>
                          <a:pt x="294" y="114"/>
                        </a:lnTo>
                        <a:lnTo>
                          <a:pt x="294" y="126"/>
                        </a:lnTo>
                        <a:lnTo>
                          <a:pt x="294" y="132"/>
                        </a:lnTo>
                        <a:lnTo>
                          <a:pt x="294" y="138"/>
                        </a:lnTo>
                        <a:lnTo>
                          <a:pt x="288" y="144"/>
                        </a:lnTo>
                        <a:lnTo>
                          <a:pt x="282" y="144"/>
                        </a:lnTo>
                        <a:lnTo>
                          <a:pt x="270" y="150"/>
                        </a:lnTo>
                        <a:lnTo>
                          <a:pt x="264" y="156"/>
                        </a:lnTo>
                        <a:lnTo>
                          <a:pt x="270" y="168"/>
                        </a:lnTo>
                        <a:lnTo>
                          <a:pt x="264" y="174"/>
                        </a:lnTo>
                        <a:lnTo>
                          <a:pt x="252" y="174"/>
                        </a:lnTo>
                        <a:lnTo>
                          <a:pt x="246" y="180"/>
                        </a:lnTo>
                        <a:lnTo>
                          <a:pt x="240" y="180"/>
                        </a:lnTo>
                        <a:lnTo>
                          <a:pt x="240" y="192"/>
                        </a:lnTo>
                        <a:lnTo>
                          <a:pt x="240" y="198"/>
                        </a:lnTo>
                        <a:lnTo>
                          <a:pt x="180" y="306"/>
                        </a:lnTo>
                        <a:lnTo>
                          <a:pt x="54" y="294"/>
                        </a:lnTo>
                        <a:lnTo>
                          <a:pt x="48" y="288"/>
                        </a:lnTo>
                        <a:lnTo>
                          <a:pt x="42" y="282"/>
                        </a:lnTo>
                        <a:lnTo>
                          <a:pt x="36" y="276"/>
                        </a:lnTo>
                        <a:lnTo>
                          <a:pt x="42" y="276"/>
                        </a:lnTo>
                        <a:lnTo>
                          <a:pt x="42" y="258"/>
                        </a:lnTo>
                        <a:lnTo>
                          <a:pt x="42" y="252"/>
                        </a:lnTo>
                        <a:lnTo>
                          <a:pt x="36" y="240"/>
                        </a:lnTo>
                        <a:lnTo>
                          <a:pt x="24" y="228"/>
                        </a:lnTo>
                        <a:lnTo>
                          <a:pt x="24" y="222"/>
                        </a:lnTo>
                        <a:lnTo>
                          <a:pt x="30" y="216"/>
                        </a:lnTo>
                        <a:lnTo>
                          <a:pt x="30" y="204"/>
                        </a:lnTo>
                        <a:lnTo>
                          <a:pt x="36" y="198"/>
                        </a:lnTo>
                        <a:lnTo>
                          <a:pt x="36" y="186"/>
                        </a:lnTo>
                        <a:lnTo>
                          <a:pt x="30" y="168"/>
                        </a:lnTo>
                        <a:lnTo>
                          <a:pt x="24" y="150"/>
                        </a:lnTo>
                        <a:lnTo>
                          <a:pt x="12" y="138"/>
                        </a:lnTo>
                        <a:lnTo>
                          <a:pt x="6" y="138"/>
                        </a:lnTo>
                        <a:lnTo>
                          <a:pt x="0" y="132"/>
                        </a:lnTo>
                        <a:lnTo>
                          <a:pt x="0" y="120"/>
                        </a:lnTo>
                        <a:lnTo>
                          <a:pt x="0" y="114"/>
                        </a:lnTo>
                        <a:lnTo>
                          <a:pt x="36" y="78"/>
                        </a:lnTo>
                        <a:lnTo>
                          <a:pt x="60" y="66"/>
                        </a:lnTo>
                        <a:lnTo>
                          <a:pt x="60" y="48"/>
                        </a:lnTo>
                        <a:lnTo>
                          <a:pt x="60" y="36"/>
                        </a:lnTo>
                        <a:lnTo>
                          <a:pt x="66" y="36"/>
                        </a:lnTo>
                        <a:lnTo>
                          <a:pt x="72" y="30"/>
                        </a:lnTo>
                        <a:lnTo>
                          <a:pt x="78" y="30"/>
                        </a:lnTo>
                        <a:lnTo>
                          <a:pt x="90" y="36"/>
                        </a:lnTo>
                        <a:lnTo>
                          <a:pt x="90" y="42"/>
                        </a:lnTo>
                        <a:lnTo>
                          <a:pt x="138" y="0"/>
                        </a:lnTo>
                        <a:lnTo>
                          <a:pt x="168" y="12"/>
                        </a:lnTo>
                        <a:lnTo>
                          <a:pt x="168" y="24"/>
                        </a:lnTo>
                        <a:lnTo>
                          <a:pt x="174" y="30"/>
                        </a:lnTo>
                        <a:lnTo>
                          <a:pt x="186" y="36"/>
                        </a:lnTo>
                        <a:lnTo>
                          <a:pt x="192" y="30"/>
                        </a:lnTo>
                        <a:lnTo>
                          <a:pt x="204" y="24"/>
                        </a:lnTo>
                        <a:lnTo>
                          <a:pt x="210" y="18"/>
                        </a:lnTo>
                        <a:lnTo>
                          <a:pt x="210" y="12"/>
                        </a:lnTo>
                        <a:lnTo>
                          <a:pt x="216" y="12"/>
                        </a:lnTo>
                        <a:lnTo>
                          <a:pt x="222" y="12"/>
                        </a:lnTo>
                        <a:lnTo>
                          <a:pt x="234" y="12"/>
                        </a:lnTo>
                        <a:lnTo>
                          <a:pt x="240" y="18"/>
                        </a:lnTo>
                        <a:lnTo>
                          <a:pt x="246" y="24"/>
                        </a:lnTo>
                        <a:lnTo>
                          <a:pt x="258" y="36"/>
                        </a:lnTo>
                        <a:lnTo>
                          <a:pt x="258" y="60"/>
                        </a:lnTo>
                        <a:lnTo>
                          <a:pt x="270" y="78"/>
                        </a:lnTo>
                        <a:lnTo>
                          <a:pt x="276" y="84"/>
                        </a:lnTo>
                        <a:lnTo>
                          <a:pt x="282" y="90"/>
                        </a:lnTo>
                        <a:lnTo>
                          <a:pt x="288" y="84"/>
                        </a:lnTo>
                        <a:lnTo>
                          <a:pt x="294" y="90"/>
                        </a:lnTo>
                        <a:lnTo>
                          <a:pt x="294" y="9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75" name="Freeform 830">
                    <a:extLst>
                      <a:ext uri="{FF2B5EF4-FFF2-40B4-BE49-F238E27FC236}">
                        <a16:creationId xmlns:a16="http://schemas.microsoft.com/office/drawing/2014/main" xmlns="" id="{2D006C64-04DF-7243-B5B6-8E79B2A88085}"/>
                      </a:ext>
                    </a:extLst>
                  </p:cNvPr>
                  <p:cNvSpPr>
                    <a:spLocks/>
                  </p:cNvSpPr>
                  <p:nvPr/>
                </p:nvSpPr>
                <p:spPr bwMode="auto">
                  <a:xfrm>
                    <a:off x="6352274" y="5092249"/>
                    <a:ext cx="569689" cy="582349"/>
                  </a:xfrm>
                  <a:custGeom>
                    <a:avLst/>
                    <a:gdLst/>
                    <a:ahLst/>
                    <a:cxnLst>
                      <a:cxn ang="0">
                        <a:pos x="264" y="138"/>
                      </a:cxn>
                      <a:cxn ang="0">
                        <a:pos x="270" y="138"/>
                      </a:cxn>
                      <a:cxn ang="0">
                        <a:pos x="222" y="180"/>
                      </a:cxn>
                      <a:cxn ang="0">
                        <a:pos x="222" y="174"/>
                      </a:cxn>
                      <a:cxn ang="0">
                        <a:pos x="210" y="168"/>
                      </a:cxn>
                      <a:cxn ang="0">
                        <a:pos x="204" y="168"/>
                      </a:cxn>
                      <a:cxn ang="0">
                        <a:pos x="198" y="174"/>
                      </a:cxn>
                      <a:cxn ang="0">
                        <a:pos x="192" y="174"/>
                      </a:cxn>
                      <a:cxn ang="0">
                        <a:pos x="192" y="186"/>
                      </a:cxn>
                      <a:cxn ang="0">
                        <a:pos x="192" y="204"/>
                      </a:cxn>
                      <a:cxn ang="0">
                        <a:pos x="168" y="216"/>
                      </a:cxn>
                      <a:cxn ang="0">
                        <a:pos x="132" y="252"/>
                      </a:cxn>
                      <a:cxn ang="0">
                        <a:pos x="96" y="276"/>
                      </a:cxn>
                      <a:cxn ang="0">
                        <a:pos x="48" y="240"/>
                      </a:cxn>
                      <a:cxn ang="0">
                        <a:pos x="30" y="228"/>
                      </a:cxn>
                      <a:cxn ang="0">
                        <a:pos x="24" y="234"/>
                      </a:cxn>
                      <a:cxn ang="0">
                        <a:pos x="36" y="246"/>
                      </a:cxn>
                      <a:cxn ang="0">
                        <a:pos x="36" y="252"/>
                      </a:cxn>
                      <a:cxn ang="0">
                        <a:pos x="30" y="258"/>
                      </a:cxn>
                      <a:cxn ang="0">
                        <a:pos x="24" y="252"/>
                      </a:cxn>
                      <a:cxn ang="0">
                        <a:pos x="18" y="252"/>
                      </a:cxn>
                      <a:cxn ang="0">
                        <a:pos x="18" y="246"/>
                      </a:cxn>
                      <a:cxn ang="0">
                        <a:pos x="18" y="240"/>
                      </a:cxn>
                      <a:cxn ang="0">
                        <a:pos x="12" y="234"/>
                      </a:cxn>
                      <a:cxn ang="0">
                        <a:pos x="6" y="228"/>
                      </a:cxn>
                      <a:cxn ang="0">
                        <a:pos x="0" y="222"/>
                      </a:cxn>
                      <a:cxn ang="0">
                        <a:pos x="24" y="198"/>
                      </a:cxn>
                      <a:cxn ang="0">
                        <a:pos x="42" y="144"/>
                      </a:cxn>
                      <a:cxn ang="0">
                        <a:pos x="66" y="114"/>
                      </a:cxn>
                      <a:cxn ang="0">
                        <a:pos x="138" y="0"/>
                      </a:cxn>
                      <a:cxn ang="0">
                        <a:pos x="162" y="30"/>
                      </a:cxn>
                      <a:cxn ang="0">
                        <a:pos x="192" y="60"/>
                      </a:cxn>
                      <a:cxn ang="0">
                        <a:pos x="216" y="54"/>
                      </a:cxn>
                      <a:cxn ang="0">
                        <a:pos x="228" y="48"/>
                      </a:cxn>
                      <a:cxn ang="0">
                        <a:pos x="222" y="72"/>
                      </a:cxn>
                      <a:cxn ang="0">
                        <a:pos x="222" y="102"/>
                      </a:cxn>
                      <a:cxn ang="0">
                        <a:pos x="252" y="132"/>
                      </a:cxn>
                      <a:cxn ang="0">
                        <a:pos x="264" y="138"/>
                      </a:cxn>
                    </a:cxnLst>
                    <a:rect l="0" t="0" r="r" b="b"/>
                    <a:pathLst>
                      <a:path w="270" h="276">
                        <a:moveTo>
                          <a:pt x="264" y="138"/>
                        </a:moveTo>
                        <a:lnTo>
                          <a:pt x="270" y="138"/>
                        </a:lnTo>
                        <a:lnTo>
                          <a:pt x="222" y="180"/>
                        </a:lnTo>
                        <a:lnTo>
                          <a:pt x="222" y="174"/>
                        </a:lnTo>
                        <a:lnTo>
                          <a:pt x="210" y="168"/>
                        </a:lnTo>
                        <a:lnTo>
                          <a:pt x="204" y="168"/>
                        </a:lnTo>
                        <a:lnTo>
                          <a:pt x="198" y="174"/>
                        </a:lnTo>
                        <a:lnTo>
                          <a:pt x="192" y="174"/>
                        </a:lnTo>
                        <a:lnTo>
                          <a:pt x="192" y="186"/>
                        </a:lnTo>
                        <a:lnTo>
                          <a:pt x="192" y="204"/>
                        </a:lnTo>
                        <a:lnTo>
                          <a:pt x="168" y="216"/>
                        </a:lnTo>
                        <a:lnTo>
                          <a:pt x="132" y="252"/>
                        </a:lnTo>
                        <a:lnTo>
                          <a:pt x="96" y="276"/>
                        </a:lnTo>
                        <a:lnTo>
                          <a:pt x="48" y="240"/>
                        </a:lnTo>
                        <a:lnTo>
                          <a:pt x="30" y="228"/>
                        </a:lnTo>
                        <a:lnTo>
                          <a:pt x="24" y="234"/>
                        </a:lnTo>
                        <a:lnTo>
                          <a:pt x="36" y="246"/>
                        </a:lnTo>
                        <a:lnTo>
                          <a:pt x="36" y="252"/>
                        </a:lnTo>
                        <a:lnTo>
                          <a:pt x="30" y="258"/>
                        </a:lnTo>
                        <a:lnTo>
                          <a:pt x="24" y="252"/>
                        </a:lnTo>
                        <a:lnTo>
                          <a:pt x="18" y="252"/>
                        </a:lnTo>
                        <a:lnTo>
                          <a:pt x="18" y="246"/>
                        </a:lnTo>
                        <a:lnTo>
                          <a:pt x="18" y="240"/>
                        </a:lnTo>
                        <a:lnTo>
                          <a:pt x="12" y="234"/>
                        </a:lnTo>
                        <a:lnTo>
                          <a:pt x="6" y="228"/>
                        </a:lnTo>
                        <a:lnTo>
                          <a:pt x="0" y="222"/>
                        </a:lnTo>
                        <a:lnTo>
                          <a:pt x="24" y="198"/>
                        </a:lnTo>
                        <a:lnTo>
                          <a:pt x="42" y="144"/>
                        </a:lnTo>
                        <a:lnTo>
                          <a:pt x="66" y="114"/>
                        </a:lnTo>
                        <a:lnTo>
                          <a:pt x="138" y="0"/>
                        </a:lnTo>
                        <a:lnTo>
                          <a:pt x="162" y="30"/>
                        </a:lnTo>
                        <a:lnTo>
                          <a:pt x="192" y="60"/>
                        </a:lnTo>
                        <a:lnTo>
                          <a:pt x="216" y="54"/>
                        </a:lnTo>
                        <a:lnTo>
                          <a:pt x="228" y="48"/>
                        </a:lnTo>
                        <a:lnTo>
                          <a:pt x="222" y="72"/>
                        </a:lnTo>
                        <a:lnTo>
                          <a:pt x="222" y="102"/>
                        </a:lnTo>
                        <a:lnTo>
                          <a:pt x="252" y="132"/>
                        </a:lnTo>
                        <a:lnTo>
                          <a:pt x="264" y="138"/>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76" name="Freeform 853">
                    <a:extLst>
                      <a:ext uri="{FF2B5EF4-FFF2-40B4-BE49-F238E27FC236}">
                        <a16:creationId xmlns:a16="http://schemas.microsoft.com/office/drawing/2014/main" xmlns="" id="{AB71CB87-55B4-3747-BDCB-726B6D3D3ED5}"/>
                      </a:ext>
                    </a:extLst>
                  </p:cNvPr>
                  <p:cNvSpPr>
                    <a:spLocks/>
                  </p:cNvSpPr>
                  <p:nvPr/>
                </p:nvSpPr>
                <p:spPr bwMode="auto">
                  <a:xfrm>
                    <a:off x="4807783" y="4864373"/>
                    <a:ext cx="531710" cy="455751"/>
                  </a:xfrm>
                  <a:custGeom>
                    <a:avLst/>
                    <a:gdLst/>
                    <a:ahLst/>
                    <a:cxnLst>
                      <a:cxn ang="0">
                        <a:pos x="156" y="6"/>
                      </a:cxn>
                      <a:cxn ang="0">
                        <a:pos x="162" y="6"/>
                      </a:cxn>
                      <a:cxn ang="0">
                        <a:pos x="174" y="6"/>
                      </a:cxn>
                      <a:cxn ang="0">
                        <a:pos x="186" y="0"/>
                      </a:cxn>
                      <a:cxn ang="0">
                        <a:pos x="252" y="90"/>
                      </a:cxn>
                      <a:cxn ang="0">
                        <a:pos x="252" y="132"/>
                      </a:cxn>
                      <a:cxn ang="0">
                        <a:pos x="240" y="216"/>
                      </a:cxn>
                      <a:cxn ang="0">
                        <a:pos x="216" y="210"/>
                      </a:cxn>
                      <a:cxn ang="0">
                        <a:pos x="168" y="198"/>
                      </a:cxn>
                      <a:cxn ang="0">
                        <a:pos x="150" y="180"/>
                      </a:cxn>
                      <a:cxn ang="0">
                        <a:pos x="138" y="186"/>
                      </a:cxn>
                      <a:cxn ang="0">
                        <a:pos x="126" y="192"/>
                      </a:cxn>
                      <a:cxn ang="0">
                        <a:pos x="114" y="198"/>
                      </a:cxn>
                      <a:cxn ang="0">
                        <a:pos x="42" y="132"/>
                      </a:cxn>
                      <a:cxn ang="0">
                        <a:pos x="0" y="12"/>
                      </a:cxn>
                      <a:cxn ang="0">
                        <a:pos x="156" y="6"/>
                      </a:cxn>
                    </a:cxnLst>
                    <a:rect l="0" t="0" r="r" b="b"/>
                    <a:pathLst>
                      <a:path w="252" h="216">
                        <a:moveTo>
                          <a:pt x="156" y="6"/>
                        </a:moveTo>
                        <a:lnTo>
                          <a:pt x="162" y="6"/>
                        </a:lnTo>
                        <a:lnTo>
                          <a:pt x="174" y="6"/>
                        </a:lnTo>
                        <a:lnTo>
                          <a:pt x="186" y="0"/>
                        </a:lnTo>
                        <a:lnTo>
                          <a:pt x="252" y="90"/>
                        </a:lnTo>
                        <a:lnTo>
                          <a:pt x="252" y="132"/>
                        </a:lnTo>
                        <a:lnTo>
                          <a:pt x="240" y="216"/>
                        </a:lnTo>
                        <a:lnTo>
                          <a:pt x="216" y="210"/>
                        </a:lnTo>
                        <a:lnTo>
                          <a:pt x="168" y="198"/>
                        </a:lnTo>
                        <a:lnTo>
                          <a:pt x="150" y="180"/>
                        </a:lnTo>
                        <a:lnTo>
                          <a:pt x="138" y="186"/>
                        </a:lnTo>
                        <a:lnTo>
                          <a:pt x="126" y="192"/>
                        </a:lnTo>
                        <a:lnTo>
                          <a:pt x="114" y="198"/>
                        </a:lnTo>
                        <a:lnTo>
                          <a:pt x="42" y="132"/>
                        </a:lnTo>
                        <a:lnTo>
                          <a:pt x="0" y="12"/>
                        </a:lnTo>
                        <a:lnTo>
                          <a:pt x="156" y="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77" name="Freeform 764">
                    <a:extLst>
                      <a:ext uri="{FF2B5EF4-FFF2-40B4-BE49-F238E27FC236}">
                        <a16:creationId xmlns:a16="http://schemas.microsoft.com/office/drawing/2014/main" xmlns="" id="{4683B7CC-02EB-644D-8A5A-8DB8F391C696}"/>
                      </a:ext>
                    </a:extLst>
                  </p:cNvPr>
                  <p:cNvSpPr>
                    <a:spLocks/>
                  </p:cNvSpPr>
                  <p:nvPr/>
                </p:nvSpPr>
                <p:spPr bwMode="auto">
                  <a:xfrm>
                    <a:off x="7706869" y="2762852"/>
                    <a:ext cx="303834" cy="278515"/>
                  </a:xfrm>
                  <a:custGeom>
                    <a:avLst/>
                    <a:gdLst/>
                    <a:ahLst/>
                    <a:cxnLst>
                      <a:cxn ang="0">
                        <a:pos x="102" y="6"/>
                      </a:cxn>
                      <a:cxn ang="0">
                        <a:pos x="108" y="6"/>
                      </a:cxn>
                      <a:cxn ang="0">
                        <a:pos x="120" y="12"/>
                      </a:cxn>
                      <a:cxn ang="0">
                        <a:pos x="126" y="48"/>
                      </a:cxn>
                      <a:cxn ang="0">
                        <a:pos x="138" y="72"/>
                      </a:cxn>
                      <a:cxn ang="0">
                        <a:pos x="144" y="78"/>
                      </a:cxn>
                      <a:cxn ang="0">
                        <a:pos x="114" y="114"/>
                      </a:cxn>
                      <a:cxn ang="0">
                        <a:pos x="114" y="120"/>
                      </a:cxn>
                      <a:cxn ang="0">
                        <a:pos x="114" y="126"/>
                      </a:cxn>
                      <a:cxn ang="0">
                        <a:pos x="108" y="132"/>
                      </a:cxn>
                      <a:cxn ang="0">
                        <a:pos x="102" y="132"/>
                      </a:cxn>
                      <a:cxn ang="0">
                        <a:pos x="96" y="120"/>
                      </a:cxn>
                      <a:cxn ang="0">
                        <a:pos x="90" y="120"/>
                      </a:cxn>
                      <a:cxn ang="0">
                        <a:pos x="84" y="120"/>
                      </a:cxn>
                      <a:cxn ang="0">
                        <a:pos x="78" y="120"/>
                      </a:cxn>
                      <a:cxn ang="0">
                        <a:pos x="72" y="120"/>
                      </a:cxn>
                      <a:cxn ang="0">
                        <a:pos x="66" y="114"/>
                      </a:cxn>
                      <a:cxn ang="0">
                        <a:pos x="60" y="108"/>
                      </a:cxn>
                      <a:cxn ang="0">
                        <a:pos x="42" y="108"/>
                      </a:cxn>
                      <a:cxn ang="0">
                        <a:pos x="36" y="102"/>
                      </a:cxn>
                      <a:cxn ang="0">
                        <a:pos x="36" y="96"/>
                      </a:cxn>
                      <a:cxn ang="0">
                        <a:pos x="30" y="96"/>
                      </a:cxn>
                      <a:cxn ang="0">
                        <a:pos x="24" y="96"/>
                      </a:cxn>
                      <a:cxn ang="0">
                        <a:pos x="18" y="96"/>
                      </a:cxn>
                      <a:cxn ang="0">
                        <a:pos x="12" y="96"/>
                      </a:cxn>
                      <a:cxn ang="0">
                        <a:pos x="6" y="90"/>
                      </a:cxn>
                      <a:cxn ang="0">
                        <a:pos x="6" y="84"/>
                      </a:cxn>
                      <a:cxn ang="0">
                        <a:pos x="0" y="78"/>
                      </a:cxn>
                      <a:cxn ang="0">
                        <a:pos x="0" y="66"/>
                      </a:cxn>
                      <a:cxn ang="0">
                        <a:pos x="0" y="48"/>
                      </a:cxn>
                      <a:cxn ang="0">
                        <a:pos x="0" y="36"/>
                      </a:cxn>
                      <a:cxn ang="0">
                        <a:pos x="12" y="42"/>
                      </a:cxn>
                      <a:cxn ang="0">
                        <a:pos x="18" y="36"/>
                      </a:cxn>
                      <a:cxn ang="0">
                        <a:pos x="24" y="30"/>
                      </a:cxn>
                      <a:cxn ang="0">
                        <a:pos x="30" y="24"/>
                      </a:cxn>
                      <a:cxn ang="0">
                        <a:pos x="36" y="18"/>
                      </a:cxn>
                      <a:cxn ang="0">
                        <a:pos x="42" y="6"/>
                      </a:cxn>
                      <a:cxn ang="0">
                        <a:pos x="48" y="0"/>
                      </a:cxn>
                      <a:cxn ang="0">
                        <a:pos x="54" y="0"/>
                      </a:cxn>
                      <a:cxn ang="0">
                        <a:pos x="60" y="0"/>
                      </a:cxn>
                      <a:cxn ang="0">
                        <a:pos x="78" y="0"/>
                      </a:cxn>
                      <a:cxn ang="0">
                        <a:pos x="90" y="6"/>
                      </a:cxn>
                      <a:cxn ang="0">
                        <a:pos x="96" y="12"/>
                      </a:cxn>
                      <a:cxn ang="0">
                        <a:pos x="102" y="12"/>
                      </a:cxn>
                      <a:cxn ang="0">
                        <a:pos x="102" y="6"/>
                      </a:cxn>
                    </a:cxnLst>
                    <a:rect l="0" t="0" r="r" b="b"/>
                    <a:pathLst>
                      <a:path w="144" h="132">
                        <a:moveTo>
                          <a:pt x="102" y="6"/>
                        </a:moveTo>
                        <a:lnTo>
                          <a:pt x="108" y="6"/>
                        </a:lnTo>
                        <a:lnTo>
                          <a:pt x="120" y="12"/>
                        </a:lnTo>
                        <a:lnTo>
                          <a:pt x="126" y="48"/>
                        </a:lnTo>
                        <a:lnTo>
                          <a:pt x="138" y="72"/>
                        </a:lnTo>
                        <a:lnTo>
                          <a:pt x="144" y="78"/>
                        </a:lnTo>
                        <a:lnTo>
                          <a:pt x="114" y="114"/>
                        </a:lnTo>
                        <a:lnTo>
                          <a:pt x="114" y="120"/>
                        </a:lnTo>
                        <a:lnTo>
                          <a:pt x="114" y="126"/>
                        </a:lnTo>
                        <a:lnTo>
                          <a:pt x="108" y="132"/>
                        </a:lnTo>
                        <a:lnTo>
                          <a:pt x="102" y="132"/>
                        </a:lnTo>
                        <a:lnTo>
                          <a:pt x="96" y="120"/>
                        </a:lnTo>
                        <a:lnTo>
                          <a:pt x="90" y="120"/>
                        </a:lnTo>
                        <a:lnTo>
                          <a:pt x="84" y="120"/>
                        </a:lnTo>
                        <a:lnTo>
                          <a:pt x="78" y="120"/>
                        </a:lnTo>
                        <a:lnTo>
                          <a:pt x="72" y="120"/>
                        </a:lnTo>
                        <a:lnTo>
                          <a:pt x="66" y="114"/>
                        </a:lnTo>
                        <a:lnTo>
                          <a:pt x="60" y="108"/>
                        </a:lnTo>
                        <a:lnTo>
                          <a:pt x="42" y="108"/>
                        </a:lnTo>
                        <a:lnTo>
                          <a:pt x="36" y="102"/>
                        </a:lnTo>
                        <a:lnTo>
                          <a:pt x="36" y="96"/>
                        </a:lnTo>
                        <a:lnTo>
                          <a:pt x="30" y="96"/>
                        </a:lnTo>
                        <a:lnTo>
                          <a:pt x="24" y="96"/>
                        </a:lnTo>
                        <a:lnTo>
                          <a:pt x="18" y="96"/>
                        </a:lnTo>
                        <a:lnTo>
                          <a:pt x="12" y="96"/>
                        </a:lnTo>
                        <a:lnTo>
                          <a:pt x="6" y="90"/>
                        </a:lnTo>
                        <a:lnTo>
                          <a:pt x="6" y="84"/>
                        </a:lnTo>
                        <a:lnTo>
                          <a:pt x="0" y="78"/>
                        </a:lnTo>
                        <a:lnTo>
                          <a:pt x="0" y="66"/>
                        </a:lnTo>
                        <a:lnTo>
                          <a:pt x="0" y="48"/>
                        </a:lnTo>
                        <a:lnTo>
                          <a:pt x="0" y="36"/>
                        </a:lnTo>
                        <a:lnTo>
                          <a:pt x="12" y="42"/>
                        </a:lnTo>
                        <a:lnTo>
                          <a:pt x="18" y="36"/>
                        </a:lnTo>
                        <a:lnTo>
                          <a:pt x="24" y="30"/>
                        </a:lnTo>
                        <a:lnTo>
                          <a:pt x="30" y="24"/>
                        </a:lnTo>
                        <a:lnTo>
                          <a:pt x="36" y="18"/>
                        </a:lnTo>
                        <a:lnTo>
                          <a:pt x="42" y="6"/>
                        </a:lnTo>
                        <a:lnTo>
                          <a:pt x="48" y="0"/>
                        </a:lnTo>
                        <a:lnTo>
                          <a:pt x="54" y="0"/>
                        </a:lnTo>
                        <a:lnTo>
                          <a:pt x="60" y="0"/>
                        </a:lnTo>
                        <a:lnTo>
                          <a:pt x="78" y="0"/>
                        </a:lnTo>
                        <a:lnTo>
                          <a:pt x="90" y="6"/>
                        </a:lnTo>
                        <a:lnTo>
                          <a:pt x="96" y="12"/>
                        </a:lnTo>
                        <a:lnTo>
                          <a:pt x="102" y="12"/>
                        </a:lnTo>
                        <a:lnTo>
                          <a:pt x="102" y="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78" name="Freeform 810">
                    <a:extLst>
                      <a:ext uri="{FF2B5EF4-FFF2-40B4-BE49-F238E27FC236}">
                        <a16:creationId xmlns:a16="http://schemas.microsoft.com/office/drawing/2014/main" xmlns="" id="{B394D78D-7C7A-A84D-94DE-7E29B024CCB3}"/>
                      </a:ext>
                    </a:extLst>
                  </p:cNvPr>
                  <p:cNvSpPr>
                    <a:spLocks/>
                  </p:cNvSpPr>
                  <p:nvPr/>
                </p:nvSpPr>
                <p:spPr bwMode="auto">
                  <a:xfrm>
                    <a:off x="8124642" y="4459260"/>
                    <a:ext cx="468411" cy="455751"/>
                  </a:xfrm>
                  <a:custGeom>
                    <a:avLst/>
                    <a:gdLst/>
                    <a:ahLst/>
                    <a:cxnLst>
                      <a:cxn ang="0">
                        <a:pos x="216" y="210"/>
                      </a:cxn>
                      <a:cxn ang="0">
                        <a:pos x="198" y="198"/>
                      </a:cxn>
                      <a:cxn ang="0">
                        <a:pos x="186" y="192"/>
                      </a:cxn>
                      <a:cxn ang="0">
                        <a:pos x="174" y="186"/>
                      </a:cxn>
                      <a:cxn ang="0">
                        <a:pos x="162" y="174"/>
                      </a:cxn>
                      <a:cxn ang="0">
                        <a:pos x="156" y="162"/>
                      </a:cxn>
                      <a:cxn ang="0">
                        <a:pos x="156" y="150"/>
                      </a:cxn>
                      <a:cxn ang="0">
                        <a:pos x="144" y="144"/>
                      </a:cxn>
                      <a:cxn ang="0">
                        <a:pos x="132" y="150"/>
                      </a:cxn>
                      <a:cxn ang="0">
                        <a:pos x="66" y="150"/>
                      </a:cxn>
                      <a:cxn ang="0">
                        <a:pos x="48" y="132"/>
                      </a:cxn>
                      <a:cxn ang="0">
                        <a:pos x="24" y="84"/>
                      </a:cxn>
                      <a:cxn ang="0">
                        <a:pos x="12" y="72"/>
                      </a:cxn>
                      <a:cxn ang="0">
                        <a:pos x="0" y="36"/>
                      </a:cxn>
                      <a:cxn ang="0">
                        <a:pos x="18" y="36"/>
                      </a:cxn>
                      <a:cxn ang="0">
                        <a:pos x="54" y="42"/>
                      </a:cxn>
                      <a:cxn ang="0">
                        <a:pos x="78" y="36"/>
                      </a:cxn>
                      <a:cxn ang="0">
                        <a:pos x="84" y="24"/>
                      </a:cxn>
                      <a:cxn ang="0">
                        <a:pos x="96" y="18"/>
                      </a:cxn>
                      <a:cxn ang="0">
                        <a:pos x="108" y="30"/>
                      </a:cxn>
                      <a:cxn ang="0">
                        <a:pos x="126" y="24"/>
                      </a:cxn>
                      <a:cxn ang="0">
                        <a:pos x="138" y="6"/>
                      </a:cxn>
                      <a:cxn ang="0">
                        <a:pos x="144" y="0"/>
                      </a:cxn>
                      <a:cxn ang="0">
                        <a:pos x="150" y="6"/>
                      </a:cxn>
                      <a:cxn ang="0">
                        <a:pos x="156" y="12"/>
                      </a:cxn>
                      <a:cxn ang="0">
                        <a:pos x="156" y="24"/>
                      </a:cxn>
                      <a:cxn ang="0">
                        <a:pos x="168" y="18"/>
                      </a:cxn>
                      <a:cxn ang="0">
                        <a:pos x="174" y="24"/>
                      </a:cxn>
                      <a:cxn ang="0">
                        <a:pos x="186" y="24"/>
                      </a:cxn>
                      <a:cxn ang="0">
                        <a:pos x="192" y="42"/>
                      </a:cxn>
                      <a:cxn ang="0">
                        <a:pos x="192" y="54"/>
                      </a:cxn>
                      <a:cxn ang="0">
                        <a:pos x="210" y="66"/>
                      </a:cxn>
                      <a:cxn ang="0">
                        <a:pos x="204" y="78"/>
                      </a:cxn>
                      <a:cxn ang="0">
                        <a:pos x="204" y="90"/>
                      </a:cxn>
                      <a:cxn ang="0">
                        <a:pos x="210" y="108"/>
                      </a:cxn>
                      <a:cxn ang="0">
                        <a:pos x="204" y="126"/>
                      </a:cxn>
                      <a:cxn ang="0">
                        <a:pos x="216" y="144"/>
                      </a:cxn>
                      <a:cxn ang="0">
                        <a:pos x="210" y="150"/>
                      </a:cxn>
                      <a:cxn ang="0">
                        <a:pos x="204" y="162"/>
                      </a:cxn>
                      <a:cxn ang="0">
                        <a:pos x="210" y="174"/>
                      </a:cxn>
                      <a:cxn ang="0">
                        <a:pos x="216" y="186"/>
                      </a:cxn>
                      <a:cxn ang="0">
                        <a:pos x="222" y="216"/>
                      </a:cxn>
                    </a:cxnLst>
                    <a:rect l="0" t="0" r="r" b="b"/>
                    <a:pathLst>
                      <a:path w="222" h="216">
                        <a:moveTo>
                          <a:pt x="222" y="216"/>
                        </a:moveTo>
                        <a:lnTo>
                          <a:pt x="216" y="210"/>
                        </a:lnTo>
                        <a:lnTo>
                          <a:pt x="198" y="204"/>
                        </a:lnTo>
                        <a:lnTo>
                          <a:pt x="198" y="198"/>
                        </a:lnTo>
                        <a:lnTo>
                          <a:pt x="192" y="192"/>
                        </a:lnTo>
                        <a:lnTo>
                          <a:pt x="186" y="192"/>
                        </a:lnTo>
                        <a:lnTo>
                          <a:pt x="180" y="192"/>
                        </a:lnTo>
                        <a:lnTo>
                          <a:pt x="174" y="186"/>
                        </a:lnTo>
                        <a:lnTo>
                          <a:pt x="168" y="180"/>
                        </a:lnTo>
                        <a:lnTo>
                          <a:pt x="162" y="174"/>
                        </a:lnTo>
                        <a:lnTo>
                          <a:pt x="162" y="168"/>
                        </a:lnTo>
                        <a:lnTo>
                          <a:pt x="156" y="162"/>
                        </a:lnTo>
                        <a:lnTo>
                          <a:pt x="156" y="156"/>
                        </a:lnTo>
                        <a:lnTo>
                          <a:pt x="156" y="150"/>
                        </a:lnTo>
                        <a:lnTo>
                          <a:pt x="150" y="144"/>
                        </a:lnTo>
                        <a:lnTo>
                          <a:pt x="144" y="144"/>
                        </a:lnTo>
                        <a:lnTo>
                          <a:pt x="138" y="144"/>
                        </a:lnTo>
                        <a:lnTo>
                          <a:pt x="132" y="150"/>
                        </a:lnTo>
                        <a:lnTo>
                          <a:pt x="126" y="156"/>
                        </a:lnTo>
                        <a:lnTo>
                          <a:pt x="66" y="150"/>
                        </a:lnTo>
                        <a:lnTo>
                          <a:pt x="60" y="150"/>
                        </a:lnTo>
                        <a:lnTo>
                          <a:pt x="48" y="132"/>
                        </a:lnTo>
                        <a:lnTo>
                          <a:pt x="30" y="96"/>
                        </a:lnTo>
                        <a:lnTo>
                          <a:pt x="24" y="84"/>
                        </a:lnTo>
                        <a:lnTo>
                          <a:pt x="24" y="78"/>
                        </a:lnTo>
                        <a:lnTo>
                          <a:pt x="12" y="72"/>
                        </a:lnTo>
                        <a:lnTo>
                          <a:pt x="0" y="54"/>
                        </a:lnTo>
                        <a:lnTo>
                          <a:pt x="0" y="36"/>
                        </a:lnTo>
                        <a:lnTo>
                          <a:pt x="0" y="24"/>
                        </a:lnTo>
                        <a:lnTo>
                          <a:pt x="18" y="36"/>
                        </a:lnTo>
                        <a:lnTo>
                          <a:pt x="36" y="42"/>
                        </a:lnTo>
                        <a:lnTo>
                          <a:pt x="54" y="42"/>
                        </a:lnTo>
                        <a:lnTo>
                          <a:pt x="66" y="42"/>
                        </a:lnTo>
                        <a:lnTo>
                          <a:pt x="78" y="36"/>
                        </a:lnTo>
                        <a:lnTo>
                          <a:pt x="84" y="30"/>
                        </a:lnTo>
                        <a:lnTo>
                          <a:pt x="84" y="24"/>
                        </a:lnTo>
                        <a:lnTo>
                          <a:pt x="90" y="18"/>
                        </a:lnTo>
                        <a:lnTo>
                          <a:pt x="96" y="18"/>
                        </a:lnTo>
                        <a:lnTo>
                          <a:pt x="102" y="24"/>
                        </a:lnTo>
                        <a:lnTo>
                          <a:pt x="108" y="30"/>
                        </a:lnTo>
                        <a:lnTo>
                          <a:pt x="114" y="30"/>
                        </a:lnTo>
                        <a:lnTo>
                          <a:pt x="126" y="24"/>
                        </a:lnTo>
                        <a:lnTo>
                          <a:pt x="132" y="12"/>
                        </a:lnTo>
                        <a:lnTo>
                          <a:pt x="138" y="6"/>
                        </a:lnTo>
                        <a:lnTo>
                          <a:pt x="138" y="0"/>
                        </a:lnTo>
                        <a:lnTo>
                          <a:pt x="144" y="0"/>
                        </a:lnTo>
                        <a:lnTo>
                          <a:pt x="150" y="0"/>
                        </a:lnTo>
                        <a:lnTo>
                          <a:pt x="150" y="6"/>
                        </a:lnTo>
                        <a:lnTo>
                          <a:pt x="156" y="6"/>
                        </a:lnTo>
                        <a:lnTo>
                          <a:pt x="156" y="12"/>
                        </a:lnTo>
                        <a:lnTo>
                          <a:pt x="156" y="18"/>
                        </a:lnTo>
                        <a:lnTo>
                          <a:pt x="156" y="24"/>
                        </a:lnTo>
                        <a:lnTo>
                          <a:pt x="162" y="24"/>
                        </a:lnTo>
                        <a:lnTo>
                          <a:pt x="168" y="18"/>
                        </a:lnTo>
                        <a:lnTo>
                          <a:pt x="174" y="18"/>
                        </a:lnTo>
                        <a:lnTo>
                          <a:pt x="174" y="24"/>
                        </a:lnTo>
                        <a:lnTo>
                          <a:pt x="180" y="30"/>
                        </a:lnTo>
                        <a:lnTo>
                          <a:pt x="186" y="24"/>
                        </a:lnTo>
                        <a:lnTo>
                          <a:pt x="186" y="30"/>
                        </a:lnTo>
                        <a:lnTo>
                          <a:pt x="192" y="42"/>
                        </a:lnTo>
                        <a:lnTo>
                          <a:pt x="192" y="48"/>
                        </a:lnTo>
                        <a:lnTo>
                          <a:pt x="192" y="54"/>
                        </a:lnTo>
                        <a:lnTo>
                          <a:pt x="204" y="60"/>
                        </a:lnTo>
                        <a:lnTo>
                          <a:pt x="210" y="66"/>
                        </a:lnTo>
                        <a:lnTo>
                          <a:pt x="204" y="72"/>
                        </a:lnTo>
                        <a:lnTo>
                          <a:pt x="204" y="78"/>
                        </a:lnTo>
                        <a:lnTo>
                          <a:pt x="198" y="84"/>
                        </a:lnTo>
                        <a:lnTo>
                          <a:pt x="204" y="90"/>
                        </a:lnTo>
                        <a:lnTo>
                          <a:pt x="210" y="102"/>
                        </a:lnTo>
                        <a:lnTo>
                          <a:pt x="210" y="108"/>
                        </a:lnTo>
                        <a:lnTo>
                          <a:pt x="210" y="120"/>
                        </a:lnTo>
                        <a:lnTo>
                          <a:pt x="204" y="126"/>
                        </a:lnTo>
                        <a:lnTo>
                          <a:pt x="210" y="138"/>
                        </a:lnTo>
                        <a:lnTo>
                          <a:pt x="216" y="144"/>
                        </a:lnTo>
                        <a:lnTo>
                          <a:pt x="216" y="150"/>
                        </a:lnTo>
                        <a:lnTo>
                          <a:pt x="210" y="150"/>
                        </a:lnTo>
                        <a:lnTo>
                          <a:pt x="210" y="156"/>
                        </a:lnTo>
                        <a:lnTo>
                          <a:pt x="204" y="162"/>
                        </a:lnTo>
                        <a:lnTo>
                          <a:pt x="210" y="168"/>
                        </a:lnTo>
                        <a:lnTo>
                          <a:pt x="210" y="174"/>
                        </a:lnTo>
                        <a:lnTo>
                          <a:pt x="210" y="180"/>
                        </a:lnTo>
                        <a:lnTo>
                          <a:pt x="216" y="186"/>
                        </a:lnTo>
                        <a:lnTo>
                          <a:pt x="216" y="192"/>
                        </a:lnTo>
                        <a:lnTo>
                          <a:pt x="222" y="216"/>
                        </a:lnTo>
                        <a:close/>
                      </a:path>
                    </a:pathLst>
                  </a:custGeom>
                  <a:grpFill/>
                  <a:ln w="6350">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grpSp>
          </p:grpSp>
          <p:sp>
            <p:nvSpPr>
              <p:cNvPr id="139" name="TextBox 138">
                <a:extLst>
                  <a:ext uri="{FF2B5EF4-FFF2-40B4-BE49-F238E27FC236}">
                    <a16:creationId xmlns:a16="http://schemas.microsoft.com/office/drawing/2014/main" xmlns="" id="{1646DE23-EFC0-5A4C-B927-EF71E535C53E}"/>
                  </a:ext>
                </a:extLst>
              </p:cNvPr>
              <p:cNvSpPr txBox="1"/>
              <p:nvPr/>
            </p:nvSpPr>
            <p:spPr>
              <a:xfrm>
                <a:off x="7650839" y="1218573"/>
                <a:ext cx="1890261" cy="369332"/>
              </a:xfrm>
              <a:prstGeom prst="rect">
                <a:avLst/>
              </a:prstGeom>
              <a:noFill/>
            </p:spPr>
            <p:txBody>
              <a:bodyPr wrap="none" rtlCol="0">
                <a:spAutoFit/>
              </a:bodyPr>
              <a:lstStyle/>
              <a:p>
                <a:pPr algn="ctr"/>
                <a:r>
                  <a:rPr lang="en-US" b="1" dirty="0">
                    <a:latin typeface="Arial" panose="020B0604020202020204" pitchFamily="34" charset="0"/>
                    <a:cs typeface="Arial" panose="020B0604020202020204" pitchFamily="34" charset="0"/>
                  </a:rPr>
                  <a:t>CANCER CARE</a:t>
                </a:r>
              </a:p>
            </p:txBody>
          </p:sp>
          <p:sp>
            <p:nvSpPr>
              <p:cNvPr id="140" name="TextBox 139">
                <a:extLst>
                  <a:ext uri="{FF2B5EF4-FFF2-40B4-BE49-F238E27FC236}">
                    <a16:creationId xmlns:a16="http://schemas.microsoft.com/office/drawing/2014/main" xmlns="" id="{9FA64EFF-7424-294C-B1E7-96B8E82C7B5D}"/>
                  </a:ext>
                </a:extLst>
              </p:cNvPr>
              <p:cNvSpPr txBox="1"/>
              <p:nvPr/>
            </p:nvSpPr>
            <p:spPr>
              <a:xfrm>
                <a:off x="5718870" y="1575448"/>
                <a:ext cx="2473390" cy="1384995"/>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Patients from </a:t>
                </a:r>
                <a:r>
                  <a:rPr lang="en-US" sz="3600" b="1" dirty="0">
                    <a:latin typeface="Arial" panose="020B0604020202020204" pitchFamily="34" charset="0"/>
                    <a:cs typeface="Arial" panose="020B0604020202020204" pitchFamily="34" charset="0"/>
                  </a:rPr>
                  <a:t>120/120</a:t>
                </a:r>
                <a:r>
                  <a:rPr lang="en-US" sz="1600" b="1" dirty="0">
                    <a:latin typeface="Arial" panose="020B0604020202020204" pitchFamily="34" charset="0"/>
                    <a:cs typeface="Arial" panose="020B0604020202020204" pitchFamily="34" charset="0"/>
                  </a:rPr>
                  <a:t> </a:t>
                </a:r>
              </a:p>
              <a:p>
                <a:pPr algn="ctr"/>
                <a:r>
                  <a:rPr lang="en-US" sz="1600" b="1" dirty="0">
                    <a:latin typeface="Arial" panose="020B0604020202020204" pitchFamily="34" charset="0"/>
                    <a:cs typeface="Arial" panose="020B0604020202020204" pitchFamily="34" charset="0"/>
                  </a:rPr>
                  <a:t>Kentucky counties</a:t>
                </a:r>
              </a:p>
              <a:p>
                <a:pPr algn="ctr"/>
                <a:r>
                  <a:rPr lang="en-US" sz="1600" b="1" dirty="0">
                    <a:latin typeface="Arial" panose="020B0604020202020204" pitchFamily="34" charset="0"/>
                    <a:cs typeface="Arial" panose="020B0604020202020204" pitchFamily="34" charset="0"/>
                  </a:rPr>
                  <a:t>in 2020</a:t>
                </a:r>
              </a:p>
            </p:txBody>
          </p:sp>
        </p:grpSp>
      </p:grpSp>
      <p:sp>
        <p:nvSpPr>
          <p:cNvPr id="2" name="Title 1"/>
          <p:cNvSpPr>
            <a:spLocks noGrp="1"/>
          </p:cNvSpPr>
          <p:nvPr>
            <p:ph type="title"/>
          </p:nvPr>
        </p:nvSpPr>
        <p:spPr/>
        <p:txBody>
          <a:bodyPr/>
          <a:lstStyle/>
          <a:p>
            <a:r>
              <a:rPr lang="en-US" dirty="0">
                <a:solidFill>
                  <a:schemeClr val="tx2"/>
                </a:solidFill>
              </a:rPr>
              <a:t>Markey Cancer Center’s Reach</a:t>
            </a:r>
          </a:p>
        </p:txBody>
      </p:sp>
      <p:grpSp>
        <p:nvGrpSpPr>
          <p:cNvPr id="19" name="Group 18">
            <a:extLst>
              <a:ext uri="{FF2B5EF4-FFF2-40B4-BE49-F238E27FC236}">
                <a16:creationId xmlns:a16="http://schemas.microsoft.com/office/drawing/2014/main" xmlns="" id="{BB0306AA-C43F-F541-8358-35A0E0AE5A65}"/>
              </a:ext>
            </a:extLst>
          </p:cNvPr>
          <p:cNvGrpSpPr/>
          <p:nvPr/>
        </p:nvGrpSpPr>
        <p:grpSpPr>
          <a:xfrm>
            <a:off x="6209973" y="3969357"/>
            <a:ext cx="5295900" cy="2688617"/>
            <a:chOff x="6096000" y="4048659"/>
            <a:chExt cx="5295900" cy="2688617"/>
          </a:xfrm>
        </p:grpSpPr>
        <p:sp>
          <p:nvSpPr>
            <p:cNvPr id="314" name="Rectangle 313">
              <a:extLst>
                <a:ext uri="{FF2B5EF4-FFF2-40B4-BE49-F238E27FC236}">
                  <a16:creationId xmlns:a16="http://schemas.microsoft.com/office/drawing/2014/main" xmlns="" id="{21AA7852-41B2-5048-ABA6-46D68DFDB817}"/>
                </a:ext>
              </a:extLst>
            </p:cNvPr>
            <p:cNvSpPr/>
            <p:nvPr/>
          </p:nvSpPr>
          <p:spPr>
            <a:xfrm>
              <a:off x="6096000" y="4048659"/>
              <a:ext cx="5295900" cy="26886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xmlns="" id="{AFAEA42D-071A-EE47-9716-3565E0D4AF78}"/>
                </a:ext>
              </a:extLst>
            </p:cNvPr>
            <p:cNvGrpSpPr/>
            <p:nvPr/>
          </p:nvGrpSpPr>
          <p:grpSpPr>
            <a:xfrm>
              <a:off x="6096000" y="4095648"/>
              <a:ext cx="5184907" cy="2570581"/>
              <a:chOff x="5807771" y="4095648"/>
              <a:chExt cx="5184907" cy="2570581"/>
            </a:xfrm>
          </p:grpSpPr>
          <p:sp>
            <p:nvSpPr>
              <p:cNvPr id="395" name="TextBox 394">
                <a:extLst>
                  <a:ext uri="{FF2B5EF4-FFF2-40B4-BE49-F238E27FC236}">
                    <a16:creationId xmlns:a16="http://schemas.microsoft.com/office/drawing/2014/main" xmlns="" id="{625E8722-EF5C-A049-A64D-5BD5C406CAA5}"/>
                  </a:ext>
                </a:extLst>
              </p:cNvPr>
              <p:cNvSpPr txBox="1"/>
              <p:nvPr/>
            </p:nvSpPr>
            <p:spPr>
              <a:xfrm>
                <a:off x="6921922" y="4095648"/>
                <a:ext cx="3348096" cy="369332"/>
              </a:xfrm>
              <a:prstGeom prst="rect">
                <a:avLst/>
              </a:prstGeom>
              <a:noFill/>
            </p:spPr>
            <p:txBody>
              <a:bodyPr wrap="none" rtlCol="0">
                <a:spAutoFit/>
              </a:bodyPr>
              <a:lstStyle/>
              <a:p>
                <a:pPr algn="ctr"/>
                <a:r>
                  <a:rPr lang="en-US" b="1" dirty="0">
                    <a:latin typeface="Arial" panose="020B0604020202020204" pitchFamily="34" charset="0"/>
                    <a:cs typeface="Arial" panose="020B0604020202020204" pitchFamily="34" charset="0"/>
                  </a:rPr>
                  <a:t>CLINICAL TRIAL ACCRUALS</a:t>
                </a:r>
              </a:p>
            </p:txBody>
          </p:sp>
          <p:sp>
            <p:nvSpPr>
              <p:cNvPr id="591" name="Freeform 759">
                <a:extLst>
                  <a:ext uri="{FF2B5EF4-FFF2-40B4-BE49-F238E27FC236}">
                    <a16:creationId xmlns:a16="http://schemas.microsoft.com/office/drawing/2014/main" xmlns="" id="{775CCF8E-1213-724B-B901-A8893A225661}"/>
                  </a:ext>
                </a:extLst>
              </p:cNvPr>
              <p:cNvSpPr>
                <a:spLocks/>
              </p:cNvSpPr>
              <p:nvPr/>
            </p:nvSpPr>
            <p:spPr bwMode="auto">
              <a:xfrm>
                <a:off x="9433039" y="5063417"/>
                <a:ext cx="167297" cy="226660"/>
              </a:xfrm>
              <a:custGeom>
                <a:avLst/>
                <a:gdLst/>
                <a:ahLst/>
                <a:cxnLst>
                  <a:cxn ang="0">
                    <a:pos x="96" y="0"/>
                  </a:cxn>
                  <a:cxn ang="0">
                    <a:pos x="108" y="6"/>
                  </a:cxn>
                  <a:cxn ang="0">
                    <a:pos x="150" y="6"/>
                  </a:cxn>
                  <a:cxn ang="0">
                    <a:pos x="186" y="198"/>
                  </a:cxn>
                  <a:cxn ang="0">
                    <a:pos x="180" y="222"/>
                  </a:cxn>
                  <a:cxn ang="0">
                    <a:pos x="150" y="228"/>
                  </a:cxn>
                  <a:cxn ang="0">
                    <a:pos x="138" y="234"/>
                  </a:cxn>
                  <a:cxn ang="0">
                    <a:pos x="126" y="252"/>
                  </a:cxn>
                  <a:cxn ang="0">
                    <a:pos x="102" y="246"/>
                  </a:cxn>
                  <a:cxn ang="0">
                    <a:pos x="90" y="234"/>
                  </a:cxn>
                  <a:cxn ang="0">
                    <a:pos x="90" y="222"/>
                  </a:cxn>
                  <a:cxn ang="0">
                    <a:pos x="84" y="216"/>
                  </a:cxn>
                  <a:cxn ang="0">
                    <a:pos x="72" y="198"/>
                  </a:cxn>
                  <a:cxn ang="0">
                    <a:pos x="66" y="186"/>
                  </a:cxn>
                  <a:cxn ang="0">
                    <a:pos x="6" y="144"/>
                  </a:cxn>
                  <a:cxn ang="0">
                    <a:pos x="0" y="66"/>
                  </a:cxn>
                  <a:cxn ang="0">
                    <a:pos x="0" y="30"/>
                  </a:cxn>
                  <a:cxn ang="0">
                    <a:pos x="72" y="18"/>
                  </a:cxn>
                  <a:cxn ang="0">
                    <a:pos x="72" y="12"/>
                  </a:cxn>
                  <a:cxn ang="0">
                    <a:pos x="84" y="6"/>
                  </a:cxn>
                  <a:cxn ang="0">
                    <a:pos x="90" y="0"/>
                  </a:cxn>
                  <a:cxn ang="0">
                    <a:pos x="96" y="0"/>
                  </a:cxn>
                </a:cxnLst>
                <a:rect l="0" t="0" r="r" b="b"/>
                <a:pathLst>
                  <a:path w="186" h="252">
                    <a:moveTo>
                      <a:pt x="96" y="0"/>
                    </a:moveTo>
                    <a:lnTo>
                      <a:pt x="108" y="6"/>
                    </a:lnTo>
                    <a:lnTo>
                      <a:pt x="150" y="6"/>
                    </a:lnTo>
                    <a:lnTo>
                      <a:pt x="186" y="198"/>
                    </a:lnTo>
                    <a:lnTo>
                      <a:pt x="180" y="222"/>
                    </a:lnTo>
                    <a:lnTo>
                      <a:pt x="150" y="228"/>
                    </a:lnTo>
                    <a:lnTo>
                      <a:pt x="138" y="234"/>
                    </a:lnTo>
                    <a:lnTo>
                      <a:pt x="126" y="252"/>
                    </a:lnTo>
                    <a:lnTo>
                      <a:pt x="102" y="246"/>
                    </a:lnTo>
                    <a:lnTo>
                      <a:pt x="90" y="234"/>
                    </a:lnTo>
                    <a:lnTo>
                      <a:pt x="90" y="222"/>
                    </a:lnTo>
                    <a:lnTo>
                      <a:pt x="84" y="216"/>
                    </a:lnTo>
                    <a:lnTo>
                      <a:pt x="72" y="198"/>
                    </a:lnTo>
                    <a:lnTo>
                      <a:pt x="66" y="186"/>
                    </a:lnTo>
                    <a:lnTo>
                      <a:pt x="6" y="144"/>
                    </a:lnTo>
                    <a:lnTo>
                      <a:pt x="0" y="66"/>
                    </a:lnTo>
                    <a:lnTo>
                      <a:pt x="0" y="30"/>
                    </a:lnTo>
                    <a:lnTo>
                      <a:pt x="72" y="18"/>
                    </a:lnTo>
                    <a:lnTo>
                      <a:pt x="72" y="12"/>
                    </a:lnTo>
                    <a:lnTo>
                      <a:pt x="84" y="6"/>
                    </a:lnTo>
                    <a:lnTo>
                      <a:pt x="90" y="0"/>
                    </a:lnTo>
                    <a:lnTo>
                      <a:pt x="96" y="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92" name="Freeform 762">
                <a:extLst>
                  <a:ext uri="{FF2B5EF4-FFF2-40B4-BE49-F238E27FC236}">
                    <a16:creationId xmlns:a16="http://schemas.microsoft.com/office/drawing/2014/main" xmlns="" id="{C2571572-6A85-3042-9A36-2BE2F6FEFC53}"/>
                  </a:ext>
                </a:extLst>
              </p:cNvPr>
              <p:cNvSpPr>
                <a:spLocks/>
              </p:cNvSpPr>
              <p:nvPr/>
            </p:nvSpPr>
            <p:spPr bwMode="auto">
              <a:xfrm>
                <a:off x="9573352" y="4842153"/>
                <a:ext cx="151107" cy="215867"/>
              </a:xfrm>
              <a:custGeom>
                <a:avLst/>
                <a:gdLst/>
                <a:ahLst/>
                <a:cxnLst>
                  <a:cxn ang="0">
                    <a:pos x="6" y="30"/>
                  </a:cxn>
                  <a:cxn ang="0">
                    <a:pos x="0" y="18"/>
                  </a:cxn>
                  <a:cxn ang="0">
                    <a:pos x="6" y="18"/>
                  </a:cxn>
                  <a:cxn ang="0">
                    <a:pos x="12" y="6"/>
                  </a:cxn>
                  <a:cxn ang="0">
                    <a:pos x="12" y="0"/>
                  </a:cxn>
                  <a:cxn ang="0">
                    <a:pos x="18" y="0"/>
                  </a:cxn>
                  <a:cxn ang="0">
                    <a:pos x="30" y="0"/>
                  </a:cxn>
                  <a:cxn ang="0">
                    <a:pos x="36" y="6"/>
                  </a:cxn>
                  <a:cxn ang="0">
                    <a:pos x="42" y="12"/>
                  </a:cxn>
                  <a:cxn ang="0">
                    <a:pos x="42" y="24"/>
                  </a:cxn>
                  <a:cxn ang="0">
                    <a:pos x="42" y="36"/>
                  </a:cxn>
                  <a:cxn ang="0">
                    <a:pos x="54" y="48"/>
                  </a:cxn>
                  <a:cxn ang="0">
                    <a:pos x="60" y="54"/>
                  </a:cxn>
                  <a:cxn ang="0">
                    <a:pos x="72" y="54"/>
                  </a:cxn>
                  <a:cxn ang="0">
                    <a:pos x="78" y="54"/>
                  </a:cxn>
                  <a:cxn ang="0">
                    <a:pos x="96" y="60"/>
                  </a:cxn>
                  <a:cxn ang="0">
                    <a:pos x="108" y="66"/>
                  </a:cxn>
                  <a:cxn ang="0">
                    <a:pos x="120" y="78"/>
                  </a:cxn>
                  <a:cxn ang="0">
                    <a:pos x="126" y="90"/>
                  </a:cxn>
                  <a:cxn ang="0">
                    <a:pos x="126" y="102"/>
                  </a:cxn>
                  <a:cxn ang="0">
                    <a:pos x="132" y="120"/>
                  </a:cxn>
                  <a:cxn ang="0">
                    <a:pos x="138" y="132"/>
                  </a:cxn>
                  <a:cxn ang="0">
                    <a:pos x="150" y="144"/>
                  </a:cxn>
                  <a:cxn ang="0">
                    <a:pos x="156" y="150"/>
                  </a:cxn>
                  <a:cxn ang="0">
                    <a:pos x="168" y="168"/>
                  </a:cxn>
                  <a:cxn ang="0">
                    <a:pos x="168" y="186"/>
                  </a:cxn>
                  <a:cxn ang="0">
                    <a:pos x="78" y="234"/>
                  </a:cxn>
                  <a:cxn ang="0">
                    <a:pos x="60" y="240"/>
                  </a:cxn>
                  <a:cxn ang="0">
                    <a:pos x="60" y="234"/>
                  </a:cxn>
                  <a:cxn ang="0">
                    <a:pos x="60" y="228"/>
                  </a:cxn>
                  <a:cxn ang="0">
                    <a:pos x="54" y="222"/>
                  </a:cxn>
                  <a:cxn ang="0">
                    <a:pos x="48" y="222"/>
                  </a:cxn>
                  <a:cxn ang="0">
                    <a:pos x="42" y="228"/>
                  </a:cxn>
                  <a:cxn ang="0">
                    <a:pos x="36" y="228"/>
                  </a:cxn>
                  <a:cxn ang="0">
                    <a:pos x="30" y="222"/>
                  </a:cxn>
                  <a:cxn ang="0">
                    <a:pos x="30" y="204"/>
                  </a:cxn>
                  <a:cxn ang="0">
                    <a:pos x="36" y="192"/>
                  </a:cxn>
                  <a:cxn ang="0">
                    <a:pos x="42" y="180"/>
                  </a:cxn>
                  <a:cxn ang="0">
                    <a:pos x="42" y="162"/>
                  </a:cxn>
                  <a:cxn ang="0">
                    <a:pos x="42" y="156"/>
                  </a:cxn>
                  <a:cxn ang="0">
                    <a:pos x="30" y="144"/>
                  </a:cxn>
                  <a:cxn ang="0">
                    <a:pos x="24" y="138"/>
                  </a:cxn>
                  <a:cxn ang="0">
                    <a:pos x="24" y="132"/>
                  </a:cxn>
                  <a:cxn ang="0">
                    <a:pos x="30" y="132"/>
                  </a:cxn>
                  <a:cxn ang="0">
                    <a:pos x="36" y="132"/>
                  </a:cxn>
                  <a:cxn ang="0">
                    <a:pos x="48" y="120"/>
                  </a:cxn>
                  <a:cxn ang="0">
                    <a:pos x="54" y="114"/>
                  </a:cxn>
                  <a:cxn ang="0">
                    <a:pos x="54" y="108"/>
                  </a:cxn>
                  <a:cxn ang="0">
                    <a:pos x="48" y="108"/>
                  </a:cxn>
                  <a:cxn ang="0">
                    <a:pos x="42" y="108"/>
                  </a:cxn>
                  <a:cxn ang="0">
                    <a:pos x="30" y="108"/>
                  </a:cxn>
                  <a:cxn ang="0">
                    <a:pos x="30" y="102"/>
                  </a:cxn>
                  <a:cxn ang="0">
                    <a:pos x="30" y="96"/>
                  </a:cxn>
                  <a:cxn ang="0">
                    <a:pos x="24" y="90"/>
                  </a:cxn>
                  <a:cxn ang="0">
                    <a:pos x="18" y="84"/>
                  </a:cxn>
                  <a:cxn ang="0">
                    <a:pos x="12" y="78"/>
                  </a:cxn>
                  <a:cxn ang="0">
                    <a:pos x="12" y="66"/>
                  </a:cxn>
                  <a:cxn ang="0">
                    <a:pos x="12" y="60"/>
                  </a:cxn>
                  <a:cxn ang="0">
                    <a:pos x="12" y="48"/>
                  </a:cxn>
                  <a:cxn ang="0">
                    <a:pos x="12" y="36"/>
                  </a:cxn>
                  <a:cxn ang="0">
                    <a:pos x="6" y="30"/>
                  </a:cxn>
                </a:cxnLst>
                <a:rect l="0" t="0" r="r" b="b"/>
                <a:pathLst>
                  <a:path w="168" h="240">
                    <a:moveTo>
                      <a:pt x="6" y="30"/>
                    </a:moveTo>
                    <a:lnTo>
                      <a:pt x="0" y="18"/>
                    </a:lnTo>
                    <a:lnTo>
                      <a:pt x="6" y="18"/>
                    </a:lnTo>
                    <a:lnTo>
                      <a:pt x="12" y="6"/>
                    </a:lnTo>
                    <a:lnTo>
                      <a:pt x="12" y="0"/>
                    </a:lnTo>
                    <a:lnTo>
                      <a:pt x="18" y="0"/>
                    </a:lnTo>
                    <a:lnTo>
                      <a:pt x="30" y="0"/>
                    </a:lnTo>
                    <a:lnTo>
                      <a:pt x="36" y="6"/>
                    </a:lnTo>
                    <a:lnTo>
                      <a:pt x="42" y="12"/>
                    </a:lnTo>
                    <a:lnTo>
                      <a:pt x="42" y="24"/>
                    </a:lnTo>
                    <a:lnTo>
                      <a:pt x="42" y="36"/>
                    </a:lnTo>
                    <a:lnTo>
                      <a:pt x="54" y="48"/>
                    </a:lnTo>
                    <a:lnTo>
                      <a:pt x="60" y="54"/>
                    </a:lnTo>
                    <a:lnTo>
                      <a:pt x="72" y="54"/>
                    </a:lnTo>
                    <a:lnTo>
                      <a:pt x="78" y="54"/>
                    </a:lnTo>
                    <a:lnTo>
                      <a:pt x="96" y="60"/>
                    </a:lnTo>
                    <a:lnTo>
                      <a:pt x="108" y="66"/>
                    </a:lnTo>
                    <a:lnTo>
                      <a:pt x="120" y="78"/>
                    </a:lnTo>
                    <a:lnTo>
                      <a:pt x="126" y="90"/>
                    </a:lnTo>
                    <a:lnTo>
                      <a:pt x="126" y="102"/>
                    </a:lnTo>
                    <a:lnTo>
                      <a:pt x="132" y="120"/>
                    </a:lnTo>
                    <a:lnTo>
                      <a:pt x="138" y="132"/>
                    </a:lnTo>
                    <a:lnTo>
                      <a:pt x="150" y="144"/>
                    </a:lnTo>
                    <a:lnTo>
                      <a:pt x="156" y="150"/>
                    </a:lnTo>
                    <a:lnTo>
                      <a:pt x="168" y="168"/>
                    </a:lnTo>
                    <a:lnTo>
                      <a:pt x="168" y="186"/>
                    </a:lnTo>
                    <a:lnTo>
                      <a:pt x="78" y="234"/>
                    </a:lnTo>
                    <a:lnTo>
                      <a:pt x="60" y="240"/>
                    </a:lnTo>
                    <a:lnTo>
                      <a:pt x="60" y="234"/>
                    </a:lnTo>
                    <a:lnTo>
                      <a:pt x="60" y="228"/>
                    </a:lnTo>
                    <a:lnTo>
                      <a:pt x="54" y="222"/>
                    </a:lnTo>
                    <a:lnTo>
                      <a:pt x="48" y="222"/>
                    </a:lnTo>
                    <a:lnTo>
                      <a:pt x="42" y="228"/>
                    </a:lnTo>
                    <a:lnTo>
                      <a:pt x="36" y="228"/>
                    </a:lnTo>
                    <a:lnTo>
                      <a:pt x="30" y="222"/>
                    </a:lnTo>
                    <a:lnTo>
                      <a:pt x="30" y="204"/>
                    </a:lnTo>
                    <a:lnTo>
                      <a:pt x="36" y="192"/>
                    </a:lnTo>
                    <a:lnTo>
                      <a:pt x="42" y="180"/>
                    </a:lnTo>
                    <a:lnTo>
                      <a:pt x="42" y="162"/>
                    </a:lnTo>
                    <a:lnTo>
                      <a:pt x="42" y="156"/>
                    </a:lnTo>
                    <a:lnTo>
                      <a:pt x="30" y="144"/>
                    </a:lnTo>
                    <a:lnTo>
                      <a:pt x="24" y="138"/>
                    </a:lnTo>
                    <a:lnTo>
                      <a:pt x="24" y="132"/>
                    </a:lnTo>
                    <a:lnTo>
                      <a:pt x="30" y="132"/>
                    </a:lnTo>
                    <a:lnTo>
                      <a:pt x="36" y="132"/>
                    </a:lnTo>
                    <a:lnTo>
                      <a:pt x="48" y="120"/>
                    </a:lnTo>
                    <a:lnTo>
                      <a:pt x="54" y="114"/>
                    </a:lnTo>
                    <a:lnTo>
                      <a:pt x="54" y="108"/>
                    </a:lnTo>
                    <a:lnTo>
                      <a:pt x="48" y="108"/>
                    </a:lnTo>
                    <a:lnTo>
                      <a:pt x="42" y="108"/>
                    </a:lnTo>
                    <a:lnTo>
                      <a:pt x="30" y="108"/>
                    </a:lnTo>
                    <a:lnTo>
                      <a:pt x="30" y="102"/>
                    </a:lnTo>
                    <a:lnTo>
                      <a:pt x="30" y="96"/>
                    </a:lnTo>
                    <a:lnTo>
                      <a:pt x="24" y="90"/>
                    </a:lnTo>
                    <a:lnTo>
                      <a:pt x="18" y="84"/>
                    </a:lnTo>
                    <a:lnTo>
                      <a:pt x="12" y="78"/>
                    </a:lnTo>
                    <a:lnTo>
                      <a:pt x="12" y="66"/>
                    </a:lnTo>
                    <a:lnTo>
                      <a:pt x="12" y="60"/>
                    </a:lnTo>
                    <a:lnTo>
                      <a:pt x="12" y="48"/>
                    </a:lnTo>
                    <a:lnTo>
                      <a:pt x="12" y="36"/>
                    </a:lnTo>
                    <a:lnTo>
                      <a:pt x="6" y="3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93" name="Freeform 763">
                <a:extLst>
                  <a:ext uri="{FF2B5EF4-FFF2-40B4-BE49-F238E27FC236}">
                    <a16:creationId xmlns:a16="http://schemas.microsoft.com/office/drawing/2014/main" xmlns="" id="{3A1489FC-7C23-AF43-A359-2869981DC70B}"/>
                  </a:ext>
                </a:extLst>
              </p:cNvPr>
              <p:cNvSpPr>
                <a:spLocks/>
              </p:cNvSpPr>
              <p:nvPr/>
            </p:nvSpPr>
            <p:spPr bwMode="auto">
              <a:xfrm>
                <a:off x="9513989" y="4858343"/>
                <a:ext cx="113330" cy="210470"/>
              </a:xfrm>
              <a:custGeom>
                <a:avLst/>
                <a:gdLst/>
                <a:ahLst/>
                <a:cxnLst>
                  <a:cxn ang="0">
                    <a:pos x="120" y="204"/>
                  </a:cxn>
                  <a:cxn ang="0">
                    <a:pos x="126" y="210"/>
                  </a:cxn>
                  <a:cxn ang="0">
                    <a:pos x="126" y="216"/>
                  </a:cxn>
                  <a:cxn ang="0">
                    <a:pos x="126" y="222"/>
                  </a:cxn>
                  <a:cxn ang="0">
                    <a:pos x="60" y="234"/>
                  </a:cxn>
                  <a:cxn ang="0">
                    <a:pos x="18" y="234"/>
                  </a:cxn>
                  <a:cxn ang="0">
                    <a:pos x="6" y="228"/>
                  </a:cxn>
                  <a:cxn ang="0">
                    <a:pos x="18" y="168"/>
                  </a:cxn>
                  <a:cxn ang="0">
                    <a:pos x="6" y="78"/>
                  </a:cxn>
                  <a:cxn ang="0">
                    <a:pos x="0" y="18"/>
                  </a:cxn>
                  <a:cxn ang="0">
                    <a:pos x="6" y="18"/>
                  </a:cxn>
                  <a:cxn ang="0">
                    <a:pos x="24" y="12"/>
                  </a:cxn>
                  <a:cxn ang="0">
                    <a:pos x="36" y="6"/>
                  </a:cxn>
                  <a:cxn ang="0">
                    <a:pos x="36" y="0"/>
                  </a:cxn>
                  <a:cxn ang="0">
                    <a:pos x="42" y="0"/>
                  </a:cxn>
                  <a:cxn ang="0">
                    <a:pos x="48" y="0"/>
                  </a:cxn>
                  <a:cxn ang="0">
                    <a:pos x="54" y="6"/>
                  </a:cxn>
                  <a:cxn ang="0">
                    <a:pos x="66" y="0"/>
                  </a:cxn>
                  <a:cxn ang="0">
                    <a:pos x="72" y="12"/>
                  </a:cxn>
                  <a:cxn ang="0">
                    <a:pos x="78" y="18"/>
                  </a:cxn>
                  <a:cxn ang="0">
                    <a:pos x="78" y="30"/>
                  </a:cxn>
                  <a:cxn ang="0">
                    <a:pos x="78" y="42"/>
                  </a:cxn>
                  <a:cxn ang="0">
                    <a:pos x="78" y="48"/>
                  </a:cxn>
                  <a:cxn ang="0">
                    <a:pos x="78" y="60"/>
                  </a:cxn>
                  <a:cxn ang="0">
                    <a:pos x="84" y="66"/>
                  </a:cxn>
                  <a:cxn ang="0">
                    <a:pos x="90" y="72"/>
                  </a:cxn>
                  <a:cxn ang="0">
                    <a:pos x="96" y="78"/>
                  </a:cxn>
                  <a:cxn ang="0">
                    <a:pos x="96" y="84"/>
                  </a:cxn>
                  <a:cxn ang="0">
                    <a:pos x="96" y="90"/>
                  </a:cxn>
                  <a:cxn ang="0">
                    <a:pos x="108" y="90"/>
                  </a:cxn>
                  <a:cxn ang="0">
                    <a:pos x="114" y="90"/>
                  </a:cxn>
                  <a:cxn ang="0">
                    <a:pos x="120" y="90"/>
                  </a:cxn>
                  <a:cxn ang="0">
                    <a:pos x="120" y="96"/>
                  </a:cxn>
                  <a:cxn ang="0">
                    <a:pos x="114" y="102"/>
                  </a:cxn>
                  <a:cxn ang="0">
                    <a:pos x="114" y="108"/>
                  </a:cxn>
                  <a:cxn ang="0">
                    <a:pos x="102" y="114"/>
                  </a:cxn>
                  <a:cxn ang="0">
                    <a:pos x="96" y="114"/>
                  </a:cxn>
                  <a:cxn ang="0">
                    <a:pos x="90" y="114"/>
                  </a:cxn>
                  <a:cxn ang="0">
                    <a:pos x="90" y="120"/>
                  </a:cxn>
                  <a:cxn ang="0">
                    <a:pos x="96" y="120"/>
                  </a:cxn>
                  <a:cxn ang="0">
                    <a:pos x="96" y="126"/>
                  </a:cxn>
                  <a:cxn ang="0">
                    <a:pos x="108" y="138"/>
                  </a:cxn>
                  <a:cxn ang="0">
                    <a:pos x="108" y="144"/>
                  </a:cxn>
                  <a:cxn ang="0">
                    <a:pos x="108" y="162"/>
                  </a:cxn>
                  <a:cxn ang="0">
                    <a:pos x="102" y="174"/>
                  </a:cxn>
                  <a:cxn ang="0">
                    <a:pos x="96" y="186"/>
                  </a:cxn>
                  <a:cxn ang="0">
                    <a:pos x="96" y="204"/>
                  </a:cxn>
                  <a:cxn ang="0">
                    <a:pos x="102" y="210"/>
                  </a:cxn>
                  <a:cxn ang="0">
                    <a:pos x="108" y="210"/>
                  </a:cxn>
                  <a:cxn ang="0">
                    <a:pos x="114" y="204"/>
                  </a:cxn>
                  <a:cxn ang="0">
                    <a:pos x="120" y="204"/>
                  </a:cxn>
                </a:cxnLst>
                <a:rect l="0" t="0" r="r" b="b"/>
                <a:pathLst>
                  <a:path w="126" h="234">
                    <a:moveTo>
                      <a:pt x="120" y="204"/>
                    </a:moveTo>
                    <a:lnTo>
                      <a:pt x="126" y="210"/>
                    </a:lnTo>
                    <a:lnTo>
                      <a:pt x="126" y="216"/>
                    </a:lnTo>
                    <a:lnTo>
                      <a:pt x="126" y="222"/>
                    </a:lnTo>
                    <a:lnTo>
                      <a:pt x="60" y="234"/>
                    </a:lnTo>
                    <a:lnTo>
                      <a:pt x="18" y="234"/>
                    </a:lnTo>
                    <a:lnTo>
                      <a:pt x="6" y="228"/>
                    </a:lnTo>
                    <a:lnTo>
                      <a:pt x="18" y="168"/>
                    </a:lnTo>
                    <a:lnTo>
                      <a:pt x="6" y="78"/>
                    </a:lnTo>
                    <a:lnTo>
                      <a:pt x="0" y="18"/>
                    </a:lnTo>
                    <a:lnTo>
                      <a:pt x="6" y="18"/>
                    </a:lnTo>
                    <a:lnTo>
                      <a:pt x="24" y="12"/>
                    </a:lnTo>
                    <a:lnTo>
                      <a:pt x="36" y="6"/>
                    </a:lnTo>
                    <a:lnTo>
                      <a:pt x="36" y="0"/>
                    </a:lnTo>
                    <a:lnTo>
                      <a:pt x="42" y="0"/>
                    </a:lnTo>
                    <a:lnTo>
                      <a:pt x="48" y="0"/>
                    </a:lnTo>
                    <a:lnTo>
                      <a:pt x="54" y="6"/>
                    </a:lnTo>
                    <a:lnTo>
                      <a:pt x="66" y="0"/>
                    </a:lnTo>
                    <a:lnTo>
                      <a:pt x="72" y="12"/>
                    </a:lnTo>
                    <a:lnTo>
                      <a:pt x="78" y="18"/>
                    </a:lnTo>
                    <a:lnTo>
                      <a:pt x="78" y="30"/>
                    </a:lnTo>
                    <a:lnTo>
                      <a:pt x="78" y="42"/>
                    </a:lnTo>
                    <a:lnTo>
                      <a:pt x="78" y="48"/>
                    </a:lnTo>
                    <a:lnTo>
                      <a:pt x="78" y="60"/>
                    </a:lnTo>
                    <a:lnTo>
                      <a:pt x="84" y="66"/>
                    </a:lnTo>
                    <a:lnTo>
                      <a:pt x="90" y="72"/>
                    </a:lnTo>
                    <a:lnTo>
                      <a:pt x="96" y="78"/>
                    </a:lnTo>
                    <a:lnTo>
                      <a:pt x="96" y="84"/>
                    </a:lnTo>
                    <a:lnTo>
                      <a:pt x="96" y="90"/>
                    </a:lnTo>
                    <a:lnTo>
                      <a:pt x="108" y="90"/>
                    </a:lnTo>
                    <a:lnTo>
                      <a:pt x="114" y="90"/>
                    </a:lnTo>
                    <a:lnTo>
                      <a:pt x="120" y="90"/>
                    </a:lnTo>
                    <a:lnTo>
                      <a:pt x="120" y="96"/>
                    </a:lnTo>
                    <a:lnTo>
                      <a:pt x="114" y="102"/>
                    </a:lnTo>
                    <a:lnTo>
                      <a:pt x="114" y="108"/>
                    </a:lnTo>
                    <a:lnTo>
                      <a:pt x="102" y="114"/>
                    </a:lnTo>
                    <a:lnTo>
                      <a:pt x="96" y="114"/>
                    </a:lnTo>
                    <a:lnTo>
                      <a:pt x="90" y="114"/>
                    </a:lnTo>
                    <a:lnTo>
                      <a:pt x="90" y="120"/>
                    </a:lnTo>
                    <a:lnTo>
                      <a:pt x="96" y="120"/>
                    </a:lnTo>
                    <a:lnTo>
                      <a:pt x="96" y="126"/>
                    </a:lnTo>
                    <a:lnTo>
                      <a:pt x="108" y="138"/>
                    </a:lnTo>
                    <a:lnTo>
                      <a:pt x="108" y="144"/>
                    </a:lnTo>
                    <a:lnTo>
                      <a:pt x="108" y="162"/>
                    </a:lnTo>
                    <a:lnTo>
                      <a:pt x="102" y="174"/>
                    </a:lnTo>
                    <a:lnTo>
                      <a:pt x="96" y="186"/>
                    </a:lnTo>
                    <a:lnTo>
                      <a:pt x="96" y="204"/>
                    </a:lnTo>
                    <a:lnTo>
                      <a:pt x="102" y="210"/>
                    </a:lnTo>
                    <a:lnTo>
                      <a:pt x="108" y="210"/>
                    </a:lnTo>
                    <a:lnTo>
                      <a:pt x="114" y="204"/>
                    </a:lnTo>
                    <a:lnTo>
                      <a:pt x="120" y="204"/>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94" name="Freeform 765">
                <a:extLst>
                  <a:ext uri="{FF2B5EF4-FFF2-40B4-BE49-F238E27FC236}">
                    <a16:creationId xmlns:a16="http://schemas.microsoft.com/office/drawing/2014/main" xmlns="" id="{DA770ECF-EFB1-1048-8B0D-A61EF94487F9}"/>
                  </a:ext>
                </a:extLst>
              </p:cNvPr>
              <p:cNvSpPr>
                <a:spLocks/>
              </p:cNvSpPr>
              <p:nvPr/>
            </p:nvSpPr>
            <p:spPr bwMode="auto">
              <a:xfrm>
                <a:off x="9729856" y="5041830"/>
                <a:ext cx="172694" cy="188884"/>
              </a:xfrm>
              <a:custGeom>
                <a:avLst/>
                <a:gdLst/>
                <a:ahLst/>
                <a:cxnLst>
                  <a:cxn ang="0">
                    <a:pos x="18" y="186"/>
                  </a:cxn>
                  <a:cxn ang="0">
                    <a:pos x="18" y="198"/>
                  </a:cxn>
                  <a:cxn ang="0">
                    <a:pos x="12" y="198"/>
                  </a:cxn>
                  <a:cxn ang="0">
                    <a:pos x="12" y="204"/>
                  </a:cxn>
                  <a:cxn ang="0">
                    <a:pos x="18" y="210"/>
                  </a:cxn>
                  <a:cxn ang="0">
                    <a:pos x="24" y="210"/>
                  </a:cxn>
                  <a:cxn ang="0">
                    <a:pos x="36" y="204"/>
                  </a:cxn>
                  <a:cxn ang="0">
                    <a:pos x="42" y="204"/>
                  </a:cxn>
                  <a:cxn ang="0">
                    <a:pos x="54" y="210"/>
                  </a:cxn>
                  <a:cxn ang="0">
                    <a:pos x="60" y="204"/>
                  </a:cxn>
                  <a:cxn ang="0">
                    <a:pos x="66" y="198"/>
                  </a:cxn>
                  <a:cxn ang="0">
                    <a:pos x="72" y="192"/>
                  </a:cxn>
                  <a:cxn ang="0">
                    <a:pos x="78" y="186"/>
                  </a:cxn>
                  <a:cxn ang="0">
                    <a:pos x="84" y="174"/>
                  </a:cxn>
                  <a:cxn ang="0">
                    <a:pos x="90" y="168"/>
                  </a:cxn>
                  <a:cxn ang="0">
                    <a:pos x="96" y="168"/>
                  </a:cxn>
                  <a:cxn ang="0">
                    <a:pos x="102" y="168"/>
                  </a:cxn>
                  <a:cxn ang="0">
                    <a:pos x="120" y="168"/>
                  </a:cxn>
                  <a:cxn ang="0">
                    <a:pos x="132" y="174"/>
                  </a:cxn>
                  <a:cxn ang="0">
                    <a:pos x="138" y="180"/>
                  </a:cxn>
                  <a:cxn ang="0">
                    <a:pos x="144" y="180"/>
                  </a:cxn>
                  <a:cxn ang="0">
                    <a:pos x="144" y="174"/>
                  </a:cxn>
                  <a:cxn ang="0">
                    <a:pos x="150" y="174"/>
                  </a:cxn>
                  <a:cxn ang="0">
                    <a:pos x="144" y="174"/>
                  </a:cxn>
                  <a:cxn ang="0">
                    <a:pos x="192" y="48"/>
                  </a:cxn>
                  <a:cxn ang="0">
                    <a:pos x="192" y="36"/>
                  </a:cxn>
                  <a:cxn ang="0">
                    <a:pos x="180" y="36"/>
                  </a:cxn>
                  <a:cxn ang="0">
                    <a:pos x="174" y="30"/>
                  </a:cxn>
                  <a:cxn ang="0">
                    <a:pos x="174" y="24"/>
                  </a:cxn>
                  <a:cxn ang="0">
                    <a:pos x="168" y="24"/>
                  </a:cxn>
                  <a:cxn ang="0">
                    <a:pos x="162" y="24"/>
                  </a:cxn>
                  <a:cxn ang="0">
                    <a:pos x="150" y="24"/>
                  </a:cxn>
                  <a:cxn ang="0">
                    <a:pos x="144" y="24"/>
                  </a:cxn>
                  <a:cxn ang="0">
                    <a:pos x="138" y="30"/>
                  </a:cxn>
                  <a:cxn ang="0">
                    <a:pos x="126" y="30"/>
                  </a:cxn>
                  <a:cxn ang="0">
                    <a:pos x="108" y="36"/>
                  </a:cxn>
                  <a:cxn ang="0">
                    <a:pos x="96" y="36"/>
                  </a:cxn>
                  <a:cxn ang="0">
                    <a:pos x="84" y="36"/>
                  </a:cxn>
                  <a:cxn ang="0">
                    <a:pos x="66" y="30"/>
                  </a:cxn>
                  <a:cxn ang="0">
                    <a:pos x="48" y="24"/>
                  </a:cxn>
                  <a:cxn ang="0">
                    <a:pos x="30" y="18"/>
                  </a:cxn>
                  <a:cxn ang="0">
                    <a:pos x="12" y="18"/>
                  </a:cxn>
                  <a:cxn ang="0">
                    <a:pos x="6" y="6"/>
                  </a:cxn>
                  <a:cxn ang="0">
                    <a:pos x="0" y="0"/>
                  </a:cxn>
                  <a:cxn ang="0">
                    <a:pos x="24" y="174"/>
                  </a:cxn>
                  <a:cxn ang="0">
                    <a:pos x="18" y="186"/>
                  </a:cxn>
                </a:cxnLst>
                <a:rect l="0" t="0" r="r" b="b"/>
                <a:pathLst>
                  <a:path w="192" h="210">
                    <a:moveTo>
                      <a:pt x="18" y="186"/>
                    </a:moveTo>
                    <a:lnTo>
                      <a:pt x="18" y="198"/>
                    </a:lnTo>
                    <a:lnTo>
                      <a:pt x="12" y="198"/>
                    </a:lnTo>
                    <a:lnTo>
                      <a:pt x="12" y="204"/>
                    </a:lnTo>
                    <a:lnTo>
                      <a:pt x="18" y="210"/>
                    </a:lnTo>
                    <a:lnTo>
                      <a:pt x="24" y="210"/>
                    </a:lnTo>
                    <a:lnTo>
                      <a:pt x="36" y="204"/>
                    </a:lnTo>
                    <a:lnTo>
                      <a:pt x="42" y="204"/>
                    </a:lnTo>
                    <a:lnTo>
                      <a:pt x="54" y="210"/>
                    </a:lnTo>
                    <a:lnTo>
                      <a:pt x="60" y="204"/>
                    </a:lnTo>
                    <a:lnTo>
                      <a:pt x="66" y="198"/>
                    </a:lnTo>
                    <a:lnTo>
                      <a:pt x="72" y="192"/>
                    </a:lnTo>
                    <a:lnTo>
                      <a:pt x="78" y="186"/>
                    </a:lnTo>
                    <a:lnTo>
                      <a:pt x="84" y="174"/>
                    </a:lnTo>
                    <a:lnTo>
                      <a:pt x="90" y="168"/>
                    </a:lnTo>
                    <a:lnTo>
                      <a:pt x="96" y="168"/>
                    </a:lnTo>
                    <a:lnTo>
                      <a:pt x="102" y="168"/>
                    </a:lnTo>
                    <a:lnTo>
                      <a:pt x="120" y="168"/>
                    </a:lnTo>
                    <a:lnTo>
                      <a:pt x="132" y="174"/>
                    </a:lnTo>
                    <a:lnTo>
                      <a:pt x="138" y="180"/>
                    </a:lnTo>
                    <a:lnTo>
                      <a:pt x="144" y="180"/>
                    </a:lnTo>
                    <a:lnTo>
                      <a:pt x="144" y="174"/>
                    </a:lnTo>
                    <a:lnTo>
                      <a:pt x="150" y="174"/>
                    </a:lnTo>
                    <a:lnTo>
                      <a:pt x="144" y="174"/>
                    </a:lnTo>
                    <a:lnTo>
                      <a:pt x="192" y="48"/>
                    </a:lnTo>
                    <a:lnTo>
                      <a:pt x="192" y="36"/>
                    </a:lnTo>
                    <a:lnTo>
                      <a:pt x="180" y="36"/>
                    </a:lnTo>
                    <a:lnTo>
                      <a:pt x="174" y="30"/>
                    </a:lnTo>
                    <a:lnTo>
                      <a:pt x="174" y="24"/>
                    </a:lnTo>
                    <a:lnTo>
                      <a:pt x="168" y="24"/>
                    </a:lnTo>
                    <a:lnTo>
                      <a:pt x="162" y="24"/>
                    </a:lnTo>
                    <a:lnTo>
                      <a:pt x="150" y="24"/>
                    </a:lnTo>
                    <a:lnTo>
                      <a:pt x="144" y="24"/>
                    </a:lnTo>
                    <a:lnTo>
                      <a:pt x="138" y="30"/>
                    </a:lnTo>
                    <a:lnTo>
                      <a:pt x="126" y="30"/>
                    </a:lnTo>
                    <a:lnTo>
                      <a:pt x="108" y="36"/>
                    </a:lnTo>
                    <a:lnTo>
                      <a:pt x="96" y="36"/>
                    </a:lnTo>
                    <a:lnTo>
                      <a:pt x="84" y="36"/>
                    </a:lnTo>
                    <a:lnTo>
                      <a:pt x="66" y="30"/>
                    </a:lnTo>
                    <a:lnTo>
                      <a:pt x="48" y="24"/>
                    </a:lnTo>
                    <a:lnTo>
                      <a:pt x="30" y="18"/>
                    </a:lnTo>
                    <a:lnTo>
                      <a:pt x="12" y="18"/>
                    </a:lnTo>
                    <a:lnTo>
                      <a:pt x="6" y="6"/>
                    </a:lnTo>
                    <a:lnTo>
                      <a:pt x="0" y="0"/>
                    </a:lnTo>
                    <a:lnTo>
                      <a:pt x="24" y="174"/>
                    </a:lnTo>
                    <a:lnTo>
                      <a:pt x="18" y="186"/>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95" name="Freeform 766">
                <a:extLst>
                  <a:ext uri="{FF2B5EF4-FFF2-40B4-BE49-F238E27FC236}">
                    <a16:creationId xmlns:a16="http://schemas.microsoft.com/office/drawing/2014/main" xmlns="" id="{8FE76888-E379-0F46-81DA-2AD11E3EF1C1}"/>
                  </a:ext>
                </a:extLst>
              </p:cNvPr>
              <p:cNvSpPr>
                <a:spLocks/>
              </p:cNvSpPr>
              <p:nvPr/>
            </p:nvSpPr>
            <p:spPr bwMode="auto">
              <a:xfrm>
                <a:off x="9567956" y="5009450"/>
                <a:ext cx="183487" cy="237454"/>
              </a:xfrm>
              <a:custGeom>
                <a:avLst/>
                <a:gdLst/>
                <a:ahLst/>
                <a:cxnLst>
                  <a:cxn ang="0">
                    <a:pos x="36" y="258"/>
                  </a:cxn>
                  <a:cxn ang="0">
                    <a:pos x="0" y="66"/>
                  </a:cxn>
                  <a:cxn ang="0">
                    <a:pos x="66" y="54"/>
                  </a:cxn>
                  <a:cxn ang="0">
                    <a:pos x="84" y="48"/>
                  </a:cxn>
                  <a:cxn ang="0">
                    <a:pos x="174" y="0"/>
                  </a:cxn>
                  <a:cxn ang="0">
                    <a:pos x="180" y="36"/>
                  </a:cxn>
                  <a:cxn ang="0">
                    <a:pos x="204" y="210"/>
                  </a:cxn>
                  <a:cxn ang="0">
                    <a:pos x="198" y="222"/>
                  </a:cxn>
                  <a:cxn ang="0">
                    <a:pos x="84" y="240"/>
                  </a:cxn>
                  <a:cxn ang="0">
                    <a:pos x="78" y="240"/>
                  </a:cxn>
                  <a:cxn ang="0">
                    <a:pos x="72" y="240"/>
                  </a:cxn>
                  <a:cxn ang="0">
                    <a:pos x="66" y="246"/>
                  </a:cxn>
                  <a:cxn ang="0">
                    <a:pos x="66" y="252"/>
                  </a:cxn>
                  <a:cxn ang="0">
                    <a:pos x="72" y="258"/>
                  </a:cxn>
                  <a:cxn ang="0">
                    <a:pos x="66" y="258"/>
                  </a:cxn>
                  <a:cxn ang="0">
                    <a:pos x="60" y="264"/>
                  </a:cxn>
                  <a:cxn ang="0">
                    <a:pos x="54" y="264"/>
                  </a:cxn>
                  <a:cxn ang="0">
                    <a:pos x="48" y="264"/>
                  </a:cxn>
                  <a:cxn ang="0">
                    <a:pos x="42" y="258"/>
                  </a:cxn>
                  <a:cxn ang="0">
                    <a:pos x="36" y="258"/>
                  </a:cxn>
                </a:cxnLst>
                <a:rect l="0" t="0" r="r" b="b"/>
                <a:pathLst>
                  <a:path w="204" h="264">
                    <a:moveTo>
                      <a:pt x="36" y="258"/>
                    </a:moveTo>
                    <a:lnTo>
                      <a:pt x="0" y="66"/>
                    </a:lnTo>
                    <a:lnTo>
                      <a:pt x="66" y="54"/>
                    </a:lnTo>
                    <a:lnTo>
                      <a:pt x="84" y="48"/>
                    </a:lnTo>
                    <a:lnTo>
                      <a:pt x="174" y="0"/>
                    </a:lnTo>
                    <a:lnTo>
                      <a:pt x="180" y="36"/>
                    </a:lnTo>
                    <a:lnTo>
                      <a:pt x="204" y="210"/>
                    </a:lnTo>
                    <a:lnTo>
                      <a:pt x="198" y="222"/>
                    </a:lnTo>
                    <a:lnTo>
                      <a:pt x="84" y="240"/>
                    </a:lnTo>
                    <a:lnTo>
                      <a:pt x="78" y="240"/>
                    </a:lnTo>
                    <a:lnTo>
                      <a:pt x="72" y="240"/>
                    </a:lnTo>
                    <a:lnTo>
                      <a:pt x="66" y="246"/>
                    </a:lnTo>
                    <a:lnTo>
                      <a:pt x="66" y="252"/>
                    </a:lnTo>
                    <a:lnTo>
                      <a:pt x="72" y="258"/>
                    </a:lnTo>
                    <a:lnTo>
                      <a:pt x="66" y="258"/>
                    </a:lnTo>
                    <a:lnTo>
                      <a:pt x="60" y="264"/>
                    </a:lnTo>
                    <a:lnTo>
                      <a:pt x="54" y="264"/>
                    </a:lnTo>
                    <a:lnTo>
                      <a:pt x="48" y="264"/>
                    </a:lnTo>
                    <a:lnTo>
                      <a:pt x="42" y="258"/>
                    </a:lnTo>
                    <a:lnTo>
                      <a:pt x="36" y="258"/>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96" name="Freeform 791">
                <a:extLst>
                  <a:ext uri="{FF2B5EF4-FFF2-40B4-BE49-F238E27FC236}">
                    <a16:creationId xmlns:a16="http://schemas.microsoft.com/office/drawing/2014/main" xmlns="" id="{CB65ED12-5D43-E24F-9CF5-CDBAF93B74CB}"/>
                  </a:ext>
                </a:extLst>
              </p:cNvPr>
              <p:cNvSpPr>
                <a:spLocks/>
              </p:cNvSpPr>
              <p:nvPr/>
            </p:nvSpPr>
            <p:spPr bwMode="auto">
              <a:xfrm>
                <a:off x="8974322" y="5263094"/>
                <a:ext cx="194280" cy="167297"/>
              </a:xfrm>
              <a:custGeom>
                <a:avLst/>
                <a:gdLst/>
                <a:ahLst/>
                <a:cxnLst>
                  <a:cxn ang="0">
                    <a:pos x="102" y="186"/>
                  </a:cxn>
                  <a:cxn ang="0">
                    <a:pos x="108" y="180"/>
                  </a:cxn>
                  <a:cxn ang="0">
                    <a:pos x="108" y="174"/>
                  </a:cxn>
                  <a:cxn ang="0">
                    <a:pos x="114" y="168"/>
                  </a:cxn>
                  <a:cxn ang="0">
                    <a:pos x="126" y="168"/>
                  </a:cxn>
                  <a:cxn ang="0">
                    <a:pos x="156" y="168"/>
                  </a:cxn>
                  <a:cxn ang="0">
                    <a:pos x="168" y="168"/>
                  </a:cxn>
                  <a:cxn ang="0">
                    <a:pos x="216" y="126"/>
                  </a:cxn>
                  <a:cxn ang="0">
                    <a:pos x="186" y="90"/>
                  </a:cxn>
                  <a:cxn ang="0">
                    <a:pos x="186" y="60"/>
                  </a:cxn>
                  <a:cxn ang="0">
                    <a:pos x="174" y="48"/>
                  </a:cxn>
                  <a:cxn ang="0">
                    <a:pos x="192" y="24"/>
                  </a:cxn>
                  <a:cxn ang="0">
                    <a:pos x="192" y="18"/>
                  </a:cxn>
                  <a:cxn ang="0">
                    <a:pos x="180" y="12"/>
                  </a:cxn>
                  <a:cxn ang="0">
                    <a:pos x="174" y="12"/>
                  </a:cxn>
                  <a:cxn ang="0">
                    <a:pos x="168" y="12"/>
                  </a:cxn>
                  <a:cxn ang="0">
                    <a:pos x="162" y="12"/>
                  </a:cxn>
                  <a:cxn ang="0">
                    <a:pos x="156" y="6"/>
                  </a:cxn>
                  <a:cxn ang="0">
                    <a:pos x="150" y="6"/>
                  </a:cxn>
                  <a:cxn ang="0">
                    <a:pos x="138" y="6"/>
                  </a:cxn>
                  <a:cxn ang="0">
                    <a:pos x="132" y="6"/>
                  </a:cxn>
                  <a:cxn ang="0">
                    <a:pos x="126" y="6"/>
                  </a:cxn>
                  <a:cxn ang="0">
                    <a:pos x="120" y="0"/>
                  </a:cxn>
                  <a:cxn ang="0">
                    <a:pos x="114" y="6"/>
                  </a:cxn>
                  <a:cxn ang="0">
                    <a:pos x="102" y="12"/>
                  </a:cxn>
                  <a:cxn ang="0">
                    <a:pos x="96" y="18"/>
                  </a:cxn>
                  <a:cxn ang="0">
                    <a:pos x="90" y="30"/>
                  </a:cxn>
                  <a:cxn ang="0">
                    <a:pos x="90" y="36"/>
                  </a:cxn>
                  <a:cxn ang="0">
                    <a:pos x="78" y="48"/>
                  </a:cxn>
                  <a:cxn ang="0">
                    <a:pos x="66" y="54"/>
                  </a:cxn>
                  <a:cxn ang="0">
                    <a:pos x="48" y="54"/>
                  </a:cxn>
                  <a:cxn ang="0">
                    <a:pos x="36" y="60"/>
                  </a:cxn>
                  <a:cxn ang="0">
                    <a:pos x="18" y="66"/>
                  </a:cxn>
                  <a:cxn ang="0">
                    <a:pos x="12" y="78"/>
                  </a:cxn>
                  <a:cxn ang="0">
                    <a:pos x="6" y="102"/>
                  </a:cxn>
                  <a:cxn ang="0">
                    <a:pos x="0" y="114"/>
                  </a:cxn>
                  <a:cxn ang="0">
                    <a:pos x="6" y="120"/>
                  </a:cxn>
                  <a:cxn ang="0">
                    <a:pos x="42" y="144"/>
                  </a:cxn>
                  <a:cxn ang="0">
                    <a:pos x="48" y="144"/>
                  </a:cxn>
                  <a:cxn ang="0">
                    <a:pos x="102" y="186"/>
                  </a:cxn>
                </a:cxnLst>
                <a:rect l="0" t="0" r="r" b="b"/>
                <a:pathLst>
                  <a:path w="216" h="186">
                    <a:moveTo>
                      <a:pt x="102" y="186"/>
                    </a:moveTo>
                    <a:lnTo>
                      <a:pt x="108" y="180"/>
                    </a:lnTo>
                    <a:lnTo>
                      <a:pt x="108" y="174"/>
                    </a:lnTo>
                    <a:lnTo>
                      <a:pt x="114" y="168"/>
                    </a:lnTo>
                    <a:lnTo>
                      <a:pt x="126" y="168"/>
                    </a:lnTo>
                    <a:lnTo>
                      <a:pt x="156" y="168"/>
                    </a:lnTo>
                    <a:lnTo>
                      <a:pt x="168" y="168"/>
                    </a:lnTo>
                    <a:lnTo>
                      <a:pt x="216" y="126"/>
                    </a:lnTo>
                    <a:lnTo>
                      <a:pt x="186" y="90"/>
                    </a:lnTo>
                    <a:lnTo>
                      <a:pt x="186" y="60"/>
                    </a:lnTo>
                    <a:lnTo>
                      <a:pt x="174" y="48"/>
                    </a:lnTo>
                    <a:lnTo>
                      <a:pt x="192" y="24"/>
                    </a:lnTo>
                    <a:lnTo>
                      <a:pt x="192" y="18"/>
                    </a:lnTo>
                    <a:lnTo>
                      <a:pt x="180" y="12"/>
                    </a:lnTo>
                    <a:lnTo>
                      <a:pt x="174" y="12"/>
                    </a:lnTo>
                    <a:lnTo>
                      <a:pt x="168" y="12"/>
                    </a:lnTo>
                    <a:lnTo>
                      <a:pt x="162" y="12"/>
                    </a:lnTo>
                    <a:lnTo>
                      <a:pt x="156" y="6"/>
                    </a:lnTo>
                    <a:lnTo>
                      <a:pt x="150" y="6"/>
                    </a:lnTo>
                    <a:lnTo>
                      <a:pt x="138" y="6"/>
                    </a:lnTo>
                    <a:lnTo>
                      <a:pt x="132" y="6"/>
                    </a:lnTo>
                    <a:lnTo>
                      <a:pt x="126" y="6"/>
                    </a:lnTo>
                    <a:lnTo>
                      <a:pt x="120" y="0"/>
                    </a:lnTo>
                    <a:lnTo>
                      <a:pt x="114" y="6"/>
                    </a:lnTo>
                    <a:lnTo>
                      <a:pt x="102" y="12"/>
                    </a:lnTo>
                    <a:lnTo>
                      <a:pt x="96" y="18"/>
                    </a:lnTo>
                    <a:lnTo>
                      <a:pt x="90" y="30"/>
                    </a:lnTo>
                    <a:lnTo>
                      <a:pt x="90" y="36"/>
                    </a:lnTo>
                    <a:lnTo>
                      <a:pt x="78" y="48"/>
                    </a:lnTo>
                    <a:lnTo>
                      <a:pt x="66" y="54"/>
                    </a:lnTo>
                    <a:lnTo>
                      <a:pt x="48" y="54"/>
                    </a:lnTo>
                    <a:lnTo>
                      <a:pt x="36" y="60"/>
                    </a:lnTo>
                    <a:lnTo>
                      <a:pt x="18" y="66"/>
                    </a:lnTo>
                    <a:lnTo>
                      <a:pt x="12" y="78"/>
                    </a:lnTo>
                    <a:lnTo>
                      <a:pt x="6" y="102"/>
                    </a:lnTo>
                    <a:lnTo>
                      <a:pt x="0" y="114"/>
                    </a:lnTo>
                    <a:lnTo>
                      <a:pt x="6" y="120"/>
                    </a:lnTo>
                    <a:lnTo>
                      <a:pt x="42" y="144"/>
                    </a:lnTo>
                    <a:lnTo>
                      <a:pt x="48" y="144"/>
                    </a:lnTo>
                    <a:lnTo>
                      <a:pt x="102" y="186"/>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97" name="Freeform 797">
                <a:extLst>
                  <a:ext uri="{FF2B5EF4-FFF2-40B4-BE49-F238E27FC236}">
                    <a16:creationId xmlns:a16="http://schemas.microsoft.com/office/drawing/2014/main" xmlns="" id="{CDA1A879-5863-8143-B9B4-C549B9AC483C}"/>
                  </a:ext>
                </a:extLst>
              </p:cNvPr>
              <p:cNvSpPr>
                <a:spLocks/>
              </p:cNvSpPr>
              <p:nvPr/>
            </p:nvSpPr>
            <p:spPr bwMode="auto">
              <a:xfrm>
                <a:off x="9130825" y="5209127"/>
                <a:ext cx="259040" cy="178090"/>
              </a:xfrm>
              <a:custGeom>
                <a:avLst/>
                <a:gdLst/>
                <a:ahLst/>
                <a:cxnLst>
                  <a:cxn ang="0">
                    <a:pos x="288" y="186"/>
                  </a:cxn>
                  <a:cxn ang="0">
                    <a:pos x="288" y="174"/>
                  </a:cxn>
                  <a:cxn ang="0">
                    <a:pos x="288" y="168"/>
                  </a:cxn>
                  <a:cxn ang="0">
                    <a:pos x="282" y="162"/>
                  </a:cxn>
                  <a:cxn ang="0">
                    <a:pos x="276" y="162"/>
                  </a:cxn>
                  <a:cxn ang="0">
                    <a:pos x="270" y="156"/>
                  </a:cxn>
                  <a:cxn ang="0">
                    <a:pos x="276" y="150"/>
                  </a:cxn>
                  <a:cxn ang="0">
                    <a:pos x="276" y="144"/>
                  </a:cxn>
                  <a:cxn ang="0">
                    <a:pos x="282" y="144"/>
                  </a:cxn>
                  <a:cxn ang="0">
                    <a:pos x="282" y="138"/>
                  </a:cxn>
                  <a:cxn ang="0">
                    <a:pos x="282" y="126"/>
                  </a:cxn>
                  <a:cxn ang="0">
                    <a:pos x="276" y="120"/>
                  </a:cxn>
                  <a:cxn ang="0">
                    <a:pos x="270" y="114"/>
                  </a:cxn>
                  <a:cxn ang="0">
                    <a:pos x="264" y="114"/>
                  </a:cxn>
                  <a:cxn ang="0">
                    <a:pos x="258" y="114"/>
                  </a:cxn>
                  <a:cxn ang="0">
                    <a:pos x="252" y="120"/>
                  </a:cxn>
                  <a:cxn ang="0">
                    <a:pos x="252" y="126"/>
                  </a:cxn>
                  <a:cxn ang="0">
                    <a:pos x="246" y="132"/>
                  </a:cxn>
                  <a:cxn ang="0">
                    <a:pos x="234" y="126"/>
                  </a:cxn>
                  <a:cxn ang="0">
                    <a:pos x="228" y="120"/>
                  </a:cxn>
                  <a:cxn ang="0">
                    <a:pos x="228" y="114"/>
                  </a:cxn>
                  <a:cxn ang="0">
                    <a:pos x="222" y="102"/>
                  </a:cxn>
                  <a:cxn ang="0">
                    <a:pos x="228" y="96"/>
                  </a:cxn>
                  <a:cxn ang="0">
                    <a:pos x="228" y="90"/>
                  </a:cxn>
                  <a:cxn ang="0">
                    <a:pos x="228" y="78"/>
                  </a:cxn>
                  <a:cxn ang="0">
                    <a:pos x="222" y="66"/>
                  </a:cxn>
                  <a:cxn ang="0">
                    <a:pos x="216" y="60"/>
                  </a:cxn>
                  <a:cxn ang="0">
                    <a:pos x="210" y="60"/>
                  </a:cxn>
                  <a:cxn ang="0">
                    <a:pos x="204" y="66"/>
                  </a:cxn>
                  <a:cxn ang="0">
                    <a:pos x="198" y="72"/>
                  </a:cxn>
                  <a:cxn ang="0">
                    <a:pos x="192" y="72"/>
                  </a:cxn>
                  <a:cxn ang="0">
                    <a:pos x="186" y="66"/>
                  </a:cxn>
                  <a:cxn ang="0">
                    <a:pos x="192" y="54"/>
                  </a:cxn>
                  <a:cxn ang="0">
                    <a:pos x="198" y="48"/>
                  </a:cxn>
                  <a:cxn ang="0">
                    <a:pos x="198" y="36"/>
                  </a:cxn>
                  <a:cxn ang="0">
                    <a:pos x="204" y="30"/>
                  </a:cxn>
                  <a:cxn ang="0">
                    <a:pos x="198" y="24"/>
                  </a:cxn>
                  <a:cxn ang="0">
                    <a:pos x="192" y="18"/>
                  </a:cxn>
                  <a:cxn ang="0">
                    <a:pos x="180" y="18"/>
                  </a:cxn>
                  <a:cxn ang="0">
                    <a:pos x="174" y="24"/>
                  </a:cxn>
                  <a:cxn ang="0">
                    <a:pos x="168" y="24"/>
                  </a:cxn>
                  <a:cxn ang="0">
                    <a:pos x="162" y="24"/>
                  </a:cxn>
                  <a:cxn ang="0">
                    <a:pos x="162" y="18"/>
                  </a:cxn>
                  <a:cxn ang="0">
                    <a:pos x="162" y="6"/>
                  </a:cxn>
                  <a:cxn ang="0">
                    <a:pos x="162" y="0"/>
                  </a:cxn>
                  <a:cxn ang="0">
                    <a:pos x="108" y="12"/>
                  </a:cxn>
                  <a:cxn ang="0">
                    <a:pos x="60" y="60"/>
                  </a:cxn>
                  <a:cxn ang="0">
                    <a:pos x="42" y="78"/>
                  </a:cxn>
                  <a:cxn ang="0">
                    <a:pos x="24" y="78"/>
                  </a:cxn>
                  <a:cxn ang="0">
                    <a:pos x="18" y="84"/>
                  </a:cxn>
                  <a:cxn ang="0">
                    <a:pos x="0" y="108"/>
                  </a:cxn>
                  <a:cxn ang="0">
                    <a:pos x="12" y="120"/>
                  </a:cxn>
                  <a:cxn ang="0">
                    <a:pos x="12" y="150"/>
                  </a:cxn>
                  <a:cxn ang="0">
                    <a:pos x="42" y="186"/>
                  </a:cxn>
                  <a:cxn ang="0">
                    <a:pos x="210" y="198"/>
                  </a:cxn>
                  <a:cxn ang="0">
                    <a:pos x="216" y="198"/>
                  </a:cxn>
                  <a:cxn ang="0">
                    <a:pos x="270" y="168"/>
                  </a:cxn>
                  <a:cxn ang="0">
                    <a:pos x="276" y="186"/>
                  </a:cxn>
                  <a:cxn ang="0">
                    <a:pos x="282" y="186"/>
                  </a:cxn>
                  <a:cxn ang="0">
                    <a:pos x="288" y="186"/>
                  </a:cxn>
                </a:cxnLst>
                <a:rect l="0" t="0" r="r" b="b"/>
                <a:pathLst>
                  <a:path w="288" h="198">
                    <a:moveTo>
                      <a:pt x="288" y="186"/>
                    </a:moveTo>
                    <a:lnTo>
                      <a:pt x="288" y="174"/>
                    </a:lnTo>
                    <a:lnTo>
                      <a:pt x="288" y="168"/>
                    </a:lnTo>
                    <a:lnTo>
                      <a:pt x="282" y="162"/>
                    </a:lnTo>
                    <a:lnTo>
                      <a:pt x="276" y="162"/>
                    </a:lnTo>
                    <a:lnTo>
                      <a:pt x="270" y="156"/>
                    </a:lnTo>
                    <a:lnTo>
                      <a:pt x="276" y="150"/>
                    </a:lnTo>
                    <a:lnTo>
                      <a:pt x="276" y="144"/>
                    </a:lnTo>
                    <a:lnTo>
                      <a:pt x="282" y="144"/>
                    </a:lnTo>
                    <a:lnTo>
                      <a:pt x="282" y="138"/>
                    </a:lnTo>
                    <a:lnTo>
                      <a:pt x="282" y="126"/>
                    </a:lnTo>
                    <a:lnTo>
                      <a:pt x="276" y="120"/>
                    </a:lnTo>
                    <a:lnTo>
                      <a:pt x="270" y="114"/>
                    </a:lnTo>
                    <a:lnTo>
                      <a:pt x="264" y="114"/>
                    </a:lnTo>
                    <a:lnTo>
                      <a:pt x="258" y="114"/>
                    </a:lnTo>
                    <a:lnTo>
                      <a:pt x="252" y="120"/>
                    </a:lnTo>
                    <a:lnTo>
                      <a:pt x="252" y="126"/>
                    </a:lnTo>
                    <a:lnTo>
                      <a:pt x="246" y="132"/>
                    </a:lnTo>
                    <a:lnTo>
                      <a:pt x="234" y="126"/>
                    </a:lnTo>
                    <a:lnTo>
                      <a:pt x="228" y="120"/>
                    </a:lnTo>
                    <a:lnTo>
                      <a:pt x="228" y="114"/>
                    </a:lnTo>
                    <a:lnTo>
                      <a:pt x="222" y="102"/>
                    </a:lnTo>
                    <a:lnTo>
                      <a:pt x="228" y="96"/>
                    </a:lnTo>
                    <a:lnTo>
                      <a:pt x="228" y="90"/>
                    </a:lnTo>
                    <a:lnTo>
                      <a:pt x="228" y="78"/>
                    </a:lnTo>
                    <a:lnTo>
                      <a:pt x="222" y="66"/>
                    </a:lnTo>
                    <a:lnTo>
                      <a:pt x="216" y="60"/>
                    </a:lnTo>
                    <a:lnTo>
                      <a:pt x="210" y="60"/>
                    </a:lnTo>
                    <a:lnTo>
                      <a:pt x="204" y="66"/>
                    </a:lnTo>
                    <a:lnTo>
                      <a:pt x="198" y="72"/>
                    </a:lnTo>
                    <a:lnTo>
                      <a:pt x="192" y="72"/>
                    </a:lnTo>
                    <a:lnTo>
                      <a:pt x="186" y="66"/>
                    </a:lnTo>
                    <a:lnTo>
                      <a:pt x="192" y="54"/>
                    </a:lnTo>
                    <a:lnTo>
                      <a:pt x="198" y="48"/>
                    </a:lnTo>
                    <a:lnTo>
                      <a:pt x="198" y="36"/>
                    </a:lnTo>
                    <a:lnTo>
                      <a:pt x="204" y="30"/>
                    </a:lnTo>
                    <a:lnTo>
                      <a:pt x="198" y="24"/>
                    </a:lnTo>
                    <a:lnTo>
                      <a:pt x="192" y="18"/>
                    </a:lnTo>
                    <a:lnTo>
                      <a:pt x="180" y="18"/>
                    </a:lnTo>
                    <a:lnTo>
                      <a:pt x="174" y="24"/>
                    </a:lnTo>
                    <a:lnTo>
                      <a:pt x="168" y="24"/>
                    </a:lnTo>
                    <a:lnTo>
                      <a:pt x="162" y="24"/>
                    </a:lnTo>
                    <a:lnTo>
                      <a:pt x="162" y="18"/>
                    </a:lnTo>
                    <a:lnTo>
                      <a:pt x="162" y="6"/>
                    </a:lnTo>
                    <a:lnTo>
                      <a:pt x="162" y="0"/>
                    </a:lnTo>
                    <a:lnTo>
                      <a:pt x="108" y="12"/>
                    </a:lnTo>
                    <a:lnTo>
                      <a:pt x="60" y="60"/>
                    </a:lnTo>
                    <a:lnTo>
                      <a:pt x="42" y="78"/>
                    </a:lnTo>
                    <a:lnTo>
                      <a:pt x="24" y="78"/>
                    </a:lnTo>
                    <a:lnTo>
                      <a:pt x="18" y="84"/>
                    </a:lnTo>
                    <a:lnTo>
                      <a:pt x="0" y="108"/>
                    </a:lnTo>
                    <a:lnTo>
                      <a:pt x="12" y="120"/>
                    </a:lnTo>
                    <a:lnTo>
                      <a:pt x="12" y="150"/>
                    </a:lnTo>
                    <a:lnTo>
                      <a:pt x="42" y="186"/>
                    </a:lnTo>
                    <a:lnTo>
                      <a:pt x="210" y="198"/>
                    </a:lnTo>
                    <a:lnTo>
                      <a:pt x="216" y="198"/>
                    </a:lnTo>
                    <a:lnTo>
                      <a:pt x="270" y="168"/>
                    </a:lnTo>
                    <a:lnTo>
                      <a:pt x="276" y="186"/>
                    </a:lnTo>
                    <a:lnTo>
                      <a:pt x="282" y="186"/>
                    </a:lnTo>
                    <a:lnTo>
                      <a:pt x="288" y="186"/>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98" name="Freeform 824">
                <a:extLst>
                  <a:ext uri="{FF2B5EF4-FFF2-40B4-BE49-F238E27FC236}">
                    <a16:creationId xmlns:a16="http://schemas.microsoft.com/office/drawing/2014/main" xmlns="" id="{66EBA386-C5A2-9549-9280-ECD238C0CA26}"/>
                  </a:ext>
                </a:extLst>
              </p:cNvPr>
              <p:cNvSpPr>
                <a:spLocks/>
              </p:cNvSpPr>
              <p:nvPr/>
            </p:nvSpPr>
            <p:spPr bwMode="auto">
              <a:xfrm>
                <a:off x="9012098" y="5980851"/>
                <a:ext cx="280627" cy="199677"/>
              </a:xfrm>
              <a:custGeom>
                <a:avLst/>
                <a:gdLst/>
                <a:ahLst/>
                <a:cxnLst>
                  <a:cxn ang="0">
                    <a:pos x="132" y="204"/>
                  </a:cxn>
                  <a:cxn ang="0">
                    <a:pos x="120" y="180"/>
                  </a:cxn>
                  <a:cxn ang="0">
                    <a:pos x="0" y="42"/>
                  </a:cxn>
                  <a:cxn ang="0">
                    <a:pos x="6" y="18"/>
                  </a:cxn>
                  <a:cxn ang="0">
                    <a:pos x="18" y="24"/>
                  </a:cxn>
                  <a:cxn ang="0">
                    <a:pos x="36" y="24"/>
                  </a:cxn>
                  <a:cxn ang="0">
                    <a:pos x="42" y="12"/>
                  </a:cxn>
                  <a:cxn ang="0">
                    <a:pos x="54" y="0"/>
                  </a:cxn>
                  <a:cxn ang="0">
                    <a:pos x="60" y="12"/>
                  </a:cxn>
                  <a:cxn ang="0">
                    <a:pos x="66" y="18"/>
                  </a:cxn>
                  <a:cxn ang="0">
                    <a:pos x="78" y="12"/>
                  </a:cxn>
                  <a:cxn ang="0">
                    <a:pos x="90" y="6"/>
                  </a:cxn>
                  <a:cxn ang="0">
                    <a:pos x="108" y="6"/>
                  </a:cxn>
                  <a:cxn ang="0">
                    <a:pos x="120" y="12"/>
                  </a:cxn>
                  <a:cxn ang="0">
                    <a:pos x="138" y="12"/>
                  </a:cxn>
                  <a:cxn ang="0">
                    <a:pos x="150" y="12"/>
                  </a:cxn>
                  <a:cxn ang="0">
                    <a:pos x="168" y="24"/>
                  </a:cxn>
                  <a:cxn ang="0">
                    <a:pos x="198" y="42"/>
                  </a:cxn>
                  <a:cxn ang="0">
                    <a:pos x="216" y="42"/>
                  </a:cxn>
                  <a:cxn ang="0">
                    <a:pos x="234" y="30"/>
                  </a:cxn>
                  <a:cxn ang="0">
                    <a:pos x="252" y="18"/>
                  </a:cxn>
                  <a:cxn ang="0">
                    <a:pos x="258" y="12"/>
                  </a:cxn>
                  <a:cxn ang="0">
                    <a:pos x="276" y="18"/>
                  </a:cxn>
                  <a:cxn ang="0">
                    <a:pos x="282" y="30"/>
                  </a:cxn>
                  <a:cxn ang="0">
                    <a:pos x="300" y="36"/>
                  </a:cxn>
                  <a:cxn ang="0">
                    <a:pos x="306" y="48"/>
                  </a:cxn>
                  <a:cxn ang="0">
                    <a:pos x="312" y="54"/>
                  </a:cxn>
                  <a:cxn ang="0">
                    <a:pos x="306" y="66"/>
                  </a:cxn>
                  <a:cxn ang="0">
                    <a:pos x="294" y="66"/>
                  </a:cxn>
                  <a:cxn ang="0">
                    <a:pos x="282" y="78"/>
                  </a:cxn>
                  <a:cxn ang="0">
                    <a:pos x="276" y="96"/>
                  </a:cxn>
                  <a:cxn ang="0">
                    <a:pos x="252" y="132"/>
                  </a:cxn>
                  <a:cxn ang="0">
                    <a:pos x="246" y="150"/>
                  </a:cxn>
                  <a:cxn ang="0">
                    <a:pos x="240" y="162"/>
                  </a:cxn>
                  <a:cxn ang="0">
                    <a:pos x="228" y="168"/>
                  </a:cxn>
                  <a:cxn ang="0">
                    <a:pos x="198" y="168"/>
                  </a:cxn>
                  <a:cxn ang="0">
                    <a:pos x="174" y="186"/>
                  </a:cxn>
                  <a:cxn ang="0">
                    <a:pos x="144" y="222"/>
                  </a:cxn>
                </a:cxnLst>
                <a:rect l="0" t="0" r="r" b="b"/>
                <a:pathLst>
                  <a:path w="312" h="222">
                    <a:moveTo>
                      <a:pt x="144" y="222"/>
                    </a:moveTo>
                    <a:lnTo>
                      <a:pt x="132" y="204"/>
                    </a:lnTo>
                    <a:lnTo>
                      <a:pt x="126" y="186"/>
                    </a:lnTo>
                    <a:lnTo>
                      <a:pt x="120" y="180"/>
                    </a:lnTo>
                    <a:lnTo>
                      <a:pt x="66" y="96"/>
                    </a:lnTo>
                    <a:lnTo>
                      <a:pt x="0" y="42"/>
                    </a:lnTo>
                    <a:lnTo>
                      <a:pt x="0" y="12"/>
                    </a:lnTo>
                    <a:lnTo>
                      <a:pt x="6" y="18"/>
                    </a:lnTo>
                    <a:lnTo>
                      <a:pt x="12" y="24"/>
                    </a:lnTo>
                    <a:lnTo>
                      <a:pt x="18" y="24"/>
                    </a:lnTo>
                    <a:lnTo>
                      <a:pt x="30" y="24"/>
                    </a:lnTo>
                    <a:lnTo>
                      <a:pt x="36" y="24"/>
                    </a:lnTo>
                    <a:lnTo>
                      <a:pt x="42" y="18"/>
                    </a:lnTo>
                    <a:lnTo>
                      <a:pt x="42" y="12"/>
                    </a:lnTo>
                    <a:lnTo>
                      <a:pt x="48" y="6"/>
                    </a:lnTo>
                    <a:lnTo>
                      <a:pt x="54" y="0"/>
                    </a:lnTo>
                    <a:lnTo>
                      <a:pt x="54" y="6"/>
                    </a:lnTo>
                    <a:lnTo>
                      <a:pt x="60" y="12"/>
                    </a:lnTo>
                    <a:lnTo>
                      <a:pt x="60" y="18"/>
                    </a:lnTo>
                    <a:lnTo>
                      <a:pt x="66" y="18"/>
                    </a:lnTo>
                    <a:lnTo>
                      <a:pt x="72" y="18"/>
                    </a:lnTo>
                    <a:lnTo>
                      <a:pt x="78" y="12"/>
                    </a:lnTo>
                    <a:lnTo>
                      <a:pt x="84" y="6"/>
                    </a:lnTo>
                    <a:lnTo>
                      <a:pt x="90" y="6"/>
                    </a:lnTo>
                    <a:lnTo>
                      <a:pt x="96" y="6"/>
                    </a:lnTo>
                    <a:lnTo>
                      <a:pt x="108" y="6"/>
                    </a:lnTo>
                    <a:lnTo>
                      <a:pt x="114" y="6"/>
                    </a:lnTo>
                    <a:lnTo>
                      <a:pt x="120" y="12"/>
                    </a:lnTo>
                    <a:lnTo>
                      <a:pt x="132" y="12"/>
                    </a:lnTo>
                    <a:lnTo>
                      <a:pt x="138" y="12"/>
                    </a:lnTo>
                    <a:lnTo>
                      <a:pt x="144" y="12"/>
                    </a:lnTo>
                    <a:lnTo>
                      <a:pt x="150" y="12"/>
                    </a:lnTo>
                    <a:lnTo>
                      <a:pt x="156" y="18"/>
                    </a:lnTo>
                    <a:lnTo>
                      <a:pt x="168" y="24"/>
                    </a:lnTo>
                    <a:lnTo>
                      <a:pt x="186" y="36"/>
                    </a:lnTo>
                    <a:lnTo>
                      <a:pt x="198" y="42"/>
                    </a:lnTo>
                    <a:lnTo>
                      <a:pt x="210" y="48"/>
                    </a:lnTo>
                    <a:lnTo>
                      <a:pt x="216" y="42"/>
                    </a:lnTo>
                    <a:lnTo>
                      <a:pt x="222" y="36"/>
                    </a:lnTo>
                    <a:lnTo>
                      <a:pt x="234" y="30"/>
                    </a:lnTo>
                    <a:lnTo>
                      <a:pt x="246" y="24"/>
                    </a:lnTo>
                    <a:lnTo>
                      <a:pt x="252" y="18"/>
                    </a:lnTo>
                    <a:lnTo>
                      <a:pt x="252" y="12"/>
                    </a:lnTo>
                    <a:lnTo>
                      <a:pt x="258" y="12"/>
                    </a:lnTo>
                    <a:lnTo>
                      <a:pt x="264" y="12"/>
                    </a:lnTo>
                    <a:lnTo>
                      <a:pt x="276" y="18"/>
                    </a:lnTo>
                    <a:lnTo>
                      <a:pt x="282" y="24"/>
                    </a:lnTo>
                    <a:lnTo>
                      <a:pt x="282" y="30"/>
                    </a:lnTo>
                    <a:lnTo>
                      <a:pt x="288" y="36"/>
                    </a:lnTo>
                    <a:lnTo>
                      <a:pt x="300" y="36"/>
                    </a:lnTo>
                    <a:lnTo>
                      <a:pt x="300" y="42"/>
                    </a:lnTo>
                    <a:lnTo>
                      <a:pt x="306" y="48"/>
                    </a:lnTo>
                    <a:lnTo>
                      <a:pt x="312" y="48"/>
                    </a:lnTo>
                    <a:lnTo>
                      <a:pt x="312" y="54"/>
                    </a:lnTo>
                    <a:lnTo>
                      <a:pt x="312" y="60"/>
                    </a:lnTo>
                    <a:lnTo>
                      <a:pt x="306" y="66"/>
                    </a:lnTo>
                    <a:lnTo>
                      <a:pt x="300" y="66"/>
                    </a:lnTo>
                    <a:lnTo>
                      <a:pt x="294" y="66"/>
                    </a:lnTo>
                    <a:lnTo>
                      <a:pt x="288" y="72"/>
                    </a:lnTo>
                    <a:lnTo>
                      <a:pt x="282" y="78"/>
                    </a:lnTo>
                    <a:lnTo>
                      <a:pt x="276" y="84"/>
                    </a:lnTo>
                    <a:lnTo>
                      <a:pt x="276" y="96"/>
                    </a:lnTo>
                    <a:lnTo>
                      <a:pt x="258" y="132"/>
                    </a:lnTo>
                    <a:lnTo>
                      <a:pt x="252" y="132"/>
                    </a:lnTo>
                    <a:lnTo>
                      <a:pt x="246" y="132"/>
                    </a:lnTo>
                    <a:lnTo>
                      <a:pt x="246" y="150"/>
                    </a:lnTo>
                    <a:lnTo>
                      <a:pt x="240" y="156"/>
                    </a:lnTo>
                    <a:lnTo>
                      <a:pt x="240" y="162"/>
                    </a:lnTo>
                    <a:lnTo>
                      <a:pt x="234" y="168"/>
                    </a:lnTo>
                    <a:lnTo>
                      <a:pt x="228" y="168"/>
                    </a:lnTo>
                    <a:lnTo>
                      <a:pt x="210" y="168"/>
                    </a:lnTo>
                    <a:lnTo>
                      <a:pt x="198" y="168"/>
                    </a:lnTo>
                    <a:lnTo>
                      <a:pt x="186" y="174"/>
                    </a:lnTo>
                    <a:lnTo>
                      <a:pt x="174" y="186"/>
                    </a:lnTo>
                    <a:lnTo>
                      <a:pt x="174" y="198"/>
                    </a:lnTo>
                    <a:lnTo>
                      <a:pt x="144" y="222"/>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99" name="Freeform 836">
                <a:extLst>
                  <a:ext uri="{FF2B5EF4-FFF2-40B4-BE49-F238E27FC236}">
                    <a16:creationId xmlns:a16="http://schemas.microsoft.com/office/drawing/2014/main" xmlns="" id="{64C81803-89F0-B940-9A9A-C7EA24DF659B}"/>
                  </a:ext>
                </a:extLst>
              </p:cNvPr>
              <p:cNvSpPr>
                <a:spLocks/>
              </p:cNvSpPr>
              <p:nvPr/>
            </p:nvSpPr>
            <p:spPr bwMode="auto">
              <a:xfrm>
                <a:off x="8634331" y="5624671"/>
                <a:ext cx="323800" cy="393957"/>
              </a:xfrm>
              <a:custGeom>
                <a:avLst/>
                <a:gdLst/>
                <a:ahLst/>
                <a:cxnLst>
                  <a:cxn ang="0">
                    <a:pos x="360" y="204"/>
                  </a:cxn>
                  <a:cxn ang="0">
                    <a:pos x="354" y="186"/>
                  </a:cxn>
                  <a:cxn ang="0">
                    <a:pos x="342" y="174"/>
                  </a:cxn>
                  <a:cxn ang="0">
                    <a:pos x="324" y="174"/>
                  </a:cxn>
                  <a:cxn ang="0">
                    <a:pos x="324" y="156"/>
                  </a:cxn>
                  <a:cxn ang="0">
                    <a:pos x="324" y="138"/>
                  </a:cxn>
                  <a:cxn ang="0">
                    <a:pos x="312" y="132"/>
                  </a:cxn>
                  <a:cxn ang="0">
                    <a:pos x="282" y="120"/>
                  </a:cxn>
                  <a:cxn ang="0">
                    <a:pos x="270" y="102"/>
                  </a:cxn>
                  <a:cxn ang="0">
                    <a:pos x="270" y="90"/>
                  </a:cxn>
                  <a:cxn ang="0">
                    <a:pos x="276" y="84"/>
                  </a:cxn>
                  <a:cxn ang="0">
                    <a:pos x="270" y="66"/>
                  </a:cxn>
                  <a:cxn ang="0">
                    <a:pos x="252" y="48"/>
                  </a:cxn>
                  <a:cxn ang="0">
                    <a:pos x="240" y="48"/>
                  </a:cxn>
                  <a:cxn ang="0">
                    <a:pos x="228" y="54"/>
                  </a:cxn>
                  <a:cxn ang="0">
                    <a:pos x="222" y="42"/>
                  </a:cxn>
                  <a:cxn ang="0">
                    <a:pos x="216" y="18"/>
                  </a:cxn>
                  <a:cxn ang="0">
                    <a:pos x="198" y="6"/>
                  </a:cxn>
                  <a:cxn ang="0">
                    <a:pos x="162" y="6"/>
                  </a:cxn>
                  <a:cxn ang="0">
                    <a:pos x="168" y="138"/>
                  </a:cxn>
                  <a:cxn ang="0">
                    <a:pos x="72" y="162"/>
                  </a:cxn>
                  <a:cxn ang="0">
                    <a:pos x="12" y="288"/>
                  </a:cxn>
                  <a:cxn ang="0">
                    <a:pos x="0" y="318"/>
                  </a:cxn>
                  <a:cxn ang="0">
                    <a:pos x="18" y="318"/>
                  </a:cxn>
                  <a:cxn ang="0">
                    <a:pos x="30" y="330"/>
                  </a:cxn>
                  <a:cxn ang="0">
                    <a:pos x="48" y="342"/>
                  </a:cxn>
                  <a:cxn ang="0">
                    <a:pos x="60" y="342"/>
                  </a:cxn>
                  <a:cxn ang="0">
                    <a:pos x="78" y="336"/>
                  </a:cxn>
                  <a:cxn ang="0">
                    <a:pos x="96" y="336"/>
                  </a:cxn>
                  <a:cxn ang="0">
                    <a:pos x="132" y="414"/>
                  </a:cxn>
                  <a:cxn ang="0">
                    <a:pos x="132" y="426"/>
                  </a:cxn>
                  <a:cxn ang="0">
                    <a:pos x="138" y="426"/>
                  </a:cxn>
                  <a:cxn ang="0">
                    <a:pos x="234" y="438"/>
                  </a:cxn>
                  <a:cxn ang="0">
                    <a:pos x="246" y="354"/>
                  </a:cxn>
                  <a:cxn ang="0">
                    <a:pos x="264" y="336"/>
                  </a:cxn>
                  <a:cxn ang="0">
                    <a:pos x="288" y="324"/>
                  </a:cxn>
                  <a:cxn ang="0">
                    <a:pos x="288" y="300"/>
                  </a:cxn>
                  <a:cxn ang="0">
                    <a:pos x="294" y="288"/>
                  </a:cxn>
                  <a:cxn ang="0">
                    <a:pos x="306" y="288"/>
                  </a:cxn>
                  <a:cxn ang="0">
                    <a:pos x="324" y="270"/>
                  </a:cxn>
                </a:cxnLst>
                <a:rect l="0" t="0" r="r" b="b"/>
                <a:pathLst>
                  <a:path w="360" h="438">
                    <a:moveTo>
                      <a:pt x="360" y="210"/>
                    </a:moveTo>
                    <a:lnTo>
                      <a:pt x="360" y="204"/>
                    </a:lnTo>
                    <a:lnTo>
                      <a:pt x="360" y="192"/>
                    </a:lnTo>
                    <a:lnTo>
                      <a:pt x="354" y="186"/>
                    </a:lnTo>
                    <a:lnTo>
                      <a:pt x="348" y="180"/>
                    </a:lnTo>
                    <a:lnTo>
                      <a:pt x="342" y="174"/>
                    </a:lnTo>
                    <a:lnTo>
                      <a:pt x="330" y="180"/>
                    </a:lnTo>
                    <a:lnTo>
                      <a:pt x="324" y="174"/>
                    </a:lnTo>
                    <a:lnTo>
                      <a:pt x="324" y="162"/>
                    </a:lnTo>
                    <a:lnTo>
                      <a:pt x="324" y="156"/>
                    </a:lnTo>
                    <a:lnTo>
                      <a:pt x="324" y="150"/>
                    </a:lnTo>
                    <a:lnTo>
                      <a:pt x="324" y="138"/>
                    </a:lnTo>
                    <a:lnTo>
                      <a:pt x="318" y="132"/>
                    </a:lnTo>
                    <a:lnTo>
                      <a:pt x="312" y="132"/>
                    </a:lnTo>
                    <a:lnTo>
                      <a:pt x="294" y="126"/>
                    </a:lnTo>
                    <a:lnTo>
                      <a:pt x="282" y="120"/>
                    </a:lnTo>
                    <a:lnTo>
                      <a:pt x="276" y="114"/>
                    </a:lnTo>
                    <a:lnTo>
                      <a:pt x="270" y="102"/>
                    </a:lnTo>
                    <a:lnTo>
                      <a:pt x="264" y="96"/>
                    </a:lnTo>
                    <a:lnTo>
                      <a:pt x="270" y="90"/>
                    </a:lnTo>
                    <a:lnTo>
                      <a:pt x="276" y="90"/>
                    </a:lnTo>
                    <a:lnTo>
                      <a:pt x="276" y="84"/>
                    </a:lnTo>
                    <a:lnTo>
                      <a:pt x="276" y="78"/>
                    </a:lnTo>
                    <a:lnTo>
                      <a:pt x="270" y="66"/>
                    </a:lnTo>
                    <a:lnTo>
                      <a:pt x="252" y="54"/>
                    </a:lnTo>
                    <a:lnTo>
                      <a:pt x="252" y="48"/>
                    </a:lnTo>
                    <a:lnTo>
                      <a:pt x="246" y="48"/>
                    </a:lnTo>
                    <a:lnTo>
                      <a:pt x="240" y="48"/>
                    </a:lnTo>
                    <a:lnTo>
                      <a:pt x="234" y="48"/>
                    </a:lnTo>
                    <a:lnTo>
                      <a:pt x="228" y="54"/>
                    </a:lnTo>
                    <a:lnTo>
                      <a:pt x="222" y="48"/>
                    </a:lnTo>
                    <a:lnTo>
                      <a:pt x="222" y="42"/>
                    </a:lnTo>
                    <a:lnTo>
                      <a:pt x="222" y="30"/>
                    </a:lnTo>
                    <a:lnTo>
                      <a:pt x="216" y="18"/>
                    </a:lnTo>
                    <a:lnTo>
                      <a:pt x="210" y="12"/>
                    </a:lnTo>
                    <a:lnTo>
                      <a:pt x="198" y="6"/>
                    </a:lnTo>
                    <a:lnTo>
                      <a:pt x="198" y="0"/>
                    </a:lnTo>
                    <a:lnTo>
                      <a:pt x="162" y="6"/>
                    </a:lnTo>
                    <a:lnTo>
                      <a:pt x="180" y="102"/>
                    </a:lnTo>
                    <a:lnTo>
                      <a:pt x="168" y="138"/>
                    </a:lnTo>
                    <a:lnTo>
                      <a:pt x="162" y="144"/>
                    </a:lnTo>
                    <a:lnTo>
                      <a:pt x="72" y="162"/>
                    </a:lnTo>
                    <a:lnTo>
                      <a:pt x="54" y="198"/>
                    </a:lnTo>
                    <a:lnTo>
                      <a:pt x="12" y="288"/>
                    </a:lnTo>
                    <a:lnTo>
                      <a:pt x="12" y="294"/>
                    </a:lnTo>
                    <a:lnTo>
                      <a:pt x="0" y="318"/>
                    </a:lnTo>
                    <a:lnTo>
                      <a:pt x="6" y="318"/>
                    </a:lnTo>
                    <a:lnTo>
                      <a:pt x="18" y="318"/>
                    </a:lnTo>
                    <a:lnTo>
                      <a:pt x="24" y="324"/>
                    </a:lnTo>
                    <a:lnTo>
                      <a:pt x="30" y="330"/>
                    </a:lnTo>
                    <a:lnTo>
                      <a:pt x="42" y="336"/>
                    </a:lnTo>
                    <a:lnTo>
                      <a:pt x="48" y="342"/>
                    </a:lnTo>
                    <a:lnTo>
                      <a:pt x="54" y="348"/>
                    </a:lnTo>
                    <a:lnTo>
                      <a:pt x="60" y="342"/>
                    </a:lnTo>
                    <a:lnTo>
                      <a:pt x="66" y="342"/>
                    </a:lnTo>
                    <a:lnTo>
                      <a:pt x="78" y="336"/>
                    </a:lnTo>
                    <a:lnTo>
                      <a:pt x="84" y="336"/>
                    </a:lnTo>
                    <a:lnTo>
                      <a:pt x="96" y="336"/>
                    </a:lnTo>
                    <a:lnTo>
                      <a:pt x="138" y="396"/>
                    </a:lnTo>
                    <a:lnTo>
                      <a:pt x="132" y="414"/>
                    </a:lnTo>
                    <a:lnTo>
                      <a:pt x="132" y="420"/>
                    </a:lnTo>
                    <a:lnTo>
                      <a:pt x="132" y="426"/>
                    </a:lnTo>
                    <a:lnTo>
                      <a:pt x="132" y="432"/>
                    </a:lnTo>
                    <a:lnTo>
                      <a:pt x="138" y="426"/>
                    </a:lnTo>
                    <a:lnTo>
                      <a:pt x="168" y="432"/>
                    </a:lnTo>
                    <a:lnTo>
                      <a:pt x="234" y="438"/>
                    </a:lnTo>
                    <a:lnTo>
                      <a:pt x="234" y="414"/>
                    </a:lnTo>
                    <a:lnTo>
                      <a:pt x="246" y="354"/>
                    </a:lnTo>
                    <a:lnTo>
                      <a:pt x="252" y="342"/>
                    </a:lnTo>
                    <a:lnTo>
                      <a:pt x="264" y="336"/>
                    </a:lnTo>
                    <a:lnTo>
                      <a:pt x="276" y="330"/>
                    </a:lnTo>
                    <a:lnTo>
                      <a:pt x="288" y="324"/>
                    </a:lnTo>
                    <a:lnTo>
                      <a:pt x="288" y="306"/>
                    </a:lnTo>
                    <a:lnTo>
                      <a:pt x="288" y="300"/>
                    </a:lnTo>
                    <a:lnTo>
                      <a:pt x="294" y="294"/>
                    </a:lnTo>
                    <a:lnTo>
                      <a:pt x="294" y="288"/>
                    </a:lnTo>
                    <a:lnTo>
                      <a:pt x="300" y="288"/>
                    </a:lnTo>
                    <a:lnTo>
                      <a:pt x="306" y="288"/>
                    </a:lnTo>
                    <a:lnTo>
                      <a:pt x="318" y="282"/>
                    </a:lnTo>
                    <a:lnTo>
                      <a:pt x="324" y="270"/>
                    </a:lnTo>
                    <a:lnTo>
                      <a:pt x="360" y="21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00" name="Freeform 840">
                <a:extLst>
                  <a:ext uri="{FF2B5EF4-FFF2-40B4-BE49-F238E27FC236}">
                    <a16:creationId xmlns:a16="http://schemas.microsoft.com/office/drawing/2014/main" xmlns="" id="{853BF863-593D-1A4C-8309-405FAF59123A}"/>
                  </a:ext>
                </a:extLst>
              </p:cNvPr>
              <p:cNvSpPr>
                <a:spLocks/>
              </p:cNvSpPr>
              <p:nvPr/>
            </p:nvSpPr>
            <p:spPr bwMode="auto">
              <a:xfrm>
                <a:off x="8515605" y="5495151"/>
                <a:ext cx="280627" cy="275230"/>
              </a:xfrm>
              <a:custGeom>
                <a:avLst/>
                <a:gdLst/>
                <a:ahLst/>
                <a:cxnLst>
                  <a:cxn ang="0">
                    <a:pos x="6" y="120"/>
                  </a:cxn>
                  <a:cxn ang="0">
                    <a:pos x="30" y="108"/>
                  </a:cxn>
                  <a:cxn ang="0">
                    <a:pos x="36" y="90"/>
                  </a:cxn>
                  <a:cxn ang="0">
                    <a:pos x="18" y="78"/>
                  </a:cxn>
                  <a:cxn ang="0">
                    <a:pos x="12" y="66"/>
                  </a:cxn>
                  <a:cxn ang="0">
                    <a:pos x="30" y="54"/>
                  </a:cxn>
                  <a:cxn ang="0">
                    <a:pos x="36" y="60"/>
                  </a:cxn>
                  <a:cxn ang="0">
                    <a:pos x="42" y="66"/>
                  </a:cxn>
                  <a:cxn ang="0">
                    <a:pos x="54" y="72"/>
                  </a:cxn>
                  <a:cxn ang="0">
                    <a:pos x="60" y="60"/>
                  </a:cxn>
                  <a:cxn ang="0">
                    <a:pos x="78" y="54"/>
                  </a:cxn>
                  <a:cxn ang="0">
                    <a:pos x="90" y="54"/>
                  </a:cxn>
                  <a:cxn ang="0">
                    <a:pos x="102" y="42"/>
                  </a:cxn>
                  <a:cxn ang="0">
                    <a:pos x="96" y="30"/>
                  </a:cxn>
                  <a:cxn ang="0">
                    <a:pos x="78" y="30"/>
                  </a:cxn>
                  <a:cxn ang="0">
                    <a:pos x="66" y="24"/>
                  </a:cxn>
                  <a:cxn ang="0">
                    <a:pos x="66" y="6"/>
                  </a:cxn>
                  <a:cxn ang="0">
                    <a:pos x="78" y="0"/>
                  </a:cxn>
                  <a:cxn ang="0">
                    <a:pos x="90" y="6"/>
                  </a:cxn>
                  <a:cxn ang="0">
                    <a:pos x="120" y="30"/>
                  </a:cxn>
                  <a:cxn ang="0">
                    <a:pos x="132" y="42"/>
                  </a:cxn>
                  <a:cxn ang="0">
                    <a:pos x="132" y="66"/>
                  </a:cxn>
                  <a:cxn ang="0">
                    <a:pos x="126" y="84"/>
                  </a:cxn>
                  <a:cxn ang="0">
                    <a:pos x="132" y="102"/>
                  </a:cxn>
                  <a:cxn ang="0">
                    <a:pos x="156" y="120"/>
                  </a:cxn>
                  <a:cxn ang="0">
                    <a:pos x="174" y="138"/>
                  </a:cxn>
                  <a:cxn ang="0">
                    <a:pos x="198" y="144"/>
                  </a:cxn>
                  <a:cxn ang="0">
                    <a:pos x="216" y="138"/>
                  </a:cxn>
                  <a:cxn ang="0">
                    <a:pos x="228" y="138"/>
                  </a:cxn>
                  <a:cxn ang="0">
                    <a:pos x="246" y="150"/>
                  </a:cxn>
                  <a:cxn ang="0">
                    <a:pos x="258" y="174"/>
                  </a:cxn>
                  <a:cxn ang="0">
                    <a:pos x="270" y="180"/>
                  </a:cxn>
                  <a:cxn ang="0">
                    <a:pos x="276" y="174"/>
                  </a:cxn>
                  <a:cxn ang="0">
                    <a:pos x="276" y="162"/>
                  </a:cxn>
                  <a:cxn ang="0">
                    <a:pos x="288" y="150"/>
                  </a:cxn>
                  <a:cxn ang="0">
                    <a:pos x="312" y="246"/>
                  </a:cxn>
                  <a:cxn ang="0">
                    <a:pos x="294" y="288"/>
                  </a:cxn>
                  <a:cxn ang="0">
                    <a:pos x="144" y="240"/>
                  </a:cxn>
                  <a:cxn ang="0">
                    <a:pos x="36" y="150"/>
                  </a:cxn>
                </a:cxnLst>
                <a:rect l="0" t="0" r="r" b="b"/>
                <a:pathLst>
                  <a:path w="312" h="306">
                    <a:moveTo>
                      <a:pt x="0" y="120"/>
                    </a:moveTo>
                    <a:lnTo>
                      <a:pt x="6" y="120"/>
                    </a:lnTo>
                    <a:lnTo>
                      <a:pt x="18" y="114"/>
                    </a:lnTo>
                    <a:lnTo>
                      <a:pt x="30" y="108"/>
                    </a:lnTo>
                    <a:lnTo>
                      <a:pt x="36" y="102"/>
                    </a:lnTo>
                    <a:lnTo>
                      <a:pt x="36" y="90"/>
                    </a:lnTo>
                    <a:lnTo>
                      <a:pt x="30" y="84"/>
                    </a:lnTo>
                    <a:lnTo>
                      <a:pt x="18" y="78"/>
                    </a:lnTo>
                    <a:lnTo>
                      <a:pt x="12" y="72"/>
                    </a:lnTo>
                    <a:lnTo>
                      <a:pt x="12" y="66"/>
                    </a:lnTo>
                    <a:lnTo>
                      <a:pt x="18" y="54"/>
                    </a:lnTo>
                    <a:lnTo>
                      <a:pt x="30" y="54"/>
                    </a:lnTo>
                    <a:lnTo>
                      <a:pt x="36" y="54"/>
                    </a:lnTo>
                    <a:lnTo>
                      <a:pt x="36" y="60"/>
                    </a:lnTo>
                    <a:lnTo>
                      <a:pt x="42" y="60"/>
                    </a:lnTo>
                    <a:lnTo>
                      <a:pt x="42" y="66"/>
                    </a:lnTo>
                    <a:lnTo>
                      <a:pt x="48" y="72"/>
                    </a:lnTo>
                    <a:lnTo>
                      <a:pt x="54" y="72"/>
                    </a:lnTo>
                    <a:lnTo>
                      <a:pt x="60" y="66"/>
                    </a:lnTo>
                    <a:lnTo>
                      <a:pt x="60" y="60"/>
                    </a:lnTo>
                    <a:lnTo>
                      <a:pt x="66" y="54"/>
                    </a:lnTo>
                    <a:lnTo>
                      <a:pt x="78" y="54"/>
                    </a:lnTo>
                    <a:lnTo>
                      <a:pt x="84" y="54"/>
                    </a:lnTo>
                    <a:lnTo>
                      <a:pt x="90" y="54"/>
                    </a:lnTo>
                    <a:lnTo>
                      <a:pt x="96" y="48"/>
                    </a:lnTo>
                    <a:lnTo>
                      <a:pt x="102" y="42"/>
                    </a:lnTo>
                    <a:lnTo>
                      <a:pt x="96" y="36"/>
                    </a:lnTo>
                    <a:lnTo>
                      <a:pt x="96" y="30"/>
                    </a:lnTo>
                    <a:lnTo>
                      <a:pt x="90" y="30"/>
                    </a:lnTo>
                    <a:lnTo>
                      <a:pt x="78" y="30"/>
                    </a:lnTo>
                    <a:lnTo>
                      <a:pt x="72" y="30"/>
                    </a:lnTo>
                    <a:lnTo>
                      <a:pt x="66" y="24"/>
                    </a:lnTo>
                    <a:lnTo>
                      <a:pt x="66" y="12"/>
                    </a:lnTo>
                    <a:lnTo>
                      <a:pt x="66" y="6"/>
                    </a:lnTo>
                    <a:lnTo>
                      <a:pt x="72" y="0"/>
                    </a:lnTo>
                    <a:lnTo>
                      <a:pt x="78" y="0"/>
                    </a:lnTo>
                    <a:lnTo>
                      <a:pt x="84" y="0"/>
                    </a:lnTo>
                    <a:lnTo>
                      <a:pt x="90" y="6"/>
                    </a:lnTo>
                    <a:lnTo>
                      <a:pt x="102" y="18"/>
                    </a:lnTo>
                    <a:lnTo>
                      <a:pt x="120" y="30"/>
                    </a:lnTo>
                    <a:lnTo>
                      <a:pt x="126" y="36"/>
                    </a:lnTo>
                    <a:lnTo>
                      <a:pt x="132" y="42"/>
                    </a:lnTo>
                    <a:lnTo>
                      <a:pt x="132" y="54"/>
                    </a:lnTo>
                    <a:lnTo>
                      <a:pt x="132" y="66"/>
                    </a:lnTo>
                    <a:lnTo>
                      <a:pt x="126" y="72"/>
                    </a:lnTo>
                    <a:lnTo>
                      <a:pt x="126" y="84"/>
                    </a:lnTo>
                    <a:lnTo>
                      <a:pt x="126" y="96"/>
                    </a:lnTo>
                    <a:lnTo>
                      <a:pt x="132" y="102"/>
                    </a:lnTo>
                    <a:lnTo>
                      <a:pt x="138" y="108"/>
                    </a:lnTo>
                    <a:lnTo>
                      <a:pt x="156" y="120"/>
                    </a:lnTo>
                    <a:lnTo>
                      <a:pt x="162" y="132"/>
                    </a:lnTo>
                    <a:lnTo>
                      <a:pt x="174" y="138"/>
                    </a:lnTo>
                    <a:lnTo>
                      <a:pt x="192" y="144"/>
                    </a:lnTo>
                    <a:lnTo>
                      <a:pt x="198" y="144"/>
                    </a:lnTo>
                    <a:lnTo>
                      <a:pt x="204" y="144"/>
                    </a:lnTo>
                    <a:lnTo>
                      <a:pt x="216" y="138"/>
                    </a:lnTo>
                    <a:lnTo>
                      <a:pt x="222" y="138"/>
                    </a:lnTo>
                    <a:lnTo>
                      <a:pt x="228" y="138"/>
                    </a:lnTo>
                    <a:lnTo>
                      <a:pt x="234" y="144"/>
                    </a:lnTo>
                    <a:lnTo>
                      <a:pt x="246" y="150"/>
                    </a:lnTo>
                    <a:lnTo>
                      <a:pt x="252" y="162"/>
                    </a:lnTo>
                    <a:lnTo>
                      <a:pt x="258" y="174"/>
                    </a:lnTo>
                    <a:lnTo>
                      <a:pt x="264" y="180"/>
                    </a:lnTo>
                    <a:lnTo>
                      <a:pt x="270" y="180"/>
                    </a:lnTo>
                    <a:lnTo>
                      <a:pt x="276" y="180"/>
                    </a:lnTo>
                    <a:lnTo>
                      <a:pt x="276" y="174"/>
                    </a:lnTo>
                    <a:lnTo>
                      <a:pt x="276" y="168"/>
                    </a:lnTo>
                    <a:lnTo>
                      <a:pt x="276" y="162"/>
                    </a:lnTo>
                    <a:lnTo>
                      <a:pt x="276" y="156"/>
                    </a:lnTo>
                    <a:lnTo>
                      <a:pt x="288" y="150"/>
                    </a:lnTo>
                    <a:lnTo>
                      <a:pt x="294" y="150"/>
                    </a:lnTo>
                    <a:lnTo>
                      <a:pt x="312" y="246"/>
                    </a:lnTo>
                    <a:lnTo>
                      <a:pt x="300" y="282"/>
                    </a:lnTo>
                    <a:lnTo>
                      <a:pt x="294" y="288"/>
                    </a:lnTo>
                    <a:lnTo>
                      <a:pt x="204" y="306"/>
                    </a:lnTo>
                    <a:lnTo>
                      <a:pt x="144" y="240"/>
                    </a:lnTo>
                    <a:lnTo>
                      <a:pt x="72" y="180"/>
                    </a:lnTo>
                    <a:lnTo>
                      <a:pt x="36" y="150"/>
                    </a:lnTo>
                    <a:lnTo>
                      <a:pt x="0" y="12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01" name="Freeform 847">
                <a:extLst>
                  <a:ext uri="{FF2B5EF4-FFF2-40B4-BE49-F238E27FC236}">
                    <a16:creationId xmlns:a16="http://schemas.microsoft.com/office/drawing/2014/main" xmlns="" id="{55599BEC-8E64-CF4C-9D18-82170AF65E63}"/>
                  </a:ext>
                </a:extLst>
              </p:cNvPr>
              <p:cNvSpPr>
                <a:spLocks/>
              </p:cNvSpPr>
              <p:nvPr/>
            </p:nvSpPr>
            <p:spPr bwMode="auto">
              <a:xfrm>
                <a:off x="7770863" y="5926884"/>
                <a:ext cx="302214" cy="323800"/>
              </a:xfrm>
              <a:custGeom>
                <a:avLst/>
                <a:gdLst/>
                <a:ahLst/>
                <a:cxnLst>
                  <a:cxn ang="0">
                    <a:pos x="18" y="174"/>
                  </a:cxn>
                  <a:cxn ang="0">
                    <a:pos x="90" y="132"/>
                  </a:cxn>
                  <a:cxn ang="0">
                    <a:pos x="216" y="66"/>
                  </a:cxn>
                  <a:cxn ang="0">
                    <a:pos x="288" y="0"/>
                  </a:cxn>
                  <a:cxn ang="0">
                    <a:pos x="294" y="24"/>
                  </a:cxn>
                  <a:cxn ang="0">
                    <a:pos x="300" y="36"/>
                  </a:cxn>
                  <a:cxn ang="0">
                    <a:pos x="306" y="48"/>
                  </a:cxn>
                  <a:cxn ang="0">
                    <a:pos x="300" y="72"/>
                  </a:cxn>
                  <a:cxn ang="0">
                    <a:pos x="300" y="96"/>
                  </a:cxn>
                  <a:cxn ang="0">
                    <a:pos x="312" y="120"/>
                  </a:cxn>
                  <a:cxn ang="0">
                    <a:pos x="330" y="132"/>
                  </a:cxn>
                  <a:cxn ang="0">
                    <a:pos x="336" y="138"/>
                  </a:cxn>
                  <a:cxn ang="0">
                    <a:pos x="336" y="138"/>
                  </a:cxn>
                  <a:cxn ang="0">
                    <a:pos x="336" y="150"/>
                  </a:cxn>
                  <a:cxn ang="0">
                    <a:pos x="330" y="162"/>
                  </a:cxn>
                  <a:cxn ang="0">
                    <a:pos x="312" y="180"/>
                  </a:cxn>
                  <a:cxn ang="0">
                    <a:pos x="288" y="198"/>
                  </a:cxn>
                  <a:cxn ang="0">
                    <a:pos x="282" y="228"/>
                  </a:cxn>
                  <a:cxn ang="0">
                    <a:pos x="282" y="240"/>
                  </a:cxn>
                  <a:cxn ang="0">
                    <a:pos x="294" y="252"/>
                  </a:cxn>
                  <a:cxn ang="0">
                    <a:pos x="306" y="270"/>
                  </a:cxn>
                  <a:cxn ang="0">
                    <a:pos x="324" y="288"/>
                  </a:cxn>
                  <a:cxn ang="0">
                    <a:pos x="330" y="300"/>
                  </a:cxn>
                  <a:cxn ang="0">
                    <a:pos x="312" y="318"/>
                  </a:cxn>
                  <a:cxn ang="0">
                    <a:pos x="288" y="336"/>
                  </a:cxn>
                  <a:cxn ang="0">
                    <a:pos x="198" y="360"/>
                  </a:cxn>
                  <a:cxn ang="0">
                    <a:pos x="102" y="324"/>
                  </a:cxn>
                  <a:cxn ang="0">
                    <a:pos x="84" y="306"/>
                  </a:cxn>
                  <a:cxn ang="0">
                    <a:pos x="54" y="288"/>
                  </a:cxn>
                  <a:cxn ang="0">
                    <a:pos x="48" y="276"/>
                  </a:cxn>
                  <a:cxn ang="0">
                    <a:pos x="42" y="264"/>
                  </a:cxn>
                  <a:cxn ang="0">
                    <a:pos x="24" y="252"/>
                  </a:cxn>
                  <a:cxn ang="0">
                    <a:pos x="30" y="240"/>
                  </a:cxn>
                  <a:cxn ang="0">
                    <a:pos x="36" y="216"/>
                  </a:cxn>
                  <a:cxn ang="0">
                    <a:pos x="36" y="198"/>
                  </a:cxn>
                  <a:cxn ang="0">
                    <a:pos x="24" y="192"/>
                  </a:cxn>
                  <a:cxn ang="0">
                    <a:pos x="18" y="204"/>
                  </a:cxn>
                  <a:cxn ang="0">
                    <a:pos x="6" y="204"/>
                  </a:cxn>
                  <a:cxn ang="0">
                    <a:pos x="0" y="192"/>
                  </a:cxn>
                  <a:cxn ang="0">
                    <a:pos x="6" y="180"/>
                  </a:cxn>
                </a:cxnLst>
                <a:rect l="0" t="0" r="r" b="b"/>
                <a:pathLst>
                  <a:path w="336" h="360">
                    <a:moveTo>
                      <a:pt x="6" y="180"/>
                    </a:moveTo>
                    <a:lnTo>
                      <a:pt x="18" y="174"/>
                    </a:lnTo>
                    <a:lnTo>
                      <a:pt x="36" y="168"/>
                    </a:lnTo>
                    <a:lnTo>
                      <a:pt x="90" y="132"/>
                    </a:lnTo>
                    <a:lnTo>
                      <a:pt x="156" y="84"/>
                    </a:lnTo>
                    <a:lnTo>
                      <a:pt x="216" y="66"/>
                    </a:lnTo>
                    <a:lnTo>
                      <a:pt x="228" y="54"/>
                    </a:lnTo>
                    <a:lnTo>
                      <a:pt x="288" y="0"/>
                    </a:lnTo>
                    <a:lnTo>
                      <a:pt x="288" y="12"/>
                    </a:lnTo>
                    <a:lnTo>
                      <a:pt x="294" y="24"/>
                    </a:lnTo>
                    <a:lnTo>
                      <a:pt x="294" y="30"/>
                    </a:lnTo>
                    <a:lnTo>
                      <a:pt x="300" y="36"/>
                    </a:lnTo>
                    <a:lnTo>
                      <a:pt x="306" y="42"/>
                    </a:lnTo>
                    <a:lnTo>
                      <a:pt x="306" y="48"/>
                    </a:lnTo>
                    <a:lnTo>
                      <a:pt x="300" y="54"/>
                    </a:lnTo>
                    <a:lnTo>
                      <a:pt x="300" y="72"/>
                    </a:lnTo>
                    <a:lnTo>
                      <a:pt x="300" y="84"/>
                    </a:lnTo>
                    <a:lnTo>
                      <a:pt x="300" y="96"/>
                    </a:lnTo>
                    <a:lnTo>
                      <a:pt x="306" y="114"/>
                    </a:lnTo>
                    <a:lnTo>
                      <a:pt x="312" y="120"/>
                    </a:lnTo>
                    <a:lnTo>
                      <a:pt x="318" y="126"/>
                    </a:lnTo>
                    <a:lnTo>
                      <a:pt x="330" y="132"/>
                    </a:lnTo>
                    <a:lnTo>
                      <a:pt x="330" y="138"/>
                    </a:lnTo>
                    <a:lnTo>
                      <a:pt x="336" y="138"/>
                    </a:lnTo>
                    <a:lnTo>
                      <a:pt x="336" y="144"/>
                    </a:lnTo>
                    <a:lnTo>
                      <a:pt x="336" y="138"/>
                    </a:lnTo>
                    <a:lnTo>
                      <a:pt x="336" y="144"/>
                    </a:lnTo>
                    <a:lnTo>
                      <a:pt x="336" y="150"/>
                    </a:lnTo>
                    <a:lnTo>
                      <a:pt x="336" y="156"/>
                    </a:lnTo>
                    <a:lnTo>
                      <a:pt x="330" y="162"/>
                    </a:lnTo>
                    <a:lnTo>
                      <a:pt x="318" y="174"/>
                    </a:lnTo>
                    <a:lnTo>
                      <a:pt x="312" y="180"/>
                    </a:lnTo>
                    <a:lnTo>
                      <a:pt x="294" y="198"/>
                    </a:lnTo>
                    <a:lnTo>
                      <a:pt x="288" y="198"/>
                    </a:lnTo>
                    <a:lnTo>
                      <a:pt x="288" y="204"/>
                    </a:lnTo>
                    <a:lnTo>
                      <a:pt x="282" y="228"/>
                    </a:lnTo>
                    <a:lnTo>
                      <a:pt x="282" y="234"/>
                    </a:lnTo>
                    <a:lnTo>
                      <a:pt x="282" y="240"/>
                    </a:lnTo>
                    <a:lnTo>
                      <a:pt x="282" y="246"/>
                    </a:lnTo>
                    <a:lnTo>
                      <a:pt x="294" y="252"/>
                    </a:lnTo>
                    <a:lnTo>
                      <a:pt x="300" y="258"/>
                    </a:lnTo>
                    <a:lnTo>
                      <a:pt x="306" y="270"/>
                    </a:lnTo>
                    <a:lnTo>
                      <a:pt x="312" y="276"/>
                    </a:lnTo>
                    <a:lnTo>
                      <a:pt x="324" y="288"/>
                    </a:lnTo>
                    <a:lnTo>
                      <a:pt x="330" y="294"/>
                    </a:lnTo>
                    <a:lnTo>
                      <a:pt x="330" y="300"/>
                    </a:lnTo>
                    <a:lnTo>
                      <a:pt x="318" y="312"/>
                    </a:lnTo>
                    <a:lnTo>
                      <a:pt x="312" y="318"/>
                    </a:lnTo>
                    <a:lnTo>
                      <a:pt x="300" y="330"/>
                    </a:lnTo>
                    <a:lnTo>
                      <a:pt x="288" y="336"/>
                    </a:lnTo>
                    <a:lnTo>
                      <a:pt x="222" y="342"/>
                    </a:lnTo>
                    <a:lnTo>
                      <a:pt x="198" y="360"/>
                    </a:lnTo>
                    <a:lnTo>
                      <a:pt x="120" y="324"/>
                    </a:lnTo>
                    <a:lnTo>
                      <a:pt x="102" y="324"/>
                    </a:lnTo>
                    <a:lnTo>
                      <a:pt x="102" y="318"/>
                    </a:lnTo>
                    <a:lnTo>
                      <a:pt x="84" y="306"/>
                    </a:lnTo>
                    <a:lnTo>
                      <a:pt x="66" y="288"/>
                    </a:lnTo>
                    <a:lnTo>
                      <a:pt x="54" y="288"/>
                    </a:lnTo>
                    <a:lnTo>
                      <a:pt x="48" y="282"/>
                    </a:lnTo>
                    <a:lnTo>
                      <a:pt x="48" y="276"/>
                    </a:lnTo>
                    <a:lnTo>
                      <a:pt x="48" y="270"/>
                    </a:lnTo>
                    <a:lnTo>
                      <a:pt x="42" y="264"/>
                    </a:lnTo>
                    <a:lnTo>
                      <a:pt x="30" y="258"/>
                    </a:lnTo>
                    <a:lnTo>
                      <a:pt x="24" y="252"/>
                    </a:lnTo>
                    <a:lnTo>
                      <a:pt x="30" y="246"/>
                    </a:lnTo>
                    <a:lnTo>
                      <a:pt x="30" y="240"/>
                    </a:lnTo>
                    <a:lnTo>
                      <a:pt x="36" y="228"/>
                    </a:lnTo>
                    <a:lnTo>
                      <a:pt x="36" y="216"/>
                    </a:lnTo>
                    <a:lnTo>
                      <a:pt x="36" y="204"/>
                    </a:lnTo>
                    <a:lnTo>
                      <a:pt x="36" y="198"/>
                    </a:lnTo>
                    <a:lnTo>
                      <a:pt x="30" y="192"/>
                    </a:lnTo>
                    <a:lnTo>
                      <a:pt x="24" y="192"/>
                    </a:lnTo>
                    <a:lnTo>
                      <a:pt x="18" y="198"/>
                    </a:lnTo>
                    <a:lnTo>
                      <a:pt x="18" y="204"/>
                    </a:lnTo>
                    <a:lnTo>
                      <a:pt x="12" y="210"/>
                    </a:lnTo>
                    <a:lnTo>
                      <a:pt x="6" y="204"/>
                    </a:lnTo>
                    <a:lnTo>
                      <a:pt x="0" y="198"/>
                    </a:lnTo>
                    <a:lnTo>
                      <a:pt x="0" y="192"/>
                    </a:lnTo>
                    <a:lnTo>
                      <a:pt x="6" y="186"/>
                    </a:lnTo>
                    <a:lnTo>
                      <a:pt x="6" y="18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02" name="Freeform 860">
                <a:extLst>
                  <a:ext uri="{FF2B5EF4-FFF2-40B4-BE49-F238E27FC236}">
                    <a16:creationId xmlns:a16="http://schemas.microsoft.com/office/drawing/2014/main" xmlns="" id="{8EEC9959-F39A-4645-8665-270ABB9F7C23}"/>
                  </a:ext>
                </a:extLst>
              </p:cNvPr>
              <p:cNvSpPr>
                <a:spLocks/>
              </p:cNvSpPr>
              <p:nvPr/>
            </p:nvSpPr>
            <p:spPr bwMode="auto">
              <a:xfrm>
                <a:off x="8159423" y="5813554"/>
                <a:ext cx="307611" cy="361577"/>
              </a:xfrm>
              <a:custGeom>
                <a:avLst/>
                <a:gdLst/>
                <a:ahLst/>
                <a:cxnLst>
                  <a:cxn ang="0">
                    <a:pos x="342" y="138"/>
                  </a:cxn>
                  <a:cxn ang="0">
                    <a:pos x="342" y="150"/>
                  </a:cxn>
                  <a:cxn ang="0">
                    <a:pos x="324" y="156"/>
                  </a:cxn>
                  <a:cxn ang="0">
                    <a:pos x="312" y="144"/>
                  </a:cxn>
                  <a:cxn ang="0">
                    <a:pos x="294" y="138"/>
                  </a:cxn>
                  <a:cxn ang="0">
                    <a:pos x="288" y="150"/>
                  </a:cxn>
                  <a:cxn ang="0">
                    <a:pos x="300" y="180"/>
                  </a:cxn>
                  <a:cxn ang="0">
                    <a:pos x="306" y="276"/>
                  </a:cxn>
                  <a:cxn ang="0">
                    <a:pos x="282" y="312"/>
                  </a:cxn>
                  <a:cxn ang="0">
                    <a:pos x="258" y="330"/>
                  </a:cxn>
                  <a:cxn ang="0">
                    <a:pos x="234" y="330"/>
                  </a:cxn>
                  <a:cxn ang="0">
                    <a:pos x="222" y="324"/>
                  </a:cxn>
                  <a:cxn ang="0">
                    <a:pos x="216" y="312"/>
                  </a:cxn>
                  <a:cxn ang="0">
                    <a:pos x="198" y="312"/>
                  </a:cxn>
                  <a:cxn ang="0">
                    <a:pos x="198" y="324"/>
                  </a:cxn>
                  <a:cxn ang="0">
                    <a:pos x="204" y="336"/>
                  </a:cxn>
                  <a:cxn ang="0">
                    <a:pos x="198" y="348"/>
                  </a:cxn>
                  <a:cxn ang="0">
                    <a:pos x="180" y="366"/>
                  </a:cxn>
                  <a:cxn ang="0">
                    <a:pos x="162" y="378"/>
                  </a:cxn>
                  <a:cxn ang="0">
                    <a:pos x="156" y="396"/>
                  </a:cxn>
                  <a:cxn ang="0">
                    <a:pos x="144" y="402"/>
                  </a:cxn>
                  <a:cxn ang="0">
                    <a:pos x="138" y="390"/>
                  </a:cxn>
                  <a:cxn ang="0">
                    <a:pos x="126" y="372"/>
                  </a:cxn>
                  <a:cxn ang="0">
                    <a:pos x="108" y="372"/>
                  </a:cxn>
                  <a:cxn ang="0">
                    <a:pos x="96" y="360"/>
                  </a:cxn>
                  <a:cxn ang="0">
                    <a:pos x="96" y="348"/>
                  </a:cxn>
                  <a:cxn ang="0">
                    <a:pos x="96" y="330"/>
                  </a:cxn>
                  <a:cxn ang="0">
                    <a:pos x="96" y="318"/>
                  </a:cxn>
                  <a:cxn ang="0">
                    <a:pos x="78" y="300"/>
                  </a:cxn>
                  <a:cxn ang="0">
                    <a:pos x="54" y="282"/>
                  </a:cxn>
                  <a:cxn ang="0">
                    <a:pos x="36" y="288"/>
                  </a:cxn>
                  <a:cxn ang="0">
                    <a:pos x="30" y="300"/>
                  </a:cxn>
                  <a:cxn ang="0">
                    <a:pos x="30" y="312"/>
                  </a:cxn>
                  <a:cxn ang="0">
                    <a:pos x="18" y="318"/>
                  </a:cxn>
                  <a:cxn ang="0">
                    <a:pos x="6" y="312"/>
                  </a:cxn>
                  <a:cxn ang="0">
                    <a:pos x="6" y="294"/>
                  </a:cxn>
                  <a:cxn ang="0">
                    <a:pos x="18" y="282"/>
                  </a:cxn>
                  <a:cxn ang="0">
                    <a:pos x="30" y="258"/>
                  </a:cxn>
                  <a:cxn ang="0">
                    <a:pos x="12" y="252"/>
                  </a:cxn>
                  <a:cxn ang="0">
                    <a:pos x="12" y="234"/>
                  </a:cxn>
                  <a:cxn ang="0">
                    <a:pos x="0" y="210"/>
                  </a:cxn>
                  <a:cxn ang="0">
                    <a:pos x="6" y="192"/>
                  </a:cxn>
                  <a:cxn ang="0">
                    <a:pos x="18" y="198"/>
                  </a:cxn>
                  <a:cxn ang="0">
                    <a:pos x="30" y="192"/>
                  </a:cxn>
                  <a:cxn ang="0">
                    <a:pos x="66" y="138"/>
                  </a:cxn>
                  <a:cxn ang="0">
                    <a:pos x="114" y="84"/>
                  </a:cxn>
                  <a:cxn ang="0">
                    <a:pos x="138" y="90"/>
                  </a:cxn>
                  <a:cxn ang="0">
                    <a:pos x="162" y="72"/>
                  </a:cxn>
                  <a:cxn ang="0">
                    <a:pos x="198" y="48"/>
                  </a:cxn>
                  <a:cxn ang="0">
                    <a:pos x="192" y="0"/>
                  </a:cxn>
                  <a:cxn ang="0">
                    <a:pos x="306" y="72"/>
                  </a:cxn>
                  <a:cxn ang="0">
                    <a:pos x="312" y="108"/>
                  </a:cxn>
                  <a:cxn ang="0">
                    <a:pos x="336" y="132"/>
                  </a:cxn>
                </a:cxnLst>
                <a:rect l="0" t="0" r="r" b="b"/>
                <a:pathLst>
                  <a:path w="342" h="402">
                    <a:moveTo>
                      <a:pt x="336" y="132"/>
                    </a:moveTo>
                    <a:lnTo>
                      <a:pt x="342" y="138"/>
                    </a:lnTo>
                    <a:lnTo>
                      <a:pt x="342" y="144"/>
                    </a:lnTo>
                    <a:lnTo>
                      <a:pt x="342" y="150"/>
                    </a:lnTo>
                    <a:lnTo>
                      <a:pt x="330" y="156"/>
                    </a:lnTo>
                    <a:lnTo>
                      <a:pt x="324" y="156"/>
                    </a:lnTo>
                    <a:lnTo>
                      <a:pt x="318" y="150"/>
                    </a:lnTo>
                    <a:lnTo>
                      <a:pt x="312" y="144"/>
                    </a:lnTo>
                    <a:lnTo>
                      <a:pt x="300" y="138"/>
                    </a:lnTo>
                    <a:lnTo>
                      <a:pt x="294" y="138"/>
                    </a:lnTo>
                    <a:lnTo>
                      <a:pt x="288" y="144"/>
                    </a:lnTo>
                    <a:lnTo>
                      <a:pt x="288" y="150"/>
                    </a:lnTo>
                    <a:lnTo>
                      <a:pt x="294" y="150"/>
                    </a:lnTo>
                    <a:lnTo>
                      <a:pt x="300" y="180"/>
                    </a:lnTo>
                    <a:lnTo>
                      <a:pt x="324" y="264"/>
                    </a:lnTo>
                    <a:lnTo>
                      <a:pt x="306" y="276"/>
                    </a:lnTo>
                    <a:lnTo>
                      <a:pt x="294" y="288"/>
                    </a:lnTo>
                    <a:lnTo>
                      <a:pt x="282" y="312"/>
                    </a:lnTo>
                    <a:lnTo>
                      <a:pt x="270" y="324"/>
                    </a:lnTo>
                    <a:lnTo>
                      <a:pt x="258" y="330"/>
                    </a:lnTo>
                    <a:lnTo>
                      <a:pt x="246" y="336"/>
                    </a:lnTo>
                    <a:lnTo>
                      <a:pt x="234" y="330"/>
                    </a:lnTo>
                    <a:lnTo>
                      <a:pt x="228" y="330"/>
                    </a:lnTo>
                    <a:lnTo>
                      <a:pt x="222" y="324"/>
                    </a:lnTo>
                    <a:lnTo>
                      <a:pt x="222" y="318"/>
                    </a:lnTo>
                    <a:lnTo>
                      <a:pt x="216" y="312"/>
                    </a:lnTo>
                    <a:lnTo>
                      <a:pt x="210" y="312"/>
                    </a:lnTo>
                    <a:lnTo>
                      <a:pt x="198" y="312"/>
                    </a:lnTo>
                    <a:lnTo>
                      <a:pt x="198" y="318"/>
                    </a:lnTo>
                    <a:lnTo>
                      <a:pt x="198" y="324"/>
                    </a:lnTo>
                    <a:lnTo>
                      <a:pt x="198" y="330"/>
                    </a:lnTo>
                    <a:lnTo>
                      <a:pt x="204" y="336"/>
                    </a:lnTo>
                    <a:lnTo>
                      <a:pt x="204" y="342"/>
                    </a:lnTo>
                    <a:lnTo>
                      <a:pt x="198" y="348"/>
                    </a:lnTo>
                    <a:lnTo>
                      <a:pt x="192" y="348"/>
                    </a:lnTo>
                    <a:lnTo>
                      <a:pt x="180" y="366"/>
                    </a:lnTo>
                    <a:lnTo>
                      <a:pt x="174" y="372"/>
                    </a:lnTo>
                    <a:lnTo>
                      <a:pt x="162" y="378"/>
                    </a:lnTo>
                    <a:lnTo>
                      <a:pt x="156" y="390"/>
                    </a:lnTo>
                    <a:lnTo>
                      <a:pt x="156" y="396"/>
                    </a:lnTo>
                    <a:lnTo>
                      <a:pt x="150" y="402"/>
                    </a:lnTo>
                    <a:lnTo>
                      <a:pt x="144" y="402"/>
                    </a:lnTo>
                    <a:lnTo>
                      <a:pt x="138" y="396"/>
                    </a:lnTo>
                    <a:lnTo>
                      <a:pt x="138" y="390"/>
                    </a:lnTo>
                    <a:lnTo>
                      <a:pt x="132" y="384"/>
                    </a:lnTo>
                    <a:lnTo>
                      <a:pt x="126" y="372"/>
                    </a:lnTo>
                    <a:lnTo>
                      <a:pt x="114" y="366"/>
                    </a:lnTo>
                    <a:lnTo>
                      <a:pt x="108" y="372"/>
                    </a:lnTo>
                    <a:lnTo>
                      <a:pt x="102" y="366"/>
                    </a:lnTo>
                    <a:lnTo>
                      <a:pt x="96" y="360"/>
                    </a:lnTo>
                    <a:lnTo>
                      <a:pt x="96" y="354"/>
                    </a:lnTo>
                    <a:lnTo>
                      <a:pt x="96" y="348"/>
                    </a:lnTo>
                    <a:lnTo>
                      <a:pt x="96" y="342"/>
                    </a:lnTo>
                    <a:lnTo>
                      <a:pt x="96" y="330"/>
                    </a:lnTo>
                    <a:lnTo>
                      <a:pt x="96" y="324"/>
                    </a:lnTo>
                    <a:lnTo>
                      <a:pt x="96" y="318"/>
                    </a:lnTo>
                    <a:lnTo>
                      <a:pt x="84" y="312"/>
                    </a:lnTo>
                    <a:lnTo>
                      <a:pt x="78" y="300"/>
                    </a:lnTo>
                    <a:lnTo>
                      <a:pt x="66" y="288"/>
                    </a:lnTo>
                    <a:lnTo>
                      <a:pt x="54" y="282"/>
                    </a:lnTo>
                    <a:lnTo>
                      <a:pt x="42" y="282"/>
                    </a:lnTo>
                    <a:lnTo>
                      <a:pt x="36" y="288"/>
                    </a:lnTo>
                    <a:lnTo>
                      <a:pt x="30" y="288"/>
                    </a:lnTo>
                    <a:lnTo>
                      <a:pt x="30" y="300"/>
                    </a:lnTo>
                    <a:lnTo>
                      <a:pt x="30" y="306"/>
                    </a:lnTo>
                    <a:lnTo>
                      <a:pt x="30" y="312"/>
                    </a:lnTo>
                    <a:lnTo>
                      <a:pt x="24" y="312"/>
                    </a:lnTo>
                    <a:lnTo>
                      <a:pt x="18" y="318"/>
                    </a:lnTo>
                    <a:lnTo>
                      <a:pt x="12" y="318"/>
                    </a:lnTo>
                    <a:lnTo>
                      <a:pt x="6" y="312"/>
                    </a:lnTo>
                    <a:lnTo>
                      <a:pt x="6" y="306"/>
                    </a:lnTo>
                    <a:lnTo>
                      <a:pt x="6" y="294"/>
                    </a:lnTo>
                    <a:lnTo>
                      <a:pt x="12" y="288"/>
                    </a:lnTo>
                    <a:lnTo>
                      <a:pt x="18" y="282"/>
                    </a:lnTo>
                    <a:lnTo>
                      <a:pt x="24" y="270"/>
                    </a:lnTo>
                    <a:lnTo>
                      <a:pt x="30" y="258"/>
                    </a:lnTo>
                    <a:lnTo>
                      <a:pt x="24" y="246"/>
                    </a:lnTo>
                    <a:lnTo>
                      <a:pt x="12" y="252"/>
                    </a:lnTo>
                    <a:lnTo>
                      <a:pt x="24" y="246"/>
                    </a:lnTo>
                    <a:lnTo>
                      <a:pt x="12" y="234"/>
                    </a:lnTo>
                    <a:lnTo>
                      <a:pt x="6" y="222"/>
                    </a:lnTo>
                    <a:lnTo>
                      <a:pt x="0" y="210"/>
                    </a:lnTo>
                    <a:lnTo>
                      <a:pt x="6" y="198"/>
                    </a:lnTo>
                    <a:lnTo>
                      <a:pt x="6" y="192"/>
                    </a:lnTo>
                    <a:lnTo>
                      <a:pt x="12" y="192"/>
                    </a:lnTo>
                    <a:lnTo>
                      <a:pt x="18" y="198"/>
                    </a:lnTo>
                    <a:lnTo>
                      <a:pt x="24" y="198"/>
                    </a:lnTo>
                    <a:lnTo>
                      <a:pt x="30" y="192"/>
                    </a:lnTo>
                    <a:lnTo>
                      <a:pt x="30" y="186"/>
                    </a:lnTo>
                    <a:lnTo>
                      <a:pt x="66" y="138"/>
                    </a:lnTo>
                    <a:lnTo>
                      <a:pt x="84" y="114"/>
                    </a:lnTo>
                    <a:lnTo>
                      <a:pt x="114" y="84"/>
                    </a:lnTo>
                    <a:lnTo>
                      <a:pt x="126" y="90"/>
                    </a:lnTo>
                    <a:lnTo>
                      <a:pt x="138" y="90"/>
                    </a:lnTo>
                    <a:lnTo>
                      <a:pt x="144" y="84"/>
                    </a:lnTo>
                    <a:lnTo>
                      <a:pt x="162" y="72"/>
                    </a:lnTo>
                    <a:lnTo>
                      <a:pt x="180" y="54"/>
                    </a:lnTo>
                    <a:lnTo>
                      <a:pt x="198" y="48"/>
                    </a:lnTo>
                    <a:lnTo>
                      <a:pt x="168" y="24"/>
                    </a:lnTo>
                    <a:lnTo>
                      <a:pt x="192" y="0"/>
                    </a:lnTo>
                    <a:lnTo>
                      <a:pt x="306" y="60"/>
                    </a:lnTo>
                    <a:lnTo>
                      <a:pt x="306" y="72"/>
                    </a:lnTo>
                    <a:lnTo>
                      <a:pt x="306" y="90"/>
                    </a:lnTo>
                    <a:lnTo>
                      <a:pt x="312" y="108"/>
                    </a:lnTo>
                    <a:lnTo>
                      <a:pt x="318" y="120"/>
                    </a:lnTo>
                    <a:lnTo>
                      <a:pt x="336" y="132"/>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03" name="Freeform 863">
                <a:extLst>
                  <a:ext uri="{FF2B5EF4-FFF2-40B4-BE49-F238E27FC236}">
                    <a16:creationId xmlns:a16="http://schemas.microsoft.com/office/drawing/2014/main" xmlns="" id="{AC311B61-C4DB-1C4B-B3A7-D37A6F78CFC7}"/>
                  </a:ext>
                </a:extLst>
              </p:cNvPr>
              <p:cNvSpPr>
                <a:spLocks/>
              </p:cNvSpPr>
              <p:nvPr/>
            </p:nvSpPr>
            <p:spPr bwMode="auto">
              <a:xfrm>
                <a:off x="7171832" y="6158941"/>
                <a:ext cx="248247" cy="199677"/>
              </a:xfrm>
              <a:custGeom>
                <a:avLst/>
                <a:gdLst/>
                <a:ahLst/>
                <a:cxnLst>
                  <a:cxn ang="0">
                    <a:pos x="0" y="0"/>
                  </a:cxn>
                  <a:cxn ang="0">
                    <a:pos x="36" y="12"/>
                  </a:cxn>
                  <a:cxn ang="0">
                    <a:pos x="60" y="18"/>
                  </a:cxn>
                  <a:cxn ang="0">
                    <a:pos x="84" y="30"/>
                  </a:cxn>
                  <a:cxn ang="0">
                    <a:pos x="96" y="42"/>
                  </a:cxn>
                  <a:cxn ang="0">
                    <a:pos x="114" y="54"/>
                  </a:cxn>
                  <a:cxn ang="0">
                    <a:pos x="126" y="66"/>
                  </a:cxn>
                  <a:cxn ang="0">
                    <a:pos x="150" y="72"/>
                  </a:cxn>
                  <a:cxn ang="0">
                    <a:pos x="174" y="78"/>
                  </a:cxn>
                  <a:cxn ang="0">
                    <a:pos x="192" y="84"/>
                  </a:cxn>
                  <a:cxn ang="0">
                    <a:pos x="204" y="90"/>
                  </a:cxn>
                  <a:cxn ang="0">
                    <a:pos x="216" y="102"/>
                  </a:cxn>
                  <a:cxn ang="0">
                    <a:pos x="222" y="108"/>
                  </a:cxn>
                  <a:cxn ang="0">
                    <a:pos x="228" y="120"/>
                  </a:cxn>
                  <a:cxn ang="0">
                    <a:pos x="252" y="156"/>
                  </a:cxn>
                  <a:cxn ang="0">
                    <a:pos x="276" y="156"/>
                  </a:cxn>
                  <a:cxn ang="0">
                    <a:pos x="276" y="174"/>
                  </a:cxn>
                  <a:cxn ang="0">
                    <a:pos x="276" y="222"/>
                  </a:cxn>
                  <a:cxn ang="0">
                    <a:pos x="264" y="222"/>
                  </a:cxn>
                  <a:cxn ang="0">
                    <a:pos x="114" y="216"/>
                  </a:cxn>
                  <a:cxn ang="0">
                    <a:pos x="72" y="216"/>
                  </a:cxn>
                  <a:cxn ang="0">
                    <a:pos x="72" y="204"/>
                  </a:cxn>
                  <a:cxn ang="0">
                    <a:pos x="60" y="174"/>
                  </a:cxn>
                  <a:cxn ang="0">
                    <a:pos x="0" y="0"/>
                  </a:cxn>
                </a:cxnLst>
                <a:rect l="0" t="0" r="r" b="b"/>
                <a:pathLst>
                  <a:path w="276" h="222">
                    <a:moveTo>
                      <a:pt x="0" y="0"/>
                    </a:moveTo>
                    <a:lnTo>
                      <a:pt x="36" y="12"/>
                    </a:lnTo>
                    <a:lnTo>
                      <a:pt x="60" y="18"/>
                    </a:lnTo>
                    <a:lnTo>
                      <a:pt x="84" y="30"/>
                    </a:lnTo>
                    <a:lnTo>
                      <a:pt x="96" y="42"/>
                    </a:lnTo>
                    <a:lnTo>
                      <a:pt x="114" y="54"/>
                    </a:lnTo>
                    <a:lnTo>
                      <a:pt x="126" y="66"/>
                    </a:lnTo>
                    <a:lnTo>
                      <a:pt x="150" y="72"/>
                    </a:lnTo>
                    <a:lnTo>
                      <a:pt x="174" y="78"/>
                    </a:lnTo>
                    <a:lnTo>
                      <a:pt x="192" y="84"/>
                    </a:lnTo>
                    <a:lnTo>
                      <a:pt x="204" y="90"/>
                    </a:lnTo>
                    <a:lnTo>
                      <a:pt x="216" y="102"/>
                    </a:lnTo>
                    <a:lnTo>
                      <a:pt x="222" y="108"/>
                    </a:lnTo>
                    <a:lnTo>
                      <a:pt x="228" y="120"/>
                    </a:lnTo>
                    <a:lnTo>
                      <a:pt x="252" y="156"/>
                    </a:lnTo>
                    <a:lnTo>
                      <a:pt x="276" y="156"/>
                    </a:lnTo>
                    <a:lnTo>
                      <a:pt x="276" y="174"/>
                    </a:lnTo>
                    <a:lnTo>
                      <a:pt x="276" y="222"/>
                    </a:lnTo>
                    <a:lnTo>
                      <a:pt x="264" y="222"/>
                    </a:lnTo>
                    <a:lnTo>
                      <a:pt x="114" y="216"/>
                    </a:lnTo>
                    <a:lnTo>
                      <a:pt x="72" y="216"/>
                    </a:lnTo>
                    <a:lnTo>
                      <a:pt x="72" y="204"/>
                    </a:lnTo>
                    <a:lnTo>
                      <a:pt x="60" y="174"/>
                    </a:lnTo>
                    <a:lnTo>
                      <a:pt x="0" y="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04" name="Freeform 866">
                <a:extLst>
                  <a:ext uri="{FF2B5EF4-FFF2-40B4-BE49-F238E27FC236}">
                    <a16:creationId xmlns:a16="http://schemas.microsoft.com/office/drawing/2014/main" xmlns="" id="{4442D9C8-2044-CC42-9774-BD9AEC5896C0}"/>
                  </a:ext>
                </a:extLst>
              </p:cNvPr>
              <p:cNvSpPr>
                <a:spLocks/>
              </p:cNvSpPr>
              <p:nvPr/>
            </p:nvSpPr>
            <p:spPr bwMode="auto">
              <a:xfrm>
                <a:off x="8024507" y="6034818"/>
                <a:ext cx="275230" cy="259040"/>
              </a:xfrm>
              <a:custGeom>
                <a:avLst/>
                <a:gdLst/>
                <a:ahLst/>
                <a:cxnLst>
                  <a:cxn ang="0">
                    <a:pos x="300" y="168"/>
                  </a:cxn>
                  <a:cxn ang="0">
                    <a:pos x="306" y="174"/>
                  </a:cxn>
                  <a:cxn ang="0">
                    <a:pos x="300" y="186"/>
                  </a:cxn>
                  <a:cxn ang="0">
                    <a:pos x="288" y="180"/>
                  </a:cxn>
                  <a:cxn ang="0">
                    <a:pos x="282" y="186"/>
                  </a:cxn>
                  <a:cxn ang="0">
                    <a:pos x="282" y="210"/>
                  </a:cxn>
                  <a:cxn ang="0">
                    <a:pos x="288" y="222"/>
                  </a:cxn>
                  <a:cxn ang="0">
                    <a:pos x="300" y="228"/>
                  </a:cxn>
                  <a:cxn ang="0">
                    <a:pos x="306" y="246"/>
                  </a:cxn>
                  <a:cxn ang="0">
                    <a:pos x="294" y="258"/>
                  </a:cxn>
                  <a:cxn ang="0">
                    <a:pos x="270" y="270"/>
                  </a:cxn>
                  <a:cxn ang="0">
                    <a:pos x="234" y="270"/>
                  </a:cxn>
                  <a:cxn ang="0">
                    <a:pos x="162" y="288"/>
                  </a:cxn>
                  <a:cxn ang="0">
                    <a:pos x="72" y="264"/>
                  </a:cxn>
                  <a:cxn ang="0">
                    <a:pos x="60" y="264"/>
                  </a:cxn>
                  <a:cxn ang="0">
                    <a:pos x="66" y="252"/>
                  </a:cxn>
                  <a:cxn ang="0">
                    <a:pos x="60" y="240"/>
                  </a:cxn>
                  <a:cxn ang="0">
                    <a:pos x="54" y="234"/>
                  </a:cxn>
                  <a:cxn ang="0">
                    <a:pos x="42" y="228"/>
                  </a:cxn>
                  <a:cxn ang="0">
                    <a:pos x="36" y="210"/>
                  </a:cxn>
                  <a:cxn ang="0">
                    <a:pos x="36" y="192"/>
                  </a:cxn>
                  <a:cxn ang="0">
                    <a:pos x="48" y="174"/>
                  </a:cxn>
                  <a:cxn ang="0">
                    <a:pos x="42" y="168"/>
                  </a:cxn>
                  <a:cxn ang="0">
                    <a:pos x="24" y="150"/>
                  </a:cxn>
                  <a:cxn ang="0">
                    <a:pos x="12" y="132"/>
                  </a:cxn>
                  <a:cxn ang="0">
                    <a:pos x="0" y="120"/>
                  </a:cxn>
                  <a:cxn ang="0">
                    <a:pos x="0" y="108"/>
                  </a:cxn>
                  <a:cxn ang="0">
                    <a:pos x="6" y="78"/>
                  </a:cxn>
                  <a:cxn ang="0">
                    <a:pos x="30" y="60"/>
                  </a:cxn>
                  <a:cxn ang="0">
                    <a:pos x="36" y="54"/>
                  </a:cxn>
                  <a:cxn ang="0">
                    <a:pos x="54" y="36"/>
                  </a:cxn>
                  <a:cxn ang="0">
                    <a:pos x="54" y="24"/>
                  </a:cxn>
                  <a:cxn ang="0">
                    <a:pos x="54" y="24"/>
                  </a:cxn>
                  <a:cxn ang="0">
                    <a:pos x="108" y="30"/>
                  </a:cxn>
                  <a:cxn ang="0">
                    <a:pos x="162" y="6"/>
                  </a:cxn>
                  <a:cxn ang="0">
                    <a:pos x="162" y="6"/>
                  </a:cxn>
                  <a:cxn ang="0">
                    <a:pos x="180" y="12"/>
                  </a:cxn>
                  <a:cxn ang="0">
                    <a:pos x="168" y="36"/>
                  </a:cxn>
                  <a:cxn ang="0">
                    <a:pos x="156" y="48"/>
                  </a:cxn>
                  <a:cxn ang="0">
                    <a:pos x="156" y="66"/>
                  </a:cxn>
                  <a:cxn ang="0">
                    <a:pos x="168" y="72"/>
                  </a:cxn>
                  <a:cxn ang="0">
                    <a:pos x="180" y="66"/>
                  </a:cxn>
                  <a:cxn ang="0">
                    <a:pos x="180" y="54"/>
                  </a:cxn>
                  <a:cxn ang="0">
                    <a:pos x="186" y="42"/>
                  </a:cxn>
                  <a:cxn ang="0">
                    <a:pos x="204" y="36"/>
                  </a:cxn>
                  <a:cxn ang="0">
                    <a:pos x="222" y="48"/>
                  </a:cxn>
                  <a:cxn ang="0">
                    <a:pos x="234" y="66"/>
                  </a:cxn>
                  <a:cxn ang="0">
                    <a:pos x="246" y="84"/>
                  </a:cxn>
                  <a:cxn ang="0">
                    <a:pos x="246" y="102"/>
                  </a:cxn>
                  <a:cxn ang="0">
                    <a:pos x="252" y="120"/>
                  </a:cxn>
                  <a:cxn ang="0">
                    <a:pos x="264" y="120"/>
                  </a:cxn>
                  <a:cxn ang="0">
                    <a:pos x="282" y="138"/>
                  </a:cxn>
                  <a:cxn ang="0">
                    <a:pos x="288" y="150"/>
                  </a:cxn>
                  <a:cxn ang="0">
                    <a:pos x="300" y="156"/>
                  </a:cxn>
                </a:cxnLst>
                <a:rect l="0" t="0" r="r" b="b"/>
                <a:pathLst>
                  <a:path w="306" h="288">
                    <a:moveTo>
                      <a:pt x="294" y="162"/>
                    </a:moveTo>
                    <a:lnTo>
                      <a:pt x="300" y="168"/>
                    </a:lnTo>
                    <a:lnTo>
                      <a:pt x="300" y="174"/>
                    </a:lnTo>
                    <a:lnTo>
                      <a:pt x="306" y="174"/>
                    </a:lnTo>
                    <a:lnTo>
                      <a:pt x="300" y="180"/>
                    </a:lnTo>
                    <a:lnTo>
                      <a:pt x="300" y="186"/>
                    </a:lnTo>
                    <a:lnTo>
                      <a:pt x="294" y="186"/>
                    </a:lnTo>
                    <a:lnTo>
                      <a:pt x="288" y="180"/>
                    </a:lnTo>
                    <a:lnTo>
                      <a:pt x="282" y="180"/>
                    </a:lnTo>
                    <a:lnTo>
                      <a:pt x="282" y="186"/>
                    </a:lnTo>
                    <a:lnTo>
                      <a:pt x="282" y="198"/>
                    </a:lnTo>
                    <a:lnTo>
                      <a:pt x="282" y="210"/>
                    </a:lnTo>
                    <a:lnTo>
                      <a:pt x="282" y="216"/>
                    </a:lnTo>
                    <a:lnTo>
                      <a:pt x="288" y="222"/>
                    </a:lnTo>
                    <a:lnTo>
                      <a:pt x="294" y="222"/>
                    </a:lnTo>
                    <a:lnTo>
                      <a:pt x="300" y="228"/>
                    </a:lnTo>
                    <a:lnTo>
                      <a:pt x="306" y="240"/>
                    </a:lnTo>
                    <a:lnTo>
                      <a:pt x="306" y="246"/>
                    </a:lnTo>
                    <a:lnTo>
                      <a:pt x="300" y="252"/>
                    </a:lnTo>
                    <a:lnTo>
                      <a:pt x="294" y="258"/>
                    </a:lnTo>
                    <a:lnTo>
                      <a:pt x="288" y="258"/>
                    </a:lnTo>
                    <a:lnTo>
                      <a:pt x="270" y="270"/>
                    </a:lnTo>
                    <a:lnTo>
                      <a:pt x="252" y="264"/>
                    </a:lnTo>
                    <a:lnTo>
                      <a:pt x="234" y="270"/>
                    </a:lnTo>
                    <a:lnTo>
                      <a:pt x="204" y="276"/>
                    </a:lnTo>
                    <a:lnTo>
                      <a:pt x="162" y="288"/>
                    </a:lnTo>
                    <a:lnTo>
                      <a:pt x="84" y="270"/>
                    </a:lnTo>
                    <a:lnTo>
                      <a:pt x="72" y="264"/>
                    </a:lnTo>
                    <a:lnTo>
                      <a:pt x="66" y="264"/>
                    </a:lnTo>
                    <a:lnTo>
                      <a:pt x="60" y="264"/>
                    </a:lnTo>
                    <a:lnTo>
                      <a:pt x="60" y="252"/>
                    </a:lnTo>
                    <a:lnTo>
                      <a:pt x="66" y="252"/>
                    </a:lnTo>
                    <a:lnTo>
                      <a:pt x="66" y="246"/>
                    </a:lnTo>
                    <a:lnTo>
                      <a:pt x="60" y="240"/>
                    </a:lnTo>
                    <a:lnTo>
                      <a:pt x="60" y="234"/>
                    </a:lnTo>
                    <a:lnTo>
                      <a:pt x="54" y="234"/>
                    </a:lnTo>
                    <a:lnTo>
                      <a:pt x="42" y="234"/>
                    </a:lnTo>
                    <a:lnTo>
                      <a:pt x="42" y="228"/>
                    </a:lnTo>
                    <a:lnTo>
                      <a:pt x="36" y="222"/>
                    </a:lnTo>
                    <a:lnTo>
                      <a:pt x="36" y="210"/>
                    </a:lnTo>
                    <a:lnTo>
                      <a:pt x="30" y="198"/>
                    </a:lnTo>
                    <a:lnTo>
                      <a:pt x="36" y="192"/>
                    </a:lnTo>
                    <a:lnTo>
                      <a:pt x="48" y="180"/>
                    </a:lnTo>
                    <a:lnTo>
                      <a:pt x="48" y="174"/>
                    </a:lnTo>
                    <a:lnTo>
                      <a:pt x="48" y="168"/>
                    </a:lnTo>
                    <a:lnTo>
                      <a:pt x="42" y="168"/>
                    </a:lnTo>
                    <a:lnTo>
                      <a:pt x="30" y="156"/>
                    </a:lnTo>
                    <a:lnTo>
                      <a:pt x="24" y="150"/>
                    </a:lnTo>
                    <a:lnTo>
                      <a:pt x="18" y="138"/>
                    </a:lnTo>
                    <a:lnTo>
                      <a:pt x="12" y="132"/>
                    </a:lnTo>
                    <a:lnTo>
                      <a:pt x="0" y="126"/>
                    </a:lnTo>
                    <a:lnTo>
                      <a:pt x="0" y="120"/>
                    </a:lnTo>
                    <a:lnTo>
                      <a:pt x="0" y="114"/>
                    </a:lnTo>
                    <a:lnTo>
                      <a:pt x="0" y="108"/>
                    </a:lnTo>
                    <a:lnTo>
                      <a:pt x="6" y="84"/>
                    </a:lnTo>
                    <a:lnTo>
                      <a:pt x="6" y="78"/>
                    </a:lnTo>
                    <a:lnTo>
                      <a:pt x="12" y="78"/>
                    </a:lnTo>
                    <a:lnTo>
                      <a:pt x="30" y="60"/>
                    </a:lnTo>
                    <a:lnTo>
                      <a:pt x="36" y="60"/>
                    </a:lnTo>
                    <a:lnTo>
                      <a:pt x="36" y="54"/>
                    </a:lnTo>
                    <a:lnTo>
                      <a:pt x="48" y="42"/>
                    </a:lnTo>
                    <a:lnTo>
                      <a:pt x="54" y="36"/>
                    </a:lnTo>
                    <a:lnTo>
                      <a:pt x="54" y="30"/>
                    </a:lnTo>
                    <a:lnTo>
                      <a:pt x="54" y="24"/>
                    </a:lnTo>
                    <a:lnTo>
                      <a:pt x="54" y="18"/>
                    </a:lnTo>
                    <a:lnTo>
                      <a:pt x="54" y="24"/>
                    </a:lnTo>
                    <a:lnTo>
                      <a:pt x="54" y="18"/>
                    </a:lnTo>
                    <a:lnTo>
                      <a:pt x="108" y="30"/>
                    </a:lnTo>
                    <a:lnTo>
                      <a:pt x="132" y="6"/>
                    </a:lnTo>
                    <a:lnTo>
                      <a:pt x="162" y="6"/>
                    </a:lnTo>
                    <a:lnTo>
                      <a:pt x="174" y="0"/>
                    </a:lnTo>
                    <a:lnTo>
                      <a:pt x="162" y="6"/>
                    </a:lnTo>
                    <a:lnTo>
                      <a:pt x="174" y="0"/>
                    </a:lnTo>
                    <a:lnTo>
                      <a:pt x="180" y="12"/>
                    </a:lnTo>
                    <a:lnTo>
                      <a:pt x="174" y="24"/>
                    </a:lnTo>
                    <a:lnTo>
                      <a:pt x="168" y="36"/>
                    </a:lnTo>
                    <a:lnTo>
                      <a:pt x="162" y="42"/>
                    </a:lnTo>
                    <a:lnTo>
                      <a:pt x="156" y="48"/>
                    </a:lnTo>
                    <a:lnTo>
                      <a:pt x="156" y="60"/>
                    </a:lnTo>
                    <a:lnTo>
                      <a:pt x="156" y="66"/>
                    </a:lnTo>
                    <a:lnTo>
                      <a:pt x="162" y="72"/>
                    </a:lnTo>
                    <a:lnTo>
                      <a:pt x="168" y="72"/>
                    </a:lnTo>
                    <a:lnTo>
                      <a:pt x="174" y="66"/>
                    </a:lnTo>
                    <a:lnTo>
                      <a:pt x="180" y="66"/>
                    </a:lnTo>
                    <a:lnTo>
                      <a:pt x="180" y="60"/>
                    </a:lnTo>
                    <a:lnTo>
                      <a:pt x="180" y="54"/>
                    </a:lnTo>
                    <a:lnTo>
                      <a:pt x="180" y="42"/>
                    </a:lnTo>
                    <a:lnTo>
                      <a:pt x="186" y="42"/>
                    </a:lnTo>
                    <a:lnTo>
                      <a:pt x="192" y="36"/>
                    </a:lnTo>
                    <a:lnTo>
                      <a:pt x="204" y="36"/>
                    </a:lnTo>
                    <a:lnTo>
                      <a:pt x="216" y="42"/>
                    </a:lnTo>
                    <a:lnTo>
                      <a:pt x="222" y="48"/>
                    </a:lnTo>
                    <a:lnTo>
                      <a:pt x="228" y="54"/>
                    </a:lnTo>
                    <a:lnTo>
                      <a:pt x="234" y="66"/>
                    </a:lnTo>
                    <a:lnTo>
                      <a:pt x="246" y="72"/>
                    </a:lnTo>
                    <a:lnTo>
                      <a:pt x="246" y="84"/>
                    </a:lnTo>
                    <a:lnTo>
                      <a:pt x="246" y="96"/>
                    </a:lnTo>
                    <a:lnTo>
                      <a:pt x="246" y="102"/>
                    </a:lnTo>
                    <a:lnTo>
                      <a:pt x="246" y="114"/>
                    </a:lnTo>
                    <a:lnTo>
                      <a:pt x="252" y="120"/>
                    </a:lnTo>
                    <a:lnTo>
                      <a:pt x="258" y="126"/>
                    </a:lnTo>
                    <a:lnTo>
                      <a:pt x="264" y="120"/>
                    </a:lnTo>
                    <a:lnTo>
                      <a:pt x="276" y="126"/>
                    </a:lnTo>
                    <a:lnTo>
                      <a:pt x="282" y="138"/>
                    </a:lnTo>
                    <a:lnTo>
                      <a:pt x="288" y="144"/>
                    </a:lnTo>
                    <a:lnTo>
                      <a:pt x="288" y="150"/>
                    </a:lnTo>
                    <a:lnTo>
                      <a:pt x="294" y="156"/>
                    </a:lnTo>
                    <a:lnTo>
                      <a:pt x="300" y="156"/>
                    </a:lnTo>
                    <a:lnTo>
                      <a:pt x="294" y="162"/>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05" name="Freeform 871">
                <a:extLst>
                  <a:ext uri="{FF2B5EF4-FFF2-40B4-BE49-F238E27FC236}">
                    <a16:creationId xmlns:a16="http://schemas.microsoft.com/office/drawing/2014/main" xmlns="" id="{6C4B0AB0-FE0F-D14F-8CF7-218F78D06F40}"/>
                  </a:ext>
                </a:extLst>
              </p:cNvPr>
              <p:cNvSpPr>
                <a:spLocks/>
              </p:cNvSpPr>
              <p:nvPr/>
            </p:nvSpPr>
            <p:spPr bwMode="auto">
              <a:xfrm>
                <a:off x="7598170" y="6320841"/>
                <a:ext cx="275230" cy="253644"/>
              </a:xfrm>
              <a:custGeom>
                <a:avLst/>
                <a:gdLst/>
                <a:ahLst/>
                <a:cxnLst>
                  <a:cxn ang="0">
                    <a:pos x="258" y="0"/>
                  </a:cxn>
                  <a:cxn ang="0">
                    <a:pos x="264" y="0"/>
                  </a:cxn>
                  <a:cxn ang="0">
                    <a:pos x="306" y="24"/>
                  </a:cxn>
                  <a:cxn ang="0">
                    <a:pos x="300" y="96"/>
                  </a:cxn>
                  <a:cxn ang="0">
                    <a:pos x="294" y="186"/>
                  </a:cxn>
                  <a:cxn ang="0">
                    <a:pos x="282" y="276"/>
                  </a:cxn>
                  <a:cxn ang="0">
                    <a:pos x="186" y="282"/>
                  </a:cxn>
                  <a:cxn ang="0">
                    <a:pos x="186" y="258"/>
                  </a:cxn>
                  <a:cxn ang="0">
                    <a:pos x="96" y="246"/>
                  </a:cxn>
                  <a:cxn ang="0">
                    <a:pos x="48" y="246"/>
                  </a:cxn>
                  <a:cxn ang="0">
                    <a:pos x="48" y="222"/>
                  </a:cxn>
                  <a:cxn ang="0">
                    <a:pos x="24" y="192"/>
                  </a:cxn>
                  <a:cxn ang="0">
                    <a:pos x="18" y="162"/>
                  </a:cxn>
                  <a:cxn ang="0">
                    <a:pos x="18" y="144"/>
                  </a:cxn>
                  <a:cxn ang="0">
                    <a:pos x="0" y="102"/>
                  </a:cxn>
                  <a:cxn ang="0">
                    <a:pos x="18" y="96"/>
                  </a:cxn>
                  <a:cxn ang="0">
                    <a:pos x="18" y="90"/>
                  </a:cxn>
                  <a:cxn ang="0">
                    <a:pos x="96" y="66"/>
                  </a:cxn>
                  <a:cxn ang="0">
                    <a:pos x="162" y="30"/>
                  </a:cxn>
                  <a:cxn ang="0">
                    <a:pos x="174" y="30"/>
                  </a:cxn>
                  <a:cxn ang="0">
                    <a:pos x="186" y="36"/>
                  </a:cxn>
                  <a:cxn ang="0">
                    <a:pos x="240" y="18"/>
                  </a:cxn>
                  <a:cxn ang="0">
                    <a:pos x="258" y="0"/>
                  </a:cxn>
                </a:cxnLst>
                <a:rect l="0" t="0" r="r" b="b"/>
                <a:pathLst>
                  <a:path w="306" h="282">
                    <a:moveTo>
                      <a:pt x="258" y="0"/>
                    </a:moveTo>
                    <a:lnTo>
                      <a:pt x="264" y="0"/>
                    </a:lnTo>
                    <a:lnTo>
                      <a:pt x="306" y="24"/>
                    </a:lnTo>
                    <a:lnTo>
                      <a:pt x="300" y="96"/>
                    </a:lnTo>
                    <a:lnTo>
                      <a:pt x="294" y="186"/>
                    </a:lnTo>
                    <a:lnTo>
                      <a:pt x="282" y="276"/>
                    </a:lnTo>
                    <a:lnTo>
                      <a:pt x="186" y="282"/>
                    </a:lnTo>
                    <a:lnTo>
                      <a:pt x="186" y="258"/>
                    </a:lnTo>
                    <a:lnTo>
                      <a:pt x="96" y="246"/>
                    </a:lnTo>
                    <a:lnTo>
                      <a:pt x="48" y="246"/>
                    </a:lnTo>
                    <a:lnTo>
                      <a:pt x="48" y="222"/>
                    </a:lnTo>
                    <a:lnTo>
                      <a:pt x="24" y="192"/>
                    </a:lnTo>
                    <a:lnTo>
                      <a:pt x="18" y="162"/>
                    </a:lnTo>
                    <a:lnTo>
                      <a:pt x="18" y="144"/>
                    </a:lnTo>
                    <a:lnTo>
                      <a:pt x="0" y="102"/>
                    </a:lnTo>
                    <a:lnTo>
                      <a:pt x="18" y="96"/>
                    </a:lnTo>
                    <a:lnTo>
                      <a:pt x="18" y="90"/>
                    </a:lnTo>
                    <a:lnTo>
                      <a:pt x="96" y="66"/>
                    </a:lnTo>
                    <a:lnTo>
                      <a:pt x="162" y="30"/>
                    </a:lnTo>
                    <a:lnTo>
                      <a:pt x="174" y="30"/>
                    </a:lnTo>
                    <a:lnTo>
                      <a:pt x="186" y="36"/>
                    </a:lnTo>
                    <a:lnTo>
                      <a:pt x="240" y="18"/>
                    </a:lnTo>
                    <a:lnTo>
                      <a:pt x="258" y="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06" name="Freeform 874">
                <a:extLst>
                  <a:ext uri="{FF2B5EF4-FFF2-40B4-BE49-F238E27FC236}">
                    <a16:creationId xmlns:a16="http://schemas.microsoft.com/office/drawing/2014/main" xmlns="" id="{9635DD30-72BE-844F-96D3-4972E1338EC4}"/>
                  </a:ext>
                </a:extLst>
              </p:cNvPr>
              <p:cNvSpPr>
                <a:spLocks/>
              </p:cNvSpPr>
              <p:nvPr/>
            </p:nvSpPr>
            <p:spPr bwMode="auto">
              <a:xfrm>
                <a:off x="7031519" y="6342428"/>
                <a:ext cx="205074" cy="129520"/>
              </a:xfrm>
              <a:custGeom>
                <a:avLst/>
                <a:gdLst/>
                <a:ahLst/>
                <a:cxnLst>
                  <a:cxn ang="0">
                    <a:pos x="54" y="6"/>
                  </a:cxn>
                  <a:cxn ang="0">
                    <a:pos x="60" y="6"/>
                  </a:cxn>
                  <a:cxn ang="0">
                    <a:pos x="60" y="12"/>
                  </a:cxn>
                  <a:cxn ang="0">
                    <a:pos x="66" y="18"/>
                  </a:cxn>
                  <a:cxn ang="0">
                    <a:pos x="72" y="18"/>
                  </a:cxn>
                  <a:cxn ang="0">
                    <a:pos x="90" y="18"/>
                  </a:cxn>
                  <a:cxn ang="0">
                    <a:pos x="102" y="18"/>
                  </a:cxn>
                  <a:cxn ang="0">
                    <a:pos x="120" y="18"/>
                  </a:cxn>
                  <a:cxn ang="0">
                    <a:pos x="126" y="18"/>
                  </a:cxn>
                  <a:cxn ang="0">
                    <a:pos x="138" y="18"/>
                  </a:cxn>
                  <a:cxn ang="0">
                    <a:pos x="150" y="18"/>
                  </a:cxn>
                  <a:cxn ang="0">
                    <a:pos x="156" y="12"/>
                  </a:cxn>
                  <a:cxn ang="0">
                    <a:pos x="162" y="12"/>
                  </a:cxn>
                  <a:cxn ang="0">
                    <a:pos x="168" y="12"/>
                  </a:cxn>
                  <a:cxn ang="0">
                    <a:pos x="174" y="12"/>
                  </a:cxn>
                  <a:cxn ang="0">
                    <a:pos x="186" y="12"/>
                  </a:cxn>
                  <a:cxn ang="0">
                    <a:pos x="192" y="12"/>
                  </a:cxn>
                  <a:cxn ang="0">
                    <a:pos x="204" y="12"/>
                  </a:cxn>
                  <a:cxn ang="0">
                    <a:pos x="216" y="12"/>
                  </a:cxn>
                  <a:cxn ang="0">
                    <a:pos x="222" y="12"/>
                  </a:cxn>
                  <a:cxn ang="0">
                    <a:pos x="228" y="6"/>
                  </a:cxn>
                  <a:cxn ang="0">
                    <a:pos x="228" y="0"/>
                  </a:cxn>
                  <a:cxn ang="0">
                    <a:pos x="228" y="12"/>
                  </a:cxn>
                  <a:cxn ang="0">
                    <a:pos x="228" y="66"/>
                  </a:cxn>
                  <a:cxn ang="0">
                    <a:pos x="228" y="144"/>
                  </a:cxn>
                  <a:cxn ang="0">
                    <a:pos x="186" y="144"/>
                  </a:cxn>
                  <a:cxn ang="0">
                    <a:pos x="72" y="138"/>
                  </a:cxn>
                  <a:cxn ang="0">
                    <a:pos x="48" y="120"/>
                  </a:cxn>
                  <a:cxn ang="0">
                    <a:pos x="36" y="126"/>
                  </a:cxn>
                  <a:cxn ang="0">
                    <a:pos x="30" y="126"/>
                  </a:cxn>
                  <a:cxn ang="0">
                    <a:pos x="24" y="126"/>
                  </a:cxn>
                  <a:cxn ang="0">
                    <a:pos x="12" y="126"/>
                  </a:cxn>
                  <a:cxn ang="0">
                    <a:pos x="6" y="120"/>
                  </a:cxn>
                  <a:cxn ang="0">
                    <a:pos x="0" y="108"/>
                  </a:cxn>
                  <a:cxn ang="0">
                    <a:pos x="0" y="96"/>
                  </a:cxn>
                  <a:cxn ang="0">
                    <a:pos x="6" y="84"/>
                  </a:cxn>
                  <a:cxn ang="0">
                    <a:pos x="18" y="78"/>
                  </a:cxn>
                  <a:cxn ang="0">
                    <a:pos x="24" y="84"/>
                  </a:cxn>
                  <a:cxn ang="0">
                    <a:pos x="36" y="60"/>
                  </a:cxn>
                  <a:cxn ang="0">
                    <a:pos x="54" y="6"/>
                  </a:cxn>
                </a:cxnLst>
                <a:rect l="0" t="0" r="r" b="b"/>
                <a:pathLst>
                  <a:path w="228" h="144">
                    <a:moveTo>
                      <a:pt x="54" y="6"/>
                    </a:moveTo>
                    <a:lnTo>
                      <a:pt x="60" y="6"/>
                    </a:lnTo>
                    <a:lnTo>
                      <a:pt x="60" y="12"/>
                    </a:lnTo>
                    <a:lnTo>
                      <a:pt x="66" y="18"/>
                    </a:lnTo>
                    <a:lnTo>
                      <a:pt x="72" y="18"/>
                    </a:lnTo>
                    <a:lnTo>
                      <a:pt x="90" y="18"/>
                    </a:lnTo>
                    <a:lnTo>
                      <a:pt x="102" y="18"/>
                    </a:lnTo>
                    <a:lnTo>
                      <a:pt x="120" y="18"/>
                    </a:lnTo>
                    <a:lnTo>
                      <a:pt x="126" y="18"/>
                    </a:lnTo>
                    <a:lnTo>
                      <a:pt x="138" y="18"/>
                    </a:lnTo>
                    <a:lnTo>
                      <a:pt x="150" y="18"/>
                    </a:lnTo>
                    <a:lnTo>
                      <a:pt x="156" y="12"/>
                    </a:lnTo>
                    <a:lnTo>
                      <a:pt x="162" y="12"/>
                    </a:lnTo>
                    <a:lnTo>
                      <a:pt x="168" y="12"/>
                    </a:lnTo>
                    <a:lnTo>
                      <a:pt x="174" y="12"/>
                    </a:lnTo>
                    <a:lnTo>
                      <a:pt x="186" y="12"/>
                    </a:lnTo>
                    <a:lnTo>
                      <a:pt x="192" y="12"/>
                    </a:lnTo>
                    <a:lnTo>
                      <a:pt x="204" y="12"/>
                    </a:lnTo>
                    <a:lnTo>
                      <a:pt x="216" y="12"/>
                    </a:lnTo>
                    <a:lnTo>
                      <a:pt x="222" y="12"/>
                    </a:lnTo>
                    <a:lnTo>
                      <a:pt x="228" y="6"/>
                    </a:lnTo>
                    <a:lnTo>
                      <a:pt x="228" y="0"/>
                    </a:lnTo>
                    <a:lnTo>
                      <a:pt x="228" y="12"/>
                    </a:lnTo>
                    <a:lnTo>
                      <a:pt x="228" y="66"/>
                    </a:lnTo>
                    <a:lnTo>
                      <a:pt x="228" y="144"/>
                    </a:lnTo>
                    <a:lnTo>
                      <a:pt x="186" y="144"/>
                    </a:lnTo>
                    <a:lnTo>
                      <a:pt x="72" y="138"/>
                    </a:lnTo>
                    <a:lnTo>
                      <a:pt x="48" y="120"/>
                    </a:lnTo>
                    <a:lnTo>
                      <a:pt x="36" y="126"/>
                    </a:lnTo>
                    <a:lnTo>
                      <a:pt x="30" y="126"/>
                    </a:lnTo>
                    <a:lnTo>
                      <a:pt x="24" y="126"/>
                    </a:lnTo>
                    <a:lnTo>
                      <a:pt x="12" y="126"/>
                    </a:lnTo>
                    <a:lnTo>
                      <a:pt x="6" y="120"/>
                    </a:lnTo>
                    <a:lnTo>
                      <a:pt x="0" y="108"/>
                    </a:lnTo>
                    <a:lnTo>
                      <a:pt x="0" y="96"/>
                    </a:lnTo>
                    <a:lnTo>
                      <a:pt x="6" y="84"/>
                    </a:lnTo>
                    <a:lnTo>
                      <a:pt x="18" y="78"/>
                    </a:lnTo>
                    <a:lnTo>
                      <a:pt x="24" y="84"/>
                    </a:lnTo>
                    <a:lnTo>
                      <a:pt x="36" y="60"/>
                    </a:lnTo>
                    <a:lnTo>
                      <a:pt x="54" y="6"/>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07" name="Freeform 757">
                <a:extLst>
                  <a:ext uri="{FF2B5EF4-FFF2-40B4-BE49-F238E27FC236}">
                    <a16:creationId xmlns:a16="http://schemas.microsoft.com/office/drawing/2014/main" xmlns="" id="{AC8CF133-D145-834A-8B11-8487F79366E1}"/>
                  </a:ext>
                </a:extLst>
              </p:cNvPr>
              <p:cNvSpPr>
                <a:spLocks/>
              </p:cNvSpPr>
              <p:nvPr/>
            </p:nvSpPr>
            <p:spPr bwMode="auto">
              <a:xfrm>
                <a:off x="9276535" y="5117383"/>
                <a:ext cx="269834" cy="269834"/>
              </a:xfrm>
              <a:custGeom>
                <a:avLst/>
                <a:gdLst/>
                <a:ahLst/>
                <a:cxnLst>
                  <a:cxn ang="0">
                    <a:pos x="6" y="96"/>
                  </a:cxn>
                  <a:cxn ang="0">
                    <a:pos x="18" y="90"/>
                  </a:cxn>
                  <a:cxn ang="0">
                    <a:pos x="30" y="90"/>
                  </a:cxn>
                  <a:cxn ang="0">
                    <a:pos x="36" y="78"/>
                  </a:cxn>
                  <a:cxn ang="0">
                    <a:pos x="54" y="72"/>
                  </a:cxn>
                  <a:cxn ang="0">
                    <a:pos x="78" y="60"/>
                  </a:cxn>
                  <a:cxn ang="0">
                    <a:pos x="84" y="54"/>
                  </a:cxn>
                  <a:cxn ang="0">
                    <a:pos x="96" y="42"/>
                  </a:cxn>
                  <a:cxn ang="0">
                    <a:pos x="108" y="42"/>
                  </a:cxn>
                  <a:cxn ang="0">
                    <a:pos x="120" y="30"/>
                  </a:cxn>
                  <a:cxn ang="0">
                    <a:pos x="126" y="18"/>
                  </a:cxn>
                  <a:cxn ang="0">
                    <a:pos x="144" y="12"/>
                  </a:cxn>
                  <a:cxn ang="0">
                    <a:pos x="162" y="0"/>
                  </a:cxn>
                  <a:cxn ang="0">
                    <a:pos x="174" y="6"/>
                  </a:cxn>
                  <a:cxn ang="0">
                    <a:pos x="240" y="126"/>
                  </a:cxn>
                  <a:cxn ang="0">
                    <a:pos x="258" y="156"/>
                  </a:cxn>
                  <a:cxn ang="0">
                    <a:pos x="264" y="174"/>
                  </a:cxn>
                  <a:cxn ang="0">
                    <a:pos x="300" y="192"/>
                  </a:cxn>
                  <a:cxn ang="0">
                    <a:pos x="258" y="234"/>
                  </a:cxn>
                  <a:cxn ang="0">
                    <a:pos x="204" y="288"/>
                  </a:cxn>
                  <a:cxn ang="0">
                    <a:pos x="168" y="288"/>
                  </a:cxn>
                  <a:cxn ang="0">
                    <a:pos x="126" y="288"/>
                  </a:cxn>
                  <a:cxn ang="0">
                    <a:pos x="126" y="270"/>
                  </a:cxn>
                  <a:cxn ang="0">
                    <a:pos x="114" y="264"/>
                  </a:cxn>
                  <a:cxn ang="0">
                    <a:pos x="114" y="252"/>
                  </a:cxn>
                  <a:cxn ang="0">
                    <a:pos x="120" y="246"/>
                  </a:cxn>
                  <a:cxn ang="0">
                    <a:pos x="120" y="228"/>
                  </a:cxn>
                  <a:cxn ang="0">
                    <a:pos x="108" y="216"/>
                  </a:cxn>
                  <a:cxn ang="0">
                    <a:pos x="96" y="216"/>
                  </a:cxn>
                  <a:cxn ang="0">
                    <a:pos x="90" y="228"/>
                  </a:cxn>
                  <a:cxn ang="0">
                    <a:pos x="72" y="228"/>
                  </a:cxn>
                  <a:cxn ang="0">
                    <a:pos x="66" y="216"/>
                  </a:cxn>
                  <a:cxn ang="0">
                    <a:pos x="66" y="198"/>
                  </a:cxn>
                  <a:cxn ang="0">
                    <a:pos x="66" y="180"/>
                  </a:cxn>
                  <a:cxn ang="0">
                    <a:pos x="54" y="162"/>
                  </a:cxn>
                  <a:cxn ang="0">
                    <a:pos x="42" y="168"/>
                  </a:cxn>
                  <a:cxn ang="0">
                    <a:pos x="30" y="174"/>
                  </a:cxn>
                  <a:cxn ang="0">
                    <a:pos x="30" y="156"/>
                  </a:cxn>
                  <a:cxn ang="0">
                    <a:pos x="36" y="138"/>
                  </a:cxn>
                  <a:cxn ang="0">
                    <a:pos x="36" y="126"/>
                  </a:cxn>
                  <a:cxn ang="0">
                    <a:pos x="18" y="120"/>
                  </a:cxn>
                  <a:cxn ang="0">
                    <a:pos x="6" y="126"/>
                  </a:cxn>
                  <a:cxn ang="0">
                    <a:pos x="0" y="120"/>
                  </a:cxn>
                  <a:cxn ang="0">
                    <a:pos x="0" y="102"/>
                  </a:cxn>
                </a:cxnLst>
                <a:rect l="0" t="0" r="r" b="b"/>
                <a:pathLst>
                  <a:path w="300" h="300">
                    <a:moveTo>
                      <a:pt x="0" y="102"/>
                    </a:moveTo>
                    <a:lnTo>
                      <a:pt x="6" y="96"/>
                    </a:lnTo>
                    <a:lnTo>
                      <a:pt x="12" y="90"/>
                    </a:lnTo>
                    <a:lnTo>
                      <a:pt x="18" y="90"/>
                    </a:lnTo>
                    <a:lnTo>
                      <a:pt x="24" y="90"/>
                    </a:lnTo>
                    <a:lnTo>
                      <a:pt x="30" y="90"/>
                    </a:lnTo>
                    <a:lnTo>
                      <a:pt x="36" y="84"/>
                    </a:lnTo>
                    <a:lnTo>
                      <a:pt x="36" y="78"/>
                    </a:lnTo>
                    <a:lnTo>
                      <a:pt x="42" y="78"/>
                    </a:lnTo>
                    <a:lnTo>
                      <a:pt x="54" y="72"/>
                    </a:lnTo>
                    <a:lnTo>
                      <a:pt x="72" y="60"/>
                    </a:lnTo>
                    <a:lnTo>
                      <a:pt x="78" y="60"/>
                    </a:lnTo>
                    <a:lnTo>
                      <a:pt x="84" y="60"/>
                    </a:lnTo>
                    <a:lnTo>
                      <a:pt x="84" y="54"/>
                    </a:lnTo>
                    <a:lnTo>
                      <a:pt x="90" y="42"/>
                    </a:lnTo>
                    <a:lnTo>
                      <a:pt x="96" y="42"/>
                    </a:lnTo>
                    <a:lnTo>
                      <a:pt x="102" y="42"/>
                    </a:lnTo>
                    <a:lnTo>
                      <a:pt x="108" y="42"/>
                    </a:lnTo>
                    <a:lnTo>
                      <a:pt x="114" y="36"/>
                    </a:lnTo>
                    <a:lnTo>
                      <a:pt x="120" y="30"/>
                    </a:lnTo>
                    <a:lnTo>
                      <a:pt x="120" y="24"/>
                    </a:lnTo>
                    <a:lnTo>
                      <a:pt x="126" y="18"/>
                    </a:lnTo>
                    <a:lnTo>
                      <a:pt x="132" y="18"/>
                    </a:lnTo>
                    <a:lnTo>
                      <a:pt x="144" y="12"/>
                    </a:lnTo>
                    <a:lnTo>
                      <a:pt x="156" y="6"/>
                    </a:lnTo>
                    <a:lnTo>
                      <a:pt x="162" y="0"/>
                    </a:lnTo>
                    <a:lnTo>
                      <a:pt x="168" y="0"/>
                    </a:lnTo>
                    <a:lnTo>
                      <a:pt x="174" y="6"/>
                    </a:lnTo>
                    <a:lnTo>
                      <a:pt x="180" y="84"/>
                    </a:lnTo>
                    <a:lnTo>
                      <a:pt x="240" y="126"/>
                    </a:lnTo>
                    <a:lnTo>
                      <a:pt x="246" y="138"/>
                    </a:lnTo>
                    <a:lnTo>
                      <a:pt x="258" y="156"/>
                    </a:lnTo>
                    <a:lnTo>
                      <a:pt x="264" y="162"/>
                    </a:lnTo>
                    <a:lnTo>
                      <a:pt x="264" y="174"/>
                    </a:lnTo>
                    <a:lnTo>
                      <a:pt x="276" y="186"/>
                    </a:lnTo>
                    <a:lnTo>
                      <a:pt x="300" y="192"/>
                    </a:lnTo>
                    <a:lnTo>
                      <a:pt x="276" y="222"/>
                    </a:lnTo>
                    <a:lnTo>
                      <a:pt x="258" y="234"/>
                    </a:lnTo>
                    <a:lnTo>
                      <a:pt x="228" y="270"/>
                    </a:lnTo>
                    <a:lnTo>
                      <a:pt x="204" y="288"/>
                    </a:lnTo>
                    <a:lnTo>
                      <a:pt x="174" y="300"/>
                    </a:lnTo>
                    <a:lnTo>
                      <a:pt x="168" y="288"/>
                    </a:lnTo>
                    <a:lnTo>
                      <a:pt x="156" y="288"/>
                    </a:lnTo>
                    <a:lnTo>
                      <a:pt x="126" y="288"/>
                    </a:lnTo>
                    <a:lnTo>
                      <a:pt x="126" y="276"/>
                    </a:lnTo>
                    <a:lnTo>
                      <a:pt x="126" y="270"/>
                    </a:lnTo>
                    <a:lnTo>
                      <a:pt x="120" y="264"/>
                    </a:lnTo>
                    <a:lnTo>
                      <a:pt x="114" y="264"/>
                    </a:lnTo>
                    <a:lnTo>
                      <a:pt x="108" y="258"/>
                    </a:lnTo>
                    <a:lnTo>
                      <a:pt x="114" y="252"/>
                    </a:lnTo>
                    <a:lnTo>
                      <a:pt x="114" y="246"/>
                    </a:lnTo>
                    <a:lnTo>
                      <a:pt x="120" y="246"/>
                    </a:lnTo>
                    <a:lnTo>
                      <a:pt x="120" y="240"/>
                    </a:lnTo>
                    <a:lnTo>
                      <a:pt x="120" y="228"/>
                    </a:lnTo>
                    <a:lnTo>
                      <a:pt x="114" y="222"/>
                    </a:lnTo>
                    <a:lnTo>
                      <a:pt x="108" y="216"/>
                    </a:lnTo>
                    <a:lnTo>
                      <a:pt x="102" y="216"/>
                    </a:lnTo>
                    <a:lnTo>
                      <a:pt x="96" y="216"/>
                    </a:lnTo>
                    <a:lnTo>
                      <a:pt x="90" y="222"/>
                    </a:lnTo>
                    <a:lnTo>
                      <a:pt x="90" y="228"/>
                    </a:lnTo>
                    <a:lnTo>
                      <a:pt x="84" y="234"/>
                    </a:lnTo>
                    <a:lnTo>
                      <a:pt x="72" y="228"/>
                    </a:lnTo>
                    <a:lnTo>
                      <a:pt x="66" y="222"/>
                    </a:lnTo>
                    <a:lnTo>
                      <a:pt x="66" y="216"/>
                    </a:lnTo>
                    <a:lnTo>
                      <a:pt x="60" y="204"/>
                    </a:lnTo>
                    <a:lnTo>
                      <a:pt x="66" y="198"/>
                    </a:lnTo>
                    <a:lnTo>
                      <a:pt x="66" y="192"/>
                    </a:lnTo>
                    <a:lnTo>
                      <a:pt x="66" y="180"/>
                    </a:lnTo>
                    <a:lnTo>
                      <a:pt x="60" y="168"/>
                    </a:lnTo>
                    <a:lnTo>
                      <a:pt x="54" y="162"/>
                    </a:lnTo>
                    <a:lnTo>
                      <a:pt x="48" y="162"/>
                    </a:lnTo>
                    <a:lnTo>
                      <a:pt x="42" y="168"/>
                    </a:lnTo>
                    <a:lnTo>
                      <a:pt x="36" y="174"/>
                    </a:lnTo>
                    <a:lnTo>
                      <a:pt x="30" y="174"/>
                    </a:lnTo>
                    <a:lnTo>
                      <a:pt x="24" y="168"/>
                    </a:lnTo>
                    <a:lnTo>
                      <a:pt x="30" y="156"/>
                    </a:lnTo>
                    <a:lnTo>
                      <a:pt x="36" y="150"/>
                    </a:lnTo>
                    <a:lnTo>
                      <a:pt x="36" y="138"/>
                    </a:lnTo>
                    <a:lnTo>
                      <a:pt x="42" y="132"/>
                    </a:lnTo>
                    <a:lnTo>
                      <a:pt x="36" y="126"/>
                    </a:lnTo>
                    <a:lnTo>
                      <a:pt x="30" y="120"/>
                    </a:lnTo>
                    <a:lnTo>
                      <a:pt x="18" y="120"/>
                    </a:lnTo>
                    <a:lnTo>
                      <a:pt x="12" y="126"/>
                    </a:lnTo>
                    <a:lnTo>
                      <a:pt x="6" y="126"/>
                    </a:lnTo>
                    <a:lnTo>
                      <a:pt x="0" y="126"/>
                    </a:lnTo>
                    <a:lnTo>
                      <a:pt x="0" y="120"/>
                    </a:lnTo>
                    <a:lnTo>
                      <a:pt x="0" y="108"/>
                    </a:lnTo>
                    <a:lnTo>
                      <a:pt x="0" y="102"/>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08" name="Freeform 790">
                <a:extLst>
                  <a:ext uri="{FF2B5EF4-FFF2-40B4-BE49-F238E27FC236}">
                    <a16:creationId xmlns:a16="http://schemas.microsoft.com/office/drawing/2014/main" xmlns="" id="{3B625C12-BD0B-D549-8394-663721887B7F}"/>
                  </a:ext>
                </a:extLst>
              </p:cNvPr>
              <p:cNvSpPr>
                <a:spLocks/>
              </p:cNvSpPr>
              <p:nvPr/>
            </p:nvSpPr>
            <p:spPr bwMode="auto">
              <a:xfrm>
                <a:off x="9071461" y="5117383"/>
                <a:ext cx="156503" cy="167297"/>
              </a:xfrm>
              <a:custGeom>
                <a:avLst/>
                <a:gdLst/>
                <a:ahLst/>
                <a:cxnLst>
                  <a:cxn ang="0">
                    <a:pos x="84" y="186"/>
                  </a:cxn>
                  <a:cxn ang="0">
                    <a:pos x="84" y="180"/>
                  </a:cxn>
                  <a:cxn ang="0">
                    <a:pos x="72" y="174"/>
                  </a:cxn>
                  <a:cxn ang="0">
                    <a:pos x="66" y="174"/>
                  </a:cxn>
                  <a:cxn ang="0">
                    <a:pos x="60" y="174"/>
                  </a:cxn>
                  <a:cxn ang="0">
                    <a:pos x="54" y="174"/>
                  </a:cxn>
                  <a:cxn ang="0">
                    <a:pos x="48" y="168"/>
                  </a:cxn>
                  <a:cxn ang="0">
                    <a:pos x="42" y="168"/>
                  </a:cxn>
                  <a:cxn ang="0">
                    <a:pos x="30" y="168"/>
                  </a:cxn>
                  <a:cxn ang="0">
                    <a:pos x="24" y="168"/>
                  </a:cxn>
                  <a:cxn ang="0">
                    <a:pos x="18" y="168"/>
                  </a:cxn>
                  <a:cxn ang="0">
                    <a:pos x="12" y="162"/>
                  </a:cxn>
                  <a:cxn ang="0">
                    <a:pos x="18" y="162"/>
                  </a:cxn>
                  <a:cxn ang="0">
                    <a:pos x="24" y="150"/>
                  </a:cxn>
                  <a:cxn ang="0">
                    <a:pos x="24" y="144"/>
                  </a:cxn>
                  <a:cxn ang="0">
                    <a:pos x="24" y="126"/>
                  </a:cxn>
                  <a:cxn ang="0">
                    <a:pos x="18" y="114"/>
                  </a:cxn>
                  <a:cxn ang="0">
                    <a:pos x="12" y="102"/>
                  </a:cxn>
                  <a:cxn ang="0">
                    <a:pos x="12" y="84"/>
                  </a:cxn>
                  <a:cxn ang="0">
                    <a:pos x="12" y="66"/>
                  </a:cxn>
                  <a:cxn ang="0">
                    <a:pos x="0" y="54"/>
                  </a:cxn>
                  <a:cxn ang="0">
                    <a:pos x="0" y="48"/>
                  </a:cxn>
                  <a:cxn ang="0">
                    <a:pos x="0" y="42"/>
                  </a:cxn>
                  <a:cxn ang="0">
                    <a:pos x="0" y="30"/>
                  </a:cxn>
                  <a:cxn ang="0">
                    <a:pos x="0" y="24"/>
                  </a:cxn>
                  <a:cxn ang="0">
                    <a:pos x="12" y="6"/>
                  </a:cxn>
                  <a:cxn ang="0">
                    <a:pos x="18" y="0"/>
                  </a:cxn>
                  <a:cxn ang="0">
                    <a:pos x="36" y="0"/>
                  </a:cxn>
                  <a:cxn ang="0">
                    <a:pos x="48" y="6"/>
                  </a:cxn>
                  <a:cxn ang="0">
                    <a:pos x="72" y="0"/>
                  </a:cxn>
                  <a:cxn ang="0">
                    <a:pos x="120" y="66"/>
                  </a:cxn>
                  <a:cxn ang="0">
                    <a:pos x="132" y="84"/>
                  </a:cxn>
                  <a:cxn ang="0">
                    <a:pos x="132" y="90"/>
                  </a:cxn>
                  <a:cxn ang="0">
                    <a:pos x="144" y="102"/>
                  </a:cxn>
                  <a:cxn ang="0">
                    <a:pos x="144" y="120"/>
                  </a:cxn>
                  <a:cxn ang="0">
                    <a:pos x="174" y="114"/>
                  </a:cxn>
                  <a:cxn ang="0">
                    <a:pos x="126" y="162"/>
                  </a:cxn>
                  <a:cxn ang="0">
                    <a:pos x="108" y="180"/>
                  </a:cxn>
                  <a:cxn ang="0">
                    <a:pos x="90" y="180"/>
                  </a:cxn>
                  <a:cxn ang="0">
                    <a:pos x="84" y="186"/>
                  </a:cxn>
                </a:cxnLst>
                <a:rect l="0" t="0" r="r" b="b"/>
                <a:pathLst>
                  <a:path w="174" h="186">
                    <a:moveTo>
                      <a:pt x="84" y="186"/>
                    </a:moveTo>
                    <a:lnTo>
                      <a:pt x="84" y="180"/>
                    </a:lnTo>
                    <a:lnTo>
                      <a:pt x="72" y="174"/>
                    </a:lnTo>
                    <a:lnTo>
                      <a:pt x="66" y="174"/>
                    </a:lnTo>
                    <a:lnTo>
                      <a:pt x="60" y="174"/>
                    </a:lnTo>
                    <a:lnTo>
                      <a:pt x="54" y="174"/>
                    </a:lnTo>
                    <a:lnTo>
                      <a:pt x="48" y="168"/>
                    </a:lnTo>
                    <a:lnTo>
                      <a:pt x="42" y="168"/>
                    </a:lnTo>
                    <a:lnTo>
                      <a:pt x="30" y="168"/>
                    </a:lnTo>
                    <a:lnTo>
                      <a:pt x="24" y="168"/>
                    </a:lnTo>
                    <a:lnTo>
                      <a:pt x="18" y="168"/>
                    </a:lnTo>
                    <a:lnTo>
                      <a:pt x="12" y="162"/>
                    </a:lnTo>
                    <a:lnTo>
                      <a:pt x="18" y="162"/>
                    </a:lnTo>
                    <a:lnTo>
                      <a:pt x="24" y="150"/>
                    </a:lnTo>
                    <a:lnTo>
                      <a:pt x="24" y="144"/>
                    </a:lnTo>
                    <a:lnTo>
                      <a:pt x="24" y="126"/>
                    </a:lnTo>
                    <a:lnTo>
                      <a:pt x="18" y="114"/>
                    </a:lnTo>
                    <a:lnTo>
                      <a:pt x="12" y="102"/>
                    </a:lnTo>
                    <a:lnTo>
                      <a:pt x="12" y="84"/>
                    </a:lnTo>
                    <a:lnTo>
                      <a:pt x="12" y="66"/>
                    </a:lnTo>
                    <a:lnTo>
                      <a:pt x="0" y="54"/>
                    </a:lnTo>
                    <a:lnTo>
                      <a:pt x="0" y="48"/>
                    </a:lnTo>
                    <a:lnTo>
                      <a:pt x="0" y="42"/>
                    </a:lnTo>
                    <a:lnTo>
                      <a:pt x="0" y="30"/>
                    </a:lnTo>
                    <a:lnTo>
                      <a:pt x="0" y="24"/>
                    </a:lnTo>
                    <a:lnTo>
                      <a:pt x="12" y="6"/>
                    </a:lnTo>
                    <a:lnTo>
                      <a:pt x="18" y="0"/>
                    </a:lnTo>
                    <a:lnTo>
                      <a:pt x="36" y="0"/>
                    </a:lnTo>
                    <a:lnTo>
                      <a:pt x="48" y="6"/>
                    </a:lnTo>
                    <a:lnTo>
                      <a:pt x="72" y="0"/>
                    </a:lnTo>
                    <a:lnTo>
                      <a:pt x="120" y="66"/>
                    </a:lnTo>
                    <a:lnTo>
                      <a:pt x="132" y="84"/>
                    </a:lnTo>
                    <a:lnTo>
                      <a:pt x="132" y="90"/>
                    </a:lnTo>
                    <a:lnTo>
                      <a:pt x="144" y="102"/>
                    </a:lnTo>
                    <a:lnTo>
                      <a:pt x="144" y="120"/>
                    </a:lnTo>
                    <a:lnTo>
                      <a:pt x="174" y="114"/>
                    </a:lnTo>
                    <a:lnTo>
                      <a:pt x="126" y="162"/>
                    </a:lnTo>
                    <a:lnTo>
                      <a:pt x="108" y="180"/>
                    </a:lnTo>
                    <a:lnTo>
                      <a:pt x="90" y="180"/>
                    </a:lnTo>
                    <a:lnTo>
                      <a:pt x="84" y="186"/>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09" name="Freeform 798">
                <a:extLst>
                  <a:ext uri="{FF2B5EF4-FFF2-40B4-BE49-F238E27FC236}">
                    <a16:creationId xmlns:a16="http://schemas.microsoft.com/office/drawing/2014/main" xmlns="" id="{0BB77EEC-79E4-454E-82CF-FA1F0652A04B}"/>
                  </a:ext>
                </a:extLst>
              </p:cNvPr>
              <p:cNvSpPr>
                <a:spLocks/>
              </p:cNvSpPr>
              <p:nvPr/>
            </p:nvSpPr>
            <p:spPr bwMode="auto">
              <a:xfrm>
                <a:off x="9066065" y="5376424"/>
                <a:ext cx="280627" cy="221263"/>
              </a:xfrm>
              <a:custGeom>
                <a:avLst/>
                <a:gdLst/>
                <a:ahLst/>
                <a:cxnLst>
                  <a:cxn ang="0">
                    <a:pos x="270" y="174"/>
                  </a:cxn>
                  <a:cxn ang="0">
                    <a:pos x="276" y="162"/>
                  </a:cxn>
                  <a:cxn ang="0">
                    <a:pos x="282" y="144"/>
                  </a:cxn>
                  <a:cxn ang="0">
                    <a:pos x="288" y="78"/>
                  </a:cxn>
                  <a:cxn ang="0">
                    <a:pos x="288" y="60"/>
                  </a:cxn>
                  <a:cxn ang="0">
                    <a:pos x="312" y="18"/>
                  </a:cxn>
                  <a:cxn ang="0">
                    <a:pos x="288" y="12"/>
                  </a:cxn>
                  <a:cxn ang="0">
                    <a:pos x="282" y="12"/>
                  </a:cxn>
                  <a:cxn ang="0">
                    <a:pos x="114" y="0"/>
                  </a:cxn>
                  <a:cxn ang="0">
                    <a:pos x="66" y="42"/>
                  </a:cxn>
                  <a:cxn ang="0">
                    <a:pos x="54" y="42"/>
                  </a:cxn>
                  <a:cxn ang="0">
                    <a:pos x="24" y="42"/>
                  </a:cxn>
                  <a:cxn ang="0">
                    <a:pos x="12" y="42"/>
                  </a:cxn>
                  <a:cxn ang="0">
                    <a:pos x="6" y="48"/>
                  </a:cxn>
                  <a:cxn ang="0">
                    <a:pos x="6" y="54"/>
                  </a:cxn>
                  <a:cxn ang="0">
                    <a:pos x="0" y="60"/>
                  </a:cxn>
                  <a:cxn ang="0">
                    <a:pos x="42" y="72"/>
                  </a:cxn>
                  <a:cxn ang="0">
                    <a:pos x="30" y="162"/>
                  </a:cxn>
                  <a:cxn ang="0">
                    <a:pos x="138" y="204"/>
                  </a:cxn>
                  <a:cxn ang="0">
                    <a:pos x="210" y="240"/>
                  </a:cxn>
                  <a:cxn ang="0">
                    <a:pos x="228" y="246"/>
                  </a:cxn>
                  <a:cxn ang="0">
                    <a:pos x="240" y="240"/>
                  </a:cxn>
                  <a:cxn ang="0">
                    <a:pos x="246" y="234"/>
                  </a:cxn>
                  <a:cxn ang="0">
                    <a:pos x="258" y="228"/>
                  </a:cxn>
                  <a:cxn ang="0">
                    <a:pos x="258" y="216"/>
                  </a:cxn>
                  <a:cxn ang="0">
                    <a:pos x="252" y="210"/>
                  </a:cxn>
                  <a:cxn ang="0">
                    <a:pos x="258" y="186"/>
                  </a:cxn>
                  <a:cxn ang="0">
                    <a:pos x="264" y="180"/>
                  </a:cxn>
                  <a:cxn ang="0">
                    <a:pos x="270" y="174"/>
                  </a:cxn>
                </a:cxnLst>
                <a:rect l="0" t="0" r="r" b="b"/>
                <a:pathLst>
                  <a:path w="312" h="246">
                    <a:moveTo>
                      <a:pt x="270" y="174"/>
                    </a:moveTo>
                    <a:lnTo>
                      <a:pt x="276" y="162"/>
                    </a:lnTo>
                    <a:lnTo>
                      <a:pt x="282" y="144"/>
                    </a:lnTo>
                    <a:lnTo>
                      <a:pt x="288" y="78"/>
                    </a:lnTo>
                    <a:lnTo>
                      <a:pt x="288" y="60"/>
                    </a:lnTo>
                    <a:lnTo>
                      <a:pt x="312" y="18"/>
                    </a:lnTo>
                    <a:lnTo>
                      <a:pt x="288" y="12"/>
                    </a:lnTo>
                    <a:lnTo>
                      <a:pt x="282" y="12"/>
                    </a:lnTo>
                    <a:lnTo>
                      <a:pt x="114" y="0"/>
                    </a:lnTo>
                    <a:lnTo>
                      <a:pt x="66" y="42"/>
                    </a:lnTo>
                    <a:lnTo>
                      <a:pt x="54" y="42"/>
                    </a:lnTo>
                    <a:lnTo>
                      <a:pt x="24" y="42"/>
                    </a:lnTo>
                    <a:lnTo>
                      <a:pt x="12" y="42"/>
                    </a:lnTo>
                    <a:lnTo>
                      <a:pt x="6" y="48"/>
                    </a:lnTo>
                    <a:lnTo>
                      <a:pt x="6" y="54"/>
                    </a:lnTo>
                    <a:lnTo>
                      <a:pt x="0" y="60"/>
                    </a:lnTo>
                    <a:lnTo>
                      <a:pt x="42" y="72"/>
                    </a:lnTo>
                    <a:lnTo>
                      <a:pt x="30" y="162"/>
                    </a:lnTo>
                    <a:lnTo>
                      <a:pt x="138" y="204"/>
                    </a:lnTo>
                    <a:lnTo>
                      <a:pt x="210" y="240"/>
                    </a:lnTo>
                    <a:lnTo>
                      <a:pt x="228" y="246"/>
                    </a:lnTo>
                    <a:lnTo>
                      <a:pt x="240" y="240"/>
                    </a:lnTo>
                    <a:lnTo>
                      <a:pt x="246" y="234"/>
                    </a:lnTo>
                    <a:lnTo>
                      <a:pt x="258" y="228"/>
                    </a:lnTo>
                    <a:lnTo>
                      <a:pt x="258" y="216"/>
                    </a:lnTo>
                    <a:lnTo>
                      <a:pt x="252" y="210"/>
                    </a:lnTo>
                    <a:lnTo>
                      <a:pt x="258" y="186"/>
                    </a:lnTo>
                    <a:lnTo>
                      <a:pt x="264" y="180"/>
                    </a:lnTo>
                    <a:lnTo>
                      <a:pt x="270" y="174"/>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10" name="Freeform 828">
                <a:extLst>
                  <a:ext uri="{FF2B5EF4-FFF2-40B4-BE49-F238E27FC236}">
                    <a16:creationId xmlns:a16="http://schemas.microsoft.com/office/drawing/2014/main" xmlns="" id="{C1551389-D0B3-FC48-93A8-404E11EB62F7}"/>
                  </a:ext>
                </a:extLst>
              </p:cNvPr>
              <p:cNvSpPr>
                <a:spLocks/>
              </p:cNvSpPr>
              <p:nvPr/>
            </p:nvSpPr>
            <p:spPr bwMode="auto">
              <a:xfrm>
                <a:off x="8812421" y="5365630"/>
                <a:ext cx="291420" cy="264437"/>
              </a:xfrm>
              <a:custGeom>
                <a:avLst/>
                <a:gdLst/>
                <a:ahLst/>
                <a:cxnLst>
                  <a:cxn ang="0">
                    <a:pos x="0" y="294"/>
                  </a:cxn>
                  <a:cxn ang="0">
                    <a:pos x="0" y="288"/>
                  </a:cxn>
                  <a:cxn ang="0">
                    <a:pos x="6" y="288"/>
                  </a:cxn>
                  <a:cxn ang="0">
                    <a:pos x="12" y="276"/>
                  </a:cxn>
                  <a:cxn ang="0">
                    <a:pos x="12" y="264"/>
                  </a:cxn>
                  <a:cxn ang="0">
                    <a:pos x="18" y="258"/>
                  </a:cxn>
                  <a:cxn ang="0">
                    <a:pos x="18" y="240"/>
                  </a:cxn>
                  <a:cxn ang="0">
                    <a:pos x="24" y="228"/>
                  </a:cxn>
                  <a:cxn ang="0">
                    <a:pos x="24" y="204"/>
                  </a:cxn>
                  <a:cxn ang="0">
                    <a:pos x="18" y="186"/>
                  </a:cxn>
                  <a:cxn ang="0">
                    <a:pos x="18" y="174"/>
                  </a:cxn>
                  <a:cxn ang="0">
                    <a:pos x="24" y="162"/>
                  </a:cxn>
                  <a:cxn ang="0">
                    <a:pos x="30" y="150"/>
                  </a:cxn>
                  <a:cxn ang="0">
                    <a:pos x="36" y="138"/>
                  </a:cxn>
                  <a:cxn ang="0">
                    <a:pos x="48" y="126"/>
                  </a:cxn>
                  <a:cxn ang="0">
                    <a:pos x="60" y="114"/>
                  </a:cxn>
                  <a:cxn ang="0">
                    <a:pos x="60" y="108"/>
                  </a:cxn>
                  <a:cxn ang="0">
                    <a:pos x="60" y="96"/>
                  </a:cxn>
                  <a:cxn ang="0">
                    <a:pos x="60" y="90"/>
                  </a:cxn>
                  <a:cxn ang="0">
                    <a:pos x="66" y="84"/>
                  </a:cxn>
                  <a:cxn ang="0">
                    <a:pos x="78" y="72"/>
                  </a:cxn>
                  <a:cxn ang="0">
                    <a:pos x="96" y="72"/>
                  </a:cxn>
                  <a:cxn ang="0">
                    <a:pos x="102" y="72"/>
                  </a:cxn>
                  <a:cxn ang="0">
                    <a:pos x="108" y="84"/>
                  </a:cxn>
                  <a:cxn ang="0">
                    <a:pos x="114" y="84"/>
                  </a:cxn>
                  <a:cxn ang="0">
                    <a:pos x="120" y="90"/>
                  </a:cxn>
                  <a:cxn ang="0">
                    <a:pos x="132" y="84"/>
                  </a:cxn>
                  <a:cxn ang="0">
                    <a:pos x="138" y="78"/>
                  </a:cxn>
                  <a:cxn ang="0">
                    <a:pos x="156" y="66"/>
                  </a:cxn>
                  <a:cxn ang="0">
                    <a:pos x="168" y="54"/>
                  </a:cxn>
                  <a:cxn ang="0">
                    <a:pos x="174" y="42"/>
                  </a:cxn>
                  <a:cxn ang="0">
                    <a:pos x="180" y="30"/>
                  </a:cxn>
                  <a:cxn ang="0">
                    <a:pos x="180" y="12"/>
                  </a:cxn>
                  <a:cxn ang="0">
                    <a:pos x="180" y="0"/>
                  </a:cxn>
                  <a:cxn ang="0">
                    <a:pos x="186" y="6"/>
                  </a:cxn>
                  <a:cxn ang="0">
                    <a:pos x="222" y="30"/>
                  </a:cxn>
                  <a:cxn ang="0">
                    <a:pos x="228" y="30"/>
                  </a:cxn>
                  <a:cxn ang="0">
                    <a:pos x="282" y="72"/>
                  </a:cxn>
                  <a:cxn ang="0">
                    <a:pos x="324" y="84"/>
                  </a:cxn>
                  <a:cxn ang="0">
                    <a:pos x="312" y="174"/>
                  </a:cxn>
                  <a:cxn ang="0">
                    <a:pos x="312" y="198"/>
                  </a:cxn>
                  <a:cxn ang="0">
                    <a:pos x="234" y="234"/>
                  </a:cxn>
                  <a:cxn ang="0">
                    <a:pos x="138" y="228"/>
                  </a:cxn>
                  <a:cxn ang="0">
                    <a:pos x="114" y="234"/>
                  </a:cxn>
                  <a:cxn ang="0">
                    <a:pos x="36" y="264"/>
                  </a:cxn>
                  <a:cxn ang="0">
                    <a:pos x="24" y="270"/>
                  </a:cxn>
                  <a:cxn ang="0">
                    <a:pos x="0" y="294"/>
                  </a:cxn>
                </a:cxnLst>
                <a:rect l="0" t="0" r="r" b="b"/>
                <a:pathLst>
                  <a:path w="324" h="294">
                    <a:moveTo>
                      <a:pt x="0" y="294"/>
                    </a:moveTo>
                    <a:lnTo>
                      <a:pt x="0" y="288"/>
                    </a:lnTo>
                    <a:lnTo>
                      <a:pt x="6" y="288"/>
                    </a:lnTo>
                    <a:lnTo>
                      <a:pt x="12" y="276"/>
                    </a:lnTo>
                    <a:lnTo>
                      <a:pt x="12" y="264"/>
                    </a:lnTo>
                    <a:lnTo>
                      <a:pt x="18" y="258"/>
                    </a:lnTo>
                    <a:lnTo>
                      <a:pt x="18" y="240"/>
                    </a:lnTo>
                    <a:lnTo>
                      <a:pt x="24" y="228"/>
                    </a:lnTo>
                    <a:lnTo>
                      <a:pt x="24" y="204"/>
                    </a:lnTo>
                    <a:lnTo>
                      <a:pt x="18" y="186"/>
                    </a:lnTo>
                    <a:lnTo>
                      <a:pt x="18" y="174"/>
                    </a:lnTo>
                    <a:lnTo>
                      <a:pt x="24" y="162"/>
                    </a:lnTo>
                    <a:lnTo>
                      <a:pt x="30" y="150"/>
                    </a:lnTo>
                    <a:lnTo>
                      <a:pt x="36" y="138"/>
                    </a:lnTo>
                    <a:lnTo>
                      <a:pt x="48" y="126"/>
                    </a:lnTo>
                    <a:lnTo>
                      <a:pt x="60" y="114"/>
                    </a:lnTo>
                    <a:lnTo>
                      <a:pt x="60" y="108"/>
                    </a:lnTo>
                    <a:lnTo>
                      <a:pt x="60" y="96"/>
                    </a:lnTo>
                    <a:lnTo>
                      <a:pt x="60" y="90"/>
                    </a:lnTo>
                    <a:lnTo>
                      <a:pt x="66" y="84"/>
                    </a:lnTo>
                    <a:lnTo>
                      <a:pt x="78" y="72"/>
                    </a:lnTo>
                    <a:lnTo>
                      <a:pt x="96" y="72"/>
                    </a:lnTo>
                    <a:lnTo>
                      <a:pt x="102" y="72"/>
                    </a:lnTo>
                    <a:lnTo>
                      <a:pt x="108" y="84"/>
                    </a:lnTo>
                    <a:lnTo>
                      <a:pt x="114" y="84"/>
                    </a:lnTo>
                    <a:lnTo>
                      <a:pt x="120" y="90"/>
                    </a:lnTo>
                    <a:lnTo>
                      <a:pt x="132" y="84"/>
                    </a:lnTo>
                    <a:lnTo>
                      <a:pt x="138" y="78"/>
                    </a:lnTo>
                    <a:lnTo>
                      <a:pt x="156" y="66"/>
                    </a:lnTo>
                    <a:lnTo>
                      <a:pt x="168" y="54"/>
                    </a:lnTo>
                    <a:lnTo>
                      <a:pt x="174" y="42"/>
                    </a:lnTo>
                    <a:lnTo>
                      <a:pt x="180" y="30"/>
                    </a:lnTo>
                    <a:lnTo>
                      <a:pt x="180" y="12"/>
                    </a:lnTo>
                    <a:lnTo>
                      <a:pt x="180" y="0"/>
                    </a:lnTo>
                    <a:lnTo>
                      <a:pt x="186" y="6"/>
                    </a:lnTo>
                    <a:lnTo>
                      <a:pt x="222" y="30"/>
                    </a:lnTo>
                    <a:lnTo>
                      <a:pt x="228" y="30"/>
                    </a:lnTo>
                    <a:lnTo>
                      <a:pt x="282" y="72"/>
                    </a:lnTo>
                    <a:lnTo>
                      <a:pt x="324" y="84"/>
                    </a:lnTo>
                    <a:lnTo>
                      <a:pt x="312" y="174"/>
                    </a:lnTo>
                    <a:lnTo>
                      <a:pt x="312" y="198"/>
                    </a:lnTo>
                    <a:lnTo>
                      <a:pt x="234" y="234"/>
                    </a:lnTo>
                    <a:lnTo>
                      <a:pt x="138" y="228"/>
                    </a:lnTo>
                    <a:lnTo>
                      <a:pt x="114" y="234"/>
                    </a:lnTo>
                    <a:lnTo>
                      <a:pt x="36" y="264"/>
                    </a:lnTo>
                    <a:lnTo>
                      <a:pt x="24" y="270"/>
                    </a:lnTo>
                    <a:lnTo>
                      <a:pt x="0" y="294"/>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dirty="0">
                  <a:latin typeface="Avenir Next Medium" panose="020B0503020202020204" pitchFamily="34" charset="0"/>
                </a:endParaRPr>
              </a:p>
            </p:txBody>
          </p:sp>
          <p:sp>
            <p:nvSpPr>
              <p:cNvPr id="611" name="Freeform 831">
                <a:extLst>
                  <a:ext uri="{FF2B5EF4-FFF2-40B4-BE49-F238E27FC236}">
                    <a16:creationId xmlns:a16="http://schemas.microsoft.com/office/drawing/2014/main" xmlns="" id="{C4C06112-F086-B64A-9974-3321736F2B9F}"/>
                  </a:ext>
                </a:extLst>
              </p:cNvPr>
              <p:cNvSpPr>
                <a:spLocks/>
              </p:cNvSpPr>
              <p:nvPr/>
            </p:nvSpPr>
            <p:spPr bwMode="auto">
              <a:xfrm>
                <a:off x="8812421" y="5543721"/>
                <a:ext cx="280627" cy="215867"/>
              </a:xfrm>
              <a:custGeom>
                <a:avLst/>
                <a:gdLst/>
                <a:ahLst/>
                <a:cxnLst>
                  <a:cxn ang="0">
                    <a:pos x="0" y="96"/>
                  </a:cxn>
                  <a:cxn ang="0">
                    <a:pos x="24" y="72"/>
                  </a:cxn>
                  <a:cxn ang="0">
                    <a:pos x="36" y="66"/>
                  </a:cxn>
                  <a:cxn ang="0">
                    <a:pos x="114" y="36"/>
                  </a:cxn>
                  <a:cxn ang="0">
                    <a:pos x="138" y="30"/>
                  </a:cxn>
                  <a:cxn ang="0">
                    <a:pos x="234" y="36"/>
                  </a:cxn>
                  <a:cxn ang="0">
                    <a:pos x="312" y="0"/>
                  </a:cxn>
                  <a:cxn ang="0">
                    <a:pos x="306" y="12"/>
                  </a:cxn>
                  <a:cxn ang="0">
                    <a:pos x="288" y="18"/>
                  </a:cxn>
                  <a:cxn ang="0">
                    <a:pos x="264" y="84"/>
                  </a:cxn>
                  <a:cxn ang="0">
                    <a:pos x="270" y="90"/>
                  </a:cxn>
                  <a:cxn ang="0">
                    <a:pos x="276" y="102"/>
                  </a:cxn>
                  <a:cxn ang="0">
                    <a:pos x="246" y="120"/>
                  </a:cxn>
                  <a:cxn ang="0">
                    <a:pos x="246" y="138"/>
                  </a:cxn>
                  <a:cxn ang="0">
                    <a:pos x="240" y="144"/>
                  </a:cxn>
                  <a:cxn ang="0">
                    <a:pos x="240" y="150"/>
                  </a:cxn>
                  <a:cxn ang="0">
                    <a:pos x="228" y="150"/>
                  </a:cxn>
                  <a:cxn ang="0">
                    <a:pos x="222" y="156"/>
                  </a:cxn>
                  <a:cxn ang="0">
                    <a:pos x="216" y="162"/>
                  </a:cxn>
                  <a:cxn ang="0">
                    <a:pos x="216" y="168"/>
                  </a:cxn>
                  <a:cxn ang="0">
                    <a:pos x="222" y="174"/>
                  </a:cxn>
                  <a:cxn ang="0">
                    <a:pos x="222" y="180"/>
                  </a:cxn>
                  <a:cxn ang="0">
                    <a:pos x="222" y="186"/>
                  </a:cxn>
                  <a:cxn ang="0">
                    <a:pos x="216" y="186"/>
                  </a:cxn>
                  <a:cxn ang="0">
                    <a:pos x="204" y="192"/>
                  </a:cxn>
                  <a:cxn ang="0">
                    <a:pos x="192" y="210"/>
                  </a:cxn>
                  <a:cxn ang="0">
                    <a:pos x="186" y="222"/>
                  </a:cxn>
                  <a:cxn ang="0">
                    <a:pos x="162" y="228"/>
                  </a:cxn>
                  <a:cxn ang="0">
                    <a:pos x="156" y="234"/>
                  </a:cxn>
                  <a:cxn ang="0">
                    <a:pos x="144" y="234"/>
                  </a:cxn>
                  <a:cxn ang="0">
                    <a:pos x="126" y="240"/>
                  </a:cxn>
                  <a:cxn ang="0">
                    <a:pos x="126" y="228"/>
                  </a:cxn>
                  <a:cxn ang="0">
                    <a:pos x="120" y="222"/>
                  </a:cxn>
                  <a:cxn ang="0">
                    <a:pos x="114" y="222"/>
                  </a:cxn>
                  <a:cxn ang="0">
                    <a:pos x="96" y="216"/>
                  </a:cxn>
                  <a:cxn ang="0">
                    <a:pos x="84" y="210"/>
                  </a:cxn>
                  <a:cxn ang="0">
                    <a:pos x="78" y="204"/>
                  </a:cxn>
                  <a:cxn ang="0">
                    <a:pos x="72" y="192"/>
                  </a:cxn>
                  <a:cxn ang="0">
                    <a:pos x="66" y="186"/>
                  </a:cxn>
                  <a:cxn ang="0">
                    <a:pos x="72" y="180"/>
                  </a:cxn>
                  <a:cxn ang="0">
                    <a:pos x="78" y="180"/>
                  </a:cxn>
                  <a:cxn ang="0">
                    <a:pos x="78" y="174"/>
                  </a:cxn>
                  <a:cxn ang="0">
                    <a:pos x="78" y="168"/>
                  </a:cxn>
                  <a:cxn ang="0">
                    <a:pos x="72" y="156"/>
                  </a:cxn>
                  <a:cxn ang="0">
                    <a:pos x="54" y="144"/>
                  </a:cxn>
                  <a:cxn ang="0">
                    <a:pos x="54" y="138"/>
                  </a:cxn>
                  <a:cxn ang="0">
                    <a:pos x="48" y="138"/>
                  </a:cxn>
                  <a:cxn ang="0">
                    <a:pos x="42" y="138"/>
                  </a:cxn>
                  <a:cxn ang="0">
                    <a:pos x="36" y="138"/>
                  </a:cxn>
                  <a:cxn ang="0">
                    <a:pos x="30" y="144"/>
                  </a:cxn>
                  <a:cxn ang="0">
                    <a:pos x="24" y="138"/>
                  </a:cxn>
                  <a:cxn ang="0">
                    <a:pos x="24" y="132"/>
                  </a:cxn>
                  <a:cxn ang="0">
                    <a:pos x="24" y="120"/>
                  </a:cxn>
                  <a:cxn ang="0">
                    <a:pos x="18" y="108"/>
                  </a:cxn>
                  <a:cxn ang="0">
                    <a:pos x="12" y="102"/>
                  </a:cxn>
                  <a:cxn ang="0">
                    <a:pos x="0" y="96"/>
                  </a:cxn>
                </a:cxnLst>
                <a:rect l="0" t="0" r="r" b="b"/>
                <a:pathLst>
                  <a:path w="312" h="240">
                    <a:moveTo>
                      <a:pt x="0" y="96"/>
                    </a:moveTo>
                    <a:lnTo>
                      <a:pt x="24" y="72"/>
                    </a:lnTo>
                    <a:lnTo>
                      <a:pt x="36" y="66"/>
                    </a:lnTo>
                    <a:lnTo>
                      <a:pt x="114" y="36"/>
                    </a:lnTo>
                    <a:lnTo>
                      <a:pt x="138" y="30"/>
                    </a:lnTo>
                    <a:lnTo>
                      <a:pt x="234" y="36"/>
                    </a:lnTo>
                    <a:lnTo>
                      <a:pt x="312" y="0"/>
                    </a:lnTo>
                    <a:lnTo>
                      <a:pt x="306" y="12"/>
                    </a:lnTo>
                    <a:lnTo>
                      <a:pt x="288" y="18"/>
                    </a:lnTo>
                    <a:lnTo>
                      <a:pt x="264" y="84"/>
                    </a:lnTo>
                    <a:lnTo>
                      <a:pt x="270" y="90"/>
                    </a:lnTo>
                    <a:lnTo>
                      <a:pt x="276" y="102"/>
                    </a:lnTo>
                    <a:lnTo>
                      <a:pt x="246" y="120"/>
                    </a:lnTo>
                    <a:lnTo>
                      <a:pt x="246" y="138"/>
                    </a:lnTo>
                    <a:lnTo>
                      <a:pt x="240" y="144"/>
                    </a:lnTo>
                    <a:lnTo>
                      <a:pt x="240" y="150"/>
                    </a:lnTo>
                    <a:lnTo>
                      <a:pt x="228" y="150"/>
                    </a:lnTo>
                    <a:lnTo>
                      <a:pt x="222" y="156"/>
                    </a:lnTo>
                    <a:lnTo>
                      <a:pt x="216" y="162"/>
                    </a:lnTo>
                    <a:lnTo>
                      <a:pt x="216" y="168"/>
                    </a:lnTo>
                    <a:lnTo>
                      <a:pt x="222" y="174"/>
                    </a:lnTo>
                    <a:lnTo>
                      <a:pt x="222" y="180"/>
                    </a:lnTo>
                    <a:lnTo>
                      <a:pt x="222" y="186"/>
                    </a:lnTo>
                    <a:lnTo>
                      <a:pt x="216" y="186"/>
                    </a:lnTo>
                    <a:lnTo>
                      <a:pt x="204" y="192"/>
                    </a:lnTo>
                    <a:lnTo>
                      <a:pt x="192" y="210"/>
                    </a:lnTo>
                    <a:lnTo>
                      <a:pt x="186" y="222"/>
                    </a:lnTo>
                    <a:lnTo>
                      <a:pt x="162" y="228"/>
                    </a:lnTo>
                    <a:lnTo>
                      <a:pt x="156" y="234"/>
                    </a:lnTo>
                    <a:lnTo>
                      <a:pt x="144" y="234"/>
                    </a:lnTo>
                    <a:lnTo>
                      <a:pt x="126" y="240"/>
                    </a:lnTo>
                    <a:lnTo>
                      <a:pt x="126" y="228"/>
                    </a:lnTo>
                    <a:lnTo>
                      <a:pt x="120" y="222"/>
                    </a:lnTo>
                    <a:lnTo>
                      <a:pt x="114" y="222"/>
                    </a:lnTo>
                    <a:lnTo>
                      <a:pt x="96" y="216"/>
                    </a:lnTo>
                    <a:lnTo>
                      <a:pt x="84" y="210"/>
                    </a:lnTo>
                    <a:lnTo>
                      <a:pt x="78" y="204"/>
                    </a:lnTo>
                    <a:lnTo>
                      <a:pt x="72" y="192"/>
                    </a:lnTo>
                    <a:lnTo>
                      <a:pt x="66" y="186"/>
                    </a:lnTo>
                    <a:lnTo>
                      <a:pt x="72" y="180"/>
                    </a:lnTo>
                    <a:lnTo>
                      <a:pt x="78" y="180"/>
                    </a:lnTo>
                    <a:lnTo>
                      <a:pt x="78" y="174"/>
                    </a:lnTo>
                    <a:lnTo>
                      <a:pt x="78" y="168"/>
                    </a:lnTo>
                    <a:lnTo>
                      <a:pt x="72" y="156"/>
                    </a:lnTo>
                    <a:lnTo>
                      <a:pt x="54" y="144"/>
                    </a:lnTo>
                    <a:lnTo>
                      <a:pt x="54" y="138"/>
                    </a:lnTo>
                    <a:lnTo>
                      <a:pt x="48" y="138"/>
                    </a:lnTo>
                    <a:lnTo>
                      <a:pt x="42" y="138"/>
                    </a:lnTo>
                    <a:lnTo>
                      <a:pt x="36" y="138"/>
                    </a:lnTo>
                    <a:lnTo>
                      <a:pt x="30" y="144"/>
                    </a:lnTo>
                    <a:lnTo>
                      <a:pt x="24" y="138"/>
                    </a:lnTo>
                    <a:lnTo>
                      <a:pt x="24" y="132"/>
                    </a:lnTo>
                    <a:lnTo>
                      <a:pt x="24" y="120"/>
                    </a:lnTo>
                    <a:lnTo>
                      <a:pt x="18" y="108"/>
                    </a:lnTo>
                    <a:lnTo>
                      <a:pt x="12" y="102"/>
                    </a:lnTo>
                    <a:lnTo>
                      <a:pt x="0" y="96"/>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12" name="Freeform 844">
                <a:extLst>
                  <a:ext uri="{FF2B5EF4-FFF2-40B4-BE49-F238E27FC236}">
                    <a16:creationId xmlns:a16="http://schemas.microsoft.com/office/drawing/2014/main" xmlns="" id="{35B60763-EB35-CF4B-BF2B-BAAEC2F32D37}"/>
                  </a:ext>
                </a:extLst>
              </p:cNvPr>
              <p:cNvSpPr>
                <a:spLocks/>
              </p:cNvSpPr>
              <p:nvPr/>
            </p:nvSpPr>
            <p:spPr bwMode="auto">
              <a:xfrm>
                <a:off x="8699091" y="6202115"/>
                <a:ext cx="237454" cy="307611"/>
              </a:xfrm>
              <a:custGeom>
                <a:avLst/>
                <a:gdLst/>
                <a:ahLst/>
                <a:cxnLst>
                  <a:cxn ang="0">
                    <a:pos x="0" y="180"/>
                  </a:cxn>
                  <a:cxn ang="0">
                    <a:pos x="12" y="132"/>
                  </a:cxn>
                  <a:cxn ang="0">
                    <a:pos x="30" y="84"/>
                  </a:cxn>
                  <a:cxn ang="0">
                    <a:pos x="54" y="90"/>
                  </a:cxn>
                  <a:cxn ang="0">
                    <a:pos x="66" y="6"/>
                  </a:cxn>
                  <a:cxn ang="0">
                    <a:pos x="96" y="12"/>
                  </a:cxn>
                  <a:cxn ang="0">
                    <a:pos x="156" y="18"/>
                  </a:cxn>
                  <a:cxn ang="0">
                    <a:pos x="174" y="18"/>
                  </a:cxn>
                  <a:cxn ang="0">
                    <a:pos x="252" y="0"/>
                  </a:cxn>
                  <a:cxn ang="0">
                    <a:pos x="246" y="12"/>
                  </a:cxn>
                  <a:cxn ang="0">
                    <a:pos x="234" y="24"/>
                  </a:cxn>
                  <a:cxn ang="0">
                    <a:pos x="240" y="48"/>
                  </a:cxn>
                  <a:cxn ang="0">
                    <a:pos x="246" y="42"/>
                  </a:cxn>
                  <a:cxn ang="0">
                    <a:pos x="252" y="108"/>
                  </a:cxn>
                  <a:cxn ang="0">
                    <a:pos x="252" y="132"/>
                  </a:cxn>
                  <a:cxn ang="0">
                    <a:pos x="264" y="252"/>
                  </a:cxn>
                  <a:cxn ang="0">
                    <a:pos x="240" y="258"/>
                  </a:cxn>
                  <a:cxn ang="0">
                    <a:pos x="222" y="264"/>
                  </a:cxn>
                  <a:cxn ang="0">
                    <a:pos x="114" y="342"/>
                  </a:cxn>
                  <a:cxn ang="0">
                    <a:pos x="114" y="336"/>
                  </a:cxn>
                  <a:cxn ang="0">
                    <a:pos x="114" y="330"/>
                  </a:cxn>
                  <a:cxn ang="0">
                    <a:pos x="102" y="318"/>
                  </a:cxn>
                  <a:cxn ang="0">
                    <a:pos x="90" y="312"/>
                  </a:cxn>
                  <a:cxn ang="0">
                    <a:pos x="78" y="312"/>
                  </a:cxn>
                  <a:cxn ang="0">
                    <a:pos x="78" y="294"/>
                  </a:cxn>
                  <a:cxn ang="0">
                    <a:pos x="72" y="288"/>
                  </a:cxn>
                  <a:cxn ang="0">
                    <a:pos x="66" y="276"/>
                  </a:cxn>
                  <a:cxn ang="0">
                    <a:pos x="72" y="270"/>
                  </a:cxn>
                  <a:cxn ang="0">
                    <a:pos x="72" y="264"/>
                  </a:cxn>
                  <a:cxn ang="0">
                    <a:pos x="66" y="252"/>
                  </a:cxn>
                  <a:cxn ang="0">
                    <a:pos x="60" y="240"/>
                  </a:cxn>
                  <a:cxn ang="0">
                    <a:pos x="60" y="234"/>
                  </a:cxn>
                  <a:cxn ang="0">
                    <a:pos x="60" y="228"/>
                  </a:cxn>
                  <a:cxn ang="0">
                    <a:pos x="66" y="222"/>
                  </a:cxn>
                  <a:cxn ang="0">
                    <a:pos x="66" y="216"/>
                  </a:cxn>
                  <a:cxn ang="0">
                    <a:pos x="66" y="210"/>
                  </a:cxn>
                  <a:cxn ang="0">
                    <a:pos x="60" y="204"/>
                  </a:cxn>
                  <a:cxn ang="0">
                    <a:pos x="48" y="204"/>
                  </a:cxn>
                  <a:cxn ang="0">
                    <a:pos x="42" y="210"/>
                  </a:cxn>
                  <a:cxn ang="0">
                    <a:pos x="42" y="216"/>
                  </a:cxn>
                  <a:cxn ang="0">
                    <a:pos x="42" y="222"/>
                  </a:cxn>
                  <a:cxn ang="0">
                    <a:pos x="42" y="228"/>
                  </a:cxn>
                  <a:cxn ang="0">
                    <a:pos x="24" y="222"/>
                  </a:cxn>
                  <a:cxn ang="0">
                    <a:pos x="18" y="222"/>
                  </a:cxn>
                  <a:cxn ang="0">
                    <a:pos x="12" y="216"/>
                  </a:cxn>
                  <a:cxn ang="0">
                    <a:pos x="6" y="210"/>
                  </a:cxn>
                  <a:cxn ang="0">
                    <a:pos x="0" y="204"/>
                  </a:cxn>
                  <a:cxn ang="0">
                    <a:pos x="0" y="192"/>
                  </a:cxn>
                  <a:cxn ang="0">
                    <a:pos x="0" y="180"/>
                  </a:cxn>
                </a:cxnLst>
                <a:rect l="0" t="0" r="r" b="b"/>
                <a:pathLst>
                  <a:path w="264" h="342">
                    <a:moveTo>
                      <a:pt x="0" y="180"/>
                    </a:moveTo>
                    <a:lnTo>
                      <a:pt x="12" y="132"/>
                    </a:lnTo>
                    <a:lnTo>
                      <a:pt x="30" y="84"/>
                    </a:lnTo>
                    <a:lnTo>
                      <a:pt x="54" y="90"/>
                    </a:lnTo>
                    <a:lnTo>
                      <a:pt x="66" y="6"/>
                    </a:lnTo>
                    <a:lnTo>
                      <a:pt x="96" y="12"/>
                    </a:lnTo>
                    <a:lnTo>
                      <a:pt x="156" y="18"/>
                    </a:lnTo>
                    <a:lnTo>
                      <a:pt x="174" y="18"/>
                    </a:lnTo>
                    <a:lnTo>
                      <a:pt x="252" y="0"/>
                    </a:lnTo>
                    <a:lnTo>
                      <a:pt x="246" y="12"/>
                    </a:lnTo>
                    <a:lnTo>
                      <a:pt x="234" y="24"/>
                    </a:lnTo>
                    <a:lnTo>
                      <a:pt x="240" y="48"/>
                    </a:lnTo>
                    <a:lnTo>
                      <a:pt x="246" y="42"/>
                    </a:lnTo>
                    <a:lnTo>
                      <a:pt x="252" y="108"/>
                    </a:lnTo>
                    <a:lnTo>
                      <a:pt x="252" y="132"/>
                    </a:lnTo>
                    <a:lnTo>
                      <a:pt x="264" y="252"/>
                    </a:lnTo>
                    <a:lnTo>
                      <a:pt x="240" y="258"/>
                    </a:lnTo>
                    <a:lnTo>
                      <a:pt x="222" y="264"/>
                    </a:lnTo>
                    <a:lnTo>
                      <a:pt x="114" y="342"/>
                    </a:lnTo>
                    <a:lnTo>
                      <a:pt x="114" y="336"/>
                    </a:lnTo>
                    <a:lnTo>
                      <a:pt x="114" y="330"/>
                    </a:lnTo>
                    <a:lnTo>
                      <a:pt x="102" y="318"/>
                    </a:lnTo>
                    <a:lnTo>
                      <a:pt x="90" y="312"/>
                    </a:lnTo>
                    <a:lnTo>
                      <a:pt x="78" y="312"/>
                    </a:lnTo>
                    <a:lnTo>
                      <a:pt x="78" y="294"/>
                    </a:lnTo>
                    <a:lnTo>
                      <a:pt x="72" y="288"/>
                    </a:lnTo>
                    <a:lnTo>
                      <a:pt x="66" y="276"/>
                    </a:lnTo>
                    <a:lnTo>
                      <a:pt x="72" y="270"/>
                    </a:lnTo>
                    <a:lnTo>
                      <a:pt x="72" y="264"/>
                    </a:lnTo>
                    <a:lnTo>
                      <a:pt x="66" y="252"/>
                    </a:lnTo>
                    <a:lnTo>
                      <a:pt x="60" y="240"/>
                    </a:lnTo>
                    <a:lnTo>
                      <a:pt x="60" y="234"/>
                    </a:lnTo>
                    <a:lnTo>
                      <a:pt x="60" y="228"/>
                    </a:lnTo>
                    <a:lnTo>
                      <a:pt x="66" y="222"/>
                    </a:lnTo>
                    <a:lnTo>
                      <a:pt x="66" y="216"/>
                    </a:lnTo>
                    <a:lnTo>
                      <a:pt x="66" y="210"/>
                    </a:lnTo>
                    <a:lnTo>
                      <a:pt x="60" y="204"/>
                    </a:lnTo>
                    <a:lnTo>
                      <a:pt x="48" y="204"/>
                    </a:lnTo>
                    <a:lnTo>
                      <a:pt x="42" y="210"/>
                    </a:lnTo>
                    <a:lnTo>
                      <a:pt x="42" y="216"/>
                    </a:lnTo>
                    <a:lnTo>
                      <a:pt x="42" y="222"/>
                    </a:lnTo>
                    <a:lnTo>
                      <a:pt x="42" y="228"/>
                    </a:lnTo>
                    <a:lnTo>
                      <a:pt x="24" y="222"/>
                    </a:lnTo>
                    <a:lnTo>
                      <a:pt x="18" y="222"/>
                    </a:lnTo>
                    <a:lnTo>
                      <a:pt x="12" y="216"/>
                    </a:lnTo>
                    <a:lnTo>
                      <a:pt x="6" y="210"/>
                    </a:lnTo>
                    <a:lnTo>
                      <a:pt x="0" y="204"/>
                    </a:lnTo>
                    <a:lnTo>
                      <a:pt x="0" y="192"/>
                    </a:lnTo>
                    <a:lnTo>
                      <a:pt x="0" y="18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13" name="Freeform 848">
                <a:extLst>
                  <a:ext uri="{FF2B5EF4-FFF2-40B4-BE49-F238E27FC236}">
                    <a16:creationId xmlns:a16="http://schemas.microsoft.com/office/drawing/2014/main" xmlns="" id="{19B07D41-3CB5-6F43-942A-C8C4B9F91728}"/>
                  </a:ext>
                </a:extLst>
              </p:cNvPr>
              <p:cNvSpPr>
                <a:spLocks/>
              </p:cNvSpPr>
              <p:nvPr/>
            </p:nvSpPr>
            <p:spPr bwMode="auto">
              <a:xfrm>
                <a:off x="7722293" y="5878314"/>
                <a:ext cx="307611" cy="210470"/>
              </a:xfrm>
              <a:custGeom>
                <a:avLst/>
                <a:gdLst/>
                <a:ahLst/>
                <a:cxnLst>
                  <a:cxn ang="0">
                    <a:pos x="342" y="54"/>
                  </a:cxn>
                  <a:cxn ang="0">
                    <a:pos x="282" y="108"/>
                  </a:cxn>
                  <a:cxn ang="0">
                    <a:pos x="270" y="120"/>
                  </a:cxn>
                  <a:cxn ang="0">
                    <a:pos x="210" y="138"/>
                  </a:cxn>
                  <a:cxn ang="0">
                    <a:pos x="144" y="186"/>
                  </a:cxn>
                  <a:cxn ang="0">
                    <a:pos x="90" y="222"/>
                  </a:cxn>
                  <a:cxn ang="0">
                    <a:pos x="60" y="234"/>
                  </a:cxn>
                  <a:cxn ang="0">
                    <a:pos x="78" y="210"/>
                  </a:cxn>
                  <a:cxn ang="0">
                    <a:pos x="84" y="204"/>
                  </a:cxn>
                  <a:cxn ang="0">
                    <a:pos x="78" y="192"/>
                  </a:cxn>
                  <a:cxn ang="0">
                    <a:pos x="72" y="174"/>
                  </a:cxn>
                  <a:cxn ang="0">
                    <a:pos x="66" y="168"/>
                  </a:cxn>
                  <a:cxn ang="0">
                    <a:pos x="60" y="168"/>
                  </a:cxn>
                  <a:cxn ang="0">
                    <a:pos x="48" y="174"/>
                  </a:cxn>
                  <a:cxn ang="0">
                    <a:pos x="48" y="180"/>
                  </a:cxn>
                  <a:cxn ang="0">
                    <a:pos x="42" y="180"/>
                  </a:cxn>
                  <a:cxn ang="0">
                    <a:pos x="36" y="186"/>
                  </a:cxn>
                  <a:cxn ang="0">
                    <a:pos x="24" y="186"/>
                  </a:cxn>
                  <a:cxn ang="0">
                    <a:pos x="12" y="186"/>
                  </a:cxn>
                  <a:cxn ang="0">
                    <a:pos x="6" y="180"/>
                  </a:cxn>
                  <a:cxn ang="0">
                    <a:pos x="0" y="168"/>
                  </a:cxn>
                  <a:cxn ang="0">
                    <a:pos x="0" y="156"/>
                  </a:cxn>
                  <a:cxn ang="0">
                    <a:pos x="0" y="144"/>
                  </a:cxn>
                  <a:cxn ang="0">
                    <a:pos x="0" y="138"/>
                  </a:cxn>
                  <a:cxn ang="0">
                    <a:pos x="6" y="126"/>
                  </a:cxn>
                  <a:cxn ang="0">
                    <a:pos x="18" y="108"/>
                  </a:cxn>
                  <a:cxn ang="0">
                    <a:pos x="114" y="12"/>
                  </a:cxn>
                  <a:cxn ang="0">
                    <a:pos x="126" y="6"/>
                  </a:cxn>
                  <a:cxn ang="0">
                    <a:pos x="192" y="0"/>
                  </a:cxn>
                  <a:cxn ang="0">
                    <a:pos x="270" y="0"/>
                  </a:cxn>
                  <a:cxn ang="0">
                    <a:pos x="270" y="12"/>
                  </a:cxn>
                  <a:cxn ang="0">
                    <a:pos x="270" y="24"/>
                  </a:cxn>
                  <a:cxn ang="0">
                    <a:pos x="282" y="30"/>
                  </a:cxn>
                  <a:cxn ang="0">
                    <a:pos x="288" y="36"/>
                  </a:cxn>
                  <a:cxn ang="0">
                    <a:pos x="294" y="42"/>
                  </a:cxn>
                  <a:cxn ang="0">
                    <a:pos x="306" y="42"/>
                  </a:cxn>
                  <a:cxn ang="0">
                    <a:pos x="312" y="42"/>
                  </a:cxn>
                  <a:cxn ang="0">
                    <a:pos x="324" y="42"/>
                  </a:cxn>
                  <a:cxn ang="0">
                    <a:pos x="330" y="42"/>
                  </a:cxn>
                  <a:cxn ang="0">
                    <a:pos x="342" y="54"/>
                  </a:cxn>
                </a:cxnLst>
                <a:rect l="0" t="0" r="r" b="b"/>
                <a:pathLst>
                  <a:path w="342" h="234">
                    <a:moveTo>
                      <a:pt x="342" y="54"/>
                    </a:moveTo>
                    <a:lnTo>
                      <a:pt x="282" y="108"/>
                    </a:lnTo>
                    <a:lnTo>
                      <a:pt x="270" y="120"/>
                    </a:lnTo>
                    <a:lnTo>
                      <a:pt x="210" y="138"/>
                    </a:lnTo>
                    <a:lnTo>
                      <a:pt x="144" y="186"/>
                    </a:lnTo>
                    <a:lnTo>
                      <a:pt x="90" y="222"/>
                    </a:lnTo>
                    <a:lnTo>
                      <a:pt x="60" y="234"/>
                    </a:lnTo>
                    <a:lnTo>
                      <a:pt x="78" y="210"/>
                    </a:lnTo>
                    <a:lnTo>
                      <a:pt x="84" y="204"/>
                    </a:lnTo>
                    <a:lnTo>
                      <a:pt x="78" y="192"/>
                    </a:lnTo>
                    <a:lnTo>
                      <a:pt x="72" y="174"/>
                    </a:lnTo>
                    <a:lnTo>
                      <a:pt x="66" y="168"/>
                    </a:lnTo>
                    <a:lnTo>
                      <a:pt x="60" y="168"/>
                    </a:lnTo>
                    <a:lnTo>
                      <a:pt x="48" y="174"/>
                    </a:lnTo>
                    <a:lnTo>
                      <a:pt x="48" y="180"/>
                    </a:lnTo>
                    <a:lnTo>
                      <a:pt x="42" y="180"/>
                    </a:lnTo>
                    <a:lnTo>
                      <a:pt x="36" y="186"/>
                    </a:lnTo>
                    <a:lnTo>
                      <a:pt x="24" y="186"/>
                    </a:lnTo>
                    <a:lnTo>
                      <a:pt x="12" y="186"/>
                    </a:lnTo>
                    <a:lnTo>
                      <a:pt x="6" y="180"/>
                    </a:lnTo>
                    <a:lnTo>
                      <a:pt x="0" y="168"/>
                    </a:lnTo>
                    <a:lnTo>
                      <a:pt x="0" y="156"/>
                    </a:lnTo>
                    <a:lnTo>
                      <a:pt x="0" y="144"/>
                    </a:lnTo>
                    <a:lnTo>
                      <a:pt x="0" y="138"/>
                    </a:lnTo>
                    <a:lnTo>
                      <a:pt x="6" y="126"/>
                    </a:lnTo>
                    <a:lnTo>
                      <a:pt x="18" y="108"/>
                    </a:lnTo>
                    <a:lnTo>
                      <a:pt x="114" y="12"/>
                    </a:lnTo>
                    <a:lnTo>
                      <a:pt x="126" y="6"/>
                    </a:lnTo>
                    <a:lnTo>
                      <a:pt x="192" y="0"/>
                    </a:lnTo>
                    <a:lnTo>
                      <a:pt x="270" y="0"/>
                    </a:lnTo>
                    <a:lnTo>
                      <a:pt x="270" y="12"/>
                    </a:lnTo>
                    <a:lnTo>
                      <a:pt x="270" y="24"/>
                    </a:lnTo>
                    <a:lnTo>
                      <a:pt x="282" y="30"/>
                    </a:lnTo>
                    <a:lnTo>
                      <a:pt x="288" y="36"/>
                    </a:lnTo>
                    <a:lnTo>
                      <a:pt x="294" y="42"/>
                    </a:lnTo>
                    <a:lnTo>
                      <a:pt x="306" y="42"/>
                    </a:lnTo>
                    <a:lnTo>
                      <a:pt x="312" y="42"/>
                    </a:lnTo>
                    <a:lnTo>
                      <a:pt x="324" y="42"/>
                    </a:lnTo>
                    <a:lnTo>
                      <a:pt x="330" y="42"/>
                    </a:lnTo>
                    <a:lnTo>
                      <a:pt x="342" y="54"/>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14" name="Freeform 851">
                <a:extLst>
                  <a:ext uri="{FF2B5EF4-FFF2-40B4-BE49-F238E27FC236}">
                    <a16:creationId xmlns:a16="http://schemas.microsoft.com/office/drawing/2014/main" xmlns="" id="{DF395DA1-E534-F641-B8BF-D0BB44F9E145}"/>
                  </a:ext>
                </a:extLst>
              </p:cNvPr>
              <p:cNvSpPr>
                <a:spLocks/>
              </p:cNvSpPr>
              <p:nvPr/>
            </p:nvSpPr>
            <p:spPr bwMode="auto">
              <a:xfrm>
                <a:off x="8051490" y="6272271"/>
                <a:ext cx="156503" cy="296817"/>
              </a:xfrm>
              <a:custGeom>
                <a:avLst/>
                <a:gdLst/>
                <a:ahLst/>
                <a:cxnLst>
                  <a:cxn ang="0">
                    <a:pos x="42" y="54"/>
                  </a:cxn>
                  <a:cxn ang="0">
                    <a:pos x="24" y="150"/>
                  </a:cxn>
                  <a:cxn ang="0">
                    <a:pos x="12" y="246"/>
                  </a:cxn>
                  <a:cxn ang="0">
                    <a:pos x="0" y="330"/>
                  </a:cxn>
                  <a:cxn ang="0">
                    <a:pos x="168" y="330"/>
                  </a:cxn>
                  <a:cxn ang="0">
                    <a:pos x="168" y="252"/>
                  </a:cxn>
                  <a:cxn ang="0">
                    <a:pos x="174" y="234"/>
                  </a:cxn>
                  <a:cxn ang="0">
                    <a:pos x="168" y="204"/>
                  </a:cxn>
                  <a:cxn ang="0">
                    <a:pos x="174" y="54"/>
                  </a:cxn>
                  <a:cxn ang="0">
                    <a:pos x="174" y="6"/>
                  </a:cxn>
                  <a:cxn ang="0">
                    <a:pos x="132" y="24"/>
                  </a:cxn>
                  <a:cxn ang="0">
                    <a:pos x="54" y="6"/>
                  </a:cxn>
                  <a:cxn ang="0">
                    <a:pos x="48" y="0"/>
                  </a:cxn>
                  <a:cxn ang="0">
                    <a:pos x="48" y="18"/>
                  </a:cxn>
                  <a:cxn ang="0">
                    <a:pos x="48" y="0"/>
                  </a:cxn>
                  <a:cxn ang="0">
                    <a:pos x="42" y="54"/>
                  </a:cxn>
                </a:cxnLst>
                <a:rect l="0" t="0" r="r" b="b"/>
                <a:pathLst>
                  <a:path w="174" h="330">
                    <a:moveTo>
                      <a:pt x="42" y="54"/>
                    </a:moveTo>
                    <a:lnTo>
                      <a:pt x="24" y="150"/>
                    </a:lnTo>
                    <a:lnTo>
                      <a:pt x="12" y="246"/>
                    </a:lnTo>
                    <a:lnTo>
                      <a:pt x="0" y="330"/>
                    </a:lnTo>
                    <a:lnTo>
                      <a:pt x="168" y="330"/>
                    </a:lnTo>
                    <a:lnTo>
                      <a:pt x="168" y="252"/>
                    </a:lnTo>
                    <a:lnTo>
                      <a:pt x="174" y="234"/>
                    </a:lnTo>
                    <a:lnTo>
                      <a:pt x="168" y="204"/>
                    </a:lnTo>
                    <a:lnTo>
                      <a:pt x="174" y="54"/>
                    </a:lnTo>
                    <a:lnTo>
                      <a:pt x="174" y="6"/>
                    </a:lnTo>
                    <a:lnTo>
                      <a:pt x="132" y="24"/>
                    </a:lnTo>
                    <a:lnTo>
                      <a:pt x="54" y="6"/>
                    </a:lnTo>
                    <a:lnTo>
                      <a:pt x="48" y="0"/>
                    </a:lnTo>
                    <a:lnTo>
                      <a:pt x="48" y="18"/>
                    </a:lnTo>
                    <a:lnTo>
                      <a:pt x="48" y="0"/>
                    </a:lnTo>
                    <a:lnTo>
                      <a:pt x="42" y="54"/>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15" name="Freeform 854">
                <a:extLst>
                  <a:ext uri="{FF2B5EF4-FFF2-40B4-BE49-F238E27FC236}">
                    <a16:creationId xmlns:a16="http://schemas.microsoft.com/office/drawing/2014/main" xmlns="" id="{FC25C372-6631-3841-B036-259373C6BCAE}"/>
                  </a:ext>
                </a:extLst>
              </p:cNvPr>
              <p:cNvSpPr>
                <a:spLocks/>
              </p:cNvSpPr>
              <p:nvPr/>
            </p:nvSpPr>
            <p:spPr bwMode="auto">
              <a:xfrm>
                <a:off x="8369894" y="6401791"/>
                <a:ext cx="199677" cy="172693"/>
              </a:xfrm>
              <a:custGeom>
                <a:avLst/>
                <a:gdLst/>
                <a:ahLst/>
                <a:cxnLst>
                  <a:cxn ang="0">
                    <a:pos x="216" y="180"/>
                  </a:cxn>
                  <a:cxn ang="0">
                    <a:pos x="156" y="180"/>
                  </a:cxn>
                  <a:cxn ang="0">
                    <a:pos x="132" y="186"/>
                  </a:cxn>
                  <a:cxn ang="0">
                    <a:pos x="126" y="186"/>
                  </a:cxn>
                  <a:cxn ang="0">
                    <a:pos x="120" y="192"/>
                  </a:cxn>
                  <a:cxn ang="0">
                    <a:pos x="102" y="180"/>
                  </a:cxn>
                  <a:cxn ang="0">
                    <a:pos x="0" y="180"/>
                  </a:cxn>
                  <a:cxn ang="0">
                    <a:pos x="6" y="120"/>
                  </a:cxn>
                  <a:cxn ang="0">
                    <a:pos x="12" y="102"/>
                  </a:cxn>
                  <a:cxn ang="0">
                    <a:pos x="36" y="60"/>
                  </a:cxn>
                  <a:cxn ang="0">
                    <a:pos x="42" y="30"/>
                  </a:cxn>
                  <a:cxn ang="0">
                    <a:pos x="60" y="6"/>
                  </a:cxn>
                  <a:cxn ang="0">
                    <a:pos x="78" y="0"/>
                  </a:cxn>
                  <a:cxn ang="0">
                    <a:pos x="90" y="0"/>
                  </a:cxn>
                  <a:cxn ang="0">
                    <a:pos x="108" y="42"/>
                  </a:cxn>
                  <a:cxn ang="0">
                    <a:pos x="222" y="60"/>
                  </a:cxn>
                  <a:cxn ang="0">
                    <a:pos x="216" y="84"/>
                  </a:cxn>
                  <a:cxn ang="0">
                    <a:pos x="216" y="180"/>
                  </a:cxn>
                </a:cxnLst>
                <a:rect l="0" t="0" r="r" b="b"/>
                <a:pathLst>
                  <a:path w="222" h="192">
                    <a:moveTo>
                      <a:pt x="216" y="180"/>
                    </a:moveTo>
                    <a:lnTo>
                      <a:pt x="156" y="180"/>
                    </a:lnTo>
                    <a:lnTo>
                      <a:pt x="132" y="186"/>
                    </a:lnTo>
                    <a:lnTo>
                      <a:pt x="126" y="186"/>
                    </a:lnTo>
                    <a:lnTo>
                      <a:pt x="120" y="192"/>
                    </a:lnTo>
                    <a:lnTo>
                      <a:pt x="102" y="180"/>
                    </a:lnTo>
                    <a:lnTo>
                      <a:pt x="0" y="180"/>
                    </a:lnTo>
                    <a:lnTo>
                      <a:pt x="6" y="120"/>
                    </a:lnTo>
                    <a:lnTo>
                      <a:pt x="12" y="102"/>
                    </a:lnTo>
                    <a:lnTo>
                      <a:pt x="36" y="60"/>
                    </a:lnTo>
                    <a:lnTo>
                      <a:pt x="42" y="30"/>
                    </a:lnTo>
                    <a:lnTo>
                      <a:pt x="60" y="6"/>
                    </a:lnTo>
                    <a:lnTo>
                      <a:pt x="78" y="0"/>
                    </a:lnTo>
                    <a:lnTo>
                      <a:pt x="90" y="0"/>
                    </a:lnTo>
                    <a:lnTo>
                      <a:pt x="108" y="42"/>
                    </a:lnTo>
                    <a:lnTo>
                      <a:pt x="222" y="60"/>
                    </a:lnTo>
                    <a:lnTo>
                      <a:pt x="216" y="84"/>
                    </a:lnTo>
                    <a:lnTo>
                      <a:pt x="216" y="180"/>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16" name="Freeform 857">
                <a:extLst>
                  <a:ext uri="{FF2B5EF4-FFF2-40B4-BE49-F238E27FC236}">
                    <a16:creationId xmlns:a16="http://schemas.microsoft.com/office/drawing/2014/main" xmlns="" id="{AA8542ED-9B05-B343-A6CD-4A61B8282312}"/>
                  </a:ext>
                </a:extLst>
              </p:cNvPr>
              <p:cNvSpPr>
                <a:spLocks/>
              </p:cNvSpPr>
              <p:nvPr/>
            </p:nvSpPr>
            <p:spPr bwMode="auto">
              <a:xfrm>
                <a:off x="8418464" y="5894504"/>
                <a:ext cx="361577" cy="205074"/>
              </a:xfrm>
              <a:custGeom>
                <a:avLst/>
                <a:gdLst/>
                <a:ahLst/>
                <a:cxnLst>
                  <a:cxn ang="0">
                    <a:pos x="372" y="132"/>
                  </a:cxn>
                  <a:cxn ang="0">
                    <a:pos x="372" y="120"/>
                  </a:cxn>
                  <a:cxn ang="0">
                    <a:pos x="378" y="96"/>
                  </a:cxn>
                  <a:cxn ang="0">
                    <a:pos x="330" y="36"/>
                  </a:cxn>
                  <a:cxn ang="0">
                    <a:pos x="306" y="36"/>
                  </a:cxn>
                  <a:cxn ang="0">
                    <a:pos x="294" y="48"/>
                  </a:cxn>
                  <a:cxn ang="0">
                    <a:pos x="282" y="36"/>
                  </a:cxn>
                  <a:cxn ang="0">
                    <a:pos x="264" y="24"/>
                  </a:cxn>
                  <a:cxn ang="0">
                    <a:pos x="246" y="18"/>
                  </a:cxn>
                  <a:cxn ang="0">
                    <a:pos x="234" y="24"/>
                  </a:cxn>
                  <a:cxn ang="0">
                    <a:pos x="216" y="24"/>
                  </a:cxn>
                  <a:cxn ang="0">
                    <a:pos x="204" y="36"/>
                  </a:cxn>
                  <a:cxn ang="0">
                    <a:pos x="186" y="48"/>
                  </a:cxn>
                  <a:cxn ang="0">
                    <a:pos x="174" y="42"/>
                  </a:cxn>
                  <a:cxn ang="0">
                    <a:pos x="168" y="30"/>
                  </a:cxn>
                  <a:cxn ang="0">
                    <a:pos x="144" y="30"/>
                  </a:cxn>
                  <a:cxn ang="0">
                    <a:pos x="114" y="12"/>
                  </a:cxn>
                  <a:cxn ang="0">
                    <a:pos x="102" y="0"/>
                  </a:cxn>
                  <a:cxn ang="0">
                    <a:pos x="90" y="0"/>
                  </a:cxn>
                  <a:cxn ang="0">
                    <a:pos x="84" y="12"/>
                  </a:cxn>
                  <a:cxn ang="0">
                    <a:pos x="78" y="24"/>
                  </a:cxn>
                  <a:cxn ang="0">
                    <a:pos x="60" y="30"/>
                  </a:cxn>
                  <a:cxn ang="0">
                    <a:pos x="54" y="48"/>
                  </a:cxn>
                  <a:cxn ang="0">
                    <a:pos x="54" y="60"/>
                  </a:cxn>
                  <a:cxn ang="0">
                    <a:pos x="36" y="66"/>
                  </a:cxn>
                  <a:cxn ang="0">
                    <a:pos x="24" y="54"/>
                  </a:cxn>
                  <a:cxn ang="0">
                    <a:pos x="6" y="48"/>
                  </a:cxn>
                  <a:cxn ang="0">
                    <a:pos x="0" y="60"/>
                  </a:cxn>
                  <a:cxn ang="0">
                    <a:pos x="12" y="90"/>
                  </a:cxn>
                  <a:cxn ang="0">
                    <a:pos x="84" y="186"/>
                  </a:cxn>
                  <a:cxn ang="0">
                    <a:pos x="114" y="198"/>
                  </a:cxn>
                  <a:cxn ang="0">
                    <a:pos x="282" y="222"/>
                  </a:cxn>
                  <a:cxn ang="0">
                    <a:pos x="300" y="222"/>
                  </a:cxn>
                  <a:cxn ang="0">
                    <a:pos x="318" y="216"/>
                  </a:cxn>
                  <a:cxn ang="0">
                    <a:pos x="330" y="204"/>
                  </a:cxn>
                  <a:cxn ang="0">
                    <a:pos x="354" y="204"/>
                  </a:cxn>
                  <a:cxn ang="0">
                    <a:pos x="360" y="216"/>
                  </a:cxn>
                  <a:cxn ang="0">
                    <a:pos x="384" y="222"/>
                  </a:cxn>
                  <a:cxn ang="0">
                    <a:pos x="396" y="210"/>
                  </a:cxn>
                  <a:cxn ang="0">
                    <a:pos x="390" y="198"/>
                  </a:cxn>
                  <a:cxn ang="0">
                    <a:pos x="396" y="192"/>
                  </a:cxn>
                  <a:cxn ang="0">
                    <a:pos x="402" y="186"/>
                  </a:cxn>
                  <a:cxn ang="0">
                    <a:pos x="396" y="162"/>
                  </a:cxn>
                  <a:cxn ang="0">
                    <a:pos x="396" y="150"/>
                  </a:cxn>
                  <a:cxn ang="0">
                    <a:pos x="390" y="144"/>
                  </a:cxn>
                  <a:cxn ang="0">
                    <a:pos x="378" y="126"/>
                  </a:cxn>
                </a:cxnLst>
                <a:rect l="0" t="0" r="r" b="b"/>
                <a:pathLst>
                  <a:path w="402" h="228">
                    <a:moveTo>
                      <a:pt x="378" y="126"/>
                    </a:moveTo>
                    <a:lnTo>
                      <a:pt x="372" y="132"/>
                    </a:lnTo>
                    <a:lnTo>
                      <a:pt x="372" y="126"/>
                    </a:lnTo>
                    <a:lnTo>
                      <a:pt x="372" y="120"/>
                    </a:lnTo>
                    <a:lnTo>
                      <a:pt x="372" y="114"/>
                    </a:lnTo>
                    <a:lnTo>
                      <a:pt x="378" y="96"/>
                    </a:lnTo>
                    <a:lnTo>
                      <a:pt x="336" y="36"/>
                    </a:lnTo>
                    <a:lnTo>
                      <a:pt x="330" y="36"/>
                    </a:lnTo>
                    <a:lnTo>
                      <a:pt x="324" y="36"/>
                    </a:lnTo>
                    <a:lnTo>
                      <a:pt x="306" y="36"/>
                    </a:lnTo>
                    <a:lnTo>
                      <a:pt x="300" y="42"/>
                    </a:lnTo>
                    <a:lnTo>
                      <a:pt x="294" y="48"/>
                    </a:lnTo>
                    <a:lnTo>
                      <a:pt x="288" y="42"/>
                    </a:lnTo>
                    <a:lnTo>
                      <a:pt x="282" y="36"/>
                    </a:lnTo>
                    <a:lnTo>
                      <a:pt x="270" y="30"/>
                    </a:lnTo>
                    <a:lnTo>
                      <a:pt x="264" y="24"/>
                    </a:lnTo>
                    <a:lnTo>
                      <a:pt x="258" y="18"/>
                    </a:lnTo>
                    <a:lnTo>
                      <a:pt x="246" y="18"/>
                    </a:lnTo>
                    <a:lnTo>
                      <a:pt x="240" y="18"/>
                    </a:lnTo>
                    <a:lnTo>
                      <a:pt x="234" y="24"/>
                    </a:lnTo>
                    <a:lnTo>
                      <a:pt x="222" y="24"/>
                    </a:lnTo>
                    <a:lnTo>
                      <a:pt x="216" y="24"/>
                    </a:lnTo>
                    <a:lnTo>
                      <a:pt x="210" y="30"/>
                    </a:lnTo>
                    <a:lnTo>
                      <a:pt x="204" y="36"/>
                    </a:lnTo>
                    <a:lnTo>
                      <a:pt x="198" y="42"/>
                    </a:lnTo>
                    <a:lnTo>
                      <a:pt x="186" y="48"/>
                    </a:lnTo>
                    <a:lnTo>
                      <a:pt x="180" y="48"/>
                    </a:lnTo>
                    <a:lnTo>
                      <a:pt x="174" y="42"/>
                    </a:lnTo>
                    <a:lnTo>
                      <a:pt x="174" y="36"/>
                    </a:lnTo>
                    <a:lnTo>
                      <a:pt x="168" y="30"/>
                    </a:lnTo>
                    <a:lnTo>
                      <a:pt x="162" y="30"/>
                    </a:lnTo>
                    <a:lnTo>
                      <a:pt x="144" y="30"/>
                    </a:lnTo>
                    <a:lnTo>
                      <a:pt x="120" y="18"/>
                    </a:lnTo>
                    <a:lnTo>
                      <a:pt x="114" y="12"/>
                    </a:lnTo>
                    <a:lnTo>
                      <a:pt x="108" y="6"/>
                    </a:lnTo>
                    <a:lnTo>
                      <a:pt x="102" y="0"/>
                    </a:lnTo>
                    <a:lnTo>
                      <a:pt x="96" y="0"/>
                    </a:lnTo>
                    <a:lnTo>
                      <a:pt x="90" y="0"/>
                    </a:lnTo>
                    <a:lnTo>
                      <a:pt x="84" y="6"/>
                    </a:lnTo>
                    <a:lnTo>
                      <a:pt x="84" y="12"/>
                    </a:lnTo>
                    <a:lnTo>
                      <a:pt x="84" y="18"/>
                    </a:lnTo>
                    <a:lnTo>
                      <a:pt x="78" y="24"/>
                    </a:lnTo>
                    <a:lnTo>
                      <a:pt x="72" y="24"/>
                    </a:lnTo>
                    <a:lnTo>
                      <a:pt x="60" y="30"/>
                    </a:lnTo>
                    <a:lnTo>
                      <a:pt x="48" y="42"/>
                    </a:lnTo>
                    <a:lnTo>
                      <a:pt x="54" y="48"/>
                    </a:lnTo>
                    <a:lnTo>
                      <a:pt x="54" y="54"/>
                    </a:lnTo>
                    <a:lnTo>
                      <a:pt x="54" y="60"/>
                    </a:lnTo>
                    <a:lnTo>
                      <a:pt x="42" y="66"/>
                    </a:lnTo>
                    <a:lnTo>
                      <a:pt x="36" y="66"/>
                    </a:lnTo>
                    <a:lnTo>
                      <a:pt x="30" y="60"/>
                    </a:lnTo>
                    <a:lnTo>
                      <a:pt x="24" y="54"/>
                    </a:lnTo>
                    <a:lnTo>
                      <a:pt x="12" y="48"/>
                    </a:lnTo>
                    <a:lnTo>
                      <a:pt x="6" y="48"/>
                    </a:lnTo>
                    <a:lnTo>
                      <a:pt x="0" y="54"/>
                    </a:lnTo>
                    <a:lnTo>
                      <a:pt x="0" y="60"/>
                    </a:lnTo>
                    <a:lnTo>
                      <a:pt x="6" y="60"/>
                    </a:lnTo>
                    <a:lnTo>
                      <a:pt x="12" y="90"/>
                    </a:lnTo>
                    <a:lnTo>
                      <a:pt x="36" y="174"/>
                    </a:lnTo>
                    <a:lnTo>
                      <a:pt x="84" y="186"/>
                    </a:lnTo>
                    <a:lnTo>
                      <a:pt x="102" y="192"/>
                    </a:lnTo>
                    <a:lnTo>
                      <a:pt x="114" y="198"/>
                    </a:lnTo>
                    <a:lnTo>
                      <a:pt x="126" y="228"/>
                    </a:lnTo>
                    <a:lnTo>
                      <a:pt x="282" y="222"/>
                    </a:lnTo>
                    <a:lnTo>
                      <a:pt x="288" y="222"/>
                    </a:lnTo>
                    <a:lnTo>
                      <a:pt x="300" y="222"/>
                    </a:lnTo>
                    <a:lnTo>
                      <a:pt x="312" y="216"/>
                    </a:lnTo>
                    <a:lnTo>
                      <a:pt x="318" y="216"/>
                    </a:lnTo>
                    <a:lnTo>
                      <a:pt x="324" y="210"/>
                    </a:lnTo>
                    <a:lnTo>
                      <a:pt x="330" y="204"/>
                    </a:lnTo>
                    <a:lnTo>
                      <a:pt x="348" y="204"/>
                    </a:lnTo>
                    <a:lnTo>
                      <a:pt x="354" y="204"/>
                    </a:lnTo>
                    <a:lnTo>
                      <a:pt x="360" y="210"/>
                    </a:lnTo>
                    <a:lnTo>
                      <a:pt x="360" y="216"/>
                    </a:lnTo>
                    <a:lnTo>
                      <a:pt x="372" y="222"/>
                    </a:lnTo>
                    <a:lnTo>
                      <a:pt x="384" y="222"/>
                    </a:lnTo>
                    <a:lnTo>
                      <a:pt x="396" y="216"/>
                    </a:lnTo>
                    <a:lnTo>
                      <a:pt x="396" y="210"/>
                    </a:lnTo>
                    <a:lnTo>
                      <a:pt x="390" y="204"/>
                    </a:lnTo>
                    <a:lnTo>
                      <a:pt x="390" y="198"/>
                    </a:lnTo>
                    <a:lnTo>
                      <a:pt x="390" y="192"/>
                    </a:lnTo>
                    <a:lnTo>
                      <a:pt x="396" y="192"/>
                    </a:lnTo>
                    <a:lnTo>
                      <a:pt x="402" y="192"/>
                    </a:lnTo>
                    <a:lnTo>
                      <a:pt x="402" y="186"/>
                    </a:lnTo>
                    <a:lnTo>
                      <a:pt x="396" y="180"/>
                    </a:lnTo>
                    <a:lnTo>
                      <a:pt x="396" y="162"/>
                    </a:lnTo>
                    <a:lnTo>
                      <a:pt x="396" y="156"/>
                    </a:lnTo>
                    <a:lnTo>
                      <a:pt x="396" y="150"/>
                    </a:lnTo>
                    <a:lnTo>
                      <a:pt x="390" y="150"/>
                    </a:lnTo>
                    <a:lnTo>
                      <a:pt x="390" y="144"/>
                    </a:lnTo>
                    <a:lnTo>
                      <a:pt x="384" y="132"/>
                    </a:lnTo>
                    <a:lnTo>
                      <a:pt x="378" y="126"/>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17" name="Freeform 858">
                <a:extLst>
                  <a:ext uri="{FF2B5EF4-FFF2-40B4-BE49-F238E27FC236}">
                    <a16:creationId xmlns:a16="http://schemas.microsoft.com/office/drawing/2014/main" xmlns="" id="{F9248EB8-1237-304D-925B-B0E234891D89}"/>
                  </a:ext>
                </a:extLst>
              </p:cNvPr>
              <p:cNvSpPr>
                <a:spLocks/>
              </p:cNvSpPr>
              <p:nvPr/>
            </p:nvSpPr>
            <p:spPr bwMode="auto">
              <a:xfrm>
                <a:off x="8564174" y="6364015"/>
                <a:ext cx="253644" cy="210470"/>
              </a:xfrm>
              <a:custGeom>
                <a:avLst/>
                <a:gdLst/>
                <a:ahLst/>
                <a:cxnLst>
                  <a:cxn ang="0">
                    <a:pos x="264" y="162"/>
                  </a:cxn>
                  <a:cxn ang="0">
                    <a:pos x="264" y="156"/>
                  </a:cxn>
                  <a:cxn ang="0">
                    <a:pos x="264" y="150"/>
                  </a:cxn>
                  <a:cxn ang="0">
                    <a:pos x="252" y="138"/>
                  </a:cxn>
                  <a:cxn ang="0">
                    <a:pos x="240" y="132"/>
                  </a:cxn>
                  <a:cxn ang="0">
                    <a:pos x="228" y="132"/>
                  </a:cxn>
                  <a:cxn ang="0">
                    <a:pos x="228" y="114"/>
                  </a:cxn>
                  <a:cxn ang="0">
                    <a:pos x="222" y="108"/>
                  </a:cxn>
                  <a:cxn ang="0">
                    <a:pos x="216" y="96"/>
                  </a:cxn>
                  <a:cxn ang="0">
                    <a:pos x="222" y="90"/>
                  </a:cxn>
                  <a:cxn ang="0">
                    <a:pos x="222" y="84"/>
                  </a:cxn>
                  <a:cxn ang="0">
                    <a:pos x="216" y="72"/>
                  </a:cxn>
                  <a:cxn ang="0">
                    <a:pos x="210" y="60"/>
                  </a:cxn>
                  <a:cxn ang="0">
                    <a:pos x="210" y="54"/>
                  </a:cxn>
                  <a:cxn ang="0">
                    <a:pos x="210" y="48"/>
                  </a:cxn>
                  <a:cxn ang="0">
                    <a:pos x="216" y="42"/>
                  </a:cxn>
                  <a:cxn ang="0">
                    <a:pos x="216" y="36"/>
                  </a:cxn>
                  <a:cxn ang="0">
                    <a:pos x="216" y="30"/>
                  </a:cxn>
                  <a:cxn ang="0">
                    <a:pos x="210" y="24"/>
                  </a:cxn>
                  <a:cxn ang="0">
                    <a:pos x="198" y="24"/>
                  </a:cxn>
                  <a:cxn ang="0">
                    <a:pos x="192" y="30"/>
                  </a:cxn>
                  <a:cxn ang="0">
                    <a:pos x="192" y="36"/>
                  </a:cxn>
                  <a:cxn ang="0">
                    <a:pos x="192" y="42"/>
                  </a:cxn>
                  <a:cxn ang="0">
                    <a:pos x="192" y="48"/>
                  </a:cxn>
                  <a:cxn ang="0">
                    <a:pos x="174" y="42"/>
                  </a:cxn>
                  <a:cxn ang="0">
                    <a:pos x="168" y="42"/>
                  </a:cxn>
                  <a:cxn ang="0">
                    <a:pos x="162" y="36"/>
                  </a:cxn>
                  <a:cxn ang="0">
                    <a:pos x="156" y="30"/>
                  </a:cxn>
                  <a:cxn ang="0">
                    <a:pos x="150" y="24"/>
                  </a:cxn>
                  <a:cxn ang="0">
                    <a:pos x="150" y="12"/>
                  </a:cxn>
                  <a:cxn ang="0">
                    <a:pos x="150" y="0"/>
                  </a:cxn>
                  <a:cxn ang="0">
                    <a:pos x="138" y="0"/>
                  </a:cxn>
                  <a:cxn ang="0">
                    <a:pos x="132" y="0"/>
                  </a:cxn>
                  <a:cxn ang="0">
                    <a:pos x="126" y="0"/>
                  </a:cxn>
                  <a:cxn ang="0">
                    <a:pos x="120" y="6"/>
                  </a:cxn>
                  <a:cxn ang="0">
                    <a:pos x="126" y="12"/>
                  </a:cxn>
                  <a:cxn ang="0">
                    <a:pos x="126" y="18"/>
                  </a:cxn>
                  <a:cxn ang="0">
                    <a:pos x="126" y="24"/>
                  </a:cxn>
                  <a:cxn ang="0">
                    <a:pos x="120" y="24"/>
                  </a:cxn>
                  <a:cxn ang="0">
                    <a:pos x="108" y="30"/>
                  </a:cxn>
                  <a:cxn ang="0">
                    <a:pos x="96" y="36"/>
                  </a:cxn>
                  <a:cxn ang="0">
                    <a:pos x="90" y="36"/>
                  </a:cxn>
                  <a:cxn ang="0">
                    <a:pos x="84" y="36"/>
                  </a:cxn>
                  <a:cxn ang="0">
                    <a:pos x="84" y="42"/>
                  </a:cxn>
                  <a:cxn ang="0">
                    <a:pos x="90" y="48"/>
                  </a:cxn>
                  <a:cxn ang="0">
                    <a:pos x="0" y="126"/>
                  </a:cxn>
                  <a:cxn ang="0">
                    <a:pos x="0" y="222"/>
                  </a:cxn>
                  <a:cxn ang="0">
                    <a:pos x="270" y="234"/>
                  </a:cxn>
                  <a:cxn ang="0">
                    <a:pos x="282" y="222"/>
                  </a:cxn>
                  <a:cxn ang="0">
                    <a:pos x="282" y="210"/>
                  </a:cxn>
                  <a:cxn ang="0">
                    <a:pos x="264" y="162"/>
                  </a:cxn>
                </a:cxnLst>
                <a:rect l="0" t="0" r="r" b="b"/>
                <a:pathLst>
                  <a:path w="282" h="234">
                    <a:moveTo>
                      <a:pt x="264" y="162"/>
                    </a:moveTo>
                    <a:lnTo>
                      <a:pt x="264" y="156"/>
                    </a:lnTo>
                    <a:lnTo>
                      <a:pt x="264" y="150"/>
                    </a:lnTo>
                    <a:lnTo>
                      <a:pt x="252" y="138"/>
                    </a:lnTo>
                    <a:lnTo>
                      <a:pt x="240" y="132"/>
                    </a:lnTo>
                    <a:lnTo>
                      <a:pt x="228" y="132"/>
                    </a:lnTo>
                    <a:lnTo>
                      <a:pt x="228" y="114"/>
                    </a:lnTo>
                    <a:lnTo>
                      <a:pt x="222" y="108"/>
                    </a:lnTo>
                    <a:lnTo>
                      <a:pt x="216" y="96"/>
                    </a:lnTo>
                    <a:lnTo>
                      <a:pt x="222" y="90"/>
                    </a:lnTo>
                    <a:lnTo>
                      <a:pt x="222" y="84"/>
                    </a:lnTo>
                    <a:lnTo>
                      <a:pt x="216" y="72"/>
                    </a:lnTo>
                    <a:lnTo>
                      <a:pt x="210" y="60"/>
                    </a:lnTo>
                    <a:lnTo>
                      <a:pt x="210" y="54"/>
                    </a:lnTo>
                    <a:lnTo>
                      <a:pt x="210" y="48"/>
                    </a:lnTo>
                    <a:lnTo>
                      <a:pt x="216" y="42"/>
                    </a:lnTo>
                    <a:lnTo>
                      <a:pt x="216" y="36"/>
                    </a:lnTo>
                    <a:lnTo>
                      <a:pt x="216" y="30"/>
                    </a:lnTo>
                    <a:lnTo>
                      <a:pt x="210" y="24"/>
                    </a:lnTo>
                    <a:lnTo>
                      <a:pt x="198" y="24"/>
                    </a:lnTo>
                    <a:lnTo>
                      <a:pt x="192" y="30"/>
                    </a:lnTo>
                    <a:lnTo>
                      <a:pt x="192" y="36"/>
                    </a:lnTo>
                    <a:lnTo>
                      <a:pt x="192" y="42"/>
                    </a:lnTo>
                    <a:lnTo>
                      <a:pt x="192" y="48"/>
                    </a:lnTo>
                    <a:lnTo>
                      <a:pt x="174" y="42"/>
                    </a:lnTo>
                    <a:lnTo>
                      <a:pt x="168" y="42"/>
                    </a:lnTo>
                    <a:lnTo>
                      <a:pt x="162" y="36"/>
                    </a:lnTo>
                    <a:lnTo>
                      <a:pt x="156" y="30"/>
                    </a:lnTo>
                    <a:lnTo>
                      <a:pt x="150" y="24"/>
                    </a:lnTo>
                    <a:lnTo>
                      <a:pt x="150" y="12"/>
                    </a:lnTo>
                    <a:lnTo>
                      <a:pt x="150" y="0"/>
                    </a:lnTo>
                    <a:lnTo>
                      <a:pt x="138" y="0"/>
                    </a:lnTo>
                    <a:lnTo>
                      <a:pt x="132" y="0"/>
                    </a:lnTo>
                    <a:lnTo>
                      <a:pt x="126" y="0"/>
                    </a:lnTo>
                    <a:lnTo>
                      <a:pt x="120" y="6"/>
                    </a:lnTo>
                    <a:lnTo>
                      <a:pt x="126" y="12"/>
                    </a:lnTo>
                    <a:lnTo>
                      <a:pt x="126" y="18"/>
                    </a:lnTo>
                    <a:lnTo>
                      <a:pt x="126" y="24"/>
                    </a:lnTo>
                    <a:lnTo>
                      <a:pt x="120" y="24"/>
                    </a:lnTo>
                    <a:lnTo>
                      <a:pt x="108" y="30"/>
                    </a:lnTo>
                    <a:lnTo>
                      <a:pt x="96" y="36"/>
                    </a:lnTo>
                    <a:lnTo>
                      <a:pt x="90" y="36"/>
                    </a:lnTo>
                    <a:lnTo>
                      <a:pt x="84" y="36"/>
                    </a:lnTo>
                    <a:lnTo>
                      <a:pt x="84" y="42"/>
                    </a:lnTo>
                    <a:lnTo>
                      <a:pt x="90" y="48"/>
                    </a:lnTo>
                    <a:lnTo>
                      <a:pt x="0" y="126"/>
                    </a:lnTo>
                    <a:lnTo>
                      <a:pt x="0" y="222"/>
                    </a:lnTo>
                    <a:lnTo>
                      <a:pt x="270" y="234"/>
                    </a:lnTo>
                    <a:lnTo>
                      <a:pt x="282" y="222"/>
                    </a:lnTo>
                    <a:lnTo>
                      <a:pt x="282" y="210"/>
                    </a:lnTo>
                    <a:lnTo>
                      <a:pt x="264" y="162"/>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18" name="Freeform 861">
                <a:extLst>
                  <a:ext uri="{FF2B5EF4-FFF2-40B4-BE49-F238E27FC236}">
                    <a16:creationId xmlns:a16="http://schemas.microsoft.com/office/drawing/2014/main" xmlns="" id="{A5EE803D-E08A-9A44-BA44-FDC519B4EF9F}"/>
                  </a:ext>
                </a:extLst>
              </p:cNvPr>
              <p:cNvSpPr>
                <a:spLocks/>
              </p:cNvSpPr>
              <p:nvPr/>
            </p:nvSpPr>
            <p:spPr bwMode="auto">
              <a:xfrm>
                <a:off x="7490236" y="5943074"/>
                <a:ext cx="307611" cy="280627"/>
              </a:xfrm>
              <a:custGeom>
                <a:avLst/>
                <a:gdLst/>
                <a:ahLst/>
                <a:cxnLst>
                  <a:cxn ang="0">
                    <a:pos x="12" y="96"/>
                  </a:cxn>
                  <a:cxn ang="0">
                    <a:pos x="48" y="72"/>
                  </a:cxn>
                  <a:cxn ang="0">
                    <a:pos x="108" y="60"/>
                  </a:cxn>
                  <a:cxn ang="0">
                    <a:pos x="156" y="60"/>
                  </a:cxn>
                  <a:cxn ang="0">
                    <a:pos x="174" y="54"/>
                  </a:cxn>
                  <a:cxn ang="0">
                    <a:pos x="186" y="36"/>
                  </a:cxn>
                  <a:cxn ang="0">
                    <a:pos x="186" y="24"/>
                  </a:cxn>
                  <a:cxn ang="0">
                    <a:pos x="198" y="24"/>
                  </a:cxn>
                  <a:cxn ang="0">
                    <a:pos x="204" y="18"/>
                  </a:cxn>
                  <a:cxn ang="0">
                    <a:pos x="210" y="0"/>
                  </a:cxn>
                  <a:cxn ang="0">
                    <a:pos x="222" y="0"/>
                  </a:cxn>
                  <a:cxn ang="0">
                    <a:pos x="228" y="24"/>
                  </a:cxn>
                  <a:cxn ang="0">
                    <a:pos x="240" y="36"/>
                  </a:cxn>
                  <a:cxn ang="0">
                    <a:pos x="240" y="48"/>
                  </a:cxn>
                  <a:cxn ang="0">
                    <a:pos x="246" y="60"/>
                  </a:cxn>
                  <a:cxn ang="0">
                    <a:pos x="264" y="54"/>
                  </a:cxn>
                  <a:cxn ang="0">
                    <a:pos x="258" y="72"/>
                  </a:cxn>
                  <a:cxn ang="0">
                    <a:pos x="258" y="96"/>
                  </a:cxn>
                  <a:cxn ang="0">
                    <a:pos x="264" y="108"/>
                  </a:cxn>
                  <a:cxn ang="0">
                    <a:pos x="282" y="114"/>
                  </a:cxn>
                  <a:cxn ang="0">
                    <a:pos x="300" y="108"/>
                  </a:cxn>
                  <a:cxn ang="0">
                    <a:pos x="306" y="102"/>
                  </a:cxn>
                  <a:cxn ang="0">
                    <a:pos x="324" y="96"/>
                  </a:cxn>
                  <a:cxn ang="0">
                    <a:pos x="336" y="120"/>
                  </a:cxn>
                  <a:cxn ang="0">
                    <a:pos x="222" y="216"/>
                  </a:cxn>
                  <a:cxn ang="0">
                    <a:pos x="180" y="246"/>
                  </a:cxn>
                  <a:cxn ang="0">
                    <a:pos x="168" y="258"/>
                  </a:cxn>
                  <a:cxn ang="0">
                    <a:pos x="162" y="264"/>
                  </a:cxn>
                  <a:cxn ang="0">
                    <a:pos x="162" y="276"/>
                  </a:cxn>
                  <a:cxn ang="0">
                    <a:pos x="156" y="282"/>
                  </a:cxn>
                  <a:cxn ang="0">
                    <a:pos x="150" y="288"/>
                  </a:cxn>
                  <a:cxn ang="0">
                    <a:pos x="126" y="306"/>
                  </a:cxn>
                  <a:cxn ang="0">
                    <a:pos x="114" y="312"/>
                  </a:cxn>
                  <a:cxn ang="0">
                    <a:pos x="102" y="306"/>
                  </a:cxn>
                  <a:cxn ang="0">
                    <a:pos x="102" y="294"/>
                  </a:cxn>
                  <a:cxn ang="0">
                    <a:pos x="96" y="282"/>
                  </a:cxn>
                  <a:cxn ang="0">
                    <a:pos x="90" y="270"/>
                  </a:cxn>
                  <a:cxn ang="0">
                    <a:pos x="96" y="258"/>
                  </a:cxn>
                  <a:cxn ang="0">
                    <a:pos x="102" y="252"/>
                  </a:cxn>
                  <a:cxn ang="0">
                    <a:pos x="90" y="228"/>
                  </a:cxn>
                  <a:cxn ang="0">
                    <a:pos x="78" y="192"/>
                  </a:cxn>
                  <a:cxn ang="0">
                    <a:pos x="48" y="174"/>
                  </a:cxn>
                  <a:cxn ang="0">
                    <a:pos x="42" y="156"/>
                  </a:cxn>
                  <a:cxn ang="0">
                    <a:pos x="36" y="138"/>
                  </a:cxn>
                  <a:cxn ang="0">
                    <a:pos x="36" y="126"/>
                  </a:cxn>
                  <a:cxn ang="0">
                    <a:pos x="18" y="108"/>
                  </a:cxn>
                  <a:cxn ang="0">
                    <a:pos x="6" y="114"/>
                  </a:cxn>
                </a:cxnLst>
                <a:rect l="0" t="0" r="r" b="b"/>
                <a:pathLst>
                  <a:path w="342" h="312">
                    <a:moveTo>
                      <a:pt x="0" y="108"/>
                    </a:moveTo>
                    <a:lnTo>
                      <a:pt x="12" y="96"/>
                    </a:lnTo>
                    <a:lnTo>
                      <a:pt x="30" y="78"/>
                    </a:lnTo>
                    <a:lnTo>
                      <a:pt x="48" y="72"/>
                    </a:lnTo>
                    <a:lnTo>
                      <a:pt x="66" y="66"/>
                    </a:lnTo>
                    <a:lnTo>
                      <a:pt x="108" y="60"/>
                    </a:lnTo>
                    <a:lnTo>
                      <a:pt x="144" y="60"/>
                    </a:lnTo>
                    <a:lnTo>
                      <a:pt x="156" y="60"/>
                    </a:lnTo>
                    <a:lnTo>
                      <a:pt x="168" y="60"/>
                    </a:lnTo>
                    <a:lnTo>
                      <a:pt x="174" y="54"/>
                    </a:lnTo>
                    <a:lnTo>
                      <a:pt x="180" y="42"/>
                    </a:lnTo>
                    <a:lnTo>
                      <a:pt x="186" y="36"/>
                    </a:lnTo>
                    <a:lnTo>
                      <a:pt x="186" y="30"/>
                    </a:lnTo>
                    <a:lnTo>
                      <a:pt x="186" y="24"/>
                    </a:lnTo>
                    <a:lnTo>
                      <a:pt x="192" y="24"/>
                    </a:lnTo>
                    <a:lnTo>
                      <a:pt x="198" y="24"/>
                    </a:lnTo>
                    <a:lnTo>
                      <a:pt x="204" y="24"/>
                    </a:lnTo>
                    <a:lnTo>
                      <a:pt x="204" y="18"/>
                    </a:lnTo>
                    <a:lnTo>
                      <a:pt x="210" y="6"/>
                    </a:lnTo>
                    <a:lnTo>
                      <a:pt x="210" y="0"/>
                    </a:lnTo>
                    <a:lnTo>
                      <a:pt x="216" y="0"/>
                    </a:lnTo>
                    <a:lnTo>
                      <a:pt x="222" y="0"/>
                    </a:lnTo>
                    <a:lnTo>
                      <a:pt x="222" y="12"/>
                    </a:lnTo>
                    <a:lnTo>
                      <a:pt x="228" y="24"/>
                    </a:lnTo>
                    <a:lnTo>
                      <a:pt x="234" y="36"/>
                    </a:lnTo>
                    <a:lnTo>
                      <a:pt x="240" y="36"/>
                    </a:lnTo>
                    <a:lnTo>
                      <a:pt x="240" y="42"/>
                    </a:lnTo>
                    <a:lnTo>
                      <a:pt x="240" y="48"/>
                    </a:lnTo>
                    <a:lnTo>
                      <a:pt x="240" y="54"/>
                    </a:lnTo>
                    <a:lnTo>
                      <a:pt x="246" y="60"/>
                    </a:lnTo>
                    <a:lnTo>
                      <a:pt x="252" y="60"/>
                    </a:lnTo>
                    <a:lnTo>
                      <a:pt x="264" y="54"/>
                    </a:lnTo>
                    <a:lnTo>
                      <a:pt x="258" y="66"/>
                    </a:lnTo>
                    <a:lnTo>
                      <a:pt x="258" y="72"/>
                    </a:lnTo>
                    <a:lnTo>
                      <a:pt x="258" y="84"/>
                    </a:lnTo>
                    <a:lnTo>
                      <a:pt x="258" y="96"/>
                    </a:lnTo>
                    <a:lnTo>
                      <a:pt x="258" y="102"/>
                    </a:lnTo>
                    <a:lnTo>
                      <a:pt x="264" y="108"/>
                    </a:lnTo>
                    <a:lnTo>
                      <a:pt x="270" y="114"/>
                    </a:lnTo>
                    <a:lnTo>
                      <a:pt x="282" y="114"/>
                    </a:lnTo>
                    <a:lnTo>
                      <a:pt x="294" y="114"/>
                    </a:lnTo>
                    <a:lnTo>
                      <a:pt x="300" y="108"/>
                    </a:lnTo>
                    <a:lnTo>
                      <a:pt x="306" y="108"/>
                    </a:lnTo>
                    <a:lnTo>
                      <a:pt x="306" y="102"/>
                    </a:lnTo>
                    <a:lnTo>
                      <a:pt x="318" y="96"/>
                    </a:lnTo>
                    <a:lnTo>
                      <a:pt x="324" y="96"/>
                    </a:lnTo>
                    <a:lnTo>
                      <a:pt x="330" y="102"/>
                    </a:lnTo>
                    <a:lnTo>
                      <a:pt x="336" y="120"/>
                    </a:lnTo>
                    <a:lnTo>
                      <a:pt x="342" y="132"/>
                    </a:lnTo>
                    <a:lnTo>
                      <a:pt x="222" y="216"/>
                    </a:lnTo>
                    <a:lnTo>
                      <a:pt x="186" y="234"/>
                    </a:lnTo>
                    <a:lnTo>
                      <a:pt x="180" y="246"/>
                    </a:lnTo>
                    <a:lnTo>
                      <a:pt x="180" y="252"/>
                    </a:lnTo>
                    <a:lnTo>
                      <a:pt x="168" y="258"/>
                    </a:lnTo>
                    <a:lnTo>
                      <a:pt x="162" y="258"/>
                    </a:lnTo>
                    <a:lnTo>
                      <a:pt x="162" y="264"/>
                    </a:lnTo>
                    <a:lnTo>
                      <a:pt x="162" y="270"/>
                    </a:lnTo>
                    <a:lnTo>
                      <a:pt x="162" y="276"/>
                    </a:lnTo>
                    <a:lnTo>
                      <a:pt x="162" y="282"/>
                    </a:lnTo>
                    <a:lnTo>
                      <a:pt x="156" y="282"/>
                    </a:lnTo>
                    <a:lnTo>
                      <a:pt x="156" y="288"/>
                    </a:lnTo>
                    <a:lnTo>
                      <a:pt x="150" y="288"/>
                    </a:lnTo>
                    <a:lnTo>
                      <a:pt x="144" y="294"/>
                    </a:lnTo>
                    <a:lnTo>
                      <a:pt x="126" y="306"/>
                    </a:lnTo>
                    <a:lnTo>
                      <a:pt x="120" y="306"/>
                    </a:lnTo>
                    <a:lnTo>
                      <a:pt x="114" y="312"/>
                    </a:lnTo>
                    <a:lnTo>
                      <a:pt x="102" y="312"/>
                    </a:lnTo>
                    <a:lnTo>
                      <a:pt x="102" y="306"/>
                    </a:lnTo>
                    <a:lnTo>
                      <a:pt x="102" y="300"/>
                    </a:lnTo>
                    <a:lnTo>
                      <a:pt x="102" y="294"/>
                    </a:lnTo>
                    <a:lnTo>
                      <a:pt x="102" y="288"/>
                    </a:lnTo>
                    <a:lnTo>
                      <a:pt x="96" y="282"/>
                    </a:lnTo>
                    <a:lnTo>
                      <a:pt x="90" y="276"/>
                    </a:lnTo>
                    <a:lnTo>
                      <a:pt x="90" y="270"/>
                    </a:lnTo>
                    <a:lnTo>
                      <a:pt x="90" y="264"/>
                    </a:lnTo>
                    <a:lnTo>
                      <a:pt x="96" y="258"/>
                    </a:lnTo>
                    <a:lnTo>
                      <a:pt x="96" y="252"/>
                    </a:lnTo>
                    <a:lnTo>
                      <a:pt x="102" y="252"/>
                    </a:lnTo>
                    <a:lnTo>
                      <a:pt x="96" y="240"/>
                    </a:lnTo>
                    <a:lnTo>
                      <a:pt x="90" y="228"/>
                    </a:lnTo>
                    <a:lnTo>
                      <a:pt x="84" y="210"/>
                    </a:lnTo>
                    <a:lnTo>
                      <a:pt x="78" y="192"/>
                    </a:lnTo>
                    <a:lnTo>
                      <a:pt x="60" y="186"/>
                    </a:lnTo>
                    <a:lnTo>
                      <a:pt x="48" y="174"/>
                    </a:lnTo>
                    <a:lnTo>
                      <a:pt x="42" y="168"/>
                    </a:lnTo>
                    <a:lnTo>
                      <a:pt x="42" y="156"/>
                    </a:lnTo>
                    <a:lnTo>
                      <a:pt x="36" y="150"/>
                    </a:lnTo>
                    <a:lnTo>
                      <a:pt x="36" y="138"/>
                    </a:lnTo>
                    <a:lnTo>
                      <a:pt x="42" y="132"/>
                    </a:lnTo>
                    <a:lnTo>
                      <a:pt x="36" y="126"/>
                    </a:lnTo>
                    <a:lnTo>
                      <a:pt x="30" y="114"/>
                    </a:lnTo>
                    <a:lnTo>
                      <a:pt x="18" y="108"/>
                    </a:lnTo>
                    <a:lnTo>
                      <a:pt x="12" y="114"/>
                    </a:lnTo>
                    <a:lnTo>
                      <a:pt x="6" y="114"/>
                    </a:lnTo>
                    <a:lnTo>
                      <a:pt x="0" y="108"/>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19" name="Freeform 862">
                <a:extLst>
                  <a:ext uri="{FF2B5EF4-FFF2-40B4-BE49-F238E27FC236}">
                    <a16:creationId xmlns:a16="http://schemas.microsoft.com/office/drawing/2014/main" xmlns="" id="{62F47AC2-5912-8943-AEEA-8FD2A1DF59CB}"/>
                  </a:ext>
                </a:extLst>
              </p:cNvPr>
              <p:cNvSpPr>
                <a:spLocks/>
              </p:cNvSpPr>
              <p:nvPr/>
            </p:nvSpPr>
            <p:spPr bwMode="auto">
              <a:xfrm>
                <a:off x="7225799" y="6347825"/>
                <a:ext cx="194280" cy="313007"/>
              </a:xfrm>
              <a:custGeom>
                <a:avLst/>
                <a:gdLst/>
                <a:ahLst/>
                <a:cxnLst>
                  <a:cxn ang="0">
                    <a:pos x="12" y="0"/>
                  </a:cxn>
                  <a:cxn ang="0">
                    <a:pos x="48" y="6"/>
                  </a:cxn>
                  <a:cxn ang="0">
                    <a:pos x="204" y="6"/>
                  </a:cxn>
                  <a:cxn ang="0">
                    <a:pos x="216" y="12"/>
                  </a:cxn>
                  <a:cxn ang="0">
                    <a:pos x="210" y="60"/>
                  </a:cxn>
                  <a:cxn ang="0">
                    <a:pos x="210" y="156"/>
                  </a:cxn>
                  <a:cxn ang="0">
                    <a:pos x="210" y="252"/>
                  </a:cxn>
                  <a:cxn ang="0">
                    <a:pos x="204" y="348"/>
                  </a:cxn>
                  <a:cxn ang="0">
                    <a:pos x="120" y="348"/>
                  </a:cxn>
                  <a:cxn ang="0">
                    <a:pos x="42" y="342"/>
                  </a:cxn>
                  <a:cxn ang="0">
                    <a:pos x="0" y="342"/>
                  </a:cxn>
                  <a:cxn ang="0">
                    <a:pos x="6" y="246"/>
                  </a:cxn>
                  <a:cxn ang="0">
                    <a:pos x="6" y="150"/>
                  </a:cxn>
                  <a:cxn ang="0">
                    <a:pos x="6" y="138"/>
                  </a:cxn>
                  <a:cxn ang="0">
                    <a:pos x="12" y="60"/>
                  </a:cxn>
                  <a:cxn ang="0">
                    <a:pos x="12" y="0"/>
                  </a:cxn>
                </a:cxnLst>
                <a:rect l="0" t="0" r="r" b="b"/>
                <a:pathLst>
                  <a:path w="216" h="348">
                    <a:moveTo>
                      <a:pt x="12" y="0"/>
                    </a:moveTo>
                    <a:lnTo>
                      <a:pt x="48" y="6"/>
                    </a:lnTo>
                    <a:lnTo>
                      <a:pt x="204" y="6"/>
                    </a:lnTo>
                    <a:lnTo>
                      <a:pt x="216" y="12"/>
                    </a:lnTo>
                    <a:lnTo>
                      <a:pt x="210" y="60"/>
                    </a:lnTo>
                    <a:lnTo>
                      <a:pt x="210" y="156"/>
                    </a:lnTo>
                    <a:lnTo>
                      <a:pt x="210" y="252"/>
                    </a:lnTo>
                    <a:lnTo>
                      <a:pt x="204" y="348"/>
                    </a:lnTo>
                    <a:lnTo>
                      <a:pt x="120" y="348"/>
                    </a:lnTo>
                    <a:lnTo>
                      <a:pt x="42" y="342"/>
                    </a:lnTo>
                    <a:lnTo>
                      <a:pt x="0" y="342"/>
                    </a:lnTo>
                    <a:lnTo>
                      <a:pt x="6" y="246"/>
                    </a:lnTo>
                    <a:lnTo>
                      <a:pt x="6" y="150"/>
                    </a:lnTo>
                    <a:lnTo>
                      <a:pt x="6" y="138"/>
                    </a:lnTo>
                    <a:lnTo>
                      <a:pt x="12" y="60"/>
                    </a:lnTo>
                    <a:lnTo>
                      <a:pt x="12" y="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20" name="Freeform 864">
                <a:extLst>
                  <a:ext uri="{FF2B5EF4-FFF2-40B4-BE49-F238E27FC236}">
                    <a16:creationId xmlns:a16="http://schemas.microsoft.com/office/drawing/2014/main" xmlns="" id="{440DD45E-2630-5E40-A34A-D38C43387430}"/>
                  </a:ext>
                </a:extLst>
              </p:cNvPr>
              <p:cNvSpPr>
                <a:spLocks/>
              </p:cNvSpPr>
              <p:nvPr/>
            </p:nvSpPr>
            <p:spPr bwMode="auto">
              <a:xfrm>
                <a:off x="7414683" y="6277668"/>
                <a:ext cx="210470" cy="215867"/>
              </a:xfrm>
              <a:custGeom>
                <a:avLst/>
                <a:gdLst/>
                <a:ahLst/>
                <a:cxnLst>
                  <a:cxn ang="0">
                    <a:pos x="156" y="60"/>
                  </a:cxn>
                  <a:cxn ang="0">
                    <a:pos x="150" y="54"/>
                  </a:cxn>
                  <a:cxn ang="0">
                    <a:pos x="144" y="48"/>
                  </a:cxn>
                  <a:cxn ang="0">
                    <a:pos x="132" y="30"/>
                  </a:cxn>
                  <a:cxn ang="0">
                    <a:pos x="120" y="18"/>
                  </a:cxn>
                  <a:cxn ang="0">
                    <a:pos x="108" y="6"/>
                  </a:cxn>
                  <a:cxn ang="0">
                    <a:pos x="102" y="0"/>
                  </a:cxn>
                  <a:cxn ang="0">
                    <a:pos x="96" y="0"/>
                  </a:cxn>
                  <a:cxn ang="0">
                    <a:pos x="72" y="0"/>
                  </a:cxn>
                  <a:cxn ang="0">
                    <a:pos x="54" y="0"/>
                  </a:cxn>
                  <a:cxn ang="0">
                    <a:pos x="36" y="6"/>
                  </a:cxn>
                  <a:cxn ang="0">
                    <a:pos x="30" y="12"/>
                  </a:cxn>
                  <a:cxn ang="0">
                    <a:pos x="24" y="18"/>
                  </a:cxn>
                  <a:cxn ang="0">
                    <a:pos x="12" y="24"/>
                  </a:cxn>
                  <a:cxn ang="0">
                    <a:pos x="6" y="24"/>
                  </a:cxn>
                  <a:cxn ang="0">
                    <a:pos x="6" y="42"/>
                  </a:cxn>
                  <a:cxn ang="0">
                    <a:pos x="6" y="90"/>
                  </a:cxn>
                  <a:cxn ang="0">
                    <a:pos x="6" y="138"/>
                  </a:cxn>
                  <a:cxn ang="0">
                    <a:pos x="0" y="234"/>
                  </a:cxn>
                  <a:cxn ang="0">
                    <a:pos x="30" y="234"/>
                  </a:cxn>
                  <a:cxn ang="0">
                    <a:pos x="36" y="234"/>
                  </a:cxn>
                  <a:cxn ang="0">
                    <a:pos x="60" y="234"/>
                  </a:cxn>
                  <a:cxn ang="0">
                    <a:pos x="66" y="234"/>
                  </a:cxn>
                  <a:cxn ang="0">
                    <a:pos x="72" y="234"/>
                  </a:cxn>
                  <a:cxn ang="0">
                    <a:pos x="78" y="234"/>
                  </a:cxn>
                  <a:cxn ang="0">
                    <a:pos x="84" y="234"/>
                  </a:cxn>
                  <a:cxn ang="0">
                    <a:pos x="120" y="234"/>
                  </a:cxn>
                  <a:cxn ang="0">
                    <a:pos x="138" y="234"/>
                  </a:cxn>
                  <a:cxn ang="0">
                    <a:pos x="144" y="234"/>
                  </a:cxn>
                  <a:cxn ang="0">
                    <a:pos x="144" y="240"/>
                  </a:cxn>
                  <a:cxn ang="0">
                    <a:pos x="150" y="240"/>
                  </a:cxn>
                  <a:cxn ang="0">
                    <a:pos x="156" y="240"/>
                  </a:cxn>
                  <a:cxn ang="0">
                    <a:pos x="162" y="240"/>
                  </a:cxn>
                  <a:cxn ang="0">
                    <a:pos x="168" y="240"/>
                  </a:cxn>
                  <a:cxn ang="0">
                    <a:pos x="222" y="240"/>
                  </a:cxn>
                  <a:cxn ang="0">
                    <a:pos x="234" y="240"/>
                  </a:cxn>
                  <a:cxn ang="0">
                    <a:pos x="228" y="240"/>
                  </a:cxn>
                  <a:cxn ang="0">
                    <a:pos x="222" y="210"/>
                  </a:cxn>
                  <a:cxn ang="0">
                    <a:pos x="222" y="198"/>
                  </a:cxn>
                  <a:cxn ang="0">
                    <a:pos x="204" y="150"/>
                  </a:cxn>
                  <a:cxn ang="0">
                    <a:pos x="198" y="144"/>
                  </a:cxn>
                  <a:cxn ang="0">
                    <a:pos x="192" y="120"/>
                  </a:cxn>
                  <a:cxn ang="0">
                    <a:pos x="186" y="96"/>
                  </a:cxn>
                  <a:cxn ang="0">
                    <a:pos x="156" y="60"/>
                  </a:cxn>
                </a:cxnLst>
                <a:rect l="0" t="0" r="r" b="b"/>
                <a:pathLst>
                  <a:path w="234" h="240">
                    <a:moveTo>
                      <a:pt x="156" y="60"/>
                    </a:moveTo>
                    <a:lnTo>
                      <a:pt x="150" y="54"/>
                    </a:lnTo>
                    <a:lnTo>
                      <a:pt x="144" y="48"/>
                    </a:lnTo>
                    <a:lnTo>
                      <a:pt x="132" y="30"/>
                    </a:lnTo>
                    <a:lnTo>
                      <a:pt x="120" y="18"/>
                    </a:lnTo>
                    <a:lnTo>
                      <a:pt x="108" y="6"/>
                    </a:lnTo>
                    <a:lnTo>
                      <a:pt x="102" y="0"/>
                    </a:lnTo>
                    <a:lnTo>
                      <a:pt x="96" y="0"/>
                    </a:lnTo>
                    <a:lnTo>
                      <a:pt x="72" y="0"/>
                    </a:lnTo>
                    <a:lnTo>
                      <a:pt x="54" y="0"/>
                    </a:lnTo>
                    <a:lnTo>
                      <a:pt x="36" y="6"/>
                    </a:lnTo>
                    <a:lnTo>
                      <a:pt x="30" y="12"/>
                    </a:lnTo>
                    <a:lnTo>
                      <a:pt x="24" y="18"/>
                    </a:lnTo>
                    <a:lnTo>
                      <a:pt x="12" y="24"/>
                    </a:lnTo>
                    <a:lnTo>
                      <a:pt x="6" y="24"/>
                    </a:lnTo>
                    <a:lnTo>
                      <a:pt x="6" y="42"/>
                    </a:lnTo>
                    <a:lnTo>
                      <a:pt x="6" y="90"/>
                    </a:lnTo>
                    <a:lnTo>
                      <a:pt x="6" y="138"/>
                    </a:lnTo>
                    <a:lnTo>
                      <a:pt x="0" y="234"/>
                    </a:lnTo>
                    <a:lnTo>
                      <a:pt x="30" y="234"/>
                    </a:lnTo>
                    <a:lnTo>
                      <a:pt x="36" y="234"/>
                    </a:lnTo>
                    <a:lnTo>
                      <a:pt x="60" y="234"/>
                    </a:lnTo>
                    <a:lnTo>
                      <a:pt x="66" y="234"/>
                    </a:lnTo>
                    <a:lnTo>
                      <a:pt x="72" y="234"/>
                    </a:lnTo>
                    <a:lnTo>
                      <a:pt x="78" y="234"/>
                    </a:lnTo>
                    <a:lnTo>
                      <a:pt x="84" y="234"/>
                    </a:lnTo>
                    <a:lnTo>
                      <a:pt x="120" y="234"/>
                    </a:lnTo>
                    <a:lnTo>
                      <a:pt x="138" y="234"/>
                    </a:lnTo>
                    <a:lnTo>
                      <a:pt x="144" y="234"/>
                    </a:lnTo>
                    <a:lnTo>
                      <a:pt x="144" y="240"/>
                    </a:lnTo>
                    <a:lnTo>
                      <a:pt x="150" y="240"/>
                    </a:lnTo>
                    <a:lnTo>
                      <a:pt x="156" y="240"/>
                    </a:lnTo>
                    <a:lnTo>
                      <a:pt x="162" y="240"/>
                    </a:lnTo>
                    <a:lnTo>
                      <a:pt x="168" y="240"/>
                    </a:lnTo>
                    <a:lnTo>
                      <a:pt x="222" y="240"/>
                    </a:lnTo>
                    <a:lnTo>
                      <a:pt x="234" y="240"/>
                    </a:lnTo>
                    <a:lnTo>
                      <a:pt x="228" y="240"/>
                    </a:lnTo>
                    <a:lnTo>
                      <a:pt x="222" y="210"/>
                    </a:lnTo>
                    <a:lnTo>
                      <a:pt x="222" y="198"/>
                    </a:lnTo>
                    <a:lnTo>
                      <a:pt x="204" y="150"/>
                    </a:lnTo>
                    <a:lnTo>
                      <a:pt x="198" y="144"/>
                    </a:lnTo>
                    <a:lnTo>
                      <a:pt x="192" y="120"/>
                    </a:lnTo>
                    <a:lnTo>
                      <a:pt x="186" y="96"/>
                    </a:lnTo>
                    <a:lnTo>
                      <a:pt x="156" y="6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21" name="Freeform 865">
                <a:extLst>
                  <a:ext uri="{FF2B5EF4-FFF2-40B4-BE49-F238E27FC236}">
                    <a16:creationId xmlns:a16="http://schemas.microsoft.com/office/drawing/2014/main" xmlns="" id="{A206B7A0-ABD7-3D44-9F02-90F0EF413371}"/>
                  </a:ext>
                </a:extLst>
              </p:cNvPr>
              <p:cNvSpPr>
                <a:spLocks/>
              </p:cNvSpPr>
              <p:nvPr/>
            </p:nvSpPr>
            <p:spPr bwMode="auto">
              <a:xfrm>
                <a:off x="8013714" y="5678637"/>
                <a:ext cx="323800" cy="259040"/>
              </a:xfrm>
              <a:custGeom>
                <a:avLst/>
                <a:gdLst/>
                <a:ahLst/>
                <a:cxnLst>
                  <a:cxn ang="0">
                    <a:pos x="330" y="174"/>
                  </a:cxn>
                  <a:cxn ang="0">
                    <a:pos x="342" y="204"/>
                  </a:cxn>
                  <a:cxn ang="0">
                    <a:pos x="306" y="234"/>
                  </a:cxn>
                  <a:cxn ang="0">
                    <a:pos x="288" y="240"/>
                  </a:cxn>
                  <a:cxn ang="0">
                    <a:pos x="246" y="264"/>
                  </a:cxn>
                  <a:cxn ang="0">
                    <a:pos x="210" y="276"/>
                  </a:cxn>
                  <a:cxn ang="0">
                    <a:pos x="192" y="282"/>
                  </a:cxn>
                  <a:cxn ang="0">
                    <a:pos x="0" y="192"/>
                  </a:cxn>
                  <a:cxn ang="0">
                    <a:pos x="6" y="180"/>
                  </a:cxn>
                  <a:cxn ang="0">
                    <a:pos x="12" y="162"/>
                  </a:cxn>
                  <a:cxn ang="0">
                    <a:pos x="24" y="150"/>
                  </a:cxn>
                  <a:cxn ang="0">
                    <a:pos x="36" y="150"/>
                  </a:cxn>
                  <a:cxn ang="0">
                    <a:pos x="66" y="138"/>
                  </a:cxn>
                  <a:cxn ang="0">
                    <a:pos x="78" y="126"/>
                  </a:cxn>
                  <a:cxn ang="0">
                    <a:pos x="84" y="120"/>
                  </a:cxn>
                  <a:cxn ang="0">
                    <a:pos x="78" y="108"/>
                  </a:cxn>
                  <a:cxn ang="0">
                    <a:pos x="60" y="102"/>
                  </a:cxn>
                  <a:cxn ang="0">
                    <a:pos x="54" y="66"/>
                  </a:cxn>
                  <a:cxn ang="0">
                    <a:pos x="66" y="30"/>
                  </a:cxn>
                  <a:cxn ang="0">
                    <a:pos x="96" y="54"/>
                  </a:cxn>
                  <a:cxn ang="0">
                    <a:pos x="126" y="66"/>
                  </a:cxn>
                  <a:cxn ang="0">
                    <a:pos x="144" y="72"/>
                  </a:cxn>
                  <a:cxn ang="0">
                    <a:pos x="156" y="84"/>
                  </a:cxn>
                  <a:cxn ang="0">
                    <a:pos x="168" y="102"/>
                  </a:cxn>
                  <a:cxn ang="0">
                    <a:pos x="168" y="114"/>
                  </a:cxn>
                  <a:cxn ang="0">
                    <a:pos x="180" y="114"/>
                  </a:cxn>
                  <a:cxn ang="0">
                    <a:pos x="204" y="102"/>
                  </a:cxn>
                  <a:cxn ang="0">
                    <a:pos x="216" y="78"/>
                  </a:cxn>
                  <a:cxn ang="0">
                    <a:pos x="222" y="42"/>
                  </a:cxn>
                  <a:cxn ang="0">
                    <a:pos x="228" y="18"/>
                  </a:cxn>
                  <a:cxn ang="0">
                    <a:pos x="246" y="6"/>
                  </a:cxn>
                  <a:cxn ang="0">
                    <a:pos x="264" y="6"/>
                  </a:cxn>
                  <a:cxn ang="0">
                    <a:pos x="258" y="18"/>
                  </a:cxn>
                  <a:cxn ang="0">
                    <a:pos x="258" y="30"/>
                  </a:cxn>
                  <a:cxn ang="0">
                    <a:pos x="264" y="30"/>
                  </a:cxn>
                  <a:cxn ang="0">
                    <a:pos x="282" y="24"/>
                  </a:cxn>
                  <a:cxn ang="0">
                    <a:pos x="300" y="18"/>
                  </a:cxn>
                  <a:cxn ang="0">
                    <a:pos x="306" y="30"/>
                  </a:cxn>
                  <a:cxn ang="0">
                    <a:pos x="306" y="48"/>
                  </a:cxn>
                  <a:cxn ang="0">
                    <a:pos x="300" y="66"/>
                  </a:cxn>
                  <a:cxn ang="0">
                    <a:pos x="306" y="78"/>
                  </a:cxn>
                  <a:cxn ang="0">
                    <a:pos x="318" y="78"/>
                  </a:cxn>
                  <a:cxn ang="0">
                    <a:pos x="336" y="72"/>
                  </a:cxn>
                  <a:cxn ang="0">
                    <a:pos x="354" y="84"/>
                  </a:cxn>
                  <a:cxn ang="0">
                    <a:pos x="360" y="132"/>
                  </a:cxn>
                  <a:cxn ang="0">
                    <a:pos x="354" y="150"/>
                  </a:cxn>
                </a:cxnLst>
                <a:rect l="0" t="0" r="r" b="b"/>
                <a:pathLst>
                  <a:path w="360" h="288">
                    <a:moveTo>
                      <a:pt x="354" y="150"/>
                    </a:moveTo>
                    <a:lnTo>
                      <a:pt x="330" y="174"/>
                    </a:lnTo>
                    <a:lnTo>
                      <a:pt x="360" y="198"/>
                    </a:lnTo>
                    <a:lnTo>
                      <a:pt x="342" y="204"/>
                    </a:lnTo>
                    <a:lnTo>
                      <a:pt x="324" y="222"/>
                    </a:lnTo>
                    <a:lnTo>
                      <a:pt x="306" y="234"/>
                    </a:lnTo>
                    <a:lnTo>
                      <a:pt x="300" y="240"/>
                    </a:lnTo>
                    <a:lnTo>
                      <a:pt x="288" y="240"/>
                    </a:lnTo>
                    <a:lnTo>
                      <a:pt x="276" y="234"/>
                    </a:lnTo>
                    <a:lnTo>
                      <a:pt x="246" y="264"/>
                    </a:lnTo>
                    <a:lnTo>
                      <a:pt x="228" y="288"/>
                    </a:lnTo>
                    <a:lnTo>
                      <a:pt x="210" y="276"/>
                    </a:lnTo>
                    <a:lnTo>
                      <a:pt x="204" y="282"/>
                    </a:lnTo>
                    <a:lnTo>
                      <a:pt x="192" y="282"/>
                    </a:lnTo>
                    <a:lnTo>
                      <a:pt x="162" y="276"/>
                    </a:lnTo>
                    <a:lnTo>
                      <a:pt x="0" y="192"/>
                    </a:lnTo>
                    <a:lnTo>
                      <a:pt x="6" y="186"/>
                    </a:lnTo>
                    <a:lnTo>
                      <a:pt x="6" y="180"/>
                    </a:lnTo>
                    <a:lnTo>
                      <a:pt x="6" y="168"/>
                    </a:lnTo>
                    <a:lnTo>
                      <a:pt x="12" y="162"/>
                    </a:lnTo>
                    <a:lnTo>
                      <a:pt x="12" y="156"/>
                    </a:lnTo>
                    <a:lnTo>
                      <a:pt x="24" y="150"/>
                    </a:lnTo>
                    <a:lnTo>
                      <a:pt x="30" y="150"/>
                    </a:lnTo>
                    <a:lnTo>
                      <a:pt x="36" y="150"/>
                    </a:lnTo>
                    <a:lnTo>
                      <a:pt x="54" y="144"/>
                    </a:lnTo>
                    <a:lnTo>
                      <a:pt x="66" y="138"/>
                    </a:lnTo>
                    <a:lnTo>
                      <a:pt x="72" y="132"/>
                    </a:lnTo>
                    <a:lnTo>
                      <a:pt x="78" y="126"/>
                    </a:lnTo>
                    <a:lnTo>
                      <a:pt x="84" y="126"/>
                    </a:lnTo>
                    <a:lnTo>
                      <a:pt x="84" y="120"/>
                    </a:lnTo>
                    <a:lnTo>
                      <a:pt x="84" y="114"/>
                    </a:lnTo>
                    <a:lnTo>
                      <a:pt x="78" y="108"/>
                    </a:lnTo>
                    <a:lnTo>
                      <a:pt x="72" y="108"/>
                    </a:lnTo>
                    <a:lnTo>
                      <a:pt x="60" y="102"/>
                    </a:lnTo>
                    <a:lnTo>
                      <a:pt x="54" y="90"/>
                    </a:lnTo>
                    <a:lnTo>
                      <a:pt x="54" y="66"/>
                    </a:lnTo>
                    <a:lnTo>
                      <a:pt x="54" y="48"/>
                    </a:lnTo>
                    <a:lnTo>
                      <a:pt x="66" y="30"/>
                    </a:lnTo>
                    <a:lnTo>
                      <a:pt x="84" y="42"/>
                    </a:lnTo>
                    <a:lnTo>
                      <a:pt x="96" y="54"/>
                    </a:lnTo>
                    <a:lnTo>
                      <a:pt x="114" y="66"/>
                    </a:lnTo>
                    <a:lnTo>
                      <a:pt x="126" y="66"/>
                    </a:lnTo>
                    <a:lnTo>
                      <a:pt x="132" y="66"/>
                    </a:lnTo>
                    <a:lnTo>
                      <a:pt x="144" y="72"/>
                    </a:lnTo>
                    <a:lnTo>
                      <a:pt x="150" y="72"/>
                    </a:lnTo>
                    <a:lnTo>
                      <a:pt x="156" y="84"/>
                    </a:lnTo>
                    <a:lnTo>
                      <a:pt x="162" y="90"/>
                    </a:lnTo>
                    <a:lnTo>
                      <a:pt x="168" y="102"/>
                    </a:lnTo>
                    <a:lnTo>
                      <a:pt x="168" y="108"/>
                    </a:lnTo>
                    <a:lnTo>
                      <a:pt x="168" y="114"/>
                    </a:lnTo>
                    <a:lnTo>
                      <a:pt x="174" y="114"/>
                    </a:lnTo>
                    <a:lnTo>
                      <a:pt x="180" y="114"/>
                    </a:lnTo>
                    <a:lnTo>
                      <a:pt x="192" y="114"/>
                    </a:lnTo>
                    <a:lnTo>
                      <a:pt x="204" y="102"/>
                    </a:lnTo>
                    <a:lnTo>
                      <a:pt x="216" y="90"/>
                    </a:lnTo>
                    <a:lnTo>
                      <a:pt x="216" y="78"/>
                    </a:lnTo>
                    <a:lnTo>
                      <a:pt x="222" y="54"/>
                    </a:lnTo>
                    <a:lnTo>
                      <a:pt x="222" y="42"/>
                    </a:lnTo>
                    <a:lnTo>
                      <a:pt x="222" y="30"/>
                    </a:lnTo>
                    <a:lnTo>
                      <a:pt x="228" y="18"/>
                    </a:lnTo>
                    <a:lnTo>
                      <a:pt x="240" y="12"/>
                    </a:lnTo>
                    <a:lnTo>
                      <a:pt x="246" y="6"/>
                    </a:lnTo>
                    <a:lnTo>
                      <a:pt x="264" y="0"/>
                    </a:lnTo>
                    <a:lnTo>
                      <a:pt x="264" y="6"/>
                    </a:lnTo>
                    <a:lnTo>
                      <a:pt x="264" y="12"/>
                    </a:lnTo>
                    <a:lnTo>
                      <a:pt x="258" y="18"/>
                    </a:lnTo>
                    <a:lnTo>
                      <a:pt x="258" y="24"/>
                    </a:lnTo>
                    <a:lnTo>
                      <a:pt x="258" y="30"/>
                    </a:lnTo>
                    <a:lnTo>
                      <a:pt x="264" y="36"/>
                    </a:lnTo>
                    <a:lnTo>
                      <a:pt x="264" y="30"/>
                    </a:lnTo>
                    <a:lnTo>
                      <a:pt x="276" y="30"/>
                    </a:lnTo>
                    <a:lnTo>
                      <a:pt x="282" y="24"/>
                    </a:lnTo>
                    <a:lnTo>
                      <a:pt x="288" y="18"/>
                    </a:lnTo>
                    <a:lnTo>
                      <a:pt x="300" y="18"/>
                    </a:lnTo>
                    <a:lnTo>
                      <a:pt x="300" y="24"/>
                    </a:lnTo>
                    <a:lnTo>
                      <a:pt x="306" y="30"/>
                    </a:lnTo>
                    <a:lnTo>
                      <a:pt x="306" y="36"/>
                    </a:lnTo>
                    <a:lnTo>
                      <a:pt x="306" y="48"/>
                    </a:lnTo>
                    <a:lnTo>
                      <a:pt x="306" y="60"/>
                    </a:lnTo>
                    <a:lnTo>
                      <a:pt x="300" y="66"/>
                    </a:lnTo>
                    <a:lnTo>
                      <a:pt x="300" y="72"/>
                    </a:lnTo>
                    <a:lnTo>
                      <a:pt x="306" y="78"/>
                    </a:lnTo>
                    <a:lnTo>
                      <a:pt x="312" y="78"/>
                    </a:lnTo>
                    <a:lnTo>
                      <a:pt x="318" y="78"/>
                    </a:lnTo>
                    <a:lnTo>
                      <a:pt x="324" y="72"/>
                    </a:lnTo>
                    <a:lnTo>
                      <a:pt x="336" y="72"/>
                    </a:lnTo>
                    <a:lnTo>
                      <a:pt x="348" y="78"/>
                    </a:lnTo>
                    <a:lnTo>
                      <a:pt x="354" y="84"/>
                    </a:lnTo>
                    <a:lnTo>
                      <a:pt x="360" y="108"/>
                    </a:lnTo>
                    <a:lnTo>
                      <a:pt x="360" y="132"/>
                    </a:lnTo>
                    <a:lnTo>
                      <a:pt x="354" y="138"/>
                    </a:lnTo>
                    <a:lnTo>
                      <a:pt x="354" y="15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22" name="Freeform 867">
                <a:extLst>
                  <a:ext uri="{FF2B5EF4-FFF2-40B4-BE49-F238E27FC236}">
                    <a16:creationId xmlns:a16="http://schemas.microsoft.com/office/drawing/2014/main" xmlns="" id="{1347D32F-1AD3-3B4B-A5A7-DB9D80B9F5B6}"/>
                  </a:ext>
                </a:extLst>
              </p:cNvPr>
              <p:cNvSpPr>
                <a:spLocks/>
              </p:cNvSpPr>
              <p:nvPr/>
            </p:nvSpPr>
            <p:spPr bwMode="auto">
              <a:xfrm>
                <a:off x="7965144" y="5851331"/>
                <a:ext cx="253644" cy="210470"/>
              </a:xfrm>
              <a:custGeom>
                <a:avLst/>
                <a:gdLst/>
                <a:ahLst/>
                <a:cxnLst>
                  <a:cxn ang="0">
                    <a:pos x="240" y="204"/>
                  </a:cxn>
                  <a:cxn ang="0">
                    <a:pos x="228" y="210"/>
                  </a:cxn>
                  <a:cxn ang="0">
                    <a:pos x="198" y="210"/>
                  </a:cxn>
                  <a:cxn ang="0">
                    <a:pos x="174" y="234"/>
                  </a:cxn>
                  <a:cxn ang="0">
                    <a:pos x="120" y="222"/>
                  </a:cxn>
                  <a:cxn ang="0">
                    <a:pos x="114" y="222"/>
                  </a:cxn>
                  <a:cxn ang="0">
                    <a:pos x="114" y="216"/>
                  </a:cxn>
                  <a:cxn ang="0">
                    <a:pos x="102" y="210"/>
                  </a:cxn>
                  <a:cxn ang="0">
                    <a:pos x="96" y="204"/>
                  </a:cxn>
                  <a:cxn ang="0">
                    <a:pos x="90" y="198"/>
                  </a:cxn>
                  <a:cxn ang="0">
                    <a:pos x="84" y="192"/>
                  </a:cxn>
                  <a:cxn ang="0">
                    <a:pos x="84" y="180"/>
                  </a:cxn>
                  <a:cxn ang="0">
                    <a:pos x="84" y="168"/>
                  </a:cxn>
                  <a:cxn ang="0">
                    <a:pos x="84" y="156"/>
                  </a:cxn>
                  <a:cxn ang="0">
                    <a:pos x="84" y="138"/>
                  </a:cxn>
                  <a:cxn ang="0">
                    <a:pos x="90" y="132"/>
                  </a:cxn>
                  <a:cxn ang="0">
                    <a:pos x="90" y="126"/>
                  </a:cxn>
                  <a:cxn ang="0">
                    <a:pos x="90" y="120"/>
                  </a:cxn>
                  <a:cxn ang="0">
                    <a:pos x="84" y="120"/>
                  </a:cxn>
                  <a:cxn ang="0">
                    <a:pos x="78" y="114"/>
                  </a:cxn>
                  <a:cxn ang="0">
                    <a:pos x="78" y="108"/>
                  </a:cxn>
                  <a:cxn ang="0">
                    <a:pos x="72" y="96"/>
                  </a:cxn>
                  <a:cxn ang="0">
                    <a:pos x="72" y="84"/>
                  </a:cxn>
                  <a:cxn ang="0">
                    <a:pos x="60" y="72"/>
                  </a:cxn>
                  <a:cxn ang="0">
                    <a:pos x="54" y="72"/>
                  </a:cxn>
                  <a:cxn ang="0">
                    <a:pos x="42" y="72"/>
                  </a:cxn>
                  <a:cxn ang="0">
                    <a:pos x="24" y="72"/>
                  </a:cxn>
                  <a:cxn ang="0">
                    <a:pos x="12" y="60"/>
                  </a:cxn>
                  <a:cxn ang="0">
                    <a:pos x="0" y="54"/>
                  </a:cxn>
                  <a:cxn ang="0">
                    <a:pos x="0" y="42"/>
                  </a:cxn>
                  <a:cxn ang="0">
                    <a:pos x="0" y="30"/>
                  </a:cxn>
                  <a:cxn ang="0">
                    <a:pos x="6" y="24"/>
                  </a:cxn>
                  <a:cxn ang="0">
                    <a:pos x="18" y="12"/>
                  </a:cxn>
                  <a:cxn ang="0">
                    <a:pos x="24" y="12"/>
                  </a:cxn>
                  <a:cxn ang="0">
                    <a:pos x="36" y="12"/>
                  </a:cxn>
                  <a:cxn ang="0">
                    <a:pos x="42" y="12"/>
                  </a:cxn>
                  <a:cxn ang="0">
                    <a:pos x="48" y="12"/>
                  </a:cxn>
                  <a:cxn ang="0">
                    <a:pos x="54" y="0"/>
                  </a:cxn>
                  <a:cxn ang="0">
                    <a:pos x="216" y="84"/>
                  </a:cxn>
                  <a:cxn ang="0">
                    <a:pos x="246" y="90"/>
                  </a:cxn>
                  <a:cxn ang="0">
                    <a:pos x="258" y="90"/>
                  </a:cxn>
                  <a:cxn ang="0">
                    <a:pos x="264" y="84"/>
                  </a:cxn>
                  <a:cxn ang="0">
                    <a:pos x="282" y="96"/>
                  </a:cxn>
                  <a:cxn ang="0">
                    <a:pos x="246" y="144"/>
                  </a:cxn>
                  <a:cxn ang="0">
                    <a:pos x="246" y="150"/>
                  </a:cxn>
                  <a:cxn ang="0">
                    <a:pos x="240" y="156"/>
                  </a:cxn>
                  <a:cxn ang="0">
                    <a:pos x="234" y="156"/>
                  </a:cxn>
                  <a:cxn ang="0">
                    <a:pos x="228" y="150"/>
                  </a:cxn>
                  <a:cxn ang="0">
                    <a:pos x="222" y="150"/>
                  </a:cxn>
                  <a:cxn ang="0">
                    <a:pos x="222" y="156"/>
                  </a:cxn>
                  <a:cxn ang="0">
                    <a:pos x="216" y="168"/>
                  </a:cxn>
                  <a:cxn ang="0">
                    <a:pos x="216" y="174"/>
                  </a:cxn>
                  <a:cxn ang="0">
                    <a:pos x="222" y="180"/>
                  </a:cxn>
                  <a:cxn ang="0">
                    <a:pos x="222" y="186"/>
                  </a:cxn>
                  <a:cxn ang="0">
                    <a:pos x="228" y="192"/>
                  </a:cxn>
                  <a:cxn ang="0">
                    <a:pos x="240" y="204"/>
                  </a:cxn>
                </a:cxnLst>
                <a:rect l="0" t="0" r="r" b="b"/>
                <a:pathLst>
                  <a:path w="282" h="234">
                    <a:moveTo>
                      <a:pt x="240" y="204"/>
                    </a:moveTo>
                    <a:lnTo>
                      <a:pt x="228" y="210"/>
                    </a:lnTo>
                    <a:lnTo>
                      <a:pt x="198" y="210"/>
                    </a:lnTo>
                    <a:lnTo>
                      <a:pt x="174" y="234"/>
                    </a:lnTo>
                    <a:lnTo>
                      <a:pt x="120" y="222"/>
                    </a:lnTo>
                    <a:lnTo>
                      <a:pt x="114" y="222"/>
                    </a:lnTo>
                    <a:lnTo>
                      <a:pt x="114" y="216"/>
                    </a:lnTo>
                    <a:lnTo>
                      <a:pt x="102" y="210"/>
                    </a:lnTo>
                    <a:lnTo>
                      <a:pt x="96" y="204"/>
                    </a:lnTo>
                    <a:lnTo>
                      <a:pt x="90" y="198"/>
                    </a:lnTo>
                    <a:lnTo>
                      <a:pt x="84" y="192"/>
                    </a:lnTo>
                    <a:lnTo>
                      <a:pt x="84" y="180"/>
                    </a:lnTo>
                    <a:lnTo>
                      <a:pt x="84" y="168"/>
                    </a:lnTo>
                    <a:lnTo>
                      <a:pt x="84" y="156"/>
                    </a:lnTo>
                    <a:lnTo>
                      <a:pt x="84" y="138"/>
                    </a:lnTo>
                    <a:lnTo>
                      <a:pt x="90" y="132"/>
                    </a:lnTo>
                    <a:lnTo>
                      <a:pt x="90" y="126"/>
                    </a:lnTo>
                    <a:lnTo>
                      <a:pt x="90" y="120"/>
                    </a:lnTo>
                    <a:lnTo>
                      <a:pt x="84" y="120"/>
                    </a:lnTo>
                    <a:lnTo>
                      <a:pt x="78" y="114"/>
                    </a:lnTo>
                    <a:lnTo>
                      <a:pt x="78" y="108"/>
                    </a:lnTo>
                    <a:lnTo>
                      <a:pt x="72" y="96"/>
                    </a:lnTo>
                    <a:lnTo>
                      <a:pt x="72" y="84"/>
                    </a:lnTo>
                    <a:lnTo>
                      <a:pt x="60" y="72"/>
                    </a:lnTo>
                    <a:lnTo>
                      <a:pt x="54" y="72"/>
                    </a:lnTo>
                    <a:lnTo>
                      <a:pt x="42" y="72"/>
                    </a:lnTo>
                    <a:lnTo>
                      <a:pt x="24" y="72"/>
                    </a:lnTo>
                    <a:lnTo>
                      <a:pt x="12" y="60"/>
                    </a:lnTo>
                    <a:lnTo>
                      <a:pt x="0" y="54"/>
                    </a:lnTo>
                    <a:lnTo>
                      <a:pt x="0" y="42"/>
                    </a:lnTo>
                    <a:lnTo>
                      <a:pt x="0" y="30"/>
                    </a:lnTo>
                    <a:lnTo>
                      <a:pt x="6" y="24"/>
                    </a:lnTo>
                    <a:lnTo>
                      <a:pt x="18" y="12"/>
                    </a:lnTo>
                    <a:lnTo>
                      <a:pt x="24" y="12"/>
                    </a:lnTo>
                    <a:lnTo>
                      <a:pt x="36" y="12"/>
                    </a:lnTo>
                    <a:lnTo>
                      <a:pt x="42" y="12"/>
                    </a:lnTo>
                    <a:lnTo>
                      <a:pt x="48" y="12"/>
                    </a:lnTo>
                    <a:lnTo>
                      <a:pt x="54" y="0"/>
                    </a:lnTo>
                    <a:lnTo>
                      <a:pt x="216" y="84"/>
                    </a:lnTo>
                    <a:lnTo>
                      <a:pt x="246" y="90"/>
                    </a:lnTo>
                    <a:lnTo>
                      <a:pt x="258" y="90"/>
                    </a:lnTo>
                    <a:lnTo>
                      <a:pt x="264" y="84"/>
                    </a:lnTo>
                    <a:lnTo>
                      <a:pt x="282" y="96"/>
                    </a:lnTo>
                    <a:lnTo>
                      <a:pt x="246" y="144"/>
                    </a:lnTo>
                    <a:lnTo>
                      <a:pt x="246" y="150"/>
                    </a:lnTo>
                    <a:lnTo>
                      <a:pt x="240" y="156"/>
                    </a:lnTo>
                    <a:lnTo>
                      <a:pt x="234" y="156"/>
                    </a:lnTo>
                    <a:lnTo>
                      <a:pt x="228" y="150"/>
                    </a:lnTo>
                    <a:lnTo>
                      <a:pt x="222" y="150"/>
                    </a:lnTo>
                    <a:lnTo>
                      <a:pt x="222" y="156"/>
                    </a:lnTo>
                    <a:lnTo>
                      <a:pt x="216" y="168"/>
                    </a:lnTo>
                    <a:lnTo>
                      <a:pt x="216" y="174"/>
                    </a:lnTo>
                    <a:lnTo>
                      <a:pt x="222" y="180"/>
                    </a:lnTo>
                    <a:lnTo>
                      <a:pt x="222" y="186"/>
                    </a:lnTo>
                    <a:lnTo>
                      <a:pt x="228" y="192"/>
                    </a:lnTo>
                    <a:lnTo>
                      <a:pt x="240" y="204"/>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23" name="Freeform 868">
                <a:extLst>
                  <a:ext uri="{FF2B5EF4-FFF2-40B4-BE49-F238E27FC236}">
                    <a16:creationId xmlns:a16="http://schemas.microsoft.com/office/drawing/2014/main" xmlns="" id="{7DAC45D1-E3FE-F240-81DB-C90C60DE1D75}"/>
                  </a:ext>
                </a:extLst>
              </p:cNvPr>
              <p:cNvSpPr>
                <a:spLocks/>
              </p:cNvSpPr>
              <p:nvPr/>
            </p:nvSpPr>
            <p:spPr bwMode="auto">
              <a:xfrm>
                <a:off x="7036916" y="6153544"/>
                <a:ext cx="199677" cy="205074"/>
              </a:xfrm>
              <a:custGeom>
                <a:avLst/>
                <a:gdLst/>
                <a:ahLst/>
                <a:cxnLst>
                  <a:cxn ang="0">
                    <a:pos x="222" y="216"/>
                  </a:cxn>
                  <a:cxn ang="0">
                    <a:pos x="222" y="210"/>
                  </a:cxn>
                  <a:cxn ang="0">
                    <a:pos x="210" y="180"/>
                  </a:cxn>
                  <a:cxn ang="0">
                    <a:pos x="150" y="6"/>
                  </a:cxn>
                  <a:cxn ang="0">
                    <a:pos x="138" y="0"/>
                  </a:cxn>
                  <a:cxn ang="0">
                    <a:pos x="126" y="0"/>
                  </a:cxn>
                  <a:cxn ang="0">
                    <a:pos x="114" y="0"/>
                  </a:cxn>
                  <a:cxn ang="0">
                    <a:pos x="90" y="12"/>
                  </a:cxn>
                  <a:cxn ang="0">
                    <a:pos x="72" y="30"/>
                  </a:cxn>
                  <a:cxn ang="0">
                    <a:pos x="66" y="36"/>
                  </a:cxn>
                  <a:cxn ang="0">
                    <a:pos x="60" y="48"/>
                  </a:cxn>
                  <a:cxn ang="0">
                    <a:pos x="48" y="66"/>
                  </a:cxn>
                  <a:cxn ang="0">
                    <a:pos x="48" y="78"/>
                  </a:cxn>
                  <a:cxn ang="0">
                    <a:pos x="42" y="84"/>
                  </a:cxn>
                  <a:cxn ang="0">
                    <a:pos x="36" y="90"/>
                  </a:cxn>
                  <a:cxn ang="0">
                    <a:pos x="24" y="96"/>
                  </a:cxn>
                  <a:cxn ang="0">
                    <a:pos x="12" y="108"/>
                  </a:cxn>
                  <a:cxn ang="0">
                    <a:pos x="6" y="120"/>
                  </a:cxn>
                  <a:cxn ang="0">
                    <a:pos x="0" y="126"/>
                  </a:cxn>
                  <a:cxn ang="0">
                    <a:pos x="0" y="132"/>
                  </a:cxn>
                  <a:cxn ang="0">
                    <a:pos x="0" y="156"/>
                  </a:cxn>
                  <a:cxn ang="0">
                    <a:pos x="0" y="168"/>
                  </a:cxn>
                  <a:cxn ang="0">
                    <a:pos x="12" y="174"/>
                  </a:cxn>
                  <a:cxn ang="0">
                    <a:pos x="18" y="180"/>
                  </a:cxn>
                  <a:cxn ang="0">
                    <a:pos x="18" y="186"/>
                  </a:cxn>
                  <a:cxn ang="0">
                    <a:pos x="24" y="186"/>
                  </a:cxn>
                  <a:cxn ang="0">
                    <a:pos x="36" y="186"/>
                  </a:cxn>
                  <a:cxn ang="0">
                    <a:pos x="42" y="192"/>
                  </a:cxn>
                  <a:cxn ang="0">
                    <a:pos x="48" y="204"/>
                  </a:cxn>
                  <a:cxn ang="0">
                    <a:pos x="48" y="210"/>
                  </a:cxn>
                  <a:cxn ang="0">
                    <a:pos x="48" y="216"/>
                  </a:cxn>
                  <a:cxn ang="0">
                    <a:pos x="54" y="216"/>
                  </a:cxn>
                  <a:cxn ang="0">
                    <a:pos x="54" y="222"/>
                  </a:cxn>
                  <a:cxn ang="0">
                    <a:pos x="60" y="228"/>
                  </a:cxn>
                  <a:cxn ang="0">
                    <a:pos x="66" y="228"/>
                  </a:cxn>
                  <a:cxn ang="0">
                    <a:pos x="84" y="228"/>
                  </a:cxn>
                  <a:cxn ang="0">
                    <a:pos x="96" y="228"/>
                  </a:cxn>
                  <a:cxn ang="0">
                    <a:pos x="114" y="228"/>
                  </a:cxn>
                  <a:cxn ang="0">
                    <a:pos x="132" y="228"/>
                  </a:cxn>
                  <a:cxn ang="0">
                    <a:pos x="144" y="228"/>
                  </a:cxn>
                  <a:cxn ang="0">
                    <a:pos x="150" y="222"/>
                  </a:cxn>
                  <a:cxn ang="0">
                    <a:pos x="156" y="222"/>
                  </a:cxn>
                  <a:cxn ang="0">
                    <a:pos x="162" y="222"/>
                  </a:cxn>
                  <a:cxn ang="0">
                    <a:pos x="168" y="222"/>
                  </a:cxn>
                  <a:cxn ang="0">
                    <a:pos x="180" y="222"/>
                  </a:cxn>
                  <a:cxn ang="0">
                    <a:pos x="186" y="222"/>
                  </a:cxn>
                  <a:cxn ang="0">
                    <a:pos x="198" y="222"/>
                  </a:cxn>
                  <a:cxn ang="0">
                    <a:pos x="210" y="222"/>
                  </a:cxn>
                  <a:cxn ang="0">
                    <a:pos x="216" y="222"/>
                  </a:cxn>
                  <a:cxn ang="0">
                    <a:pos x="222" y="216"/>
                  </a:cxn>
                  <a:cxn ang="0">
                    <a:pos x="222" y="210"/>
                  </a:cxn>
                  <a:cxn ang="0">
                    <a:pos x="222" y="222"/>
                  </a:cxn>
                  <a:cxn ang="0">
                    <a:pos x="222" y="216"/>
                  </a:cxn>
                </a:cxnLst>
                <a:rect l="0" t="0" r="r" b="b"/>
                <a:pathLst>
                  <a:path w="222" h="228">
                    <a:moveTo>
                      <a:pt x="222" y="216"/>
                    </a:moveTo>
                    <a:lnTo>
                      <a:pt x="222" y="210"/>
                    </a:lnTo>
                    <a:lnTo>
                      <a:pt x="210" y="180"/>
                    </a:lnTo>
                    <a:lnTo>
                      <a:pt x="150" y="6"/>
                    </a:lnTo>
                    <a:lnTo>
                      <a:pt x="138" y="0"/>
                    </a:lnTo>
                    <a:lnTo>
                      <a:pt x="126" y="0"/>
                    </a:lnTo>
                    <a:lnTo>
                      <a:pt x="114" y="0"/>
                    </a:lnTo>
                    <a:lnTo>
                      <a:pt x="90" y="12"/>
                    </a:lnTo>
                    <a:lnTo>
                      <a:pt x="72" y="30"/>
                    </a:lnTo>
                    <a:lnTo>
                      <a:pt x="66" y="36"/>
                    </a:lnTo>
                    <a:lnTo>
                      <a:pt x="60" y="48"/>
                    </a:lnTo>
                    <a:lnTo>
                      <a:pt x="48" y="66"/>
                    </a:lnTo>
                    <a:lnTo>
                      <a:pt x="48" y="78"/>
                    </a:lnTo>
                    <a:lnTo>
                      <a:pt x="42" y="84"/>
                    </a:lnTo>
                    <a:lnTo>
                      <a:pt x="36" y="90"/>
                    </a:lnTo>
                    <a:lnTo>
                      <a:pt x="24" y="96"/>
                    </a:lnTo>
                    <a:lnTo>
                      <a:pt x="12" y="108"/>
                    </a:lnTo>
                    <a:lnTo>
                      <a:pt x="6" y="120"/>
                    </a:lnTo>
                    <a:lnTo>
                      <a:pt x="0" y="126"/>
                    </a:lnTo>
                    <a:lnTo>
                      <a:pt x="0" y="132"/>
                    </a:lnTo>
                    <a:lnTo>
                      <a:pt x="0" y="156"/>
                    </a:lnTo>
                    <a:lnTo>
                      <a:pt x="0" y="168"/>
                    </a:lnTo>
                    <a:lnTo>
                      <a:pt x="12" y="174"/>
                    </a:lnTo>
                    <a:lnTo>
                      <a:pt x="18" y="180"/>
                    </a:lnTo>
                    <a:lnTo>
                      <a:pt x="18" y="186"/>
                    </a:lnTo>
                    <a:lnTo>
                      <a:pt x="24" y="186"/>
                    </a:lnTo>
                    <a:lnTo>
                      <a:pt x="36" y="186"/>
                    </a:lnTo>
                    <a:lnTo>
                      <a:pt x="42" y="192"/>
                    </a:lnTo>
                    <a:lnTo>
                      <a:pt x="48" y="204"/>
                    </a:lnTo>
                    <a:lnTo>
                      <a:pt x="48" y="210"/>
                    </a:lnTo>
                    <a:lnTo>
                      <a:pt x="48" y="216"/>
                    </a:lnTo>
                    <a:lnTo>
                      <a:pt x="54" y="216"/>
                    </a:lnTo>
                    <a:lnTo>
                      <a:pt x="54" y="222"/>
                    </a:lnTo>
                    <a:lnTo>
                      <a:pt x="60" y="228"/>
                    </a:lnTo>
                    <a:lnTo>
                      <a:pt x="66" y="228"/>
                    </a:lnTo>
                    <a:lnTo>
                      <a:pt x="84" y="228"/>
                    </a:lnTo>
                    <a:lnTo>
                      <a:pt x="96" y="228"/>
                    </a:lnTo>
                    <a:lnTo>
                      <a:pt x="114" y="228"/>
                    </a:lnTo>
                    <a:lnTo>
                      <a:pt x="132" y="228"/>
                    </a:lnTo>
                    <a:lnTo>
                      <a:pt x="144" y="228"/>
                    </a:lnTo>
                    <a:lnTo>
                      <a:pt x="150" y="222"/>
                    </a:lnTo>
                    <a:lnTo>
                      <a:pt x="156" y="222"/>
                    </a:lnTo>
                    <a:lnTo>
                      <a:pt x="162" y="222"/>
                    </a:lnTo>
                    <a:lnTo>
                      <a:pt x="168" y="222"/>
                    </a:lnTo>
                    <a:lnTo>
                      <a:pt x="180" y="222"/>
                    </a:lnTo>
                    <a:lnTo>
                      <a:pt x="186" y="222"/>
                    </a:lnTo>
                    <a:lnTo>
                      <a:pt x="198" y="222"/>
                    </a:lnTo>
                    <a:lnTo>
                      <a:pt x="210" y="222"/>
                    </a:lnTo>
                    <a:lnTo>
                      <a:pt x="216" y="222"/>
                    </a:lnTo>
                    <a:lnTo>
                      <a:pt x="222" y="216"/>
                    </a:lnTo>
                    <a:lnTo>
                      <a:pt x="222" y="210"/>
                    </a:lnTo>
                    <a:lnTo>
                      <a:pt x="222" y="222"/>
                    </a:lnTo>
                    <a:lnTo>
                      <a:pt x="222" y="216"/>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24" name="Freeform 875">
                <a:extLst>
                  <a:ext uri="{FF2B5EF4-FFF2-40B4-BE49-F238E27FC236}">
                    <a16:creationId xmlns:a16="http://schemas.microsoft.com/office/drawing/2014/main" xmlns="" id="{9CE7EF06-AD31-884B-B6CD-4510523E25D7}"/>
                  </a:ext>
                </a:extLst>
              </p:cNvPr>
              <p:cNvSpPr>
                <a:spLocks/>
              </p:cNvSpPr>
              <p:nvPr/>
            </p:nvSpPr>
            <p:spPr bwMode="auto">
              <a:xfrm>
                <a:off x="7554996" y="6196718"/>
                <a:ext cx="199677" cy="215867"/>
              </a:xfrm>
              <a:custGeom>
                <a:avLst/>
                <a:gdLst/>
                <a:ahLst/>
                <a:cxnLst>
                  <a:cxn ang="0">
                    <a:pos x="84" y="0"/>
                  </a:cxn>
                  <a:cxn ang="0">
                    <a:pos x="84" y="6"/>
                  </a:cxn>
                  <a:cxn ang="0">
                    <a:pos x="78" y="6"/>
                  </a:cxn>
                  <a:cxn ang="0">
                    <a:pos x="72" y="12"/>
                  </a:cxn>
                  <a:cxn ang="0">
                    <a:pos x="54" y="24"/>
                  </a:cxn>
                  <a:cxn ang="0">
                    <a:pos x="48" y="24"/>
                  </a:cxn>
                  <a:cxn ang="0">
                    <a:pos x="42" y="30"/>
                  </a:cxn>
                  <a:cxn ang="0">
                    <a:pos x="30" y="30"/>
                  </a:cxn>
                  <a:cxn ang="0">
                    <a:pos x="30" y="24"/>
                  </a:cxn>
                  <a:cxn ang="0">
                    <a:pos x="24" y="30"/>
                  </a:cxn>
                  <a:cxn ang="0">
                    <a:pos x="18" y="42"/>
                  </a:cxn>
                  <a:cxn ang="0">
                    <a:pos x="12" y="54"/>
                  </a:cxn>
                  <a:cxn ang="0">
                    <a:pos x="12" y="60"/>
                  </a:cxn>
                  <a:cxn ang="0">
                    <a:pos x="18" y="78"/>
                  </a:cxn>
                  <a:cxn ang="0">
                    <a:pos x="18" y="84"/>
                  </a:cxn>
                  <a:cxn ang="0">
                    <a:pos x="12" y="90"/>
                  </a:cxn>
                  <a:cxn ang="0">
                    <a:pos x="6" y="102"/>
                  </a:cxn>
                  <a:cxn ang="0">
                    <a:pos x="6" y="114"/>
                  </a:cxn>
                  <a:cxn ang="0">
                    <a:pos x="12" y="120"/>
                  </a:cxn>
                  <a:cxn ang="0">
                    <a:pos x="12" y="126"/>
                  </a:cxn>
                  <a:cxn ang="0">
                    <a:pos x="18" y="138"/>
                  </a:cxn>
                  <a:cxn ang="0">
                    <a:pos x="0" y="150"/>
                  </a:cxn>
                  <a:cxn ang="0">
                    <a:pos x="30" y="186"/>
                  </a:cxn>
                  <a:cxn ang="0">
                    <a:pos x="36" y="210"/>
                  </a:cxn>
                  <a:cxn ang="0">
                    <a:pos x="42" y="234"/>
                  </a:cxn>
                  <a:cxn ang="0">
                    <a:pos x="48" y="240"/>
                  </a:cxn>
                  <a:cxn ang="0">
                    <a:pos x="66" y="234"/>
                  </a:cxn>
                  <a:cxn ang="0">
                    <a:pos x="144" y="204"/>
                  </a:cxn>
                  <a:cxn ang="0">
                    <a:pos x="210" y="168"/>
                  </a:cxn>
                  <a:cxn ang="0">
                    <a:pos x="222" y="168"/>
                  </a:cxn>
                  <a:cxn ang="0">
                    <a:pos x="198" y="138"/>
                  </a:cxn>
                  <a:cxn ang="0">
                    <a:pos x="162" y="84"/>
                  </a:cxn>
                  <a:cxn ang="0">
                    <a:pos x="144" y="54"/>
                  </a:cxn>
                  <a:cxn ang="0">
                    <a:pos x="138" y="42"/>
                  </a:cxn>
                  <a:cxn ang="0">
                    <a:pos x="120" y="0"/>
                  </a:cxn>
                  <a:cxn ang="0">
                    <a:pos x="90" y="0"/>
                  </a:cxn>
                  <a:cxn ang="0">
                    <a:pos x="84" y="0"/>
                  </a:cxn>
                </a:cxnLst>
                <a:rect l="0" t="0" r="r" b="b"/>
                <a:pathLst>
                  <a:path w="222" h="240">
                    <a:moveTo>
                      <a:pt x="84" y="0"/>
                    </a:moveTo>
                    <a:lnTo>
                      <a:pt x="84" y="6"/>
                    </a:lnTo>
                    <a:lnTo>
                      <a:pt x="78" y="6"/>
                    </a:lnTo>
                    <a:lnTo>
                      <a:pt x="72" y="12"/>
                    </a:lnTo>
                    <a:lnTo>
                      <a:pt x="54" y="24"/>
                    </a:lnTo>
                    <a:lnTo>
                      <a:pt x="48" y="24"/>
                    </a:lnTo>
                    <a:lnTo>
                      <a:pt x="42" y="30"/>
                    </a:lnTo>
                    <a:lnTo>
                      <a:pt x="30" y="30"/>
                    </a:lnTo>
                    <a:lnTo>
                      <a:pt x="30" y="24"/>
                    </a:lnTo>
                    <a:lnTo>
                      <a:pt x="24" y="30"/>
                    </a:lnTo>
                    <a:lnTo>
                      <a:pt x="18" y="42"/>
                    </a:lnTo>
                    <a:lnTo>
                      <a:pt x="12" y="54"/>
                    </a:lnTo>
                    <a:lnTo>
                      <a:pt x="12" y="60"/>
                    </a:lnTo>
                    <a:lnTo>
                      <a:pt x="18" y="78"/>
                    </a:lnTo>
                    <a:lnTo>
                      <a:pt x="18" y="84"/>
                    </a:lnTo>
                    <a:lnTo>
                      <a:pt x="12" y="90"/>
                    </a:lnTo>
                    <a:lnTo>
                      <a:pt x="6" y="102"/>
                    </a:lnTo>
                    <a:lnTo>
                      <a:pt x="6" y="114"/>
                    </a:lnTo>
                    <a:lnTo>
                      <a:pt x="12" y="120"/>
                    </a:lnTo>
                    <a:lnTo>
                      <a:pt x="12" y="126"/>
                    </a:lnTo>
                    <a:lnTo>
                      <a:pt x="18" y="138"/>
                    </a:lnTo>
                    <a:lnTo>
                      <a:pt x="0" y="150"/>
                    </a:lnTo>
                    <a:lnTo>
                      <a:pt x="30" y="186"/>
                    </a:lnTo>
                    <a:lnTo>
                      <a:pt x="36" y="210"/>
                    </a:lnTo>
                    <a:lnTo>
                      <a:pt x="42" y="234"/>
                    </a:lnTo>
                    <a:lnTo>
                      <a:pt x="48" y="240"/>
                    </a:lnTo>
                    <a:lnTo>
                      <a:pt x="66" y="234"/>
                    </a:lnTo>
                    <a:lnTo>
                      <a:pt x="144" y="204"/>
                    </a:lnTo>
                    <a:lnTo>
                      <a:pt x="210" y="168"/>
                    </a:lnTo>
                    <a:lnTo>
                      <a:pt x="222" y="168"/>
                    </a:lnTo>
                    <a:lnTo>
                      <a:pt x="198" y="138"/>
                    </a:lnTo>
                    <a:lnTo>
                      <a:pt x="162" y="84"/>
                    </a:lnTo>
                    <a:lnTo>
                      <a:pt x="144" y="54"/>
                    </a:lnTo>
                    <a:lnTo>
                      <a:pt x="138" y="42"/>
                    </a:lnTo>
                    <a:lnTo>
                      <a:pt x="120" y="0"/>
                    </a:lnTo>
                    <a:lnTo>
                      <a:pt x="90" y="0"/>
                    </a:lnTo>
                    <a:lnTo>
                      <a:pt x="84" y="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25" name="Freeform 876">
                <a:extLst>
                  <a:ext uri="{FF2B5EF4-FFF2-40B4-BE49-F238E27FC236}">
                    <a16:creationId xmlns:a16="http://schemas.microsoft.com/office/drawing/2014/main" xmlns="" id="{A20E8FA6-688B-7946-A5AC-45998F46592B}"/>
                  </a:ext>
                </a:extLst>
              </p:cNvPr>
              <p:cNvSpPr>
                <a:spLocks/>
              </p:cNvSpPr>
              <p:nvPr/>
            </p:nvSpPr>
            <p:spPr bwMode="auto">
              <a:xfrm>
                <a:off x="7635946" y="6061801"/>
                <a:ext cx="226660" cy="291420"/>
              </a:xfrm>
              <a:custGeom>
                <a:avLst/>
                <a:gdLst/>
                <a:ahLst/>
                <a:cxnLst>
                  <a:cxn ang="0">
                    <a:pos x="252" y="174"/>
                  </a:cxn>
                  <a:cxn ang="0">
                    <a:pos x="252" y="168"/>
                  </a:cxn>
                  <a:cxn ang="0">
                    <a:pos x="234" y="156"/>
                  </a:cxn>
                  <a:cxn ang="0">
                    <a:pos x="216" y="138"/>
                  </a:cxn>
                  <a:cxn ang="0">
                    <a:pos x="204" y="138"/>
                  </a:cxn>
                  <a:cxn ang="0">
                    <a:pos x="198" y="132"/>
                  </a:cxn>
                  <a:cxn ang="0">
                    <a:pos x="198" y="126"/>
                  </a:cxn>
                  <a:cxn ang="0">
                    <a:pos x="198" y="120"/>
                  </a:cxn>
                  <a:cxn ang="0">
                    <a:pos x="192" y="114"/>
                  </a:cxn>
                  <a:cxn ang="0">
                    <a:pos x="180" y="108"/>
                  </a:cxn>
                  <a:cxn ang="0">
                    <a:pos x="174" y="102"/>
                  </a:cxn>
                  <a:cxn ang="0">
                    <a:pos x="180" y="96"/>
                  </a:cxn>
                  <a:cxn ang="0">
                    <a:pos x="180" y="90"/>
                  </a:cxn>
                  <a:cxn ang="0">
                    <a:pos x="186" y="78"/>
                  </a:cxn>
                  <a:cxn ang="0">
                    <a:pos x="186" y="66"/>
                  </a:cxn>
                  <a:cxn ang="0">
                    <a:pos x="186" y="54"/>
                  </a:cxn>
                  <a:cxn ang="0">
                    <a:pos x="186" y="48"/>
                  </a:cxn>
                  <a:cxn ang="0">
                    <a:pos x="180" y="42"/>
                  </a:cxn>
                  <a:cxn ang="0">
                    <a:pos x="174" y="42"/>
                  </a:cxn>
                  <a:cxn ang="0">
                    <a:pos x="168" y="48"/>
                  </a:cxn>
                  <a:cxn ang="0">
                    <a:pos x="168" y="54"/>
                  </a:cxn>
                  <a:cxn ang="0">
                    <a:pos x="162" y="60"/>
                  </a:cxn>
                  <a:cxn ang="0">
                    <a:pos x="156" y="54"/>
                  </a:cxn>
                  <a:cxn ang="0">
                    <a:pos x="150" y="48"/>
                  </a:cxn>
                  <a:cxn ang="0">
                    <a:pos x="150" y="42"/>
                  </a:cxn>
                  <a:cxn ang="0">
                    <a:pos x="156" y="36"/>
                  </a:cxn>
                  <a:cxn ang="0">
                    <a:pos x="156" y="30"/>
                  </a:cxn>
                  <a:cxn ang="0">
                    <a:pos x="174" y="6"/>
                  </a:cxn>
                  <a:cxn ang="0">
                    <a:pos x="180" y="0"/>
                  </a:cxn>
                  <a:cxn ang="0">
                    <a:pos x="60" y="84"/>
                  </a:cxn>
                  <a:cxn ang="0">
                    <a:pos x="24" y="102"/>
                  </a:cxn>
                  <a:cxn ang="0">
                    <a:pos x="18" y="114"/>
                  </a:cxn>
                  <a:cxn ang="0">
                    <a:pos x="18" y="120"/>
                  </a:cxn>
                  <a:cxn ang="0">
                    <a:pos x="6" y="126"/>
                  </a:cxn>
                  <a:cxn ang="0">
                    <a:pos x="0" y="126"/>
                  </a:cxn>
                  <a:cxn ang="0">
                    <a:pos x="0" y="150"/>
                  </a:cxn>
                  <a:cxn ang="0">
                    <a:pos x="30" y="150"/>
                  </a:cxn>
                  <a:cxn ang="0">
                    <a:pos x="48" y="192"/>
                  </a:cxn>
                  <a:cxn ang="0">
                    <a:pos x="54" y="204"/>
                  </a:cxn>
                  <a:cxn ang="0">
                    <a:pos x="72" y="234"/>
                  </a:cxn>
                  <a:cxn ang="0">
                    <a:pos x="108" y="288"/>
                  </a:cxn>
                  <a:cxn ang="0">
                    <a:pos x="132" y="318"/>
                  </a:cxn>
                  <a:cxn ang="0">
                    <a:pos x="144" y="324"/>
                  </a:cxn>
                  <a:cxn ang="0">
                    <a:pos x="198" y="306"/>
                  </a:cxn>
                  <a:cxn ang="0">
                    <a:pos x="216" y="288"/>
                  </a:cxn>
                  <a:cxn ang="0">
                    <a:pos x="234" y="270"/>
                  </a:cxn>
                  <a:cxn ang="0">
                    <a:pos x="252" y="174"/>
                  </a:cxn>
                  <a:cxn ang="0">
                    <a:pos x="252" y="168"/>
                  </a:cxn>
                  <a:cxn ang="0">
                    <a:pos x="252" y="174"/>
                  </a:cxn>
                </a:cxnLst>
                <a:rect l="0" t="0" r="r" b="b"/>
                <a:pathLst>
                  <a:path w="252" h="324">
                    <a:moveTo>
                      <a:pt x="252" y="174"/>
                    </a:moveTo>
                    <a:lnTo>
                      <a:pt x="252" y="168"/>
                    </a:lnTo>
                    <a:lnTo>
                      <a:pt x="234" y="156"/>
                    </a:lnTo>
                    <a:lnTo>
                      <a:pt x="216" y="138"/>
                    </a:lnTo>
                    <a:lnTo>
                      <a:pt x="204" y="138"/>
                    </a:lnTo>
                    <a:lnTo>
                      <a:pt x="198" y="132"/>
                    </a:lnTo>
                    <a:lnTo>
                      <a:pt x="198" y="126"/>
                    </a:lnTo>
                    <a:lnTo>
                      <a:pt x="198" y="120"/>
                    </a:lnTo>
                    <a:lnTo>
                      <a:pt x="192" y="114"/>
                    </a:lnTo>
                    <a:lnTo>
                      <a:pt x="180" y="108"/>
                    </a:lnTo>
                    <a:lnTo>
                      <a:pt x="174" y="102"/>
                    </a:lnTo>
                    <a:lnTo>
                      <a:pt x="180" y="96"/>
                    </a:lnTo>
                    <a:lnTo>
                      <a:pt x="180" y="90"/>
                    </a:lnTo>
                    <a:lnTo>
                      <a:pt x="186" y="78"/>
                    </a:lnTo>
                    <a:lnTo>
                      <a:pt x="186" y="66"/>
                    </a:lnTo>
                    <a:lnTo>
                      <a:pt x="186" y="54"/>
                    </a:lnTo>
                    <a:lnTo>
                      <a:pt x="186" y="48"/>
                    </a:lnTo>
                    <a:lnTo>
                      <a:pt x="180" y="42"/>
                    </a:lnTo>
                    <a:lnTo>
                      <a:pt x="174" y="42"/>
                    </a:lnTo>
                    <a:lnTo>
                      <a:pt x="168" y="48"/>
                    </a:lnTo>
                    <a:lnTo>
                      <a:pt x="168" y="54"/>
                    </a:lnTo>
                    <a:lnTo>
                      <a:pt x="162" y="60"/>
                    </a:lnTo>
                    <a:lnTo>
                      <a:pt x="156" y="54"/>
                    </a:lnTo>
                    <a:lnTo>
                      <a:pt x="150" y="48"/>
                    </a:lnTo>
                    <a:lnTo>
                      <a:pt x="150" y="42"/>
                    </a:lnTo>
                    <a:lnTo>
                      <a:pt x="156" y="36"/>
                    </a:lnTo>
                    <a:lnTo>
                      <a:pt x="156" y="30"/>
                    </a:lnTo>
                    <a:lnTo>
                      <a:pt x="174" y="6"/>
                    </a:lnTo>
                    <a:lnTo>
                      <a:pt x="180" y="0"/>
                    </a:lnTo>
                    <a:lnTo>
                      <a:pt x="60" y="84"/>
                    </a:lnTo>
                    <a:lnTo>
                      <a:pt x="24" y="102"/>
                    </a:lnTo>
                    <a:lnTo>
                      <a:pt x="18" y="114"/>
                    </a:lnTo>
                    <a:lnTo>
                      <a:pt x="18" y="120"/>
                    </a:lnTo>
                    <a:lnTo>
                      <a:pt x="6" y="126"/>
                    </a:lnTo>
                    <a:lnTo>
                      <a:pt x="0" y="126"/>
                    </a:lnTo>
                    <a:lnTo>
                      <a:pt x="0" y="150"/>
                    </a:lnTo>
                    <a:lnTo>
                      <a:pt x="30" y="150"/>
                    </a:lnTo>
                    <a:lnTo>
                      <a:pt x="48" y="192"/>
                    </a:lnTo>
                    <a:lnTo>
                      <a:pt x="54" y="204"/>
                    </a:lnTo>
                    <a:lnTo>
                      <a:pt x="72" y="234"/>
                    </a:lnTo>
                    <a:lnTo>
                      <a:pt x="108" y="288"/>
                    </a:lnTo>
                    <a:lnTo>
                      <a:pt x="132" y="318"/>
                    </a:lnTo>
                    <a:lnTo>
                      <a:pt x="144" y="324"/>
                    </a:lnTo>
                    <a:lnTo>
                      <a:pt x="198" y="306"/>
                    </a:lnTo>
                    <a:lnTo>
                      <a:pt x="216" y="288"/>
                    </a:lnTo>
                    <a:lnTo>
                      <a:pt x="234" y="270"/>
                    </a:lnTo>
                    <a:lnTo>
                      <a:pt x="252" y="174"/>
                    </a:lnTo>
                    <a:lnTo>
                      <a:pt x="252" y="168"/>
                    </a:lnTo>
                    <a:lnTo>
                      <a:pt x="252" y="174"/>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26" name="Freeform 761">
                <a:extLst>
                  <a:ext uri="{FF2B5EF4-FFF2-40B4-BE49-F238E27FC236}">
                    <a16:creationId xmlns:a16="http://schemas.microsoft.com/office/drawing/2014/main" xmlns="" id="{58540A50-A8F6-FE46-B03A-E9BE2827071E}"/>
                  </a:ext>
                </a:extLst>
              </p:cNvPr>
              <p:cNvSpPr>
                <a:spLocks/>
              </p:cNvSpPr>
              <p:nvPr/>
            </p:nvSpPr>
            <p:spPr bwMode="auto">
              <a:xfrm>
                <a:off x="9362882" y="4825963"/>
                <a:ext cx="167297" cy="253644"/>
              </a:xfrm>
              <a:custGeom>
                <a:avLst/>
                <a:gdLst/>
                <a:ahLst/>
                <a:cxnLst>
                  <a:cxn ang="0">
                    <a:pos x="168" y="54"/>
                  </a:cxn>
                  <a:cxn ang="0">
                    <a:pos x="174" y="114"/>
                  </a:cxn>
                  <a:cxn ang="0">
                    <a:pos x="186" y="204"/>
                  </a:cxn>
                  <a:cxn ang="0">
                    <a:pos x="174" y="264"/>
                  </a:cxn>
                  <a:cxn ang="0">
                    <a:pos x="168" y="264"/>
                  </a:cxn>
                  <a:cxn ang="0">
                    <a:pos x="162" y="270"/>
                  </a:cxn>
                  <a:cxn ang="0">
                    <a:pos x="150" y="276"/>
                  </a:cxn>
                  <a:cxn ang="0">
                    <a:pos x="150" y="282"/>
                  </a:cxn>
                  <a:cxn ang="0">
                    <a:pos x="96" y="246"/>
                  </a:cxn>
                  <a:cxn ang="0">
                    <a:pos x="90" y="228"/>
                  </a:cxn>
                  <a:cxn ang="0">
                    <a:pos x="78" y="228"/>
                  </a:cxn>
                  <a:cxn ang="0">
                    <a:pos x="66" y="222"/>
                  </a:cxn>
                  <a:cxn ang="0">
                    <a:pos x="72" y="222"/>
                  </a:cxn>
                  <a:cxn ang="0">
                    <a:pos x="72" y="210"/>
                  </a:cxn>
                  <a:cxn ang="0">
                    <a:pos x="72" y="204"/>
                  </a:cxn>
                  <a:cxn ang="0">
                    <a:pos x="66" y="198"/>
                  </a:cxn>
                  <a:cxn ang="0">
                    <a:pos x="60" y="198"/>
                  </a:cxn>
                  <a:cxn ang="0">
                    <a:pos x="54" y="192"/>
                  </a:cxn>
                  <a:cxn ang="0">
                    <a:pos x="36" y="192"/>
                  </a:cxn>
                  <a:cxn ang="0">
                    <a:pos x="30" y="198"/>
                  </a:cxn>
                  <a:cxn ang="0">
                    <a:pos x="24" y="192"/>
                  </a:cxn>
                  <a:cxn ang="0">
                    <a:pos x="18" y="180"/>
                  </a:cxn>
                  <a:cxn ang="0">
                    <a:pos x="18" y="168"/>
                  </a:cxn>
                  <a:cxn ang="0">
                    <a:pos x="24" y="162"/>
                  </a:cxn>
                  <a:cxn ang="0">
                    <a:pos x="36" y="156"/>
                  </a:cxn>
                  <a:cxn ang="0">
                    <a:pos x="42" y="150"/>
                  </a:cxn>
                  <a:cxn ang="0">
                    <a:pos x="42" y="144"/>
                  </a:cxn>
                  <a:cxn ang="0">
                    <a:pos x="42" y="132"/>
                  </a:cxn>
                  <a:cxn ang="0">
                    <a:pos x="36" y="120"/>
                  </a:cxn>
                  <a:cxn ang="0">
                    <a:pos x="30" y="114"/>
                  </a:cxn>
                  <a:cxn ang="0">
                    <a:pos x="12" y="84"/>
                  </a:cxn>
                  <a:cxn ang="0">
                    <a:pos x="0" y="72"/>
                  </a:cxn>
                  <a:cxn ang="0">
                    <a:pos x="6" y="66"/>
                  </a:cxn>
                  <a:cxn ang="0">
                    <a:pos x="6" y="60"/>
                  </a:cxn>
                  <a:cxn ang="0">
                    <a:pos x="12" y="54"/>
                  </a:cxn>
                  <a:cxn ang="0">
                    <a:pos x="42" y="36"/>
                  </a:cxn>
                  <a:cxn ang="0">
                    <a:pos x="54" y="30"/>
                  </a:cxn>
                  <a:cxn ang="0">
                    <a:pos x="66" y="24"/>
                  </a:cxn>
                  <a:cxn ang="0">
                    <a:pos x="72" y="18"/>
                  </a:cxn>
                  <a:cxn ang="0">
                    <a:pos x="78" y="12"/>
                  </a:cxn>
                  <a:cxn ang="0">
                    <a:pos x="78" y="6"/>
                  </a:cxn>
                  <a:cxn ang="0">
                    <a:pos x="84" y="0"/>
                  </a:cxn>
                  <a:cxn ang="0">
                    <a:pos x="96" y="0"/>
                  </a:cxn>
                  <a:cxn ang="0">
                    <a:pos x="102" y="6"/>
                  </a:cxn>
                  <a:cxn ang="0">
                    <a:pos x="108" y="12"/>
                  </a:cxn>
                  <a:cxn ang="0">
                    <a:pos x="114" y="18"/>
                  </a:cxn>
                  <a:cxn ang="0">
                    <a:pos x="120" y="30"/>
                  </a:cxn>
                  <a:cxn ang="0">
                    <a:pos x="126" y="36"/>
                  </a:cxn>
                  <a:cxn ang="0">
                    <a:pos x="138" y="36"/>
                  </a:cxn>
                  <a:cxn ang="0">
                    <a:pos x="144" y="36"/>
                  </a:cxn>
                  <a:cxn ang="0">
                    <a:pos x="156" y="48"/>
                  </a:cxn>
                  <a:cxn ang="0">
                    <a:pos x="168" y="54"/>
                  </a:cxn>
                </a:cxnLst>
                <a:rect l="0" t="0" r="r" b="b"/>
                <a:pathLst>
                  <a:path w="186" h="282">
                    <a:moveTo>
                      <a:pt x="168" y="54"/>
                    </a:moveTo>
                    <a:lnTo>
                      <a:pt x="174" y="114"/>
                    </a:lnTo>
                    <a:lnTo>
                      <a:pt x="186" y="204"/>
                    </a:lnTo>
                    <a:lnTo>
                      <a:pt x="174" y="264"/>
                    </a:lnTo>
                    <a:lnTo>
                      <a:pt x="168" y="264"/>
                    </a:lnTo>
                    <a:lnTo>
                      <a:pt x="162" y="270"/>
                    </a:lnTo>
                    <a:lnTo>
                      <a:pt x="150" y="276"/>
                    </a:lnTo>
                    <a:lnTo>
                      <a:pt x="150" y="282"/>
                    </a:lnTo>
                    <a:lnTo>
                      <a:pt x="96" y="246"/>
                    </a:lnTo>
                    <a:lnTo>
                      <a:pt x="90" y="228"/>
                    </a:lnTo>
                    <a:lnTo>
                      <a:pt x="78" y="228"/>
                    </a:lnTo>
                    <a:lnTo>
                      <a:pt x="66" y="222"/>
                    </a:lnTo>
                    <a:lnTo>
                      <a:pt x="72" y="222"/>
                    </a:lnTo>
                    <a:lnTo>
                      <a:pt x="72" y="210"/>
                    </a:lnTo>
                    <a:lnTo>
                      <a:pt x="72" y="204"/>
                    </a:lnTo>
                    <a:lnTo>
                      <a:pt x="66" y="198"/>
                    </a:lnTo>
                    <a:lnTo>
                      <a:pt x="60" y="198"/>
                    </a:lnTo>
                    <a:lnTo>
                      <a:pt x="54" y="192"/>
                    </a:lnTo>
                    <a:lnTo>
                      <a:pt x="36" y="192"/>
                    </a:lnTo>
                    <a:lnTo>
                      <a:pt x="30" y="198"/>
                    </a:lnTo>
                    <a:lnTo>
                      <a:pt x="24" y="192"/>
                    </a:lnTo>
                    <a:lnTo>
                      <a:pt x="18" y="180"/>
                    </a:lnTo>
                    <a:lnTo>
                      <a:pt x="18" y="168"/>
                    </a:lnTo>
                    <a:lnTo>
                      <a:pt x="24" y="162"/>
                    </a:lnTo>
                    <a:lnTo>
                      <a:pt x="36" y="156"/>
                    </a:lnTo>
                    <a:lnTo>
                      <a:pt x="42" y="150"/>
                    </a:lnTo>
                    <a:lnTo>
                      <a:pt x="42" y="144"/>
                    </a:lnTo>
                    <a:lnTo>
                      <a:pt x="42" y="132"/>
                    </a:lnTo>
                    <a:lnTo>
                      <a:pt x="36" y="120"/>
                    </a:lnTo>
                    <a:lnTo>
                      <a:pt x="30" y="114"/>
                    </a:lnTo>
                    <a:lnTo>
                      <a:pt x="12" y="84"/>
                    </a:lnTo>
                    <a:lnTo>
                      <a:pt x="0" y="72"/>
                    </a:lnTo>
                    <a:lnTo>
                      <a:pt x="6" y="66"/>
                    </a:lnTo>
                    <a:lnTo>
                      <a:pt x="6" y="60"/>
                    </a:lnTo>
                    <a:lnTo>
                      <a:pt x="12" y="54"/>
                    </a:lnTo>
                    <a:lnTo>
                      <a:pt x="42" y="36"/>
                    </a:lnTo>
                    <a:lnTo>
                      <a:pt x="54" y="30"/>
                    </a:lnTo>
                    <a:lnTo>
                      <a:pt x="66" y="24"/>
                    </a:lnTo>
                    <a:lnTo>
                      <a:pt x="72" y="18"/>
                    </a:lnTo>
                    <a:lnTo>
                      <a:pt x="78" y="12"/>
                    </a:lnTo>
                    <a:lnTo>
                      <a:pt x="78" y="6"/>
                    </a:lnTo>
                    <a:lnTo>
                      <a:pt x="84" y="0"/>
                    </a:lnTo>
                    <a:lnTo>
                      <a:pt x="96" y="0"/>
                    </a:lnTo>
                    <a:lnTo>
                      <a:pt x="102" y="6"/>
                    </a:lnTo>
                    <a:lnTo>
                      <a:pt x="108" y="12"/>
                    </a:lnTo>
                    <a:lnTo>
                      <a:pt x="114" y="18"/>
                    </a:lnTo>
                    <a:lnTo>
                      <a:pt x="120" y="30"/>
                    </a:lnTo>
                    <a:lnTo>
                      <a:pt x="126" y="36"/>
                    </a:lnTo>
                    <a:lnTo>
                      <a:pt x="138" y="36"/>
                    </a:lnTo>
                    <a:lnTo>
                      <a:pt x="144" y="36"/>
                    </a:lnTo>
                    <a:lnTo>
                      <a:pt x="156" y="48"/>
                    </a:lnTo>
                    <a:lnTo>
                      <a:pt x="168" y="54"/>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27" name="Freeform 767">
                <a:extLst>
                  <a:ext uri="{FF2B5EF4-FFF2-40B4-BE49-F238E27FC236}">
                    <a16:creationId xmlns:a16="http://schemas.microsoft.com/office/drawing/2014/main" xmlns="" id="{B585A302-16AE-D34C-A7CE-3F56C9955E2C}"/>
                  </a:ext>
                </a:extLst>
              </p:cNvPr>
              <p:cNvSpPr>
                <a:spLocks/>
              </p:cNvSpPr>
              <p:nvPr/>
            </p:nvSpPr>
            <p:spPr bwMode="auto">
              <a:xfrm>
                <a:off x="9859376" y="5074210"/>
                <a:ext cx="199677" cy="215867"/>
              </a:xfrm>
              <a:custGeom>
                <a:avLst/>
                <a:gdLst/>
                <a:ahLst/>
                <a:cxnLst>
                  <a:cxn ang="0">
                    <a:pos x="42" y="210"/>
                  </a:cxn>
                  <a:cxn ang="0">
                    <a:pos x="84" y="240"/>
                  </a:cxn>
                  <a:cxn ang="0">
                    <a:pos x="162" y="204"/>
                  </a:cxn>
                  <a:cxn ang="0">
                    <a:pos x="216" y="180"/>
                  </a:cxn>
                  <a:cxn ang="0">
                    <a:pos x="222" y="114"/>
                  </a:cxn>
                  <a:cxn ang="0">
                    <a:pos x="210" y="96"/>
                  </a:cxn>
                  <a:cxn ang="0">
                    <a:pos x="204" y="102"/>
                  </a:cxn>
                  <a:cxn ang="0">
                    <a:pos x="198" y="102"/>
                  </a:cxn>
                  <a:cxn ang="0">
                    <a:pos x="192" y="102"/>
                  </a:cxn>
                  <a:cxn ang="0">
                    <a:pos x="186" y="102"/>
                  </a:cxn>
                  <a:cxn ang="0">
                    <a:pos x="180" y="96"/>
                  </a:cxn>
                  <a:cxn ang="0">
                    <a:pos x="174" y="96"/>
                  </a:cxn>
                  <a:cxn ang="0">
                    <a:pos x="162" y="90"/>
                  </a:cxn>
                  <a:cxn ang="0">
                    <a:pos x="150" y="90"/>
                  </a:cxn>
                  <a:cxn ang="0">
                    <a:pos x="144" y="90"/>
                  </a:cxn>
                  <a:cxn ang="0">
                    <a:pos x="132" y="84"/>
                  </a:cxn>
                  <a:cxn ang="0">
                    <a:pos x="132" y="78"/>
                  </a:cxn>
                  <a:cxn ang="0">
                    <a:pos x="126" y="72"/>
                  </a:cxn>
                  <a:cxn ang="0">
                    <a:pos x="126" y="60"/>
                  </a:cxn>
                  <a:cxn ang="0">
                    <a:pos x="120" y="48"/>
                  </a:cxn>
                  <a:cxn ang="0">
                    <a:pos x="114" y="48"/>
                  </a:cxn>
                  <a:cxn ang="0">
                    <a:pos x="108" y="42"/>
                  </a:cxn>
                  <a:cxn ang="0">
                    <a:pos x="96" y="42"/>
                  </a:cxn>
                  <a:cxn ang="0">
                    <a:pos x="90" y="36"/>
                  </a:cxn>
                  <a:cxn ang="0">
                    <a:pos x="90" y="30"/>
                  </a:cxn>
                  <a:cxn ang="0">
                    <a:pos x="84" y="18"/>
                  </a:cxn>
                  <a:cxn ang="0">
                    <a:pos x="78" y="6"/>
                  </a:cxn>
                  <a:cxn ang="0">
                    <a:pos x="72" y="6"/>
                  </a:cxn>
                  <a:cxn ang="0">
                    <a:pos x="60" y="0"/>
                  </a:cxn>
                  <a:cxn ang="0">
                    <a:pos x="48" y="0"/>
                  </a:cxn>
                  <a:cxn ang="0">
                    <a:pos x="48" y="12"/>
                  </a:cxn>
                  <a:cxn ang="0">
                    <a:pos x="0" y="138"/>
                  </a:cxn>
                  <a:cxn ang="0">
                    <a:pos x="18" y="144"/>
                  </a:cxn>
                  <a:cxn ang="0">
                    <a:pos x="24" y="180"/>
                  </a:cxn>
                  <a:cxn ang="0">
                    <a:pos x="36" y="204"/>
                  </a:cxn>
                  <a:cxn ang="0">
                    <a:pos x="42" y="210"/>
                  </a:cxn>
                </a:cxnLst>
                <a:rect l="0" t="0" r="r" b="b"/>
                <a:pathLst>
                  <a:path w="222" h="240">
                    <a:moveTo>
                      <a:pt x="42" y="210"/>
                    </a:moveTo>
                    <a:lnTo>
                      <a:pt x="84" y="240"/>
                    </a:lnTo>
                    <a:lnTo>
                      <a:pt x="162" y="204"/>
                    </a:lnTo>
                    <a:lnTo>
                      <a:pt x="216" y="180"/>
                    </a:lnTo>
                    <a:lnTo>
                      <a:pt x="222" y="114"/>
                    </a:lnTo>
                    <a:lnTo>
                      <a:pt x="210" y="96"/>
                    </a:lnTo>
                    <a:lnTo>
                      <a:pt x="204" y="102"/>
                    </a:lnTo>
                    <a:lnTo>
                      <a:pt x="198" y="102"/>
                    </a:lnTo>
                    <a:lnTo>
                      <a:pt x="192" y="102"/>
                    </a:lnTo>
                    <a:lnTo>
                      <a:pt x="186" y="102"/>
                    </a:lnTo>
                    <a:lnTo>
                      <a:pt x="180" y="96"/>
                    </a:lnTo>
                    <a:lnTo>
                      <a:pt x="174" y="96"/>
                    </a:lnTo>
                    <a:lnTo>
                      <a:pt x="162" y="90"/>
                    </a:lnTo>
                    <a:lnTo>
                      <a:pt x="150" y="90"/>
                    </a:lnTo>
                    <a:lnTo>
                      <a:pt x="144" y="90"/>
                    </a:lnTo>
                    <a:lnTo>
                      <a:pt x="132" y="84"/>
                    </a:lnTo>
                    <a:lnTo>
                      <a:pt x="132" y="78"/>
                    </a:lnTo>
                    <a:lnTo>
                      <a:pt x="126" y="72"/>
                    </a:lnTo>
                    <a:lnTo>
                      <a:pt x="126" y="60"/>
                    </a:lnTo>
                    <a:lnTo>
                      <a:pt x="120" y="48"/>
                    </a:lnTo>
                    <a:lnTo>
                      <a:pt x="114" y="48"/>
                    </a:lnTo>
                    <a:lnTo>
                      <a:pt x="108" y="42"/>
                    </a:lnTo>
                    <a:lnTo>
                      <a:pt x="96" y="42"/>
                    </a:lnTo>
                    <a:lnTo>
                      <a:pt x="90" y="36"/>
                    </a:lnTo>
                    <a:lnTo>
                      <a:pt x="90" y="30"/>
                    </a:lnTo>
                    <a:lnTo>
                      <a:pt x="84" y="18"/>
                    </a:lnTo>
                    <a:lnTo>
                      <a:pt x="78" y="6"/>
                    </a:lnTo>
                    <a:lnTo>
                      <a:pt x="72" y="6"/>
                    </a:lnTo>
                    <a:lnTo>
                      <a:pt x="60" y="0"/>
                    </a:lnTo>
                    <a:lnTo>
                      <a:pt x="48" y="0"/>
                    </a:lnTo>
                    <a:lnTo>
                      <a:pt x="48" y="12"/>
                    </a:lnTo>
                    <a:lnTo>
                      <a:pt x="0" y="138"/>
                    </a:lnTo>
                    <a:lnTo>
                      <a:pt x="18" y="144"/>
                    </a:lnTo>
                    <a:lnTo>
                      <a:pt x="24" y="180"/>
                    </a:lnTo>
                    <a:lnTo>
                      <a:pt x="36" y="204"/>
                    </a:lnTo>
                    <a:lnTo>
                      <a:pt x="42" y="21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28" name="Freeform 825">
                <a:extLst>
                  <a:ext uri="{FF2B5EF4-FFF2-40B4-BE49-F238E27FC236}">
                    <a16:creationId xmlns:a16="http://schemas.microsoft.com/office/drawing/2014/main" xmlns="" id="{04AF9040-75A2-5E41-A556-EDFE36E8D1D4}"/>
                  </a:ext>
                </a:extLst>
              </p:cNvPr>
              <p:cNvSpPr>
                <a:spLocks/>
              </p:cNvSpPr>
              <p:nvPr/>
            </p:nvSpPr>
            <p:spPr bwMode="auto">
              <a:xfrm>
                <a:off x="9049875" y="5813554"/>
                <a:ext cx="264437" cy="215867"/>
              </a:xfrm>
              <a:custGeom>
                <a:avLst/>
                <a:gdLst/>
                <a:ahLst/>
                <a:cxnLst>
                  <a:cxn ang="0">
                    <a:pos x="30" y="204"/>
                  </a:cxn>
                  <a:cxn ang="0">
                    <a:pos x="30" y="192"/>
                  </a:cxn>
                  <a:cxn ang="0">
                    <a:pos x="24" y="180"/>
                  </a:cxn>
                  <a:cxn ang="0">
                    <a:pos x="18" y="174"/>
                  </a:cxn>
                  <a:cxn ang="0">
                    <a:pos x="18" y="168"/>
                  </a:cxn>
                  <a:cxn ang="0">
                    <a:pos x="18" y="156"/>
                  </a:cxn>
                  <a:cxn ang="0">
                    <a:pos x="12" y="144"/>
                  </a:cxn>
                  <a:cxn ang="0">
                    <a:pos x="6" y="138"/>
                  </a:cxn>
                  <a:cxn ang="0">
                    <a:pos x="0" y="132"/>
                  </a:cxn>
                  <a:cxn ang="0">
                    <a:pos x="18" y="78"/>
                  </a:cxn>
                  <a:cxn ang="0">
                    <a:pos x="36" y="36"/>
                  </a:cxn>
                  <a:cxn ang="0">
                    <a:pos x="66" y="0"/>
                  </a:cxn>
                  <a:cxn ang="0">
                    <a:pos x="72" y="12"/>
                  </a:cxn>
                  <a:cxn ang="0">
                    <a:pos x="84" y="18"/>
                  </a:cxn>
                  <a:cxn ang="0">
                    <a:pos x="90" y="30"/>
                  </a:cxn>
                  <a:cxn ang="0">
                    <a:pos x="84" y="42"/>
                  </a:cxn>
                  <a:cxn ang="0">
                    <a:pos x="96" y="48"/>
                  </a:cxn>
                  <a:cxn ang="0">
                    <a:pos x="108" y="60"/>
                  </a:cxn>
                  <a:cxn ang="0">
                    <a:pos x="120" y="60"/>
                  </a:cxn>
                  <a:cxn ang="0">
                    <a:pos x="156" y="72"/>
                  </a:cxn>
                  <a:cxn ang="0">
                    <a:pos x="294" y="72"/>
                  </a:cxn>
                  <a:cxn ang="0">
                    <a:pos x="288" y="138"/>
                  </a:cxn>
                  <a:cxn ang="0">
                    <a:pos x="288" y="168"/>
                  </a:cxn>
                  <a:cxn ang="0">
                    <a:pos x="288" y="240"/>
                  </a:cxn>
                  <a:cxn ang="0">
                    <a:pos x="282" y="234"/>
                  </a:cxn>
                  <a:cxn ang="0">
                    <a:pos x="270" y="240"/>
                  </a:cxn>
                  <a:cxn ang="0">
                    <a:pos x="264" y="234"/>
                  </a:cxn>
                  <a:cxn ang="0">
                    <a:pos x="258" y="228"/>
                  </a:cxn>
                  <a:cxn ang="0">
                    <a:pos x="258" y="222"/>
                  </a:cxn>
                  <a:cxn ang="0">
                    <a:pos x="252" y="222"/>
                  </a:cxn>
                  <a:cxn ang="0">
                    <a:pos x="246" y="222"/>
                  </a:cxn>
                  <a:cxn ang="0">
                    <a:pos x="240" y="216"/>
                  </a:cxn>
                  <a:cxn ang="0">
                    <a:pos x="240" y="210"/>
                  </a:cxn>
                  <a:cxn ang="0">
                    <a:pos x="222" y="198"/>
                  </a:cxn>
                  <a:cxn ang="0">
                    <a:pos x="210" y="198"/>
                  </a:cxn>
                  <a:cxn ang="0">
                    <a:pos x="210" y="204"/>
                  </a:cxn>
                  <a:cxn ang="0">
                    <a:pos x="204" y="210"/>
                  </a:cxn>
                  <a:cxn ang="0">
                    <a:pos x="192" y="216"/>
                  </a:cxn>
                  <a:cxn ang="0">
                    <a:pos x="180" y="222"/>
                  </a:cxn>
                  <a:cxn ang="0">
                    <a:pos x="174" y="228"/>
                  </a:cxn>
                  <a:cxn ang="0">
                    <a:pos x="168" y="234"/>
                  </a:cxn>
                  <a:cxn ang="0">
                    <a:pos x="156" y="228"/>
                  </a:cxn>
                  <a:cxn ang="0">
                    <a:pos x="144" y="222"/>
                  </a:cxn>
                  <a:cxn ang="0">
                    <a:pos x="126" y="210"/>
                  </a:cxn>
                  <a:cxn ang="0">
                    <a:pos x="114" y="204"/>
                  </a:cxn>
                  <a:cxn ang="0">
                    <a:pos x="108" y="198"/>
                  </a:cxn>
                  <a:cxn ang="0">
                    <a:pos x="96" y="198"/>
                  </a:cxn>
                  <a:cxn ang="0">
                    <a:pos x="90" y="198"/>
                  </a:cxn>
                  <a:cxn ang="0">
                    <a:pos x="72" y="192"/>
                  </a:cxn>
                  <a:cxn ang="0">
                    <a:pos x="54" y="192"/>
                  </a:cxn>
                  <a:cxn ang="0">
                    <a:pos x="48" y="192"/>
                  </a:cxn>
                  <a:cxn ang="0">
                    <a:pos x="42" y="192"/>
                  </a:cxn>
                  <a:cxn ang="0">
                    <a:pos x="36" y="198"/>
                  </a:cxn>
                  <a:cxn ang="0">
                    <a:pos x="30" y="204"/>
                  </a:cxn>
                </a:cxnLst>
                <a:rect l="0" t="0" r="r" b="b"/>
                <a:pathLst>
                  <a:path w="294" h="240">
                    <a:moveTo>
                      <a:pt x="30" y="204"/>
                    </a:moveTo>
                    <a:lnTo>
                      <a:pt x="30" y="192"/>
                    </a:lnTo>
                    <a:lnTo>
                      <a:pt x="24" y="180"/>
                    </a:lnTo>
                    <a:lnTo>
                      <a:pt x="18" y="174"/>
                    </a:lnTo>
                    <a:lnTo>
                      <a:pt x="18" y="168"/>
                    </a:lnTo>
                    <a:lnTo>
                      <a:pt x="18" y="156"/>
                    </a:lnTo>
                    <a:lnTo>
                      <a:pt x="12" y="144"/>
                    </a:lnTo>
                    <a:lnTo>
                      <a:pt x="6" y="138"/>
                    </a:lnTo>
                    <a:lnTo>
                      <a:pt x="0" y="132"/>
                    </a:lnTo>
                    <a:lnTo>
                      <a:pt x="18" y="78"/>
                    </a:lnTo>
                    <a:lnTo>
                      <a:pt x="36" y="36"/>
                    </a:lnTo>
                    <a:lnTo>
                      <a:pt x="66" y="0"/>
                    </a:lnTo>
                    <a:lnTo>
                      <a:pt x="72" y="12"/>
                    </a:lnTo>
                    <a:lnTo>
                      <a:pt x="84" y="18"/>
                    </a:lnTo>
                    <a:lnTo>
                      <a:pt x="90" y="30"/>
                    </a:lnTo>
                    <a:lnTo>
                      <a:pt x="84" y="42"/>
                    </a:lnTo>
                    <a:lnTo>
                      <a:pt x="96" y="48"/>
                    </a:lnTo>
                    <a:lnTo>
                      <a:pt x="108" y="60"/>
                    </a:lnTo>
                    <a:lnTo>
                      <a:pt x="120" y="60"/>
                    </a:lnTo>
                    <a:lnTo>
                      <a:pt x="156" y="72"/>
                    </a:lnTo>
                    <a:lnTo>
                      <a:pt x="294" y="72"/>
                    </a:lnTo>
                    <a:lnTo>
                      <a:pt x="288" y="138"/>
                    </a:lnTo>
                    <a:lnTo>
                      <a:pt x="288" y="168"/>
                    </a:lnTo>
                    <a:lnTo>
                      <a:pt x="288" y="240"/>
                    </a:lnTo>
                    <a:lnTo>
                      <a:pt x="282" y="234"/>
                    </a:lnTo>
                    <a:lnTo>
                      <a:pt x="270" y="240"/>
                    </a:lnTo>
                    <a:lnTo>
                      <a:pt x="264" y="234"/>
                    </a:lnTo>
                    <a:lnTo>
                      <a:pt x="258" y="228"/>
                    </a:lnTo>
                    <a:lnTo>
                      <a:pt x="258" y="222"/>
                    </a:lnTo>
                    <a:lnTo>
                      <a:pt x="252" y="222"/>
                    </a:lnTo>
                    <a:lnTo>
                      <a:pt x="246" y="222"/>
                    </a:lnTo>
                    <a:lnTo>
                      <a:pt x="240" y="216"/>
                    </a:lnTo>
                    <a:lnTo>
                      <a:pt x="240" y="210"/>
                    </a:lnTo>
                    <a:lnTo>
                      <a:pt x="222" y="198"/>
                    </a:lnTo>
                    <a:lnTo>
                      <a:pt x="210" y="198"/>
                    </a:lnTo>
                    <a:lnTo>
                      <a:pt x="210" y="204"/>
                    </a:lnTo>
                    <a:lnTo>
                      <a:pt x="204" y="210"/>
                    </a:lnTo>
                    <a:lnTo>
                      <a:pt x="192" y="216"/>
                    </a:lnTo>
                    <a:lnTo>
                      <a:pt x="180" y="222"/>
                    </a:lnTo>
                    <a:lnTo>
                      <a:pt x="174" y="228"/>
                    </a:lnTo>
                    <a:lnTo>
                      <a:pt x="168" y="234"/>
                    </a:lnTo>
                    <a:lnTo>
                      <a:pt x="156" y="228"/>
                    </a:lnTo>
                    <a:lnTo>
                      <a:pt x="144" y="222"/>
                    </a:lnTo>
                    <a:lnTo>
                      <a:pt x="126" y="210"/>
                    </a:lnTo>
                    <a:lnTo>
                      <a:pt x="114" y="204"/>
                    </a:lnTo>
                    <a:lnTo>
                      <a:pt x="108" y="198"/>
                    </a:lnTo>
                    <a:lnTo>
                      <a:pt x="96" y="198"/>
                    </a:lnTo>
                    <a:lnTo>
                      <a:pt x="90" y="198"/>
                    </a:lnTo>
                    <a:lnTo>
                      <a:pt x="72" y="192"/>
                    </a:lnTo>
                    <a:lnTo>
                      <a:pt x="54" y="192"/>
                    </a:lnTo>
                    <a:lnTo>
                      <a:pt x="48" y="192"/>
                    </a:lnTo>
                    <a:lnTo>
                      <a:pt x="42" y="192"/>
                    </a:lnTo>
                    <a:lnTo>
                      <a:pt x="36" y="198"/>
                    </a:lnTo>
                    <a:lnTo>
                      <a:pt x="30" y="204"/>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29" name="Freeform 826">
                <a:extLst>
                  <a:ext uri="{FF2B5EF4-FFF2-40B4-BE49-F238E27FC236}">
                    <a16:creationId xmlns:a16="http://schemas.microsoft.com/office/drawing/2014/main" xmlns="" id="{119A39EF-53C6-CA42-994A-E044FAF010C5}"/>
                  </a:ext>
                </a:extLst>
              </p:cNvPr>
              <p:cNvSpPr>
                <a:spLocks/>
              </p:cNvSpPr>
              <p:nvPr/>
            </p:nvSpPr>
            <p:spPr bwMode="auto">
              <a:xfrm>
                <a:off x="8925751" y="5635464"/>
                <a:ext cx="318404" cy="323800"/>
              </a:xfrm>
              <a:custGeom>
                <a:avLst/>
                <a:gdLst/>
                <a:ahLst/>
                <a:cxnLst>
                  <a:cxn ang="0">
                    <a:pos x="174" y="234"/>
                  </a:cxn>
                  <a:cxn ang="0">
                    <a:pos x="138" y="330"/>
                  </a:cxn>
                  <a:cxn ang="0">
                    <a:pos x="126" y="324"/>
                  </a:cxn>
                  <a:cxn ang="0">
                    <a:pos x="120" y="330"/>
                  </a:cxn>
                  <a:cxn ang="0">
                    <a:pos x="114" y="342"/>
                  </a:cxn>
                  <a:cxn ang="0">
                    <a:pos x="120" y="354"/>
                  </a:cxn>
                  <a:cxn ang="0">
                    <a:pos x="108" y="360"/>
                  </a:cxn>
                  <a:cxn ang="0">
                    <a:pos x="90" y="348"/>
                  </a:cxn>
                  <a:cxn ang="0">
                    <a:pos x="78" y="324"/>
                  </a:cxn>
                  <a:cxn ang="0">
                    <a:pos x="78" y="300"/>
                  </a:cxn>
                  <a:cxn ang="0">
                    <a:pos x="84" y="288"/>
                  </a:cxn>
                  <a:cxn ang="0">
                    <a:pos x="96" y="282"/>
                  </a:cxn>
                  <a:cxn ang="0">
                    <a:pos x="108" y="276"/>
                  </a:cxn>
                  <a:cxn ang="0">
                    <a:pos x="96" y="258"/>
                  </a:cxn>
                  <a:cxn ang="0">
                    <a:pos x="90" y="246"/>
                  </a:cxn>
                  <a:cxn ang="0">
                    <a:pos x="90" y="228"/>
                  </a:cxn>
                  <a:cxn ang="0">
                    <a:pos x="78" y="216"/>
                  </a:cxn>
                  <a:cxn ang="0">
                    <a:pos x="60" y="210"/>
                  </a:cxn>
                  <a:cxn ang="0">
                    <a:pos x="48" y="198"/>
                  </a:cxn>
                  <a:cxn ang="0">
                    <a:pos x="36" y="198"/>
                  </a:cxn>
                  <a:cxn ang="0">
                    <a:pos x="36" y="180"/>
                  </a:cxn>
                  <a:cxn ang="0">
                    <a:pos x="24" y="168"/>
                  </a:cxn>
                  <a:cxn ang="0">
                    <a:pos x="6" y="168"/>
                  </a:cxn>
                  <a:cxn ang="0">
                    <a:pos x="0" y="150"/>
                  </a:cxn>
                  <a:cxn ang="0">
                    <a:pos x="0" y="138"/>
                  </a:cxn>
                  <a:cxn ang="0">
                    <a:pos x="30" y="132"/>
                  </a:cxn>
                  <a:cxn ang="0">
                    <a:pos x="60" y="120"/>
                  </a:cxn>
                  <a:cxn ang="0">
                    <a:pos x="72" y="96"/>
                  </a:cxn>
                  <a:cxn ang="0">
                    <a:pos x="90" y="84"/>
                  </a:cxn>
                  <a:cxn ang="0">
                    <a:pos x="96" y="78"/>
                  </a:cxn>
                  <a:cxn ang="0">
                    <a:pos x="90" y="66"/>
                  </a:cxn>
                  <a:cxn ang="0">
                    <a:pos x="96" y="54"/>
                  </a:cxn>
                  <a:cxn ang="0">
                    <a:pos x="108" y="48"/>
                  </a:cxn>
                  <a:cxn ang="0">
                    <a:pos x="114" y="42"/>
                  </a:cxn>
                  <a:cxn ang="0">
                    <a:pos x="120" y="18"/>
                  </a:cxn>
                  <a:cxn ang="0">
                    <a:pos x="168" y="12"/>
                  </a:cxn>
                  <a:cxn ang="0">
                    <a:pos x="342" y="6"/>
                  </a:cxn>
                  <a:cxn ang="0">
                    <a:pos x="342" y="60"/>
                  </a:cxn>
                  <a:cxn ang="0">
                    <a:pos x="330" y="54"/>
                  </a:cxn>
                  <a:cxn ang="0">
                    <a:pos x="330" y="66"/>
                  </a:cxn>
                  <a:cxn ang="0">
                    <a:pos x="336" y="78"/>
                  </a:cxn>
                  <a:cxn ang="0">
                    <a:pos x="324" y="90"/>
                  </a:cxn>
                  <a:cxn ang="0">
                    <a:pos x="312" y="84"/>
                  </a:cxn>
                  <a:cxn ang="0">
                    <a:pos x="282" y="102"/>
                  </a:cxn>
                  <a:cxn ang="0">
                    <a:pos x="270" y="120"/>
                  </a:cxn>
                  <a:cxn ang="0">
                    <a:pos x="264" y="138"/>
                  </a:cxn>
                  <a:cxn ang="0">
                    <a:pos x="252" y="150"/>
                  </a:cxn>
                  <a:cxn ang="0">
                    <a:pos x="228" y="156"/>
                  </a:cxn>
                  <a:cxn ang="0">
                    <a:pos x="222" y="168"/>
                  </a:cxn>
                  <a:cxn ang="0">
                    <a:pos x="222" y="186"/>
                  </a:cxn>
                  <a:cxn ang="0">
                    <a:pos x="204" y="198"/>
                  </a:cxn>
                </a:cxnLst>
                <a:rect l="0" t="0" r="r" b="b"/>
                <a:pathLst>
                  <a:path w="354" h="360">
                    <a:moveTo>
                      <a:pt x="204" y="198"/>
                    </a:moveTo>
                    <a:lnTo>
                      <a:pt x="174" y="234"/>
                    </a:lnTo>
                    <a:lnTo>
                      <a:pt x="156" y="276"/>
                    </a:lnTo>
                    <a:lnTo>
                      <a:pt x="138" y="330"/>
                    </a:lnTo>
                    <a:lnTo>
                      <a:pt x="132" y="324"/>
                    </a:lnTo>
                    <a:lnTo>
                      <a:pt x="126" y="324"/>
                    </a:lnTo>
                    <a:lnTo>
                      <a:pt x="120" y="324"/>
                    </a:lnTo>
                    <a:lnTo>
                      <a:pt x="120" y="330"/>
                    </a:lnTo>
                    <a:lnTo>
                      <a:pt x="114" y="336"/>
                    </a:lnTo>
                    <a:lnTo>
                      <a:pt x="114" y="342"/>
                    </a:lnTo>
                    <a:lnTo>
                      <a:pt x="120" y="348"/>
                    </a:lnTo>
                    <a:lnTo>
                      <a:pt x="120" y="354"/>
                    </a:lnTo>
                    <a:lnTo>
                      <a:pt x="114" y="354"/>
                    </a:lnTo>
                    <a:lnTo>
                      <a:pt x="108" y="360"/>
                    </a:lnTo>
                    <a:lnTo>
                      <a:pt x="96" y="354"/>
                    </a:lnTo>
                    <a:lnTo>
                      <a:pt x="90" y="348"/>
                    </a:lnTo>
                    <a:lnTo>
                      <a:pt x="84" y="336"/>
                    </a:lnTo>
                    <a:lnTo>
                      <a:pt x="78" y="324"/>
                    </a:lnTo>
                    <a:lnTo>
                      <a:pt x="78" y="306"/>
                    </a:lnTo>
                    <a:lnTo>
                      <a:pt x="78" y="300"/>
                    </a:lnTo>
                    <a:lnTo>
                      <a:pt x="78" y="294"/>
                    </a:lnTo>
                    <a:lnTo>
                      <a:pt x="84" y="288"/>
                    </a:lnTo>
                    <a:lnTo>
                      <a:pt x="90" y="282"/>
                    </a:lnTo>
                    <a:lnTo>
                      <a:pt x="96" y="282"/>
                    </a:lnTo>
                    <a:lnTo>
                      <a:pt x="108" y="282"/>
                    </a:lnTo>
                    <a:lnTo>
                      <a:pt x="108" y="276"/>
                    </a:lnTo>
                    <a:lnTo>
                      <a:pt x="102" y="270"/>
                    </a:lnTo>
                    <a:lnTo>
                      <a:pt x="96" y="258"/>
                    </a:lnTo>
                    <a:lnTo>
                      <a:pt x="90" y="252"/>
                    </a:lnTo>
                    <a:lnTo>
                      <a:pt x="90" y="246"/>
                    </a:lnTo>
                    <a:lnTo>
                      <a:pt x="90" y="234"/>
                    </a:lnTo>
                    <a:lnTo>
                      <a:pt x="90" y="228"/>
                    </a:lnTo>
                    <a:lnTo>
                      <a:pt x="84" y="222"/>
                    </a:lnTo>
                    <a:lnTo>
                      <a:pt x="78" y="216"/>
                    </a:lnTo>
                    <a:lnTo>
                      <a:pt x="72" y="216"/>
                    </a:lnTo>
                    <a:lnTo>
                      <a:pt x="60" y="210"/>
                    </a:lnTo>
                    <a:lnTo>
                      <a:pt x="54" y="204"/>
                    </a:lnTo>
                    <a:lnTo>
                      <a:pt x="48" y="198"/>
                    </a:lnTo>
                    <a:lnTo>
                      <a:pt x="42" y="198"/>
                    </a:lnTo>
                    <a:lnTo>
                      <a:pt x="36" y="198"/>
                    </a:lnTo>
                    <a:lnTo>
                      <a:pt x="36" y="192"/>
                    </a:lnTo>
                    <a:lnTo>
                      <a:pt x="36" y="180"/>
                    </a:lnTo>
                    <a:lnTo>
                      <a:pt x="30" y="174"/>
                    </a:lnTo>
                    <a:lnTo>
                      <a:pt x="24" y="168"/>
                    </a:lnTo>
                    <a:lnTo>
                      <a:pt x="18" y="162"/>
                    </a:lnTo>
                    <a:lnTo>
                      <a:pt x="6" y="168"/>
                    </a:lnTo>
                    <a:lnTo>
                      <a:pt x="0" y="162"/>
                    </a:lnTo>
                    <a:lnTo>
                      <a:pt x="0" y="150"/>
                    </a:lnTo>
                    <a:lnTo>
                      <a:pt x="0" y="144"/>
                    </a:lnTo>
                    <a:lnTo>
                      <a:pt x="0" y="138"/>
                    </a:lnTo>
                    <a:lnTo>
                      <a:pt x="18" y="132"/>
                    </a:lnTo>
                    <a:lnTo>
                      <a:pt x="30" y="132"/>
                    </a:lnTo>
                    <a:lnTo>
                      <a:pt x="36" y="126"/>
                    </a:lnTo>
                    <a:lnTo>
                      <a:pt x="60" y="120"/>
                    </a:lnTo>
                    <a:lnTo>
                      <a:pt x="66" y="108"/>
                    </a:lnTo>
                    <a:lnTo>
                      <a:pt x="72" y="96"/>
                    </a:lnTo>
                    <a:lnTo>
                      <a:pt x="78" y="90"/>
                    </a:lnTo>
                    <a:lnTo>
                      <a:pt x="90" y="84"/>
                    </a:lnTo>
                    <a:lnTo>
                      <a:pt x="96" y="84"/>
                    </a:lnTo>
                    <a:lnTo>
                      <a:pt x="96" y="78"/>
                    </a:lnTo>
                    <a:lnTo>
                      <a:pt x="96" y="72"/>
                    </a:lnTo>
                    <a:lnTo>
                      <a:pt x="90" y="66"/>
                    </a:lnTo>
                    <a:lnTo>
                      <a:pt x="90" y="60"/>
                    </a:lnTo>
                    <a:lnTo>
                      <a:pt x="96" y="54"/>
                    </a:lnTo>
                    <a:lnTo>
                      <a:pt x="102" y="48"/>
                    </a:lnTo>
                    <a:lnTo>
                      <a:pt x="108" y="48"/>
                    </a:lnTo>
                    <a:lnTo>
                      <a:pt x="114" y="48"/>
                    </a:lnTo>
                    <a:lnTo>
                      <a:pt x="114" y="42"/>
                    </a:lnTo>
                    <a:lnTo>
                      <a:pt x="120" y="36"/>
                    </a:lnTo>
                    <a:lnTo>
                      <a:pt x="120" y="18"/>
                    </a:lnTo>
                    <a:lnTo>
                      <a:pt x="150" y="0"/>
                    </a:lnTo>
                    <a:lnTo>
                      <a:pt x="168" y="12"/>
                    </a:lnTo>
                    <a:lnTo>
                      <a:pt x="204" y="36"/>
                    </a:lnTo>
                    <a:lnTo>
                      <a:pt x="342" y="6"/>
                    </a:lnTo>
                    <a:lnTo>
                      <a:pt x="354" y="66"/>
                    </a:lnTo>
                    <a:lnTo>
                      <a:pt x="342" y="60"/>
                    </a:lnTo>
                    <a:lnTo>
                      <a:pt x="336" y="54"/>
                    </a:lnTo>
                    <a:lnTo>
                      <a:pt x="330" y="54"/>
                    </a:lnTo>
                    <a:lnTo>
                      <a:pt x="330" y="60"/>
                    </a:lnTo>
                    <a:lnTo>
                      <a:pt x="330" y="66"/>
                    </a:lnTo>
                    <a:lnTo>
                      <a:pt x="330" y="72"/>
                    </a:lnTo>
                    <a:lnTo>
                      <a:pt x="336" y="78"/>
                    </a:lnTo>
                    <a:lnTo>
                      <a:pt x="330" y="90"/>
                    </a:lnTo>
                    <a:lnTo>
                      <a:pt x="324" y="90"/>
                    </a:lnTo>
                    <a:lnTo>
                      <a:pt x="318" y="90"/>
                    </a:lnTo>
                    <a:lnTo>
                      <a:pt x="312" y="84"/>
                    </a:lnTo>
                    <a:lnTo>
                      <a:pt x="288" y="96"/>
                    </a:lnTo>
                    <a:lnTo>
                      <a:pt x="282" y="102"/>
                    </a:lnTo>
                    <a:lnTo>
                      <a:pt x="276" y="108"/>
                    </a:lnTo>
                    <a:lnTo>
                      <a:pt x="270" y="120"/>
                    </a:lnTo>
                    <a:lnTo>
                      <a:pt x="270" y="126"/>
                    </a:lnTo>
                    <a:lnTo>
                      <a:pt x="264" y="138"/>
                    </a:lnTo>
                    <a:lnTo>
                      <a:pt x="258" y="144"/>
                    </a:lnTo>
                    <a:lnTo>
                      <a:pt x="252" y="150"/>
                    </a:lnTo>
                    <a:lnTo>
                      <a:pt x="246" y="156"/>
                    </a:lnTo>
                    <a:lnTo>
                      <a:pt x="228" y="156"/>
                    </a:lnTo>
                    <a:lnTo>
                      <a:pt x="228" y="162"/>
                    </a:lnTo>
                    <a:lnTo>
                      <a:pt x="222" y="168"/>
                    </a:lnTo>
                    <a:lnTo>
                      <a:pt x="222" y="180"/>
                    </a:lnTo>
                    <a:lnTo>
                      <a:pt x="222" y="186"/>
                    </a:lnTo>
                    <a:lnTo>
                      <a:pt x="216" y="186"/>
                    </a:lnTo>
                    <a:lnTo>
                      <a:pt x="204" y="198"/>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30" name="Freeform 827">
                <a:extLst>
                  <a:ext uri="{FF2B5EF4-FFF2-40B4-BE49-F238E27FC236}">
                    <a16:creationId xmlns:a16="http://schemas.microsoft.com/office/drawing/2014/main" xmlns="" id="{4B496AF4-BA95-3F41-8FB6-43DB9F08F58C}"/>
                  </a:ext>
                </a:extLst>
              </p:cNvPr>
              <p:cNvSpPr>
                <a:spLocks/>
              </p:cNvSpPr>
              <p:nvPr/>
            </p:nvSpPr>
            <p:spPr bwMode="auto">
              <a:xfrm>
                <a:off x="9044478" y="5522134"/>
                <a:ext cx="226660" cy="145710"/>
              </a:xfrm>
              <a:custGeom>
                <a:avLst/>
                <a:gdLst/>
                <a:ahLst/>
                <a:cxnLst>
                  <a:cxn ang="0">
                    <a:pos x="252" y="84"/>
                  </a:cxn>
                  <a:cxn ang="0">
                    <a:pos x="246" y="90"/>
                  </a:cxn>
                  <a:cxn ang="0">
                    <a:pos x="234" y="108"/>
                  </a:cxn>
                  <a:cxn ang="0">
                    <a:pos x="228" y="114"/>
                  </a:cxn>
                  <a:cxn ang="0">
                    <a:pos x="222" y="114"/>
                  </a:cxn>
                  <a:cxn ang="0">
                    <a:pos x="216" y="114"/>
                  </a:cxn>
                  <a:cxn ang="0">
                    <a:pos x="210" y="114"/>
                  </a:cxn>
                  <a:cxn ang="0">
                    <a:pos x="210" y="132"/>
                  </a:cxn>
                  <a:cxn ang="0">
                    <a:pos x="72" y="162"/>
                  </a:cxn>
                  <a:cxn ang="0">
                    <a:pos x="36" y="138"/>
                  </a:cxn>
                  <a:cxn ang="0">
                    <a:pos x="18" y="120"/>
                  </a:cxn>
                  <a:cxn ang="0">
                    <a:pos x="6" y="114"/>
                  </a:cxn>
                  <a:cxn ang="0">
                    <a:pos x="0" y="108"/>
                  </a:cxn>
                  <a:cxn ang="0">
                    <a:pos x="30" y="42"/>
                  </a:cxn>
                  <a:cxn ang="0">
                    <a:pos x="48" y="36"/>
                  </a:cxn>
                  <a:cxn ang="0">
                    <a:pos x="48" y="30"/>
                  </a:cxn>
                  <a:cxn ang="0">
                    <a:pos x="54" y="24"/>
                  </a:cxn>
                  <a:cxn ang="0">
                    <a:pos x="54" y="0"/>
                  </a:cxn>
                  <a:cxn ang="0">
                    <a:pos x="162" y="42"/>
                  </a:cxn>
                  <a:cxn ang="0">
                    <a:pos x="234" y="78"/>
                  </a:cxn>
                  <a:cxn ang="0">
                    <a:pos x="252" y="84"/>
                  </a:cxn>
                </a:cxnLst>
                <a:rect l="0" t="0" r="r" b="b"/>
                <a:pathLst>
                  <a:path w="252" h="162">
                    <a:moveTo>
                      <a:pt x="252" y="84"/>
                    </a:moveTo>
                    <a:lnTo>
                      <a:pt x="246" y="90"/>
                    </a:lnTo>
                    <a:lnTo>
                      <a:pt x="234" y="108"/>
                    </a:lnTo>
                    <a:lnTo>
                      <a:pt x="228" y="114"/>
                    </a:lnTo>
                    <a:lnTo>
                      <a:pt x="222" y="114"/>
                    </a:lnTo>
                    <a:lnTo>
                      <a:pt x="216" y="114"/>
                    </a:lnTo>
                    <a:lnTo>
                      <a:pt x="210" y="114"/>
                    </a:lnTo>
                    <a:lnTo>
                      <a:pt x="210" y="132"/>
                    </a:lnTo>
                    <a:lnTo>
                      <a:pt x="72" y="162"/>
                    </a:lnTo>
                    <a:lnTo>
                      <a:pt x="36" y="138"/>
                    </a:lnTo>
                    <a:lnTo>
                      <a:pt x="18" y="120"/>
                    </a:lnTo>
                    <a:lnTo>
                      <a:pt x="6" y="114"/>
                    </a:lnTo>
                    <a:lnTo>
                      <a:pt x="0" y="108"/>
                    </a:lnTo>
                    <a:lnTo>
                      <a:pt x="30" y="42"/>
                    </a:lnTo>
                    <a:lnTo>
                      <a:pt x="48" y="36"/>
                    </a:lnTo>
                    <a:lnTo>
                      <a:pt x="48" y="30"/>
                    </a:lnTo>
                    <a:lnTo>
                      <a:pt x="54" y="24"/>
                    </a:lnTo>
                    <a:lnTo>
                      <a:pt x="54" y="0"/>
                    </a:lnTo>
                    <a:lnTo>
                      <a:pt x="162" y="42"/>
                    </a:lnTo>
                    <a:lnTo>
                      <a:pt x="234" y="78"/>
                    </a:lnTo>
                    <a:lnTo>
                      <a:pt x="252" y="84"/>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31" name="Freeform 832">
                <a:extLst>
                  <a:ext uri="{FF2B5EF4-FFF2-40B4-BE49-F238E27FC236}">
                    <a16:creationId xmlns:a16="http://schemas.microsoft.com/office/drawing/2014/main" xmlns="" id="{EC201131-2931-B446-9016-BA57810F3127}"/>
                  </a:ext>
                </a:extLst>
              </p:cNvPr>
              <p:cNvSpPr>
                <a:spLocks/>
              </p:cNvSpPr>
              <p:nvPr/>
            </p:nvSpPr>
            <p:spPr bwMode="auto">
              <a:xfrm>
                <a:off x="9109238" y="5678637"/>
                <a:ext cx="221264" cy="199677"/>
              </a:xfrm>
              <a:custGeom>
                <a:avLst/>
                <a:gdLst/>
                <a:ahLst/>
                <a:cxnLst>
                  <a:cxn ang="0">
                    <a:pos x="150" y="18"/>
                  </a:cxn>
                  <a:cxn ang="0">
                    <a:pos x="162" y="6"/>
                  </a:cxn>
                  <a:cxn ang="0">
                    <a:pos x="174" y="0"/>
                  </a:cxn>
                  <a:cxn ang="0">
                    <a:pos x="180" y="0"/>
                  </a:cxn>
                  <a:cxn ang="0">
                    <a:pos x="180" y="6"/>
                  </a:cxn>
                  <a:cxn ang="0">
                    <a:pos x="180" y="12"/>
                  </a:cxn>
                  <a:cxn ang="0">
                    <a:pos x="180" y="18"/>
                  </a:cxn>
                  <a:cxn ang="0">
                    <a:pos x="180" y="24"/>
                  </a:cxn>
                  <a:cxn ang="0">
                    <a:pos x="186" y="30"/>
                  </a:cxn>
                  <a:cxn ang="0">
                    <a:pos x="192" y="24"/>
                  </a:cxn>
                  <a:cxn ang="0">
                    <a:pos x="204" y="18"/>
                  </a:cxn>
                  <a:cxn ang="0">
                    <a:pos x="210" y="18"/>
                  </a:cxn>
                  <a:cxn ang="0">
                    <a:pos x="222" y="24"/>
                  </a:cxn>
                  <a:cxn ang="0">
                    <a:pos x="222" y="30"/>
                  </a:cxn>
                  <a:cxn ang="0">
                    <a:pos x="246" y="48"/>
                  </a:cxn>
                  <a:cxn ang="0">
                    <a:pos x="240" y="66"/>
                  </a:cxn>
                  <a:cxn ang="0">
                    <a:pos x="240" y="78"/>
                  </a:cxn>
                  <a:cxn ang="0">
                    <a:pos x="228" y="180"/>
                  </a:cxn>
                  <a:cxn ang="0">
                    <a:pos x="228" y="222"/>
                  </a:cxn>
                  <a:cxn ang="0">
                    <a:pos x="90" y="222"/>
                  </a:cxn>
                  <a:cxn ang="0">
                    <a:pos x="54" y="210"/>
                  </a:cxn>
                  <a:cxn ang="0">
                    <a:pos x="42" y="210"/>
                  </a:cxn>
                  <a:cxn ang="0">
                    <a:pos x="30" y="198"/>
                  </a:cxn>
                  <a:cxn ang="0">
                    <a:pos x="18" y="192"/>
                  </a:cxn>
                  <a:cxn ang="0">
                    <a:pos x="24" y="180"/>
                  </a:cxn>
                  <a:cxn ang="0">
                    <a:pos x="18" y="168"/>
                  </a:cxn>
                  <a:cxn ang="0">
                    <a:pos x="6" y="162"/>
                  </a:cxn>
                  <a:cxn ang="0">
                    <a:pos x="0" y="150"/>
                  </a:cxn>
                  <a:cxn ang="0">
                    <a:pos x="12" y="138"/>
                  </a:cxn>
                  <a:cxn ang="0">
                    <a:pos x="18" y="138"/>
                  </a:cxn>
                  <a:cxn ang="0">
                    <a:pos x="18" y="132"/>
                  </a:cxn>
                  <a:cxn ang="0">
                    <a:pos x="18" y="120"/>
                  </a:cxn>
                  <a:cxn ang="0">
                    <a:pos x="24" y="114"/>
                  </a:cxn>
                  <a:cxn ang="0">
                    <a:pos x="24" y="108"/>
                  </a:cxn>
                  <a:cxn ang="0">
                    <a:pos x="42" y="108"/>
                  </a:cxn>
                  <a:cxn ang="0">
                    <a:pos x="48" y="102"/>
                  </a:cxn>
                  <a:cxn ang="0">
                    <a:pos x="54" y="96"/>
                  </a:cxn>
                  <a:cxn ang="0">
                    <a:pos x="60" y="90"/>
                  </a:cxn>
                  <a:cxn ang="0">
                    <a:pos x="66" y="78"/>
                  </a:cxn>
                  <a:cxn ang="0">
                    <a:pos x="66" y="72"/>
                  </a:cxn>
                  <a:cxn ang="0">
                    <a:pos x="72" y="60"/>
                  </a:cxn>
                  <a:cxn ang="0">
                    <a:pos x="78" y="54"/>
                  </a:cxn>
                  <a:cxn ang="0">
                    <a:pos x="84" y="48"/>
                  </a:cxn>
                  <a:cxn ang="0">
                    <a:pos x="108" y="36"/>
                  </a:cxn>
                  <a:cxn ang="0">
                    <a:pos x="114" y="42"/>
                  </a:cxn>
                  <a:cxn ang="0">
                    <a:pos x="120" y="42"/>
                  </a:cxn>
                  <a:cxn ang="0">
                    <a:pos x="126" y="42"/>
                  </a:cxn>
                  <a:cxn ang="0">
                    <a:pos x="132" y="30"/>
                  </a:cxn>
                  <a:cxn ang="0">
                    <a:pos x="126" y="24"/>
                  </a:cxn>
                  <a:cxn ang="0">
                    <a:pos x="126" y="18"/>
                  </a:cxn>
                  <a:cxn ang="0">
                    <a:pos x="126" y="12"/>
                  </a:cxn>
                  <a:cxn ang="0">
                    <a:pos x="132" y="6"/>
                  </a:cxn>
                  <a:cxn ang="0">
                    <a:pos x="138" y="12"/>
                  </a:cxn>
                  <a:cxn ang="0">
                    <a:pos x="150" y="18"/>
                  </a:cxn>
                </a:cxnLst>
                <a:rect l="0" t="0" r="r" b="b"/>
                <a:pathLst>
                  <a:path w="246" h="222">
                    <a:moveTo>
                      <a:pt x="150" y="18"/>
                    </a:moveTo>
                    <a:lnTo>
                      <a:pt x="162" y="6"/>
                    </a:lnTo>
                    <a:lnTo>
                      <a:pt x="174" y="0"/>
                    </a:lnTo>
                    <a:lnTo>
                      <a:pt x="180" y="0"/>
                    </a:lnTo>
                    <a:lnTo>
                      <a:pt x="180" y="6"/>
                    </a:lnTo>
                    <a:lnTo>
                      <a:pt x="180" y="12"/>
                    </a:lnTo>
                    <a:lnTo>
                      <a:pt x="180" y="18"/>
                    </a:lnTo>
                    <a:lnTo>
                      <a:pt x="180" y="24"/>
                    </a:lnTo>
                    <a:lnTo>
                      <a:pt x="186" y="30"/>
                    </a:lnTo>
                    <a:lnTo>
                      <a:pt x="192" y="24"/>
                    </a:lnTo>
                    <a:lnTo>
                      <a:pt x="204" y="18"/>
                    </a:lnTo>
                    <a:lnTo>
                      <a:pt x="210" y="18"/>
                    </a:lnTo>
                    <a:lnTo>
                      <a:pt x="222" y="24"/>
                    </a:lnTo>
                    <a:lnTo>
                      <a:pt x="222" y="30"/>
                    </a:lnTo>
                    <a:lnTo>
                      <a:pt x="246" y="48"/>
                    </a:lnTo>
                    <a:lnTo>
                      <a:pt x="240" y="66"/>
                    </a:lnTo>
                    <a:lnTo>
                      <a:pt x="240" y="78"/>
                    </a:lnTo>
                    <a:lnTo>
                      <a:pt x="228" y="180"/>
                    </a:lnTo>
                    <a:lnTo>
                      <a:pt x="228" y="222"/>
                    </a:lnTo>
                    <a:lnTo>
                      <a:pt x="90" y="222"/>
                    </a:lnTo>
                    <a:lnTo>
                      <a:pt x="54" y="210"/>
                    </a:lnTo>
                    <a:lnTo>
                      <a:pt x="42" y="210"/>
                    </a:lnTo>
                    <a:lnTo>
                      <a:pt x="30" y="198"/>
                    </a:lnTo>
                    <a:lnTo>
                      <a:pt x="18" y="192"/>
                    </a:lnTo>
                    <a:lnTo>
                      <a:pt x="24" y="180"/>
                    </a:lnTo>
                    <a:lnTo>
                      <a:pt x="18" y="168"/>
                    </a:lnTo>
                    <a:lnTo>
                      <a:pt x="6" y="162"/>
                    </a:lnTo>
                    <a:lnTo>
                      <a:pt x="0" y="150"/>
                    </a:lnTo>
                    <a:lnTo>
                      <a:pt x="12" y="138"/>
                    </a:lnTo>
                    <a:lnTo>
                      <a:pt x="18" y="138"/>
                    </a:lnTo>
                    <a:lnTo>
                      <a:pt x="18" y="132"/>
                    </a:lnTo>
                    <a:lnTo>
                      <a:pt x="18" y="120"/>
                    </a:lnTo>
                    <a:lnTo>
                      <a:pt x="24" y="114"/>
                    </a:lnTo>
                    <a:lnTo>
                      <a:pt x="24" y="108"/>
                    </a:lnTo>
                    <a:lnTo>
                      <a:pt x="42" y="108"/>
                    </a:lnTo>
                    <a:lnTo>
                      <a:pt x="48" y="102"/>
                    </a:lnTo>
                    <a:lnTo>
                      <a:pt x="54" y="96"/>
                    </a:lnTo>
                    <a:lnTo>
                      <a:pt x="60" y="90"/>
                    </a:lnTo>
                    <a:lnTo>
                      <a:pt x="66" y="78"/>
                    </a:lnTo>
                    <a:lnTo>
                      <a:pt x="66" y="72"/>
                    </a:lnTo>
                    <a:lnTo>
                      <a:pt x="72" y="60"/>
                    </a:lnTo>
                    <a:lnTo>
                      <a:pt x="78" y="54"/>
                    </a:lnTo>
                    <a:lnTo>
                      <a:pt x="84" y="48"/>
                    </a:lnTo>
                    <a:lnTo>
                      <a:pt x="108" y="36"/>
                    </a:lnTo>
                    <a:lnTo>
                      <a:pt x="114" y="42"/>
                    </a:lnTo>
                    <a:lnTo>
                      <a:pt x="120" y="42"/>
                    </a:lnTo>
                    <a:lnTo>
                      <a:pt x="126" y="42"/>
                    </a:lnTo>
                    <a:lnTo>
                      <a:pt x="132" y="30"/>
                    </a:lnTo>
                    <a:lnTo>
                      <a:pt x="126" y="24"/>
                    </a:lnTo>
                    <a:lnTo>
                      <a:pt x="126" y="18"/>
                    </a:lnTo>
                    <a:lnTo>
                      <a:pt x="126" y="12"/>
                    </a:lnTo>
                    <a:lnTo>
                      <a:pt x="132" y="6"/>
                    </a:lnTo>
                    <a:lnTo>
                      <a:pt x="138" y="12"/>
                    </a:lnTo>
                    <a:lnTo>
                      <a:pt x="150" y="18"/>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32" name="Freeform 839">
                <a:extLst>
                  <a:ext uri="{FF2B5EF4-FFF2-40B4-BE49-F238E27FC236}">
                    <a16:creationId xmlns:a16="http://schemas.microsoft.com/office/drawing/2014/main" xmlns="" id="{A3029932-CC8F-6A47-84B2-EF20E2B61B69}"/>
                  </a:ext>
                </a:extLst>
              </p:cNvPr>
              <p:cNvSpPr>
                <a:spLocks/>
              </p:cNvSpPr>
              <p:nvPr/>
            </p:nvSpPr>
            <p:spPr bwMode="auto">
              <a:xfrm>
                <a:off x="8413067" y="5603084"/>
                <a:ext cx="286024" cy="334594"/>
              </a:xfrm>
              <a:custGeom>
                <a:avLst/>
                <a:gdLst/>
                <a:ahLst/>
                <a:cxnLst>
                  <a:cxn ang="0">
                    <a:pos x="36" y="300"/>
                  </a:cxn>
                  <a:cxn ang="0">
                    <a:pos x="6" y="162"/>
                  </a:cxn>
                  <a:cxn ang="0">
                    <a:pos x="30" y="150"/>
                  </a:cxn>
                  <a:cxn ang="0">
                    <a:pos x="42" y="144"/>
                  </a:cxn>
                  <a:cxn ang="0">
                    <a:pos x="48" y="126"/>
                  </a:cxn>
                  <a:cxn ang="0">
                    <a:pos x="48" y="108"/>
                  </a:cxn>
                  <a:cxn ang="0">
                    <a:pos x="54" y="96"/>
                  </a:cxn>
                  <a:cxn ang="0">
                    <a:pos x="72" y="96"/>
                  </a:cxn>
                  <a:cxn ang="0">
                    <a:pos x="84" y="96"/>
                  </a:cxn>
                  <a:cxn ang="0">
                    <a:pos x="102" y="90"/>
                  </a:cxn>
                  <a:cxn ang="0">
                    <a:pos x="102" y="78"/>
                  </a:cxn>
                  <a:cxn ang="0">
                    <a:pos x="90" y="60"/>
                  </a:cxn>
                  <a:cxn ang="0">
                    <a:pos x="90" y="12"/>
                  </a:cxn>
                  <a:cxn ang="0">
                    <a:pos x="96" y="0"/>
                  </a:cxn>
                  <a:cxn ang="0">
                    <a:pos x="108" y="0"/>
                  </a:cxn>
                  <a:cxn ang="0">
                    <a:pos x="150" y="30"/>
                  </a:cxn>
                  <a:cxn ang="0">
                    <a:pos x="258" y="120"/>
                  </a:cxn>
                  <a:cxn ang="0">
                    <a:pos x="300" y="222"/>
                  </a:cxn>
                  <a:cxn ang="0">
                    <a:pos x="258" y="318"/>
                  </a:cxn>
                  <a:cxn ang="0">
                    <a:pos x="240" y="348"/>
                  </a:cxn>
                  <a:cxn ang="0">
                    <a:pos x="222" y="348"/>
                  </a:cxn>
                  <a:cxn ang="0">
                    <a:pos x="210" y="360"/>
                  </a:cxn>
                  <a:cxn ang="0">
                    <a:pos x="192" y="372"/>
                  </a:cxn>
                  <a:cxn ang="0">
                    <a:pos x="180" y="366"/>
                  </a:cxn>
                  <a:cxn ang="0">
                    <a:pos x="174" y="354"/>
                  </a:cxn>
                  <a:cxn ang="0">
                    <a:pos x="150" y="354"/>
                  </a:cxn>
                  <a:cxn ang="0">
                    <a:pos x="120" y="336"/>
                  </a:cxn>
                  <a:cxn ang="0">
                    <a:pos x="108" y="324"/>
                  </a:cxn>
                  <a:cxn ang="0">
                    <a:pos x="96" y="324"/>
                  </a:cxn>
                  <a:cxn ang="0">
                    <a:pos x="90" y="336"/>
                  </a:cxn>
                  <a:cxn ang="0">
                    <a:pos x="84" y="348"/>
                  </a:cxn>
                  <a:cxn ang="0">
                    <a:pos x="66" y="354"/>
                  </a:cxn>
                  <a:cxn ang="0">
                    <a:pos x="36" y="354"/>
                  </a:cxn>
                  <a:cxn ang="0">
                    <a:pos x="24" y="330"/>
                  </a:cxn>
                  <a:cxn ang="0">
                    <a:pos x="24" y="306"/>
                  </a:cxn>
                </a:cxnLst>
                <a:rect l="0" t="0" r="r" b="b"/>
                <a:pathLst>
                  <a:path w="318" h="372">
                    <a:moveTo>
                      <a:pt x="24" y="294"/>
                    </a:moveTo>
                    <a:lnTo>
                      <a:pt x="36" y="300"/>
                    </a:lnTo>
                    <a:lnTo>
                      <a:pt x="0" y="192"/>
                    </a:lnTo>
                    <a:lnTo>
                      <a:pt x="6" y="162"/>
                    </a:lnTo>
                    <a:lnTo>
                      <a:pt x="12" y="156"/>
                    </a:lnTo>
                    <a:lnTo>
                      <a:pt x="30" y="150"/>
                    </a:lnTo>
                    <a:lnTo>
                      <a:pt x="36" y="150"/>
                    </a:lnTo>
                    <a:lnTo>
                      <a:pt x="42" y="144"/>
                    </a:lnTo>
                    <a:lnTo>
                      <a:pt x="48" y="132"/>
                    </a:lnTo>
                    <a:lnTo>
                      <a:pt x="48" y="126"/>
                    </a:lnTo>
                    <a:lnTo>
                      <a:pt x="48" y="120"/>
                    </a:lnTo>
                    <a:lnTo>
                      <a:pt x="48" y="108"/>
                    </a:lnTo>
                    <a:lnTo>
                      <a:pt x="48" y="102"/>
                    </a:lnTo>
                    <a:lnTo>
                      <a:pt x="54" y="96"/>
                    </a:lnTo>
                    <a:lnTo>
                      <a:pt x="60" y="90"/>
                    </a:lnTo>
                    <a:lnTo>
                      <a:pt x="72" y="96"/>
                    </a:lnTo>
                    <a:lnTo>
                      <a:pt x="78" y="96"/>
                    </a:lnTo>
                    <a:lnTo>
                      <a:pt x="84" y="96"/>
                    </a:lnTo>
                    <a:lnTo>
                      <a:pt x="96" y="96"/>
                    </a:lnTo>
                    <a:lnTo>
                      <a:pt x="102" y="90"/>
                    </a:lnTo>
                    <a:lnTo>
                      <a:pt x="102" y="84"/>
                    </a:lnTo>
                    <a:lnTo>
                      <a:pt x="102" y="78"/>
                    </a:lnTo>
                    <a:lnTo>
                      <a:pt x="96" y="66"/>
                    </a:lnTo>
                    <a:lnTo>
                      <a:pt x="90" y="60"/>
                    </a:lnTo>
                    <a:lnTo>
                      <a:pt x="90" y="36"/>
                    </a:lnTo>
                    <a:lnTo>
                      <a:pt x="90" y="12"/>
                    </a:lnTo>
                    <a:lnTo>
                      <a:pt x="90" y="6"/>
                    </a:lnTo>
                    <a:lnTo>
                      <a:pt x="96" y="0"/>
                    </a:lnTo>
                    <a:lnTo>
                      <a:pt x="102" y="0"/>
                    </a:lnTo>
                    <a:lnTo>
                      <a:pt x="108" y="0"/>
                    </a:lnTo>
                    <a:lnTo>
                      <a:pt x="114" y="0"/>
                    </a:lnTo>
                    <a:lnTo>
                      <a:pt x="150" y="30"/>
                    </a:lnTo>
                    <a:lnTo>
                      <a:pt x="186" y="60"/>
                    </a:lnTo>
                    <a:lnTo>
                      <a:pt x="258" y="120"/>
                    </a:lnTo>
                    <a:lnTo>
                      <a:pt x="318" y="186"/>
                    </a:lnTo>
                    <a:lnTo>
                      <a:pt x="300" y="222"/>
                    </a:lnTo>
                    <a:lnTo>
                      <a:pt x="258" y="312"/>
                    </a:lnTo>
                    <a:lnTo>
                      <a:pt x="258" y="318"/>
                    </a:lnTo>
                    <a:lnTo>
                      <a:pt x="246" y="342"/>
                    </a:lnTo>
                    <a:lnTo>
                      <a:pt x="240" y="348"/>
                    </a:lnTo>
                    <a:lnTo>
                      <a:pt x="228" y="348"/>
                    </a:lnTo>
                    <a:lnTo>
                      <a:pt x="222" y="348"/>
                    </a:lnTo>
                    <a:lnTo>
                      <a:pt x="216" y="354"/>
                    </a:lnTo>
                    <a:lnTo>
                      <a:pt x="210" y="360"/>
                    </a:lnTo>
                    <a:lnTo>
                      <a:pt x="204" y="366"/>
                    </a:lnTo>
                    <a:lnTo>
                      <a:pt x="192" y="372"/>
                    </a:lnTo>
                    <a:lnTo>
                      <a:pt x="186" y="372"/>
                    </a:lnTo>
                    <a:lnTo>
                      <a:pt x="180" y="366"/>
                    </a:lnTo>
                    <a:lnTo>
                      <a:pt x="180" y="360"/>
                    </a:lnTo>
                    <a:lnTo>
                      <a:pt x="174" y="354"/>
                    </a:lnTo>
                    <a:lnTo>
                      <a:pt x="168" y="354"/>
                    </a:lnTo>
                    <a:lnTo>
                      <a:pt x="150" y="354"/>
                    </a:lnTo>
                    <a:lnTo>
                      <a:pt x="126" y="342"/>
                    </a:lnTo>
                    <a:lnTo>
                      <a:pt x="120" y="336"/>
                    </a:lnTo>
                    <a:lnTo>
                      <a:pt x="114" y="330"/>
                    </a:lnTo>
                    <a:lnTo>
                      <a:pt x="108" y="324"/>
                    </a:lnTo>
                    <a:lnTo>
                      <a:pt x="102" y="324"/>
                    </a:lnTo>
                    <a:lnTo>
                      <a:pt x="96" y="324"/>
                    </a:lnTo>
                    <a:lnTo>
                      <a:pt x="90" y="330"/>
                    </a:lnTo>
                    <a:lnTo>
                      <a:pt x="90" y="336"/>
                    </a:lnTo>
                    <a:lnTo>
                      <a:pt x="90" y="342"/>
                    </a:lnTo>
                    <a:lnTo>
                      <a:pt x="84" y="348"/>
                    </a:lnTo>
                    <a:lnTo>
                      <a:pt x="78" y="348"/>
                    </a:lnTo>
                    <a:lnTo>
                      <a:pt x="66" y="354"/>
                    </a:lnTo>
                    <a:lnTo>
                      <a:pt x="54" y="366"/>
                    </a:lnTo>
                    <a:lnTo>
                      <a:pt x="36" y="354"/>
                    </a:lnTo>
                    <a:lnTo>
                      <a:pt x="30" y="342"/>
                    </a:lnTo>
                    <a:lnTo>
                      <a:pt x="24" y="330"/>
                    </a:lnTo>
                    <a:lnTo>
                      <a:pt x="24" y="324"/>
                    </a:lnTo>
                    <a:lnTo>
                      <a:pt x="24" y="306"/>
                    </a:lnTo>
                    <a:lnTo>
                      <a:pt x="24" y="294"/>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33" name="Freeform 845">
                <a:extLst>
                  <a:ext uri="{FF2B5EF4-FFF2-40B4-BE49-F238E27FC236}">
                    <a16:creationId xmlns:a16="http://schemas.microsoft.com/office/drawing/2014/main" xmlns="" id="{828DC13E-5607-AB46-922E-785EC3221F9E}"/>
                  </a:ext>
                </a:extLst>
              </p:cNvPr>
              <p:cNvSpPr>
                <a:spLocks/>
              </p:cNvSpPr>
              <p:nvPr/>
            </p:nvSpPr>
            <p:spPr bwMode="auto">
              <a:xfrm>
                <a:off x="8844802" y="5813554"/>
                <a:ext cx="232057" cy="215867"/>
              </a:xfrm>
              <a:custGeom>
                <a:avLst/>
                <a:gdLst/>
                <a:ahLst/>
                <a:cxnLst>
                  <a:cxn ang="0">
                    <a:pos x="138" y="234"/>
                  </a:cxn>
                  <a:cxn ang="0">
                    <a:pos x="138" y="222"/>
                  </a:cxn>
                  <a:cxn ang="0">
                    <a:pos x="150" y="216"/>
                  </a:cxn>
                  <a:cxn ang="0">
                    <a:pos x="156" y="204"/>
                  </a:cxn>
                  <a:cxn ang="0">
                    <a:pos x="162" y="198"/>
                  </a:cxn>
                  <a:cxn ang="0">
                    <a:pos x="174" y="204"/>
                  </a:cxn>
                  <a:cxn ang="0">
                    <a:pos x="192" y="204"/>
                  </a:cxn>
                  <a:cxn ang="0">
                    <a:pos x="204" y="210"/>
                  </a:cxn>
                  <a:cxn ang="0">
                    <a:pos x="222" y="210"/>
                  </a:cxn>
                  <a:cxn ang="0">
                    <a:pos x="228" y="198"/>
                  </a:cxn>
                  <a:cxn ang="0">
                    <a:pos x="240" y="186"/>
                  </a:cxn>
                  <a:cxn ang="0">
                    <a:pos x="246" y="198"/>
                  </a:cxn>
                  <a:cxn ang="0">
                    <a:pos x="252" y="204"/>
                  </a:cxn>
                  <a:cxn ang="0">
                    <a:pos x="258" y="192"/>
                  </a:cxn>
                  <a:cxn ang="0">
                    <a:pos x="246" y="174"/>
                  </a:cxn>
                  <a:cxn ang="0">
                    <a:pos x="246" y="156"/>
                  </a:cxn>
                  <a:cxn ang="0">
                    <a:pos x="234" y="138"/>
                  </a:cxn>
                  <a:cxn ang="0">
                    <a:pos x="222" y="126"/>
                  </a:cxn>
                  <a:cxn ang="0">
                    <a:pos x="210" y="126"/>
                  </a:cxn>
                  <a:cxn ang="0">
                    <a:pos x="204" y="138"/>
                  </a:cxn>
                  <a:cxn ang="0">
                    <a:pos x="210" y="150"/>
                  </a:cxn>
                  <a:cxn ang="0">
                    <a:pos x="204" y="156"/>
                  </a:cxn>
                  <a:cxn ang="0">
                    <a:pos x="186" y="156"/>
                  </a:cxn>
                  <a:cxn ang="0">
                    <a:pos x="174" y="138"/>
                  </a:cxn>
                  <a:cxn ang="0">
                    <a:pos x="168" y="102"/>
                  </a:cxn>
                  <a:cxn ang="0">
                    <a:pos x="180" y="84"/>
                  </a:cxn>
                  <a:cxn ang="0">
                    <a:pos x="198" y="84"/>
                  </a:cxn>
                  <a:cxn ang="0">
                    <a:pos x="192" y="72"/>
                  </a:cxn>
                  <a:cxn ang="0">
                    <a:pos x="180" y="54"/>
                  </a:cxn>
                  <a:cxn ang="0">
                    <a:pos x="180" y="36"/>
                  </a:cxn>
                  <a:cxn ang="0">
                    <a:pos x="174" y="24"/>
                  </a:cxn>
                  <a:cxn ang="0">
                    <a:pos x="162" y="18"/>
                  </a:cxn>
                  <a:cxn ang="0">
                    <a:pos x="144" y="6"/>
                  </a:cxn>
                  <a:cxn ang="0">
                    <a:pos x="132" y="0"/>
                  </a:cxn>
                  <a:cxn ang="0">
                    <a:pos x="90" y="60"/>
                  </a:cxn>
                  <a:cxn ang="0">
                    <a:pos x="72" y="78"/>
                  </a:cxn>
                  <a:cxn ang="0">
                    <a:pos x="60" y="78"/>
                  </a:cxn>
                  <a:cxn ang="0">
                    <a:pos x="54" y="96"/>
                  </a:cxn>
                  <a:cxn ang="0">
                    <a:pos x="54" y="114"/>
                  </a:cxn>
                  <a:cxn ang="0">
                    <a:pos x="42" y="120"/>
                  </a:cxn>
                  <a:cxn ang="0">
                    <a:pos x="18" y="132"/>
                  </a:cxn>
                  <a:cxn ang="0">
                    <a:pos x="0" y="204"/>
                  </a:cxn>
                  <a:cxn ang="0">
                    <a:pos x="144" y="240"/>
                  </a:cxn>
                </a:cxnLst>
                <a:rect l="0" t="0" r="r" b="b"/>
                <a:pathLst>
                  <a:path w="258" h="240">
                    <a:moveTo>
                      <a:pt x="144" y="240"/>
                    </a:moveTo>
                    <a:lnTo>
                      <a:pt x="138" y="234"/>
                    </a:lnTo>
                    <a:lnTo>
                      <a:pt x="138" y="228"/>
                    </a:lnTo>
                    <a:lnTo>
                      <a:pt x="138" y="222"/>
                    </a:lnTo>
                    <a:lnTo>
                      <a:pt x="144" y="216"/>
                    </a:lnTo>
                    <a:lnTo>
                      <a:pt x="150" y="216"/>
                    </a:lnTo>
                    <a:lnTo>
                      <a:pt x="156" y="210"/>
                    </a:lnTo>
                    <a:lnTo>
                      <a:pt x="156" y="204"/>
                    </a:lnTo>
                    <a:lnTo>
                      <a:pt x="156" y="198"/>
                    </a:lnTo>
                    <a:lnTo>
                      <a:pt x="162" y="198"/>
                    </a:lnTo>
                    <a:lnTo>
                      <a:pt x="168" y="204"/>
                    </a:lnTo>
                    <a:lnTo>
                      <a:pt x="174" y="204"/>
                    </a:lnTo>
                    <a:lnTo>
                      <a:pt x="186" y="198"/>
                    </a:lnTo>
                    <a:lnTo>
                      <a:pt x="192" y="204"/>
                    </a:lnTo>
                    <a:lnTo>
                      <a:pt x="198" y="210"/>
                    </a:lnTo>
                    <a:lnTo>
                      <a:pt x="204" y="210"/>
                    </a:lnTo>
                    <a:lnTo>
                      <a:pt x="216" y="210"/>
                    </a:lnTo>
                    <a:lnTo>
                      <a:pt x="222" y="210"/>
                    </a:lnTo>
                    <a:lnTo>
                      <a:pt x="228" y="204"/>
                    </a:lnTo>
                    <a:lnTo>
                      <a:pt x="228" y="198"/>
                    </a:lnTo>
                    <a:lnTo>
                      <a:pt x="234" y="192"/>
                    </a:lnTo>
                    <a:lnTo>
                      <a:pt x="240" y="186"/>
                    </a:lnTo>
                    <a:lnTo>
                      <a:pt x="240" y="192"/>
                    </a:lnTo>
                    <a:lnTo>
                      <a:pt x="246" y="198"/>
                    </a:lnTo>
                    <a:lnTo>
                      <a:pt x="246" y="204"/>
                    </a:lnTo>
                    <a:lnTo>
                      <a:pt x="252" y="204"/>
                    </a:lnTo>
                    <a:lnTo>
                      <a:pt x="258" y="204"/>
                    </a:lnTo>
                    <a:lnTo>
                      <a:pt x="258" y="192"/>
                    </a:lnTo>
                    <a:lnTo>
                      <a:pt x="252" y="180"/>
                    </a:lnTo>
                    <a:lnTo>
                      <a:pt x="246" y="174"/>
                    </a:lnTo>
                    <a:lnTo>
                      <a:pt x="246" y="168"/>
                    </a:lnTo>
                    <a:lnTo>
                      <a:pt x="246" y="156"/>
                    </a:lnTo>
                    <a:lnTo>
                      <a:pt x="240" y="144"/>
                    </a:lnTo>
                    <a:lnTo>
                      <a:pt x="234" y="138"/>
                    </a:lnTo>
                    <a:lnTo>
                      <a:pt x="228" y="132"/>
                    </a:lnTo>
                    <a:lnTo>
                      <a:pt x="222" y="126"/>
                    </a:lnTo>
                    <a:lnTo>
                      <a:pt x="216" y="126"/>
                    </a:lnTo>
                    <a:lnTo>
                      <a:pt x="210" y="126"/>
                    </a:lnTo>
                    <a:lnTo>
                      <a:pt x="210" y="132"/>
                    </a:lnTo>
                    <a:lnTo>
                      <a:pt x="204" y="138"/>
                    </a:lnTo>
                    <a:lnTo>
                      <a:pt x="204" y="144"/>
                    </a:lnTo>
                    <a:lnTo>
                      <a:pt x="210" y="150"/>
                    </a:lnTo>
                    <a:lnTo>
                      <a:pt x="210" y="156"/>
                    </a:lnTo>
                    <a:lnTo>
                      <a:pt x="204" y="156"/>
                    </a:lnTo>
                    <a:lnTo>
                      <a:pt x="198" y="162"/>
                    </a:lnTo>
                    <a:lnTo>
                      <a:pt x="186" y="156"/>
                    </a:lnTo>
                    <a:lnTo>
                      <a:pt x="180" y="150"/>
                    </a:lnTo>
                    <a:lnTo>
                      <a:pt x="174" y="138"/>
                    </a:lnTo>
                    <a:lnTo>
                      <a:pt x="174" y="132"/>
                    </a:lnTo>
                    <a:lnTo>
                      <a:pt x="168" y="102"/>
                    </a:lnTo>
                    <a:lnTo>
                      <a:pt x="168" y="90"/>
                    </a:lnTo>
                    <a:lnTo>
                      <a:pt x="180" y="84"/>
                    </a:lnTo>
                    <a:lnTo>
                      <a:pt x="186" y="84"/>
                    </a:lnTo>
                    <a:lnTo>
                      <a:pt x="198" y="84"/>
                    </a:lnTo>
                    <a:lnTo>
                      <a:pt x="198" y="78"/>
                    </a:lnTo>
                    <a:lnTo>
                      <a:pt x="192" y="72"/>
                    </a:lnTo>
                    <a:lnTo>
                      <a:pt x="186" y="60"/>
                    </a:lnTo>
                    <a:lnTo>
                      <a:pt x="180" y="54"/>
                    </a:lnTo>
                    <a:lnTo>
                      <a:pt x="180" y="48"/>
                    </a:lnTo>
                    <a:lnTo>
                      <a:pt x="180" y="36"/>
                    </a:lnTo>
                    <a:lnTo>
                      <a:pt x="180" y="30"/>
                    </a:lnTo>
                    <a:lnTo>
                      <a:pt x="174" y="24"/>
                    </a:lnTo>
                    <a:lnTo>
                      <a:pt x="168" y="18"/>
                    </a:lnTo>
                    <a:lnTo>
                      <a:pt x="162" y="18"/>
                    </a:lnTo>
                    <a:lnTo>
                      <a:pt x="150" y="12"/>
                    </a:lnTo>
                    <a:lnTo>
                      <a:pt x="144" y="6"/>
                    </a:lnTo>
                    <a:lnTo>
                      <a:pt x="138" y="0"/>
                    </a:lnTo>
                    <a:lnTo>
                      <a:pt x="132" y="0"/>
                    </a:lnTo>
                    <a:lnTo>
                      <a:pt x="126" y="0"/>
                    </a:lnTo>
                    <a:lnTo>
                      <a:pt x="90" y="60"/>
                    </a:lnTo>
                    <a:lnTo>
                      <a:pt x="84" y="72"/>
                    </a:lnTo>
                    <a:lnTo>
                      <a:pt x="72" y="78"/>
                    </a:lnTo>
                    <a:lnTo>
                      <a:pt x="66" y="78"/>
                    </a:lnTo>
                    <a:lnTo>
                      <a:pt x="60" y="78"/>
                    </a:lnTo>
                    <a:lnTo>
                      <a:pt x="54" y="90"/>
                    </a:lnTo>
                    <a:lnTo>
                      <a:pt x="54" y="96"/>
                    </a:lnTo>
                    <a:lnTo>
                      <a:pt x="54" y="102"/>
                    </a:lnTo>
                    <a:lnTo>
                      <a:pt x="54" y="114"/>
                    </a:lnTo>
                    <a:lnTo>
                      <a:pt x="48" y="120"/>
                    </a:lnTo>
                    <a:lnTo>
                      <a:pt x="42" y="120"/>
                    </a:lnTo>
                    <a:lnTo>
                      <a:pt x="30" y="126"/>
                    </a:lnTo>
                    <a:lnTo>
                      <a:pt x="18" y="132"/>
                    </a:lnTo>
                    <a:lnTo>
                      <a:pt x="12" y="144"/>
                    </a:lnTo>
                    <a:lnTo>
                      <a:pt x="0" y="204"/>
                    </a:lnTo>
                    <a:lnTo>
                      <a:pt x="0" y="228"/>
                    </a:lnTo>
                    <a:lnTo>
                      <a:pt x="144" y="24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34" name="Freeform 846">
                <a:extLst>
                  <a:ext uri="{FF2B5EF4-FFF2-40B4-BE49-F238E27FC236}">
                    <a16:creationId xmlns:a16="http://schemas.microsoft.com/office/drawing/2014/main" xmlns="" id="{E031CC13-857D-D94D-9895-67C4794CF9E5}"/>
                  </a:ext>
                </a:extLst>
              </p:cNvPr>
              <p:cNvSpPr>
                <a:spLocks/>
              </p:cNvSpPr>
              <p:nvPr/>
            </p:nvSpPr>
            <p:spPr bwMode="auto">
              <a:xfrm>
                <a:off x="7733087" y="5651654"/>
                <a:ext cx="356181" cy="232057"/>
              </a:xfrm>
              <a:custGeom>
                <a:avLst/>
                <a:gdLst/>
                <a:ahLst/>
                <a:cxnLst>
                  <a:cxn ang="0">
                    <a:pos x="6" y="42"/>
                  </a:cxn>
                  <a:cxn ang="0">
                    <a:pos x="12" y="36"/>
                  </a:cxn>
                  <a:cxn ang="0">
                    <a:pos x="30" y="36"/>
                  </a:cxn>
                  <a:cxn ang="0">
                    <a:pos x="42" y="54"/>
                  </a:cxn>
                  <a:cxn ang="0">
                    <a:pos x="54" y="66"/>
                  </a:cxn>
                  <a:cxn ang="0">
                    <a:pos x="72" y="72"/>
                  </a:cxn>
                  <a:cxn ang="0">
                    <a:pos x="90" y="66"/>
                  </a:cxn>
                  <a:cxn ang="0">
                    <a:pos x="114" y="60"/>
                  </a:cxn>
                  <a:cxn ang="0">
                    <a:pos x="138" y="54"/>
                  </a:cxn>
                  <a:cxn ang="0">
                    <a:pos x="150" y="54"/>
                  </a:cxn>
                  <a:cxn ang="0">
                    <a:pos x="156" y="60"/>
                  </a:cxn>
                  <a:cxn ang="0">
                    <a:pos x="156" y="72"/>
                  </a:cxn>
                  <a:cxn ang="0">
                    <a:pos x="150" y="90"/>
                  </a:cxn>
                  <a:cxn ang="0">
                    <a:pos x="150" y="102"/>
                  </a:cxn>
                  <a:cxn ang="0">
                    <a:pos x="162" y="114"/>
                  </a:cxn>
                  <a:cxn ang="0">
                    <a:pos x="180" y="108"/>
                  </a:cxn>
                  <a:cxn ang="0">
                    <a:pos x="192" y="102"/>
                  </a:cxn>
                  <a:cxn ang="0">
                    <a:pos x="204" y="84"/>
                  </a:cxn>
                  <a:cxn ang="0">
                    <a:pos x="204" y="66"/>
                  </a:cxn>
                  <a:cxn ang="0">
                    <a:pos x="180" y="36"/>
                  </a:cxn>
                  <a:cxn ang="0">
                    <a:pos x="192" y="18"/>
                  </a:cxn>
                  <a:cxn ang="0">
                    <a:pos x="198" y="0"/>
                  </a:cxn>
                  <a:cxn ang="0">
                    <a:pos x="210" y="0"/>
                  </a:cxn>
                  <a:cxn ang="0">
                    <a:pos x="210" y="18"/>
                  </a:cxn>
                  <a:cxn ang="0">
                    <a:pos x="222" y="30"/>
                  </a:cxn>
                  <a:cxn ang="0">
                    <a:pos x="234" y="42"/>
                  </a:cxn>
                  <a:cxn ang="0">
                    <a:pos x="258" y="48"/>
                  </a:cxn>
                  <a:cxn ang="0">
                    <a:pos x="276" y="36"/>
                  </a:cxn>
                  <a:cxn ang="0">
                    <a:pos x="288" y="24"/>
                  </a:cxn>
                  <a:cxn ang="0">
                    <a:pos x="324" y="24"/>
                  </a:cxn>
                  <a:cxn ang="0">
                    <a:pos x="342" y="42"/>
                  </a:cxn>
                  <a:cxn ang="0">
                    <a:pos x="366" y="54"/>
                  </a:cxn>
                  <a:cxn ang="0">
                    <a:pos x="366" y="78"/>
                  </a:cxn>
                  <a:cxn ang="0">
                    <a:pos x="366" y="108"/>
                  </a:cxn>
                  <a:cxn ang="0">
                    <a:pos x="366" y="126"/>
                  </a:cxn>
                  <a:cxn ang="0">
                    <a:pos x="384" y="138"/>
                  </a:cxn>
                  <a:cxn ang="0">
                    <a:pos x="396" y="144"/>
                  </a:cxn>
                  <a:cxn ang="0">
                    <a:pos x="390" y="156"/>
                  </a:cxn>
                  <a:cxn ang="0">
                    <a:pos x="366" y="174"/>
                  </a:cxn>
                  <a:cxn ang="0">
                    <a:pos x="348" y="180"/>
                  </a:cxn>
                  <a:cxn ang="0">
                    <a:pos x="336" y="180"/>
                  </a:cxn>
                  <a:cxn ang="0">
                    <a:pos x="324" y="192"/>
                  </a:cxn>
                  <a:cxn ang="0">
                    <a:pos x="318" y="210"/>
                  </a:cxn>
                  <a:cxn ang="0">
                    <a:pos x="306" y="234"/>
                  </a:cxn>
                  <a:cxn ang="0">
                    <a:pos x="294" y="234"/>
                  </a:cxn>
                  <a:cxn ang="0">
                    <a:pos x="276" y="234"/>
                  </a:cxn>
                  <a:cxn ang="0">
                    <a:pos x="180" y="252"/>
                  </a:cxn>
                  <a:cxn ang="0">
                    <a:pos x="108" y="252"/>
                  </a:cxn>
                  <a:cxn ang="0">
                    <a:pos x="102" y="222"/>
                  </a:cxn>
                  <a:cxn ang="0">
                    <a:pos x="108" y="204"/>
                  </a:cxn>
                  <a:cxn ang="0">
                    <a:pos x="102" y="174"/>
                  </a:cxn>
                  <a:cxn ang="0">
                    <a:pos x="102" y="162"/>
                  </a:cxn>
                  <a:cxn ang="0">
                    <a:pos x="90" y="150"/>
                  </a:cxn>
                  <a:cxn ang="0">
                    <a:pos x="78" y="156"/>
                  </a:cxn>
                  <a:cxn ang="0">
                    <a:pos x="30" y="102"/>
                  </a:cxn>
                  <a:cxn ang="0">
                    <a:pos x="0" y="54"/>
                  </a:cxn>
                </a:cxnLst>
                <a:rect l="0" t="0" r="r" b="b"/>
                <a:pathLst>
                  <a:path w="396" h="258">
                    <a:moveTo>
                      <a:pt x="0" y="54"/>
                    </a:moveTo>
                    <a:lnTo>
                      <a:pt x="6" y="42"/>
                    </a:lnTo>
                    <a:lnTo>
                      <a:pt x="6" y="36"/>
                    </a:lnTo>
                    <a:lnTo>
                      <a:pt x="12" y="36"/>
                    </a:lnTo>
                    <a:lnTo>
                      <a:pt x="18" y="30"/>
                    </a:lnTo>
                    <a:lnTo>
                      <a:pt x="30" y="36"/>
                    </a:lnTo>
                    <a:lnTo>
                      <a:pt x="36" y="42"/>
                    </a:lnTo>
                    <a:lnTo>
                      <a:pt x="42" y="54"/>
                    </a:lnTo>
                    <a:lnTo>
                      <a:pt x="48" y="60"/>
                    </a:lnTo>
                    <a:lnTo>
                      <a:pt x="54" y="66"/>
                    </a:lnTo>
                    <a:lnTo>
                      <a:pt x="60" y="72"/>
                    </a:lnTo>
                    <a:lnTo>
                      <a:pt x="72" y="72"/>
                    </a:lnTo>
                    <a:lnTo>
                      <a:pt x="84" y="72"/>
                    </a:lnTo>
                    <a:lnTo>
                      <a:pt x="90" y="66"/>
                    </a:lnTo>
                    <a:lnTo>
                      <a:pt x="102" y="60"/>
                    </a:lnTo>
                    <a:lnTo>
                      <a:pt x="114" y="60"/>
                    </a:lnTo>
                    <a:lnTo>
                      <a:pt x="126" y="60"/>
                    </a:lnTo>
                    <a:lnTo>
                      <a:pt x="138" y="54"/>
                    </a:lnTo>
                    <a:lnTo>
                      <a:pt x="144" y="54"/>
                    </a:lnTo>
                    <a:lnTo>
                      <a:pt x="150" y="54"/>
                    </a:lnTo>
                    <a:lnTo>
                      <a:pt x="156" y="54"/>
                    </a:lnTo>
                    <a:lnTo>
                      <a:pt x="156" y="60"/>
                    </a:lnTo>
                    <a:lnTo>
                      <a:pt x="156" y="66"/>
                    </a:lnTo>
                    <a:lnTo>
                      <a:pt x="156" y="72"/>
                    </a:lnTo>
                    <a:lnTo>
                      <a:pt x="156" y="78"/>
                    </a:lnTo>
                    <a:lnTo>
                      <a:pt x="150" y="90"/>
                    </a:lnTo>
                    <a:lnTo>
                      <a:pt x="144" y="96"/>
                    </a:lnTo>
                    <a:lnTo>
                      <a:pt x="150" y="102"/>
                    </a:lnTo>
                    <a:lnTo>
                      <a:pt x="156" y="108"/>
                    </a:lnTo>
                    <a:lnTo>
                      <a:pt x="162" y="114"/>
                    </a:lnTo>
                    <a:lnTo>
                      <a:pt x="168" y="114"/>
                    </a:lnTo>
                    <a:lnTo>
                      <a:pt x="180" y="108"/>
                    </a:lnTo>
                    <a:lnTo>
                      <a:pt x="186" y="108"/>
                    </a:lnTo>
                    <a:lnTo>
                      <a:pt x="192" y="102"/>
                    </a:lnTo>
                    <a:lnTo>
                      <a:pt x="198" y="96"/>
                    </a:lnTo>
                    <a:lnTo>
                      <a:pt x="204" y="84"/>
                    </a:lnTo>
                    <a:lnTo>
                      <a:pt x="204" y="72"/>
                    </a:lnTo>
                    <a:lnTo>
                      <a:pt x="204" y="66"/>
                    </a:lnTo>
                    <a:lnTo>
                      <a:pt x="186" y="48"/>
                    </a:lnTo>
                    <a:lnTo>
                      <a:pt x="180" y="36"/>
                    </a:lnTo>
                    <a:lnTo>
                      <a:pt x="186" y="24"/>
                    </a:lnTo>
                    <a:lnTo>
                      <a:pt x="192" y="18"/>
                    </a:lnTo>
                    <a:lnTo>
                      <a:pt x="192" y="6"/>
                    </a:lnTo>
                    <a:lnTo>
                      <a:pt x="198" y="0"/>
                    </a:lnTo>
                    <a:lnTo>
                      <a:pt x="204" y="0"/>
                    </a:lnTo>
                    <a:lnTo>
                      <a:pt x="210" y="0"/>
                    </a:lnTo>
                    <a:lnTo>
                      <a:pt x="210" y="6"/>
                    </a:lnTo>
                    <a:lnTo>
                      <a:pt x="210" y="18"/>
                    </a:lnTo>
                    <a:lnTo>
                      <a:pt x="216" y="24"/>
                    </a:lnTo>
                    <a:lnTo>
                      <a:pt x="222" y="30"/>
                    </a:lnTo>
                    <a:lnTo>
                      <a:pt x="228" y="36"/>
                    </a:lnTo>
                    <a:lnTo>
                      <a:pt x="234" y="42"/>
                    </a:lnTo>
                    <a:lnTo>
                      <a:pt x="252" y="48"/>
                    </a:lnTo>
                    <a:lnTo>
                      <a:pt x="258" y="48"/>
                    </a:lnTo>
                    <a:lnTo>
                      <a:pt x="270" y="48"/>
                    </a:lnTo>
                    <a:lnTo>
                      <a:pt x="276" y="36"/>
                    </a:lnTo>
                    <a:lnTo>
                      <a:pt x="282" y="30"/>
                    </a:lnTo>
                    <a:lnTo>
                      <a:pt x="288" y="24"/>
                    </a:lnTo>
                    <a:lnTo>
                      <a:pt x="312" y="24"/>
                    </a:lnTo>
                    <a:lnTo>
                      <a:pt x="324" y="24"/>
                    </a:lnTo>
                    <a:lnTo>
                      <a:pt x="336" y="30"/>
                    </a:lnTo>
                    <a:lnTo>
                      <a:pt x="342" y="42"/>
                    </a:lnTo>
                    <a:lnTo>
                      <a:pt x="354" y="48"/>
                    </a:lnTo>
                    <a:lnTo>
                      <a:pt x="366" y="54"/>
                    </a:lnTo>
                    <a:lnTo>
                      <a:pt x="378" y="60"/>
                    </a:lnTo>
                    <a:lnTo>
                      <a:pt x="366" y="78"/>
                    </a:lnTo>
                    <a:lnTo>
                      <a:pt x="366" y="96"/>
                    </a:lnTo>
                    <a:lnTo>
                      <a:pt x="366" y="108"/>
                    </a:lnTo>
                    <a:lnTo>
                      <a:pt x="366" y="120"/>
                    </a:lnTo>
                    <a:lnTo>
                      <a:pt x="366" y="126"/>
                    </a:lnTo>
                    <a:lnTo>
                      <a:pt x="372" y="132"/>
                    </a:lnTo>
                    <a:lnTo>
                      <a:pt x="384" y="138"/>
                    </a:lnTo>
                    <a:lnTo>
                      <a:pt x="390" y="138"/>
                    </a:lnTo>
                    <a:lnTo>
                      <a:pt x="396" y="144"/>
                    </a:lnTo>
                    <a:lnTo>
                      <a:pt x="396" y="150"/>
                    </a:lnTo>
                    <a:lnTo>
                      <a:pt x="390" y="156"/>
                    </a:lnTo>
                    <a:lnTo>
                      <a:pt x="384" y="162"/>
                    </a:lnTo>
                    <a:lnTo>
                      <a:pt x="366" y="174"/>
                    </a:lnTo>
                    <a:lnTo>
                      <a:pt x="360" y="180"/>
                    </a:lnTo>
                    <a:lnTo>
                      <a:pt x="348" y="180"/>
                    </a:lnTo>
                    <a:lnTo>
                      <a:pt x="342" y="180"/>
                    </a:lnTo>
                    <a:lnTo>
                      <a:pt x="336" y="180"/>
                    </a:lnTo>
                    <a:lnTo>
                      <a:pt x="324" y="186"/>
                    </a:lnTo>
                    <a:lnTo>
                      <a:pt x="324" y="192"/>
                    </a:lnTo>
                    <a:lnTo>
                      <a:pt x="318" y="198"/>
                    </a:lnTo>
                    <a:lnTo>
                      <a:pt x="318" y="210"/>
                    </a:lnTo>
                    <a:lnTo>
                      <a:pt x="312" y="222"/>
                    </a:lnTo>
                    <a:lnTo>
                      <a:pt x="306" y="234"/>
                    </a:lnTo>
                    <a:lnTo>
                      <a:pt x="300" y="234"/>
                    </a:lnTo>
                    <a:lnTo>
                      <a:pt x="294" y="234"/>
                    </a:lnTo>
                    <a:lnTo>
                      <a:pt x="282" y="234"/>
                    </a:lnTo>
                    <a:lnTo>
                      <a:pt x="276" y="234"/>
                    </a:lnTo>
                    <a:lnTo>
                      <a:pt x="258" y="252"/>
                    </a:lnTo>
                    <a:lnTo>
                      <a:pt x="180" y="252"/>
                    </a:lnTo>
                    <a:lnTo>
                      <a:pt x="114" y="258"/>
                    </a:lnTo>
                    <a:lnTo>
                      <a:pt x="108" y="252"/>
                    </a:lnTo>
                    <a:lnTo>
                      <a:pt x="102" y="234"/>
                    </a:lnTo>
                    <a:lnTo>
                      <a:pt x="102" y="222"/>
                    </a:lnTo>
                    <a:lnTo>
                      <a:pt x="108" y="216"/>
                    </a:lnTo>
                    <a:lnTo>
                      <a:pt x="108" y="204"/>
                    </a:lnTo>
                    <a:lnTo>
                      <a:pt x="102" y="180"/>
                    </a:lnTo>
                    <a:lnTo>
                      <a:pt x="102" y="174"/>
                    </a:lnTo>
                    <a:lnTo>
                      <a:pt x="102" y="168"/>
                    </a:lnTo>
                    <a:lnTo>
                      <a:pt x="102" y="162"/>
                    </a:lnTo>
                    <a:lnTo>
                      <a:pt x="96" y="156"/>
                    </a:lnTo>
                    <a:lnTo>
                      <a:pt x="90" y="150"/>
                    </a:lnTo>
                    <a:lnTo>
                      <a:pt x="84" y="150"/>
                    </a:lnTo>
                    <a:lnTo>
                      <a:pt x="78" y="156"/>
                    </a:lnTo>
                    <a:lnTo>
                      <a:pt x="66" y="162"/>
                    </a:lnTo>
                    <a:lnTo>
                      <a:pt x="30" y="102"/>
                    </a:lnTo>
                    <a:lnTo>
                      <a:pt x="12" y="72"/>
                    </a:lnTo>
                    <a:lnTo>
                      <a:pt x="0" y="54"/>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35" name="Freeform 849">
                <a:extLst>
                  <a:ext uri="{FF2B5EF4-FFF2-40B4-BE49-F238E27FC236}">
                    <a16:creationId xmlns:a16="http://schemas.microsoft.com/office/drawing/2014/main" xmlns="" id="{327AAE5F-3F9F-B34F-A263-1C1AF8649902}"/>
                  </a:ext>
                </a:extLst>
              </p:cNvPr>
              <p:cNvSpPr>
                <a:spLocks/>
              </p:cNvSpPr>
              <p:nvPr/>
            </p:nvSpPr>
            <p:spPr bwMode="auto">
              <a:xfrm>
                <a:off x="7830227" y="6212908"/>
                <a:ext cx="264437" cy="361577"/>
              </a:xfrm>
              <a:custGeom>
                <a:avLst/>
                <a:gdLst/>
                <a:ahLst/>
                <a:cxnLst>
                  <a:cxn ang="0">
                    <a:pos x="294" y="66"/>
                  </a:cxn>
                  <a:cxn ang="0">
                    <a:pos x="288" y="66"/>
                  </a:cxn>
                  <a:cxn ang="0">
                    <a:pos x="282" y="66"/>
                  </a:cxn>
                  <a:cxn ang="0">
                    <a:pos x="276" y="66"/>
                  </a:cxn>
                  <a:cxn ang="0">
                    <a:pos x="276" y="54"/>
                  </a:cxn>
                  <a:cxn ang="0">
                    <a:pos x="282" y="54"/>
                  </a:cxn>
                  <a:cxn ang="0">
                    <a:pos x="282" y="48"/>
                  </a:cxn>
                  <a:cxn ang="0">
                    <a:pos x="276" y="42"/>
                  </a:cxn>
                  <a:cxn ang="0">
                    <a:pos x="276" y="36"/>
                  </a:cxn>
                  <a:cxn ang="0">
                    <a:pos x="270" y="36"/>
                  </a:cxn>
                  <a:cxn ang="0">
                    <a:pos x="258" y="36"/>
                  </a:cxn>
                  <a:cxn ang="0">
                    <a:pos x="252" y="24"/>
                  </a:cxn>
                  <a:cxn ang="0">
                    <a:pos x="252" y="12"/>
                  </a:cxn>
                  <a:cxn ang="0">
                    <a:pos x="246" y="6"/>
                  </a:cxn>
                  <a:cxn ang="0">
                    <a:pos x="246" y="0"/>
                  </a:cxn>
                  <a:cxn ang="0">
                    <a:pos x="234" y="12"/>
                  </a:cxn>
                  <a:cxn ang="0">
                    <a:pos x="222" y="18"/>
                  </a:cxn>
                  <a:cxn ang="0">
                    <a:pos x="156" y="24"/>
                  </a:cxn>
                  <a:cxn ang="0">
                    <a:pos x="132" y="42"/>
                  </a:cxn>
                  <a:cxn ang="0">
                    <a:pos x="54" y="6"/>
                  </a:cxn>
                  <a:cxn ang="0">
                    <a:pos x="36" y="6"/>
                  </a:cxn>
                  <a:cxn ang="0">
                    <a:pos x="18" y="102"/>
                  </a:cxn>
                  <a:cxn ang="0">
                    <a:pos x="0" y="120"/>
                  </a:cxn>
                  <a:cxn ang="0">
                    <a:pos x="6" y="120"/>
                  </a:cxn>
                  <a:cxn ang="0">
                    <a:pos x="48" y="144"/>
                  </a:cxn>
                  <a:cxn ang="0">
                    <a:pos x="42" y="216"/>
                  </a:cxn>
                  <a:cxn ang="0">
                    <a:pos x="36" y="306"/>
                  </a:cxn>
                  <a:cxn ang="0">
                    <a:pos x="24" y="402"/>
                  </a:cxn>
                  <a:cxn ang="0">
                    <a:pos x="246" y="396"/>
                  </a:cxn>
                  <a:cxn ang="0">
                    <a:pos x="258" y="312"/>
                  </a:cxn>
                  <a:cxn ang="0">
                    <a:pos x="270" y="216"/>
                  </a:cxn>
                  <a:cxn ang="0">
                    <a:pos x="288" y="120"/>
                  </a:cxn>
                  <a:cxn ang="0">
                    <a:pos x="294" y="66"/>
                  </a:cxn>
                </a:cxnLst>
                <a:rect l="0" t="0" r="r" b="b"/>
                <a:pathLst>
                  <a:path w="294" h="402">
                    <a:moveTo>
                      <a:pt x="294" y="66"/>
                    </a:moveTo>
                    <a:lnTo>
                      <a:pt x="288" y="66"/>
                    </a:lnTo>
                    <a:lnTo>
                      <a:pt x="282" y="66"/>
                    </a:lnTo>
                    <a:lnTo>
                      <a:pt x="276" y="66"/>
                    </a:lnTo>
                    <a:lnTo>
                      <a:pt x="276" y="54"/>
                    </a:lnTo>
                    <a:lnTo>
                      <a:pt x="282" y="54"/>
                    </a:lnTo>
                    <a:lnTo>
                      <a:pt x="282" y="48"/>
                    </a:lnTo>
                    <a:lnTo>
                      <a:pt x="276" y="42"/>
                    </a:lnTo>
                    <a:lnTo>
                      <a:pt x="276" y="36"/>
                    </a:lnTo>
                    <a:lnTo>
                      <a:pt x="270" y="36"/>
                    </a:lnTo>
                    <a:lnTo>
                      <a:pt x="258" y="36"/>
                    </a:lnTo>
                    <a:lnTo>
                      <a:pt x="252" y="24"/>
                    </a:lnTo>
                    <a:lnTo>
                      <a:pt x="252" y="12"/>
                    </a:lnTo>
                    <a:lnTo>
                      <a:pt x="246" y="6"/>
                    </a:lnTo>
                    <a:lnTo>
                      <a:pt x="246" y="0"/>
                    </a:lnTo>
                    <a:lnTo>
                      <a:pt x="234" y="12"/>
                    </a:lnTo>
                    <a:lnTo>
                      <a:pt x="222" y="18"/>
                    </a:lnTo>
                    <a:lnTo>
                      <a:pt x="156" y="24"/>
                    </a:lnTo>
                    <a:lnTo>
                      <a:pt x="132" y="42"/>
                    </a:lnTo>
                    <a:lnTo>
                      <a:pt x="54" y="6"/>
                    </a:lnTo>
                    <a:lnTo>
                      <a:pt x="36" y="6"/>
                    </a:lnTo>
                    <a:lnTo>
                      <a:pt x="18" y="102"/>
                    </a:lnTo>
                    <a:lnTo>
                      <a:pt x="0" y="120"/>
                    </a:lnTo>
                    <a:lnTo>
                      <a:pt x="6" y="120"/>
                    </a:lnTo>
                    <a:lnTo>
                      <a:pt x="48" y="144"/>
                    </a:lnTo>
                    <a:lnTo>
                      <a:pt x="42" y="216"/>
                    </a:lnTo>
                    <a:lnTo>
                      <a:pt x="36" y="306"/>
                    </a:lnTo>
                    <a:lnTo>
                      <a:pt x="24" y="402"/>
                    </a:lnTo>
                    <a:lnTo>
                      <a:pt x="246" y="396"/>
                    </a:lnTo>
                    <a:lnTo>
                      <a:pt x="258" y="312"/>
                    </a:lnTo>
                    <a:lnTo>
                      <a:pt x="270" y="216"/>
                    </a:lnTo>
                    <a:lnTo>
                      <a:pt x="288" y="120"/>
                    </a:lnTo>
                    <a:lnTo>
                      <a:pt x="294" y="66"/>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36" name="Freeform 856">
                <a:extLst>
                  <a:ext uri="{FF2B5EF4-FFF2-40B4-BE49-F238E27FC236}">
                    <a16:creationId xmlns:a16="http://schemas.microsoft.com/office/drawing/2014/main" xmlns="" id="{907F54C3-BD9D-2D49-AAB4-06C6D4863C98}"/>
                  </a:ext>
                </a:extLst>
              </p:cNvPr>
              <p:cNvSpPr>
                <a:spLocks/>
              </p:cNvSpPr>
              <p:nvPr/>
            </p:nvSpPr>
            <p:spPr bwMode="auto">
              <a:xfrm>
                <a:off x="8418464" y="6191322"/>
                <a:ext cx="307611" cy="286024"/>
              </a:xfrm>
              <a:custGeom>
                <a:avLst/>
                <a:gdLst/>
                <a:ahLst/>
                <a:cxnLst>
                  <a:cxn ang="0">
                    <a:pos x="252" y="240"/>
                  </a:cxn>
                  <a:cxn ang="0">
                    <a:pos x="162" y="318"/>
                  </a:cxn>
                  <a:cxn ang="0">
                    <a:pos x="168" y="294"/>
                  </a:cxn>
                  <a:cxn ang="0">
                    <a:pos x="54" y="276"/>
                  </a:cxn>
                  <a:cxn ang="0">
                    <a:pos x="36" y="234"/>
                  </a:cxn>
                  <a:cxn ang="0">
                    <a:pos x="0" y="144"/>
                  </a:cxn>
                  <a:cxn ang="0">
                    <a:pos x="36" y="30"/>
                  </a:cxn>
                  <a:cxn ang="0">
                    <a:pos x="36" y="18"/>
                  </a:cxn>
                  <a:cxn ang="0">
                    <a:pos x="42" y="12"/>
                  </a:cxn>
                  <a:cxn ang="0">
                    <a:pos x="54" y="6"/>
                  </a:cxn>
                  <a:cxn ang="0">
                    <a:pos x="60" y="6"/>
                  </a:cxn>
                  <a:cxn ang="0">
                    <a:pos x="66" y="6"/>
                  </a:cxn>
                  <a:cxn ang="0">
                    <a:pos x="72" y="12"/>
                  </a:cxn>
                  <a:cxn ang="0">
                    <a:pos x="78" y="12"/>
                  </a:cxn>
                  <a:cxn ang="0">
                    <a:pos x="90" y="12"/>
                  </a:cxn>
                  <a:cxn ang="0">
                    <a:pos x="96" y="0"/>
                  </a:cxn>
                  <a:cxn ang="0">
                    <a:pos x="102" y="0"/>
                  </a:cxn>
                  <a:cxn ang="0">
                    <a:pos x="108" y="0"/>
                  </a:cxn>
                  <a:cxn ang="0">
                    <a:pos x="114" y="0"/>
                  </a:cxn>
                  <a:cxn ang="0">
                    <a:pos x="120" y="6"/>
                  </a:cxn>
                  <a:cxn ang="0">
                    <a:pos x="126" y="18"/>
                  </a:cxn>
                  <a:cxn ang="0">
                    <a:pos x="126" y="30"/>
                  </a:cxn>
                  <a:cxn ang="0">
                    <a:pos x="132" y="36"/>
                  </a:cxn>
                  <a:cxn ang="0">
                    <a:pos x="138" y="36"/>
                  </a:cxn>
                  <a:cxn ang="0">
                    <a:pos x="150" y="36"/>
                  </a:cxn>
                  <a:cxn ang="0">
                    <a:pos x="156" y="30"/>
                  </a:cxn>
                  <a:cxn ang="0">
                    <a:pos x="162" y="18"/>
                  </a:cxn>
                  <a:cxn ang="0">
                    <a:pos x="168" y="18"/>
                  </a:cxn>
                  <a:cxn ang="0">
                    <a:pos x="240" y="84"/>
                  </a:cxn>
                  <a:cxn ang="0">
                    <a:pos x="252" y="78"/>
                  </a:cxn>
                  <a:cxn ang="0">
                    <a:pos x="264" y="72"/>
                  </a:cxn>
                  <a:cxn ang="0">
                    <a:pos x="276" y="66"/>
                  </a:cxn>
                  <a:cxn ang="0">
                    <a:pos x="294" y="84"/>
                  </a:cxn>
                  <a:cxn ang="0">
                    <a:pos x="342" y="96"/>
                  </a:cxn>
                  <a:cxn ang="0">
                    <a:pos x="324" y="144"/>
                  </a:cxn>
                  <a:cxn ang="0">
                    <a:pos x="312" y="192"/>
                  </a:cxn>
                  <a:cxn ang="0">
                    <a:pos x="300" y="192"/>
                  </a:cxn>
                  <a:cxn ang="0">
                    <a:pos x="294" y="192"/>
                  </a:cxn>
                  <a:cxn ang="0">
                    <a:pos x="288" y="192"/>
                  </a:cxn>
                  <a:cxn ang="0">
                    <a:pos x="282" y="198"/>
                  </a:cxn>
                  <a:cxn ang="0">
                    <a:pos x="288" y="204"/>
                  </a:cxn>
                  <a:cxn ang="0">
                    <a:pos x="288" y="210"/>
                  </a:cxn>
                  <a:cxn ang="0">
                    <a:pos x="288" y="216"/>
                  </a:cxn>
                  <a:cxn ang="0">
                    <a:pos x="282" y="216"/>
                  </a:cxn>
                  <a:cxn ang="0">
                    <a:pos x="270" y="222"/>
                  </a:cxn>
                  <a:cxn ang="0">
                    <a:pos x="258" y="228"/>
                  </a:cxn>
                  <a:cxn ang="0">
                    <a:pos x="252" y="228"/>
                  </a:cxn>
                  <a:cxn ang="0">
                    <a:pos x="246" y="228"/>
                  </a:cxn>
                  <a:cxn ang="0">
                    <a:pos x="246" y="234"/>
                  </a:cxn>
                  <a:cxn ang="0">
                    <a:pos x="252" y="240"/>
                  </a:cxn>
                </a:cxnLst>
                <a:rect l="0" t="0" r="r" b="b"/>
                <a:pathLst>
                  <a:path w="342" h="318">
                    <a:moveTo>
                      <a:pt x="252" y="240"/>
                    </a:moveTo>
                    <a:lnTo>
                      <a:pt x="162" y="318"/>
                    </a:lnTo>
                    <a:lnTo>
                      <a:pt x="168" y="294"/>
                    </a:lnTo>
                    <a:lnTo>
                      <a:pt x="54" y="276"/>
                    </a:lnTo>
                    <a:lnTo>
                      <a:pt x="36" y="234"/>
                    </a:lnTo>
                    <a:lnTo>
                      <a:pt x="0" y="144"/>
                    </a:lnTo>
                    <a:lnTo>
                      <a:pt x="36" y="30"/>
                    </a:lnTo>
                    <a:lnTo>
                      <a:pt x="36" y="18"/>
                    </a:lnTo>
                    <a:lnTo>
                      <a:pt x="42" y="12"/>
                    </a:lnTo>
                    <a:lnTo>
                      <a:pt x="54" y="6"/>
                    </a:lnTo>
                    <a:lnTo>
                      <a:pt x="60" y="6"/>
                    </a:lnTo>
                    <a:lnTo>
                      <a:pt x="66" y="6"/>
                    </a:lnTo>
                    <a:lnTo>
                      <a:pt x="72" y="12"/>
                    </a:lnTo>
                    <a:lnTo>
                      <a:pt x="78" y="12"/>
                    </a:lnTo>
                    <a:lnTo>
                      <a:pt x="90" y="12"/>
                    </a:lnTo>
                    <a:lnTo>
                      <a:pt x="96" y="0"/>
                    </a:lnTo>
                    <a:lnTo>
                      <a:pt x="102" y="0"/>
                    </a:lnTo>
                    <a:lnTo>
                      <a:pt x="108" y="0"/>
                    </a:lnTo>
                    <a:lnTo>
                      <a:pt x="114" y="0"/>
                    </a:lnTo>
                    <a:lnTo>
                      <a:pt x="120" y="6"/>
                    </a:lnTo>
                    <a:lnTo>
                      <a:pt x="126" y="18"/>
                    </a:lnTo>
                    <a:lnTo>
                      <a:pt x="126" y="30"/>
                    </a:lnTo>
                    <a:lnTo>
                      <a:pt x="132" y="36"/>
                    </a:lnTo>
                    <a:lnTo>
                      <a:pt x="138" y="36"/>
                    </a:lnTo>
                    <a:lnTo>
                      <a:pt x="150" y="36"/>
                    </a:lnTo>
                    <a:lnTo>
                      <a:pt x="156" y="30"/>
                    </a:lnTo>
                    <a:lnTo>
                      <a:pt x="162" y="18"/>
                    </a:lnTo>
                    <a:lnTo>
                      <a:pt x="168" y="18"/>
                    </a:lnTo>
                    <a:lnTo>
                      <a:pt x="240" y="84"/>
                    </a:lnTo>
                    <a:lnTo>
                      <a:pt x="252" y="78"/>
                    </a:lnTo>
                    <a:lnTo>
                      <a:pt x="264" y="72"/>
                    </a:lnTo>
                    <a:lnTo>
                      <a:pt x="276" y="66"/>
                    </a:lnTo>
                    <a:lnTo>
                      <a:pt x="294" y="84"/>
                    </a:lnTo>
                    <a:lnTo>
                      <a:pt x="342" y="96"/>
                    </a:lnTo>
                    <a:lnTo>
                      <a:pt x="324" y="144"/>
                    </a:lnTo>
                    <a:lnTo>
                      <a:pt x="312" y="192"/>
                    </a:lnTo>
                    <a:lnTo>
                      <a:pt x="300" y="192"/>
                    </a:lnTo>
                    <a:lnTo>
                      <a:pt x="294" y="192"/>
                    </a:lnTo>
                    <a:lnTo>
                      <a:pt x="288" y="192"/>
                    </a:lnTo>
                    <a:lnTo>
                      <a:pt x="282" y="198"/>
                    </a:lnTo>
                    <a:lnTo>
                      <a:pt x="288" y="204"/>
                    </a:lnTo>
                    <a:lnTo>
                      <a:pt x="288" y="210"/>
                    </a:lnTo>
                    <a:lnTo>
                      <a:pt x="288" y="216"/>
                    </a:lnTo>
                    <a:lnTo>
                      <a:pt x="282" y="216"/>
                    </a:lnTo>
                    <a:lnTo>
                      <a:pt x="270" y="222"/>
                    </a:lnTo>
                    <a:lnTo>
                      <a:pt x="258" y="228"/>
                    </a:lnTo>
                    <a:lnTo>
                      <a:pt x="252" y="228"/>
                    </a:lnTo>
                    <a:lnTo>
                      <a:pt x="246" y="228"/>
                    </a:lnTo>
                    <a:lnTo>
                      <a:pt x="246" y="234"/>
                    </a:lnTo>
                    <a:lnTo>
                      <a:pt x="252" y="24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37" name="Freeform 869">
                <a:extLst>
                  <a:ext uri="{FF2B5EF4-FFF2-40B4-BE49-F238E27FC236}">
                    <a16:creationId xmlns:a16="http://schemas.microsoft.com/office/drawing/2014/main" xmlns="" id="{7FBE4A50-2187-FA4F-A39E-400A0668063A}"/>
                  </a:ext>
                </a:extLst>
              </p:cNvPr>
              <p:cNvSpPr>
                <a:spLocks/>
              </p:cNvSpPr>
              <p:nvPr/>
            </p:nvSpPr>
            <p:spPr bwMode="auto">
              <a:xfrm>
                <a:off x="7376906" y="6024024"/>
                <a:ext cx="205074" cy="307611"/>
              </a:xfrm>
              <a:custGeom>
                <a:avLst/>
                <a:gdLst/>
                <a:ahLst/>
                <a:cxnLst>
                  <a:cxn ang="0">
                    <a:pos x="222" y="222"/>
                  </a:cxn>
                  <a:cxn ang="0">
                    <a:pos x="210" y="246"/>
                  </a:cxn>
                  <a:cxn ang="0">
                    <a:pos x="216" y="270"/>
                  </a:cxn>
                  <a:cxn ang="0">
                    <a:pos x="210" y="282"/>
                  </a:cxn>
                  <a:cxn ang="0">
                    <a:pos x="204" y="306"/>
                  </a:cxn>
                  <a:cxn ang="0">
                    <a:pos x="210" y="318"/>
                  </a:cxn>
                  <a:cxn ang="0">
                    <a:pos x="198" y="342"/>
                  </a:cxn>
                  <a:cxn ang="0">
                    <a:pos x="186" y="330"/>
                  </a:cxn>
                  <a:cxn ang="0">
                    <a:pos x="162" y="300"/>
                  </a:cxn>
                  <a:cxn ang="0">
                    <a:pos x="144" y="282"/>
                  </a:cxn>
                  <a:cxn ang="0">
                    <a:pos x="114" y="282"/>
                  </a:cxn>
                  <a:cxn ang="0">
                    <a:pos x="78" y="288"/>
                  </a:cxn>
                  <a:cxn ang="0">
                    <a:pos x="66" y="300"/>
                  </a:cxn>
                  <a:cxn ang="0">
                    <a:pos x="48" y="306"/>
                  </a:cxn>
                  <a:cxn ang="0">
                    <a:pos x="0" y="270"/>
                  </a:cxn>
                  <a:cxn ang="0">
                    <a:pos x="30" y="276"/>
                  </a:cxn>
                  <a:cxn ang="0">
                    <a:pos x="60" y="270"/>
                  </a:cxn>
                  <a:cxn ang="0">
                    <a:pos x="72" y="252"/>
                  </a:cxn>
                  <a:cxn ang="0">
                    <a:pos x="78" y="228"/>
                  </a:cxn>
                  <a:cxn ang="0">
                    <a:pos x="84" y="198"/>
                  </a:cxn>
                  <a:cxn ang="0">
                    <a:pos x="72" y="168"/>
                  </a:cxn>
                  <a:cxn ang="0">
                    <a:pos x="42" y="132"/>
                  </a:cxn>
                  <a:cxn ang="0">
                    <a:pos x="30" y="108"/>
                  </a:cxn>
                  <a:cxn ang="0">
                    <a:pos x="36" y="84"/>
                  </a:cxn>
                  <a:cxn ang="0">
                    <a:pos x="48" y="54"/>
                  </a:cxn>
                  <a:cxn ang="0">
                    <a:pos x="54" y="30"/>
                  </a:cxn>
                  <a:cxn ang="0">
                    <a:pos x="72" y="12"/>
                  </a:cxn>
                  <a:cxn ang="0">
                    <a:pos x="90" y="0"/>
                  </a:cxn>
                  <a:cxn ang="0">
                    <a:pos x="108" y="6"/>
                  </a:cxn>
                  <a:cxn ang="0">
                    <a:pos x="114" y="12"/>
                  </a:cxn>
                  <a:cxn ang="0">
                    <a:pos x="126" y="18"/>
                  </a:cxn>
                  <a:cxn ang="0">
                    <a:pos x="138" y="24"/>
                  </a:cxn>
                  <a:cxn ang="0">
                    <a:pos x="156" y="24"/>
                  </a:cxn>
                  <a:cxn ang="0">
                    <a:pos x="168" y="42"/>
                  </a:cxn>
                  <a:cxn ang="0">
                    <a:pos x="162" y="60"/>
                  </a:cxn>
                  <a:cxn ang="0">
                    <a:pos x="174" y="84"/>
                  </a:cxn>
                  <a:cxn ang="0">
                    <a:pos x="204" y="102"/>
                  </a:cxn>
                  <a:cxn ang="0">
                    <a:pos x="216" y="138"/>
                  </a:cxn>
                  <a:cxn ang="0">
                    <a:pos x="228" y="162"/>
                  </a:cxn>
                  <a:cxn ang="0">
                    <a:pos x="216" y="168"/>
                  </a:cxn>
                  <a:cxn ang="0">
                    <a:pos x="216" y="186"/>
                  </a:cxn>
                  <a:cxn ang="0">
                    <a:pos x="228" y="198"/>
                  </a:cxn>
                  <a:cxn ang="0">
                    <a:pos x="228" y="210"/>
                  </a:cxn>
                </a:cxnLst>
                <a:rect l="0" t="0" r="r" b="b"/>
                <a:pathLst>
                  <a:path w="228" h="342">
                    <a:moveTo>
                      <a:pt x="228" y="216"/>
                    </a:moveTo>
                    <a:lnTo>
                      <a:pt x="222" y="222"/>
                    </a:lnTo>
                    <a:lnTo>
                      <a:pt x="216" y="234"/>
                    </a:lnTo>
                    <a:lnTo>
                      <a:pt x="210" y="246"/>
                    </a:lnTo>
                    <a:lnTo>
                      <a:pt x="210" y="252"/>
                    </a:lnTo>
                    <a:lnTo>
                      <a:pt x="216" y="270"/>
                    </a:lnTo>
                    <a:lnTo>
                      <a:pt x="216" y="276"/>
                    </a:lnTo>
                    <a:lnTo>
                      <a:pt x="210" y="282"/>
                    </a:lnTo>
                    <a:lnTo>
                      <a:pt x="204" y="294"/>
                    </a:lnTo>
                    <a:lnTo>
                      <a:pt x="204" y="306"/>
                    </a:lnTo>
                    <a:lnTo>
                      <a:pt x="210" y="312"/>
                    </a:lnTo>
                    <a:lnTo>
                      <a:pt x="210" y="318"/>
                    </a:lnTo>
                    <a:lnTo>
                      <a:pt x="216" y="330"/>
                    </a:lnTo>
                    <a:lnTo>
                      <a:pt x="198" y="342"/>
                    </a:lnTo>
                    <a:lnTo>
                      <a:pt x="192" y="336"/>
                    </a:lnTo>
                    <a:lnTo>
                      <a:pt x="186" y="330"/>
                    </a:lnTo>
                    <a:lnTo>
                      <a:pt x="174" y="312"/>
                    </a:lnTo>
                    <a:lnTo>
                      <a:pt x="162" y="300"/>
                    </a:lnTo>
                    <a:lnTo>
                      <a:pt x="150" y="288"/>
                    </a:lnTo>
                    <a:lnTo>
                      <a:pt x="144" y="282"/>
                    </a:lnTo>
                    <a:lnTo>
                      <a:pt x="138" y="282"/>
                    </a:lnTo>
                    <a:lnTo>
                      <a:pt x="114" y="282"/>
                    </a:lnTo>
                    <a:lnTo>
                      <a:pt x="96" y="282"/>
                    </a:lnTo>
                    <a:lnTo>
                      <a:pt x="78" y="288"/>
                    </a:lnTo>
                    <a:lnTo>
                      <a:pt x="72" y="294"/>
                    </a:lnTo>
                    <a:lnTo>
                      <a:pt x="66" y="300"/>
                    </a:lnTo>
                    <a:lnTo>
                      <a:pt x="54" y="306"/>
                    </a:lnTo>
                    <a:lnTo>
                      <a:pt x="48" y="306"/>
                    </a:lnTo>
                    <a:lnTo>
                      <a:pt x="24" y="306"/>
                    </a:lnTo>
                    <a:lnTo>
                      <a:pt x="0" y="270"/>
                    </a:lnTo>
                    <a:lnTo>
                      <a:pt x="12" y="270"/>
                    </a:lnTo>
                    <a:lnTo>
                      <a:pt x="30" y="276"/>
                    </a:lnTo>
                    <a:lnTo>
                      <a:pt x="48" y="276"/>
                    </a:lnTo>
                    <a:lnTo>
                      <a:pt x="60" y="270"/>
                    </a:lnTo>
                    <a:lnTo>
                      <a:pt x="66" y="264"/>
                    </a:lnTo>
                    <a:lnTo>
                      <a:pt x="72" y="252"/>
                    </a:lnTo>
                    <a:lnTo>
                      <a:pt x="78" y="240"/>
                    </a:lnTo>
                    <a:lnTo>
                      <a:pt x="78" y="228"/>
                    </a:lnTo>
                    <a:lnTo>
                      <a:pt x="84" y="210"/>
                    </a:lnTo>
                    <a:lnTo>
                      <a:pt x="84" y="198"/>
                    </a:lnTo>
                    <a:lnTo>
                      <a:pt x="84" y="186"/>
                    </a:lnTo>
                    <a:lnTo>
                      <a:pt x="72" y="168"/>
                    </a:lnTo>
                    <a:lnTo>
                      <a:pt x="54" y="156"/>
                    </a:lnTo>
                    <a:lnTo>
                      <a:pt x="42" y="132"/>
                    </a:lnTo>
                    <a:lnTo>
                      <a:pt x="36" y="120"/>
                    </a:lnTo>
                    <a:lnTo>
                      <a:pt x="30" y="108"/>
                    </a:lnTo>
                    <a:lnTo>
                      <a:pt x="30" y="96"/>
                    </a:lnTo>
                    <a:lnTo>
                      <a:pt x="36" y="84"/>
                    </a:lnTo>
                    <a:lnTo>
                      <a:pt x="42" y="72"/>
                    </a:lnTo>
                    <a:lnTo>
                      <a:pt x="48" y="54"/>
                    </a:lnTo>
                    <a:lnTo>
                      <a:pt x="54" y="42"/>
                    </a:lnTo>
                    <a:lnTo>
                      <a:pt x="54" y="30"/>
                    </a:lnTo>
                    <a:lnTo>
                      <a:pt x="60" y="18"/>
                    </a:lnTo>
                    <a:lnTo>
                      <a:pt x="72" y="12"/>
                    </a:lnTo>
                    <a:lnTo>
                      <a:pt x="84" y="0"/>
                    </a:lnTo>
                    <a:lnTo>
                      <a:pt x="90" y="0"/>
                    </a:lnTo>
                    <a:lnTo>
                      <a:pt x="96" y="0"/>
                    </a:lnTo>
                    <a:lnTo>
                      <a:pt x="108" y="6"/>
                    </a:lnTo>
                    <a:lnTo>
                      <a:pt x="114" y="6"/>
                    </a:lnTo>
                    <a:lnTo>
                      <a:pt x="114" y="12"/>
                    </a:lnTo>
                    <a:lnTo>
                      <a:pt x="120" y="18"/>
                    </a:lnTo>
                    <a:lnTo>
                      <a:pt x="126" y="18"/>
                    </a:lnTo>
                    <a:lnTo>
                      <a:pt x="132" y="24"/>
                    </a:lnTo>
                    <a:lnTo>
                      <a:pt x="138" y="24"/>
                    </a:lnTo>
                    <a:lnTo>
                      <a:pt x="144" y="18"/>
                    </a:lnTo>
                    <a:lnTo>
                      <a:pt x="156" y="24"/>
                    </a:lnTo>
                    <a:lnTo>
                      <a:pt x="162" y="36"/>
                    </a:lnTo>
                    <a:lnTo>
                      <a:pt x="168" y="42"/>
                    </a:lnTo>
                    <a:lnTo>
                      <a:pt x="162" y="48"/>
                    </a:lnTo>
                    <a:lnTo>
                      <a:pt x="162" y="60"/>
                    </a:lnTo>
                    <a:lnTo>
                      <a:pt x="168" y="66"/>
                    </a:lnTo>
                    <a:lnTo>
                      <a:pt x="174" y="84"/>
                    </a:lnTo>
                    <a:lnTo>
                      <a:pt x="186" y="96"/>
                    </a:lnTo>
                    <a:lnTo>
                      <a:pt x="204" y="102"/>
                    </a:lnTo>
                    <a:lnTo>
                      <a:pt x="210" y="120"/>
                    </a:lnTo>
                    <a:lnTo>
                      <a:pt x="216" y="138"/>
                    </a:lnTo>
                    <a:lnTo>
                      <a:pt x="222" y="150"/>
                    </a:lnTo>
                    <a:lnTo>
                      <a:pt x="228" y="162"/>
                    </a:lnTo>
                    <a:lnTo>
                      <a:pt x="222" y="168"/>
                    </a:lnTo>
                    <a:lnTo>
                      <a:pt x="216" y="168"/>
                    </a:lnTo>
                    <a:lnTo>
                      <a:pt x="216" y="174"/>
                    </a:lnTo>
                    <a:lnTo>
                      <a:pt x="216" y="186"/>
                    </a:lnTo>
                    <a:lnTo>
                      <a:pt x="222" y="192"/>
                    </a:lnTo>
                    <a:lnTo>
                      <a:pt x="228" y="198"/>
                    </a:lnTo>
                    <a:lnTo>
                      <a:pt x="228" y="204"/>
                    </a:lnTo>
                    <a:lnTo>
                      <a:pt x="228" y="210"/>
                    </a:lnTo>
                    <a:lnTo>
                      <a:pt x="228" y="216"/>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38" name="Freeform 870">
                <a:extLst>
                  <a:ext uri="{FF2B5EF4-FFF2-40B4-BE49-F238E27FC236}">
                    <a16:creationId xmlns:a16="http://schemas.microsoft.com/office/drawing/2014/main" xmlns="" id="{D440779C-6A70-2644-9BBA-5700BE0B0E2F}"/>
                  </a:ext>
                </a:extLst>
              </p:cNvPr>
              <p:cNvSpPr>
                <a:spLocks/>
              </p:cNvSpPr>
              <p:nvPr/>
            </p:nvSpPr>
            <p:spPr bwMode="auto">
              <a:xfrm>
                <a:off x="7020726" y="6450361"/>
                <a:ext cx="215867" cy="205074"/>
              </a:xfrm>
              <a:custGeom>
                <a:avLst/>
                <a:gdLst/>
                <a:ahLst/>
                <a:cxnLst>
                  <a:cxn ang="0">
                    <a:pos x="240" y="24"/>
                  </a:cxn>
                  <a:cxn ang="0">
                    <a:pos x="234" y="42"/>
                  </a:cxn>
                  <a:cxn ang="0">
                    <a:pos x="234" y="138"/>
                  </a:cxn>
                  <a:cxn ang="0">
                    <a:pos x="234" y="228"/>
                  </a:cxn>
                  <a:cxn ang="0">
                    <a:pos x="222" y="228"/>
                  </a:cxn>
                  <a:cxn ang="0">
                    <a:pos x="198" y="198"/>
                  </a:cxn>
                  <a:cxn ang="0">
                    <a:pos x="180" y="174"/>
                  </a:cxn>
                  <a:cxn ang="0">
                    <a:pos x="156" y="162"/>
                  </a:cxn>
                  <a:cxn ang="0">
                    <a:pos x="102" y="156"/>
                  </a:cxn>
                  <a:cxn ang="0">
                    <a:pos x="30" y="114"/>
                  </a:cxn>
                  <a:cxn ang="0">
                    <a:pos x="12" y="114"/>
                  </a:cxn>
                  <a:cxn ang="0">
                    <a:pos x="18" y="114"/>
                  </a:cxn>
                  <a:cxn ang="0">
                    <a:pos x="24" y="108"/>
                  </a:cxn>
                  <a:cxn ang="0">
                    <a:pos x="24" y="102"/>
                  </a:cxn>
                  <a:cxn ang="0">
                    <a:pos x="18" y="96"/>
                  </a:cxn>
                  <a:cxn ang="0">
                    <a:pos x="18" y="90"/>
                  </a:cxn>
                  <a:cxn ang="0">
                    <a:pos x="18" y="84"/>
                  </a:cxn>
                  <a:cxn ang="0">
                    <a:pos x="12" y="78"/>
                  </a:cxn>
                  <a:cxn ang="0">
                    <a:pos x="6" y="72"/>
                  </a:cxn>
                  <a:cxn ang="0">
                    <a:pos x="0" y="66"/>
                  </a:cxn>
                  <a:cxn ang="0">
                    <a:pos x="0" y="60"/>
                  </a:cxn>
                  <a:cxn ang="0">
                    <a:pos x="0" y="48"/>
                  </a:cxn>
                  <a:cxn ang="0">
                    <a:pos x="0" y="42"/>
                  </a:cxn>
                  <a:cxn ang="0">
                    <a:pos x="6" y="36"/>
                  </a:cxn>
                  <a:cxn ang="0">
                    <a:pos x="18" y="30"/>
                  </a:cxn>
                  <a:cxn ang="0">
                    <a:pos x="24" y="30"/>
                  </a:cxn>
                  <a:cxn ang="0">
                    <a:pos x="30" y="30"/>
                  </a:cxn>
                  <a:cxn ang="0">
                    <a:pos x="36" y="36"/>
                  </a:cxn>
                  <a:cxn ang="0">
                    <a:pos x="42" y="36"/>
                  </a:cxn>
                  <a:cxn ang="0">
                    <a:pos x="48" y="30"/>
                  </a:cxn>
                  <a:cxn ang="0">
                    <a:pos x="48" y="18"/>
                  </a:cxn>
                  <a:cxn ang="0">
                    <a:pos x="48" y="6"/>
                  </a:cxn>
                  <a:cxn ang="0">
                    <a:pos x="60" y="0"/>
                  </a:cxn>
                  <a:cxn ang="0">
                    <a:pos x="84" y="18"/>
                  </a:cxn>
                  <a:cxn ang="0">
                    <a:pos x="198" y="24"/>
                  </a:cxn>
                  <a:cxn ang="0">
                    <a:pos x="240" y="24"/>
                  </a:cxn>
                </a:cxnLst>
                <a:rect l="0" t="0" r="r" b="b"/>
                <a:pathLst>
                  <a:path w="240" h="228">
                    <a:moveTo>
                      <a:pt x="240" y="24"/>
                    </a:moveTo>
                    <a:lnTo>
                      <a:pt x="234" y="42"/>
                    </a:lnTo>
                    <a:lnTo>
                      <a:pt x="234" y="138"/>
                    </a:lnTo>
                    <a:lnTo>
                      <a:pt x="234" y="228"/>
                    </a:lnTo>
                    <a:lnTo>
                      <a:pt x="222" y="228"/>
                    </a:lnTo>
                    <a:lnTo>
                      <a:pt x="198" y="198"/>
                    </a:lnTo>
                    <a:lnTo>
                      <a:pt x="180" y="174"/>
                    </a:lnTo>
                    <a:lnTo>
                      <a:pt x="156" y="162"/>
                    </a:lnTo>
                    <a:lnTo>
                      <a:pt x="102" y="156"/>
                    </a:lnTo>
                    <a:lnTo>
                      <a:pt x="30" y="114"/>
                    </a:lnTo>
                    <a:lnTo>
                      <a:pt x="12" y="114"/>
                    </a:lnTo>
                    <a:lnTo>
                      <a:pt x="18" y="114"/>
                    </a:lnTo>
                    <a:lnTo>
                      <a:pt x="24" y="108"/>
                    </a:lnTo>
                    <a:lnTo>
                      <a:pt x="24" y="102"/>
                    </a:lnTo>
                    <a:lnTo>
                      <a:pt x="18" y="96"/>
                    </a:lnTo>
                    <a:lnTo>
                      <a:pt x="18" y="90"/>
                    </a:lnTo>
                    <a:lnTo>
                      <a:pt x="18" y="84"/>
                    </a:lnTo>
                    <a:lnTo>
                      <a:pt x="12" y="78"/>
                    </a:lnTo>
                    <a:lnTo>
                      <a:pt x="6" y="72"/>
                    </a:lnTo>
                    <a:lnTo>
                      <a:pt x="0" y="66"/>
                    </a:lnTo>
                    <a:lnTo>
                      <a:pt x="0" y="60"/>
                    </a:lnTo>
                    <a:lnTo>
                      <a:pt x="0" y="48"/>
                    </a:lnTo>
                    <a:lnTo>
                      <a:pt x="0" y="42"/>
                    </a:lnTo>
                    <a:lnTo>
                      <a:pt x="6" y="36"/>
                    </a:lnTo>
                    <a:lnTo>
                      <a:pt x="18" y="30"/>
                    </a:lnTo>
                    <a:lnTo>
                      <a:pt x="24" y="30"/>
                    </a:lnTo>
                    <a:lnTo>
                      <a:pt x="30" y="30"/>
                    </a:lnTo>
                    <a:lnTo>
                      <a:pt x="36" y="36"/>
                    </a:lnTo>
                    <a:lnTo>
                      <a:pt x="42" y="36"/>
                    </a:lnTo>
                    <a:lnTo>
                      <a:pt x="48" y="30"/>
                    </a:lnTo>
                    <a:lnTo>
                      <a:pt x="48" y="18"/>
                    </a:lnTo>
                    <a:lnTo>
                      <a:pt x="48" y="6"/>
                    </a:lnTo>
                    <a:lnTo>
                      <a:pt x="60" y="0"/>
                    </a:lnTo>
                    <a:lnTo>
                      <a:pt x="84" y="18"/>
                    </a:lnTo>
                    <a:lnTo>
                      <a:pt x="198" y="24"/>
                    </a:lnTo>
                    <a:lnTo>
                      <a:pt x="240" y="24"/>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39" name="Freeform 872">
                <a:extLst>
                  <a:ext uri="{FF2B5EF4-FFF2-40B4-BE49-F238E27FC236}">
                    <a16:creationId xmlns:a16="http://schemas.microsoft.com/office/drawing/2014/main" xmlns="" id="{398B1C17-8CDF-2C4F-B7EF-FE56724B5564}"/>
                  </a:ext>
                </a:extLst>
              </p:cNvPr>
              <p:cNvSpPr>
                <a:spLocks/>
              </p:cNvSpPr>
              <p:nvPr/>
            </p:nvSpPr>
            <p:spPr bwMode="auto">
              <a:xfrm>
                <a:off x="7409286" y="6488139"/>
                <a:ext cx="253644" cy="178090"/>
              </a:xfrm>
              <a:custGeom>
                <a:avLst/>
                <a:gdLst/>
                <a:ahLst/>
                <a:cxnLst>
                  <a:cxn ang="0">
                    <a:pos x="6" y="0"/>
                  </a:cxn>
                  <a:cxn ang="0">
                    <a:pos x="36" y="0"/>
                  </a:cxn>
                  <a:cxn ang="0">
                    <a:pos x="42" y="0"/>
                  </a:cxn>
                  <a:cxn ang="0">
                    <a:pos x="66" y="0"/>
                  </a:cxn>
                  <a:cxn ang="0">
                    <a:pos x="72" y="0"/>
                  </a:cxn>
                  <a:cxn ang="0">
                    <a:pos x="78" y="0"/>
                  </a:cxn>
                  <a:cxn ang="0">
                    <a:pos x="84" y="0"/>
                  </a:cxn>
                  <a:cxn ang="0">
                    <a:pos x="90" y="0"/>
                  </a:cxn>
                  <a:cxn ang="0">
                    <a:pos x="126" y="0"/>
                  </a:cxn>
                  <a:cxn ang="0">
                    <a:pos x="144" y="0"/>
                  </a:cxn>
                  <a:cxn ang="0">
                    <a:pos x="150" y="0"/>
                  </a:cxn>
                  <a:cxn ang="0">
                    <a:pos x="150" y="6"/>
                  </a:cxn>
                  <a:cxn ang="0">
                    <a:pos x="156" y="6"/>
                  </a:cxn>
                  <a:cxn ang="0">
                    <a:pos x="162" y="6"/>
                  </a:cxn>
                  <a:cxn ang="0">
                    <a:pos x="168" y="6"/>
                  </a:cxn>
                  <a:cxn ang="0">
                    <a:pos x="174" y="6"/>
                  </a:cxn>
                  <a:cxn ang="0">
                    <a:pos x="228" y="6"/>
                  </a:cxn>
                  <a:cxn ang="0">
                    <a:pos x="240" y="6"/>
                  </a:cxn>
                  <a:cxn ang="0">
                    <a:pos x="258" y="36"/>
                  </a:cxn>
                  <a:cxn ang="0">
                    <a:pos x="264" y="60"/>
                  </a:cxn>
                  <a:cxn ang="0">
                    <a:pos x="270" y="102"/>
                  </a:cxn>
                  <a:cxn ang="0">
                    <a:pos x="282" y="132"/>
                  </a:cxn>
                  <a:cxn ang="0">
                    <a:pos x="282" y="150"/>
                  </a:cxn>
                  <a:cxn ang="0">
                    <a:pos x="282" y="168"/>
                  </a:cxn>
                  <a:cxn ang="0">
                    <a:pos x="282" y="180"/>
                  </a:cxn>
                  <a:cxn ang="0">
                    <a:pos x="282" y="186"/>
                  </a:cxn>
                  <a:cxn ang="0">
                    <a:pos x="270" y="198"/>
                  </a:cxn>
                  <a:cxn ang="0">
                    <a:pos x="168" y="198"/>
                  </a:cxn>
                  <a:cxn ang="0">
                    <a:pos x="162" y="198"/>
                  </a:cxn>
                  <a:cxn ang="0">
                    <a:pos x="150" y="198"/>
                  </a:cxn>
                  <a:cxn ang="0">
                    <a:pos x="144" y="198"/>
                  </a:cxn>
                  <a:cxn ang="0">
                    <a:pos x="72" y="192"/>
                  </a:cxn>
                  <a:cxn ang="0">
                    <a:pos x="0" y="192"/>
                  </a:cxn>
                  <a:cxn ang="0">
                    <a:pos x="6" y="96"/>
                  </a:cxn>
                  <a:cxn ang="0">
                    <a:pos x="6" y="0"/>
                  </a:cxn>
                </a:cxnLst>
                <a:rect l="0" t="0" r="r" b="b"/>
                <a:pathLst>
                  <a:path w="282" h="198">
                    <a:moveTo>
                      <a:pt x="6" y="0"/>
                    </a:moveTo>
                    <a:lnTo>
                      <a:pt x="36" y="0"/>
                    </a:lnTo>
                    <a:lnTo>
                      <a:pt x="42" y="0"/>
                    </a:lnTo>
                    <a:lnTo>
                      <a:pt x="66" y="0"/>
                    </a:lnTo>
                    <a:lnTo>
                      <a:pt x="72" y="0"/>
                    </a:lnTo>
                    <a:lnTo>
                      <a:pt x="78" y="0"/>
                    </a:lnTo>
                    <a:lnTo>
                      <a:pt x="84" y="0"/>
                    </a:lnTo>
                    <a:lnTo>
                      <a:pt x="90" y="0"/>
                    </a:lnTo>
                    <a:lnTo>
                      <a:pt x="126" y="0"/>
                    </a:lnTo>
                    <a:lnTo>
                      <a:pt x="144" y="0"/>
                    </a:lnTo>
                    <a:lnTo>
                      <a:pt x="150" y="0"/>
                    </a:lnTo>
                    <a:lnTo>
                      <a:pt x="150" y="6"/>
                    </a:lnTo>
                    <a:lnTo>
                      <a:pt x="156" y="6"/>
                    </a:lnTo>
                    <a:lnTo>
                      <a:pt x="162" y="6"/>
                    </a:lnTo>
                    <a:lnTo>
                      <a:pt x="168" y="6"/>
                    </a:lnTo>
                    <a:lnTo>
                      <a:pt x="174" y="6"/>
                    </a:lnTo>
                    <a:lnTo>
                      <a:pt x="228" y="6"/>
                    </a:lnTo>
                    <a:lnTo>
                      <a:pt x="240" y="6"/>
                    </a:lnTo>
                    <a:lnTo>
                      <a:pt x="258" y="36"/>
                    </a:lnTo>
                    <a:lnTo>
                      <a:pt x="264" y="60"/>
                    </a:lnTo>
                    <a:lnTo>
                      <a:pt x="270" y="102"/>
                    </a:lnTo>
                    <a:lnTo>
                      <a:pt x="282" y="132"/>
                    </a:lnTo>
                    <a:lnTo>
                      <a:pt x="282" y="150"/>
                    </a:lnTo>
                    <a:lnTo>
                      <a:pt x="282" y="168"/>
                    </a:lnTo>
                    <a:lnTo>
                      <a:pt x="282" y="180"/>
                    </a:lnTo>
                    <a:lnTo>
                      <a:pt x="282" y="186"/>
                    </a:lnTo>
                    <a:lnTo>
                      <a:pt x="270" y="198"/>
                    </a:lnTo>
                    <a:lnTo>
                      <a:pt x="168" y="198"/>
                    </a:lnTo>
                    <a:lnTo>
                      <a:pt x="162" y="198"/>
                    </a:lnTo>
                    <a:lnTo>
                      <a:pt x="150" y="198"/>
                    </a:lnTo>
                    <a:lnTo>
                      <a:pt x="144" y="198"/>
                    </a:lnTo>
                    <a:lnTo>
                      <a:pt x="72" y="192"/>
                    </a:lnTo>
                    <a:lnTo>
                      <a:pt x="0" y="192"/>
                    </a:lnTo>
                    <a:lnTo>
                      <a:pt x="6" y="96"/>
                    </a:lnTo>
                    <a:lnTo>
                      <a:pt x="6" y="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40" name="Freeform 873">
                <a:extLst>
                  <a:ext uri="{FF2B5EF4-FFF2-40B4-BE49-F238E27FC236}">
                    <a16:creationId xmlns:a16="http://schemas.microsoft.com/office/drawing/2014/main" xmlns="" id="{8084312E-76A9-B448-8BE9-DE02A0D8F6E9}"/>
                  </a:ext>
                </a:extLst>
              </p:cNvPr>
              <p:cNvSpPr>
                <a:spLocks/>
              </p:cNvSpPr>
              <p:nvPr/>
            </p:nvSpPr>
            <p:spPr bwMode="auto">
              <a:xfrm>
                <a:off x="6896602" y="6552898"/>
                <a:ext cx="323800" cy="102537"/>
              </a:xfrm>
              <a:custGeom>
                <a:avLst/>
                <a:gdLst/>
                <a:ahLst/>
                <a:cxnLst>
                  <a:cxn ang="0">
                    <a:pos x="360" y="114"/>
                  </a:cxn>
                  <a:cxn ang="0">
                    <a:pos x="336" y="114"/>
                  </a:cxn>
                  <a:cxn ang="0">
                    <a:pos x="258" y="114"/>
                  </a:cxn>
                  <a:cxn ang="0">
                    <a:pos x="72" y="108"/>
                  </a:cxn>
                  <a:cxn ang="0">
                    <a:pos x="18" y="108"/>
                  </a:cxn>
                  <a:cxn ang="0">
                    <a:pos x="0" y="108"/>
                  </a:cxn>
                  <a:cxn ang="0">
                    <a:pos x="6" y="84"/>
                  </a:cxn>
                  <a:cxn ang="0">
                    <a:pos x="24" y="48"/>
                  </a:cxn>
                  <a:cxn ang="0">
                    <a:pos x="24" y="30"/>
                  </a:cxn>
                  <a:cxn ang="0">
                    <a:pos x="24" y="18"/>
                  </a:cxn>
                  <a:cxn ang="0">
                    <a:pos x="42" y="12"/>
                  </a:cxn>
                  <a:cxn ang="0">
                    <a:pos x="48" y="12"/>
                  </a:cxn>
                  <a:cxn ang="0">
                    <a:pos x="60" y="12"/>
                  </a:cxn>
                  <a:cxn ang="0">
                    <a:pos x="66" y="12"/>
                  </a:cxn>
                  <a:cxn ang="0">
                    <a:pos x="72" y="18"/>
                  </a:cxn>
                  <a:cxn ang="0">
                    <a:pos x="72" y="30"/>
                  </a:cxn>
                  <a:cxn ang="0">
                    <a:pos x="78" y="42"/>
                  </a:cxn>
                  <a:cxn ang="0">
                    <a:pos x="84" y="48"/>
                  </a:cxn>
                  <a:cxn ang="0">
                    <a:pos x="90" y="54"/>
                  </a:cxn>
                  <a:cxn ang="0">
                    <a:pos x="96" y="60"/>
                  </a:cxn>
                  <a:cxn ang="0">
                    <a:pos x="102" y="60"/>
                  </a:cxn>
                  <a:cxn ang="0">
                    <a:pos x="108" y="60"/>
                  </a:cxn>
                  <a:cxn ang="0">
                    <a:pos x="120" y="60"/>
                  </a:cxn>
                  <a:cxn ang="0">
                    <a:pos x="120" y="54"/>
                  </a:cxn>
                  <a:cxn ang="0">
                    <a:pos x="126" y="54"/>
                  </a:cxn>
                  <a:cxn ang="0">
                    <a:pos x="132" y="36"/>
                  </a:cxn>
                  <a:cxn ang="0">
                    <a:pos x="132" y="24"/>
                  </a:cxn>
                  <a:cxn ang="0">
                    <a:pos x="138" y="12"/>
                  </a:cxn>
                  <a:cxn ang="0">
                    <a:pos x="150" y="6"/>
                  </a:cxn>
                  <a:cxn ang="0">
                    <a:pos x="150" y="0"/>
                  </a:cxn>
                  <a:cxn ang="0">
                    <a:pos x="168" y="0"/>
                  </a:cxn>
                  <a:cxn ang="0">
                    <a:pos x="240" y="42"/>
                  </a:cxn>
                  <a:cxn ang="0">
                    <a:pos x="294" y="48"/>
                  </a:cxn>
                  <a:cxn ang="0">
                    <a:pos x="318" y="60"/>
                  </a:cxn>
                  <a:cxn ang="0">
                    <a:pos x="336" y="84"/>
                  </a:cxn>
                  <a:cxn ang="0">
                    <a:pos x="360" y="114"/>
                  </a:cxn>
                </a:cxnLst>
                <a:rect l="0" t="0" r="r" b="b"/>
                <a:pathLst>
                  <a:path w="360" h="114">
                    <a:moveTo>
                      <a:pt x="360" y="114"/>
                    </a:moveTo>
                    <a:lnTo>
                      <a:pt x="336" y="114"/>
                    </a:lnTo>
                    <a:lnTo>
                      <a:pt x="258" y="114"/>
                    </a:lnTo>
                    <a:lnTo>
                      <a:pt x="72" y="108"/>
                    </a:lnTo>
                    <a:lnTo>
                      <a:pt x="18" y="108"/>
                    </a:lnTo>
                    <a:lnTo>
                      <a:pt x="0" y="108"/>
                    </a:lnTo>
                    <a:lnTo>
                      <a:pt x="6" y="84"/>
                    </a:lnTo>
                    <a:lnTo>
                      <a:pt x="24" y="48"/>
                    </a:lnTo>
                    <a:lnTo>
                      <a:pt x="24" y="30"/>
                    </a:lnTo>
                    <a:lnTo>
                      <a:pt x="24" y="18"/>
                    </a:lnTo>
                    <a:lnTo>
                      <a:pt x="42" y="12"/>
                    </a:lnTo>
                    <a:lnTo>
                      <a:pt x="48" y="12"/>
                    </a:lnTo>
                    <a:lnTo>
                      <a:pt x="60" y="12"/>
                    </a:lnTo>
                    <a:lnTo>
                      <a:pt x="66" y="12"/>
                    </a:lnTo>
                    <a:lnTo>
                      <a:pt x="72" y="18"/>
                    </a:lnTo>
                    <a:lnTo>
                      <a:pt x="72" y="30"/>
                    </a:lnTo>
                    <a:lnTo>
                      <a:pt x="78" y="42"/>
                    </a:lnTo>
                    <a:lnTo>
                      <a:pt x="84" y="48"/>
                    </a:lnTo>
                    <a:lnTo>
                      <a:pt x="90" y="54"/>
                    </a:lnTo>
                    <a:lnTo>
                      <a:pt x="96" y="60"/>
                    </a:lnTo>
                    <a:lnTo>
                      <a:pt x="102" y="60"/>
                    </a:lnTo>
                    <a:lnTo>
                      <a:pt x="108" y="60"/>
                    </a:lnTo>
                    <a:lnTo>
                      <a:pt x="120" y="60"/>
                    </a:lnTo>
                    <a:lnTo>
                      <a:pt x="120" y="54"/>
                    </a:lnTo>
                    <a:lnTo>
                      <a:pt x="126" y="54"/>
                    </a:lnTo>
                    <a:lnTo>
                      <a:pt x="132" y="36"/>
                    </a:lnTo>
                    <a:lnTo>
                      <a:pt x="132" y="24"/>
                    </a:lnTo>
                    <a:lnTo>
                      <a:pt x="138" y="12"/>
                    </a:lnTo>
                    <a:lnTo>
                      <a:pt x="150" y="6"/>
                    </a:lnTo>
                    <a:lnTo>
                      <a:pt x="150" y="0"/>
                    </a:lnTo>
                    <a:lnTo>
                      <a:pt x="168" y="0"/>
                    </a:lnTo>
                    <a:lnTo>
                      <a:pt x="240" y="42"/>
                    </a:lnTo>
                    <a:lnTo>
                      <a:pt x="294" y="48"/>
                    </a:lnTo>
                    <a:lnTo>
                      <a:pt x="318" y="60"/>
                    </a:lnTo>
                    <a:lnTo>
                      <a:pt x="336" y="84"/>
                    </a:lnTo>
                    <a:lnTo>
                      <a:pt x="360" y="114"/>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41" name="Freeform 758">
                <a:extLst>
                  <a:ext uri="{FF2B5EF4-FFF2-40B4-BE49-F238E27FC236}">
                    <a16:creationId xmlns:a16="http://schemas.microsoft.com/office/drawing/2014/main" xmlns="" id="{05082E57-5CBB-4E46-927E-1C578EF7F106}"/>
                  </a:ext>
                </a:extLst>
              </p:cNvPr>
              <p:cNvSpPr>
                <a:spLocks/>
              </p:cNvSpPr>
              <p:nvPr/>
            </p:nvSpPr>
            <p:spPr bwMode="auto">
              <a:xfrm>
                <a:off x="9136222" y="5095797"/>
                <a:ext cx="215867" cy="129520"/>
              </a:xfrm>
              <a:custGeom>
                <a:avLst/>
                <a:gdLst/>
                <a:ahLst/>
                <a:cxnLst>
                  <a:cxn ang="0">
                    <a:pos x="156" y="126"/>
                  </a:cxn>
                  <a:cxn ang="0">
                    <a:pos x="102" y="138"/>
                  </a:cxn>
                  <a:cxn ang="0">
                    <a:pos x="72" y="144"/>
                  </a:cxn>
                  <a:cxn ang="0">
                    <a:pos x="72" y="126"/>
                  </a:cxn>
                  <a:cxn ang="0">
                    <a:pos x="60" y="114"/>
                  </a:cxn>
                  <a:cxn ang="0">
                    <a:pos x="60" y="108"/>
                  </a:cxn>
                  <a:cxn ang="0">
                    <a:pos x="48" y="90"/>
                  </a:cxn>
                  <a:cxn ang="0">
                    <a:pos x="0" y="24"/>
                  </a:cxn>
                  <a:cxn ang="0">
                    <a:pos x="6" y="18"/>
                  </a:cxn>
                  <a:cxn ang="0">
                    <a:pos x="24" y="18"/>
                  </a:cxn>
                  <a:cxn ang="0">
                    <a:pos x="36" y="18"/>
                  </a:cxn>
                  <a:cxn ang="0">
                    <a:pos x="48" y="24"/>
                  </a:cxn>
                  <a:cxn ang="0">
                    <a:pos x="54" y="30"/>
                  </a:cxn>
                  <a:cxn ang="0">
                    <a:pos x="60" y="36"/>
                  </a:cxn>
                  <a:cxn ang="0">
                    <a:pos x="66" y="48"/>
                  </a:cxn>
                  <a:cxn ang="0">
                    <a:pos x="78" y="54"/>
                  </a:cxn>
                  <a:cxn ang="0">
                    <a:pos x="84" y="60"/>
                  </a:cxn>
                  <a:cxn ang="0">
                    <a:pos x="102" y="54"/>
                  </a:cxn>
                  <a:cxn ang="0">
                    <a:pos x="114" y="48"/>
                  </a:cxn>
                  <a:cxn ang="0">
                    <a:pos x="126" y="42"/>
                  </a:cxn>
                  <a:cxn ang="0">
                    <a:pos x="138" y="30"/>
                  </a:cxn>
                  <a:cxn ang="0">
                    <a:pos x="150" y="18"/>
                  </a:cxn>
                  <a:cxn ang="0">
                    <a:pos x="168" y="12"/>
                  </a:cxn>
                  <a:cxn ang="0">
                    <a:pos x="186" y="0"/>
                  </a:cxn>
                  <a:cxn ang="0">
                    <a:pos x="192" y="12"/>
                  </a:cxn>
                  <a:cxn ang="0">
                    <a:pos x="198" y="24"/>
                  </a:cxn>
                  <a:cxn ang="0">
                    <a:pos x="222" y="60"/>
                  </a:cxn>
                  <a:cxn ang="0">
                    <a:pos x="240" y="78"/>
                  </a:cxn>
                  <a:cxn ang="0">
                    <a:pos x="240" y="84"/>
                  </a:cxn>
                  <a:cxn ang="0">
                    <a:pos x="228" y="84"/>
                  </a:cxn>
                  <a:cxn ang="0">
                    <a:pos x="222" y="90"/>
                  </a:cxn>
                  <a:cxn ang="0">
                    <a:pos x="210" y="96"/>
                  </a:cxn>
                  <a:cxn ang="0">
                    <a:pos x="198" y="102"/>
                  </a:cxn>
                  <a:cxn ang="0">
                    <a:pos x="192" y="102"/>
                  </a:cxn>
                  <a:cxn ang="0">
                    <a:pos x="192" y="108"/>
                  </a:cxn>
                  <a:cxn ang="0">
                    <a:pos x="186" y="114"/>
                  </a:cxn>
                  <a:cxn ang="0">
                    <a:pos x="180" y="114"/>
                  </a:cxn>
                  <a:cxn ang="0">
                    <a:pos x="174" y="114"/>
                  </a:cxn>
                  <a:cxn ang="0">
                    <a:pos x="168" y="114"/>
                  </a:cxn>
                  <a:cxn ang="0">
                    <a:pos x="162" y="120"/>
                  </a:cxn>
                  <a:cxn ang="0">
                    <a:pos x="156" y="126"/>
                  </a:cxn>
                </a:cxnLst>
                <a:rect l="0" t="0" r="r" b="b"/>
                <a:pathLst>
                  <a:path w="240" h="144">
                    <a:moveTo>
                      <a:pt x="156" y="126"/>
                    </a:moveTo>
                    <a:lnTo>
                      <a:pt x="102" y="138"/>
                    </a:lnTo>
                    <a:lnTo>
                      <a:pt x="72" y="144"/>
                    </a:lnTo>
                    <a:lnTo>
                      <a:pt x="72" y="126"/>
                    </a:lnTo>
                    <a:lnTo>
                      <a:pt x="60" y="114"/>
                    </a:lnTo>
                    <a:lnTo>
                      <a:pt x="60" y="108"/>
                    </a:lnTo>
                    <a:lnTo>
                      <a:pt x="48" y="90"/>
                    </a:lnTo>
                    <a:lnTo>
                      <a:pt x="0" y="24"/>
                    </a:lnTo>
                    <a:lnTo>
                      <a:pt x="6" y="18"/>
                    </a:lnTo>
                    <a:lnTo>
                      <a:pt x="24" y="18"/>
                    </a:lnTo>
                    <a:lnTo>
                      <a:pt x="36" y="18"/>
                    </a:lnTo>
                    <a:lnTo>
                      <a:pt x="48" y="24"/>
                    </a:lnTo>
                    <a:lnTo>
                      <a:pt x="54" y="30"/>
                    </a:lnTo>
                    <a:lnTo>
                      <a:pt x="60" y="36"/>
                    </a:lnTo>
                    <a:lnTo>
                      <a:pt x="66" y="48"/>
                    </a:lnTo>
                    <a:lnTo>
                      <a:pt x="78" y="54"/>
                    </a:lnTo>
                    <a:lnTo>
                      <a:pt x="84" y="60"/>
                    </a:lnTo>
                    <a:lnTo>
                      <a:pt x="102" y="54"/>
                    </a:lnTo>
                    <a:lnTo>
                      <a:pt x="114" y="48"/>
                    </a:lnTo>
                    <a:lnTo>
                      <a:pt x="126" y="42"/>
                    </a:lnTo>
                    <a:lnTo>
                      <a:pt x="138" y="30"/>
                    </a:lnTo>
                    <a:lnTo>
                      <a:pt x="150" y="18"/>
                    </a:lnTo>
                    <a:lnTo>
                      <a:pt x="168" y="12"/>
                    </a:lnTo>
                    <a:lnTo>
                      <a:pt x="186" y="0"/>
                    </a:lnTo>
                    <a:lnTo>
                      <a:pt x="192" y="12"/>
                    </a:lnTo>
                    <a:lnTo>
                      <a:pt x="198" y="24"/>
                    </a:lnTo>
                    <a:lnTo>
                      <a:pt x="222" y="60"/>
                    </a:lnTo>
                    <a:lnTo>
                      <a:pt x="240" y="78"/>
                    </a:lnTo>
                    <a:lnTo>
                      <a:pt x="240" y="84"/>
                    </a:lnTo>
                    <a:lnTo>
                      <a:pt x="228" y="84"/>
                    </a:lnTo>
                    <a:lnTo>
                      <a:pt x="222" y="90"/>
                    </a:lnTo>
                    <a:lnTo>
                      <a:pt x="210" y="96"/>
                    </a:lnTo>
                    <a:lnTo>
                      <a:pt x="198" y="102"/>
                    </a:lnTo>
                    <a:lnTo>
                      <a:pt x="192" y="102"/>
                    </a:lnTo>
                    <a:lnTo>
                      <a:pt x="192" y="108"/>
                    </a:lnTo>
                    <a:lnTo>
                      <a:pt x="186" y="114"/>
                    </a:lnTo>
                    <a:lnTo>
                      <a:pt x="180" y="114"/>
                    </a:lnTo>
                    <a:lnTo>
                      <a:pt x="174" y="114"/>
                    </a:lnTo>
                    <a:lnTo>
                      <a:pt x="168" y="114"/>
                    </a:lnTo>
                    <a:lnTo>
                      <a:pt x="162" y="120"/>
                    </a:lnTo>
                    <a:lnTo>
                      <a:pt x="156" y="126"/>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42" name="Freeform 760">
                <a:extLst>
                  <a:ext uri="{FF2B5EF4-FFF2-40B4-BE49-F238E27FC236}">
                    <a16:creationId xmlns:a16="http://schemas.microsoft.com/office/drawing/2014/main" xmlns="" id="{B7742667-1A02-8C4A-A620-D0EA81471123}"/>
                  </a:ext>
                </a:extLst>
              </p:cNvPr>
              <p:cNvSpPr>
                <a:spLocks/>
              </p:cNvSpPr>
              <p:nvPr/>
            </p:nvSpPr>
            <p:spPr bwMode="auto">
              <a:xfrm>
                <a:off x="9303519" y="5025640"/>
                <a:ext cx="194280" cy="140314"/>
              </a:xfrm>
              <a:custGeom>
                <a:avLst/>
                <a:gdLst/>
                <a:ahLst/>
                <a:cxnLst>
                  <a:cxn ang="0">
                    <a:pos x="216" y="60"/>
                  </a:cxn>
                  <a:cxn ang="0">
                    <a:pos x="144" y="72"/>
                  </a:cxn>
                  <a:cxn ang="0">
                    <a:pos x="144" y="108"/>
                  </a:cxn>
                  <a:cxn ang="0">
                    <a:pos x="138" y="102"/>
                  </a:cxn>
                  <a:cxn ang="0">
                    <a:pos x="132" y="102"/>
                  </a:cxn>
                  <a:cxn ang="0">
                    <a:pos x="126" y="108"/>
                  </a:cxn>
                  <a:cxn ang="0">
                    <a:pos x="114" y="114"/>
                  </a:cxn>
                  <a:cxn ang="0">
                    <a:pos x="102" y="120"/>
                  </a:cxn>
                  <a:cxn ang="0">
                    <a:pos x="90" y="126"/>
                  </a:cxn>
                  <a:cxn ang="0">
                    <a:pos x="90" y="132"/>
                  </a:cxn>
                  <a:cxn ang="0">
                    <a:pos x="78" y="144"/>
                  </a:cxn>
                  <a:cxn ang="0">
                    <a:pos x="66" y="144"/>
                  </a:cxn>
                  <a:cxn ang="0">
                    <a:pos x="60" y="144"/>
                  </a:cxn>
                  <a:cxn ang="0">
                    <a:pos x="54" y="156"/>
                  </a:cxn>
                  <a:cxn ang="0">
                    <a:pos x="36" y="138"/>
                  </a:cxn>
                  <a:cxn ang="0">
                    <a:pos x="12" y="102"/>
                  </a:cxn>
                  <a:cxn ang="0">
                    <a:pos x="6" y="90"/>
                  </a:cxn>
                  <a:cxn ang="0">
                    <a:pos x="0" y="78"/>
                  </a:cxn>
                  <a:cxn ang="0">
                    <a:pos x="12" y="66"/>
                  </a:cxn>
                  <a:cxn ang="0">
                    <a:pos x="24" y="66"/>
                  </a:cxn>
                  <a:cxn ang="0">
                    <a:pos x="30" y="66"/>
                  </a:cxn>
                  <a:cxn ang="0">
                    <a:pos x="36" y="66"/>
                  </a:cxn>
                  <a:cxn ang="0">
                    <a:pos x="42" y="66"/>
                  </a:cxn>
                  <a:cxn ang="0">
                    <a:pos x="48" y="66"/>
                  </a:cxn>
                  <a:cxn ang="0">
                    <a:pos x="66" y="60"/>
                  </a:cxn>
                  <a:cxn ang="0">
                    <a:pos x="72" y="54"/>
                  </a:cxn>
                  <a:cxn ang="0">
                    <a:pos x="78" y="48"/>
                  </a:cxn>
                  <a:cxn ang="0">
                    <a:pos x="90" y="54"/>
                  </a:cxn>
                  <a:cxn ang="0">
                    <a:pos x="96" y="54"/>
                  </a:cxn>
                  <a:cxn ang="0">
                    <a:pos x="114" y="60"/>
                  </a:cxn>
                  <a:cxn ang="0">
                    <a:pos x="120" y="60"/>
                  </a:cxn>
                  <a:cxn ang="0">
                    <a:pos x="126" y="60"/>
                  </a:cxn>
                  <a:cxn ang="0">
                    <a:pos x="126" y="54"/>
                  </a:cxn>
                  <a:cxn ang="0">
                    <a:pos x="126" y="48"/>
                  </a:cxn>
                  <a:cxn ang="0">
                    <a:pos x="120" y="30"/>
                  </a:cxn>
                  <a:cxn ang="0">
                    <a:pos x="114" y="24"/>
                  </a:cxn>
                  <a:cxn ang="0">
                    <a:pos x="132" y="0"/>
                  </a:cxn>
                  <a:cxn ang="0">
                    <a:pos x="144" y="6"/>
                  </a:cxn>
                  <a:cxn ang="0">
                    <a:pos x="156" y="6"/>
                  </a:cxn>
                  <a:cxn ang="0">
                    <a:pos x="162" y="24"/>
                  </a:cxn>
                  <a:cxn ang="0">
                    <a:pos x="216" y="60"/>
                  </a:cxn>
                </a:cxnLst>
                <a:rect l="0" t="0" r="r" b="b"/>
                <a:pathLst>
                  <a:path w="216" h="156">
                    <a:moveTo>
                      <a:pt x="216" y="60"/>
                    </a:moveTo>
                    <a:lnTo>
                      <a:pt x="144" y="72"/>
                    </a:lnTo>
                    <a:lnTo>
                      <a:pt x="144" y="108"/>
                    </a:lnTo>
                    <a:lnTo>
                      <a:pt x="138" y="102"/>
                    </a:lnTo>
                    <a:lnTo>
                      <a:pt x="132" y="102"/>
                    </a:lnTo>
                    <a:lnTo>
                      <a:pt x="126" y="108"/>
                    </a:lnTo>
                    <a:lnTo>
                      <a:pt x="114" y="114"/>
                    </a:lnTo>
                    <a:lnTo>
                      <a:pt x="102" y="120"/>
                    </a:lnTo>
                    <a:lnTo>
                      <a:pt x="90" y="126"/>
                    </a:lnTo>
                    <a:lnTo>
                      <a:pt x="90" y="132"/>
                    </a:lnTo>
                    <a:lnTo>
                      <a:pt x="78" y="144"/>
                    </a:lnTo>
                    <a:lnTo>
                      <a:pt x="66" y="144"/>
                    </a:lnTo>
                    <a:lnTo>
                      <a:pt x="60" y="144"/>
                    </a:lnTo>
                    <a:lnTo>
                      <a:pt x="54" y="156"/>
                    </a:lnTo>
                    <a:lnTo>
                      <a:pt x="36" y="138"/>
                    </a:lnTo>
                    <a:lnTo>
                      <a:pt x="12" y="102"/>
                    </a:lnTo>
                    <a:lnTo>
                      <a:pt x="6" y="90"/>
                    </a:lnTo>
                    <a:lnTo>
                      <a:pt x="0" y="78"/>
                    </a:lnTo>
                    <a:lnTo>
                      <a:pt x="12" y="66"/>
                    </a:lnTo>
                    <a:lnTo>
                      <a:pt x="24" y="66"/>
                    </a:lnTo>
                    <a:lnTo>
                      <a:pt x="30" y="66"/>
                    </a:lnTo>
                    <a:lnTo>
                      <a:pt x="36" y="66"/>
                    </a:lnTo>
                    <a:lnTo>
                      <a:pt x="42" y="66"/>
                    </a:lnTo>
                    <a:lnTo>
                      <a:pt x="48" y="66"/>
                    </a:lnTo>
                    <a:lnTo>
                      <a:pt x="66" y="60"/>
                    </a:lnTo>
                    <a:lnTo>
                      <a:pt x="72" y="54"/>
                    </a:lnTo>
                    <a:lnTo>
                      <a:pt x="78" y="48"/>
                    </a:lnTo>
                    <a:lnTo>
                      <a:pt x="90" y="54"/>
                    </a:lnTo>
                    <a:lnTo>
                      <a:pt x="96" y="54"/>
                    </a:lnTo>
                    <a:lnTo>
                      <a:pt x="114" y="60"/>
                    </a:lnTo>
                    <a:lnTo>
                      <a:pt x="120" y="60"/>
                    </a:lnTo>
                    <a:lnTo>
                      <a:pt x="126" y="60"/>
                    </a:lnTo>
                    <a:lnTo>
                      <a:pt x="126" y="54"/>
                    </a:lnTo>
                    <a:lnTo>
                      <a:pt x="126" y="48"/>
                    </a:lnTo>
                    <a:lnTo>
                      <a:pt x="120" y="30"/>
                    </a:lnTo>
                    <a:lnTo>
                      <a:pt x="114" y="24"/>
                    </a:lnTo>
                    <a:lnTo>
                      <a:pt x="132" y="0"/>
                    </a:lnTo>
                    <a:lnTo>
                      <a:pt x="144" y="6"/>
                    </a:lnTo>
                    <a:lnTo>
                      <a:pt x="156" y="6"/>
                    </a:lnTo>
                    <a:lnTo>
                      <a:pt x="162" y="24"/>
                    </a:lnTo>
                    <a:lnTo>
                      <a:pt x="216" y="6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43" name="Freeform 850">
                <a:extLst>
                  <a:ext uri="{FF2B5EF4-FFF2-40B4-BE49-F238E27FC236}">
                    <a16:creationId xmlns:a16="http://schemas.microsoft.com/office/drawing/2014/main" xmlns="" id="{817BBA41-8910-2543-AE9F-51395AF4ADFD}"/>
                  </a:ext>
                </a:extLst>
              </p:cNvPr>
              <p:cNvSpPr>
                <a:spLocks/>
              </p:cNvSpPr>
              <p:nvPr/>
            </p:nvSpPr>
            <p:spPr bwMode="auto">
              <a:xfrm>
                <a:off x="8202597" y="6272271"/>
                <a:ext cx="248247" cy="296817"/>
              </a:xfrm>
              <a:custGeom>
                <a:avLst/>
                <a:gdLst/>
                <a:ahLst/>
                <a:cxnLst>
                  <a:cxn ang="0">
                    <a:pos x="36" y="0"/>
                  </a:cxn>
                  <a:cxn ang="0">
                    <a:pos x="54" y="0"/>
                  </a:cxn>
                  <a:cxn ang="0">
                    <a:pos x="72" y="0"/>
                  </a:cxn>
                  <a:cxn ang="0">
                    <a:pos x="132" y="12"/>
                  </a:cxn>
                  <a:cxn ang="0">
                    <a:pos x="234" y="54"/>
                  </a:cxn>
                  <a:cxn ang="0">
                    <a:pos x="240" y="54"/>
                  </a:cxn>
                  <a:cxn ang="0">
                    <a:pos x="276" y="144"/>
                  </a:cxn>
                  <a:cxn ang="0">
                    <a:pos x="264" y="144"/>
                  </a:cxn>
                  <a:cxn ang="0">
                    <a:pos x="246" y="150"/>
                  </a:cxn>
                  <a:cxn ang="0">
                    <a:pos x="228" y="174"/>
                  </a:cxn>
                  <a:cxn ang="0">
                    <a:pos x="222" y="204"/>
                  </a:cxn>
                  <a:cxn ang="0">
                    <a:pos x="198" y="246"/>
                  </a:cxn>
                  <a:cxn ang="0">
                    <a:pos x="192" y="264"/>
                  </a:cxn>
                  <a:cxn ang="0">
                    <a:pos x="186" y="324"/>
                  </a:cxn>
                  <a:cxn ang="0">
                    <a:pos x="36" y="330"/>
                  </a:cxn>
                  <a:cxn ang="0">
                    <a:pos x="0" y="330"/>
                  </a:cxn>
                  <a:cxn ang="0">
                    <a:pos x="0" y="252"/>
                  </a:cxn>
                  <a:cxn ang="0">
                    <a:pos x="6" y="234"/>
                  </a:cxn>
                  <a:cxn ang="0">
                    <a:pos x="0" y="204"/>
                  </a:cxn>
                  <a:cxn ang="0">
                    <a:pos x="6" y="54"/>
                  </a:cxn>
                  <a:cxn ang="0">
                    <a:pos x="6" y="6"/>
                  </a:cxn>
                  <a:cxn ang="0">
                    <a:pos x="36" y="0"/>
                  </a:cxn>
                </a:cxnLst>
                <a:rect l="0" t="0" r="r" b="b"/>
                <a:pathLst>
                  <a:path w="276" h="330">
                    <a:moveTo>
                      <a:pt x="36" y="0"/>
                    </a:moveTo>
                    <a:lnTo>
                      <a:pt x="54" y="0"/>
                    </a:lnTo>
                    <a:lnTo>
                      <a:pt x="72" y="0"/>
                    </a:lnTo>
                    <a:lnTo>
                      <a:pt x="132" y="12"/>
                    </a:lnTo>
                    <a:lnTo>
                      <a:pt x="234" y="54"/>
                    </a:lnTo>
                    <a:lnTo>
                      <a:pt x="240" y="54"/>
                    </a:lnTo>
                    <a:lnTo>
                      <a:pt x="276" y="144"/>
                    </a:lnTo>
                    <a:lnTo>
                      <a:pt x="264" y="144"/>
                    </a:lnTo>
                    <a:lnTo>
                      <a:pt x="246" y="150"/>
                    </a:lnTo>
                    <a:lnTo>
                      <a:pt x="228" y="174"/>
                    </a:lnTo>
                    <a:lnTo>
                      <a:pt x="222" y="204"/>
                    </a:lnTo>
                    <a:lnTo>
                      <a:pt x="198" y="246"/>
                    </a:lnTo>
                    <a:lnTo>
                      <a:pt x="192" y="264"/>
                    </a:lnTo>
                    <a:lnTo>
                      <a:pt x="186" y="324"/>
                    </a:lnTo>
                    <a:lnTo>
                      <a:pt x="36" y="330"/>
                    </a:lnTo>
                    <a:lnTo>
                      <a:pt x="0" y="330"/>
                    </a:lnTo>
                    <a:lnTo>
                      <a:pt x="0" y="252"/>
                    </a:lnTo>
                    <a:lnTo>
                      <a:pt x="6" y="234"/>
                    </a:lnTo>
                    <a:lnTo>
                      <a:pt x="0" y="204"/>
                    </a:lnTo>
                    <a:lnTo>
                      <a:pt x="6" y="54"/>
                    </a:lnTo>
                    <a:lnTo>
                      <a:pt x="6" y="6"/>
                    </a:lnTo>
                    <a:lnTo>
                      <a:pt x="36" y="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44" name="Freeform 852">
                <a:extLst>
                  <a:ext uri="{FF2B5EF4-FFF2-40B4-BE49-F238E27FC236}">
                    <a16:creationId xmlns:a16="http://schemas.microsoft.com/office/drawing/2014/main" xmlns="" id="{B804379D-E4EC-CE40-B307-55B45A820066}"/>
                  </a:ext>
                </a:extLst>
              </p:cNvPr>
              <p:cNvSpPr>
                <a:spLocks/>
              </p:cNvSpPr>
              <p:nvPr/>
            </p:nvSpPr>
            <p:spPr bwMode="auto">
              <a:xfrm>
                <a:off x="8245771" y="5635464"/>
                <a:ext cx="199677" cy="237454"/>
              </a:xfrm>
              <a:custGeom>
                <a:avLst/>
                <a:gdLst/>
                <a:ahLst/>
                <a:cxnLst>
                  <a:cxn ang="0">
                    <a:pos x="96" y="186"/>
                  </a:cxn>
                  <a:cxn ang="0">
                    <a:pos x="102" y="156"/>
                  </a:cxn>
                  <a:cxn ang="0">
                    <a:pos x="90" y="126"/>
                  </a:cxn>
                  <a:cxn ang="0">
                    <a:pos x="66" y="120"/>
                  </a:cxn>
                  <a:cxn ang="0">
                    <a:pos x="54" y="126"/>
                  </a:cxn>
                  <a:cxn ang="0">
                    <a:pos x="42" y="126"/>
                  </a:cxn>
                  <a:cxn ang="0">
                    <a:pos x="42" y="114"/>
                  </a:cxn>
                  <a:cxn ang="0">
                    <a:pos x="48" y="96"/>
                  </a:cxn>
                  <a:cxn ang="0">
                    <a:pos x="48" y="78"/>
                  </a:cxn>
                  <a:cxn ang="0">
                    <a:pos x="42" y="66"/>
                  </a:cxn>
                  <a:cxn ang="0">
                    <a:pos x="24" y="72"/>
                  </a:cxn>
                  <a:cxn ang="0">
                    <a:pos x="6" y="78"/>
                  </a:cxn>
                  <a:cxn ang="0">
                    <a:pos x="0" y="78"/>
                  </a:cxn>
                  <a:cxn ang="0">
                    <a:pos x="0" y="66"/>
                  </a:cxn>
                  <a:cxn ang="0">
                    <a:pos x="6" y="54"/>
                  </a:cxn>
                  <a:cxn ang="0">
                    <a:pos x="18" y="54"/>
                  </a:cxn>
                  <a:cxn ang="0">
                    <a:pos x="42" y="48"/>
                  </a:cxn>
                  <a:cxn ang="0">
                    <a:pos x="66" y="18"/>
                  </a:cxn>
                  <a:cxn ang="0">
                    <a:pos x="90" y="0"/>
                  </a:cxn>
                  <a:cxn ang="0">
                    <a:pos x="102" y="0"/>
                  </a:cxn>
                  <a:cxn ang="0">
                    <a:pos x="114" y="6"/>
                  </a:cxn>
                  <a:cxn ang="0">
                    <a:pos x="120" y="18"/>
                  </a:cxn>
                  <a:cxn ang="0">
                    <a:pos x="132" y="60"/>
                  </a:cxn>
                  <a:cxn ang="0">
                    <a:pos x="150" y="78"/>
                  </a:cxn>
                  <a:cxn ang="0">
                    <a:pos x="168" y="78"/>
                  </a:cxn>
                  <a:cxn ang="0">
                    <a:pos x="180" y="66"/>
                  </a:cxn>
                  <a:cxn ang="0">
                    <a:pos x="192" y="60"/>
                  </a:cxn>
                  <a:cxn ang="0">
                    <a:pos x="204" y="72"/>
                  </a:cxn>
                  <a:cxn ang="0">
                    <a:pos x="204" y="84"/>
                  </a:cxn>
                  <a:cxn ang="0">
                    <a:pos x="198" y="102"/>
                  </a:cxn>
                  <a:cxn ang="0">
                    <a:pos x="198" y="120"/>
                  </a:cxn>
                  <a:cxn ang="0">
                    <a:pos x="186" y="156"/>
                  </a:cxn>
                  <a:cxn ang="0">
                    <a:pos x="210" y="258"/>
                  </a:cxn>
                </a:cxnLst>
                <a:rect l="0" t="0" r="r" b="b"/>
                <a:pathLst>
                  <a:path w="222" h="264">
                    <a:moveTo>
                      <a:pt x="96" y="198"/>
                    </a:moveTo>
                    <a:lnTo>
                      <a:pt x="96" y="186"/>
                    </a:lnTo>
                    <a:lnTo>
                      <a:pt x="102" y="180"/>
                    </a:lnTo>
                    <a:lnTo>
                      <a:pt x="102" y="156"/>
                    </a:lnTo>
                    <a:lnTo>
                      <a:pt x="96" y="132"/>
                    </a:lnTo>
                    <a:lnTo>
                      <a:pt x="90" y="126"/>
                    </a:lnTo>
                    <a:lnTo>
                      <a:pt x="78" y="120"/>
                    </a:lnTo>
                    <a:lnTo>
                      <a:pt x="66" y="120"/>
                    </a:lnTo>
                    <a:lnTo>
                      <a:pt x="60" y="126"/>
                    </a:lnTo>
                    <a:lnTo>
                      <a:pt x="54" y="126"/>
                    </a:lnTo>
                    <a:lnTo>
                      <a:pt x="48" y="126"/>
                    </a:lnTo>
                    <a:lnTo>
                      <a:pt x="42" y="126"/>
                    </a:lnTo>
                    <a:lnTo>
                      <a:pt x="42" y="120"/>
                    </a:lnTo>
                    <a:lnTo>
                      <a:pt x="42" y="114"/>
                    </a:lnTo>
                    <a:lnTo>
                      <a:pt x="48" y="108"/>
                    </a:lnTo>
                    <a:lnTo>
                      <a:pt x="48" y="96"/>
                    </a:lnTo>
                    <a:lnTo>
                      <a:pt x="48" y="84"/>
                    </a:lnTo>
                    <a:lnTo>
                      <a:pt x="48" y="78"/>
                    </a:lnTo>
                    <a:lnTo>
                      <a:pt x="42" y="72"/>
                    </a:lnTo>
                    <a:lnTo>
                      <a:pt x="42" y="66"/>
                    </a:lnTo>
                    <a:lnTo>
                      <a:pt x="30" y="66"/>
                    </a:lnTo>
                    <a:lnTo>
                      <a:pt x="24" y="72"/>
                    </a:lnTo>
                    <a:lnTo>
                      <a:pt x="18" y="78"/>
                    </a:lnTo>
                    <a:lnTo>
                      <a:pt x="6" y="78"/>
                    </a:lnTo>
                    <a:lnTo>
                      <a:pt x="6" y="84"/>
                    </a:lnTo>
                    <a:lnTo>
                      <a:pt x="0" y="78"/>
                    </a:lnTo>
                    <a:lnTo>
                      <a:pt x="0" y="72"/>
                    </a:lnTo>
                    <a:lnTo>
                      <a:pt x="0" y="66"/>
                    </a:lnTo>
                    <a:lnTo>
                      <a:pt x="6" y="60"/>
                    </a:lnTo>
                    <a:lnTo>
                      <a:pt x="6" y="54"/>
                    </a:lnTo>
                    <a:lnTo>
                      <a:pt x="6" y="48"/>
                    </a:lnTo>
                    <a:lnTo>
                      <a:pt x="18" y="54"/>
                    </a:lnTo>
                    <a:lnTo>
                      <a:pt x="30" y="48"/>
                    </a:lnTo>
                    <a:lnTo>
                      <a:pt x="42" y="48"/>
                    </a:lnTo>
                    <a:lnTo>
                      <a:pt x="54" y="36"/>
                    </a:lnTo>
                    <a:lnTo>
                      <a:pt x="66" y="18"/>
                    </a:lnTo>
                    <a:lnTo>
                      <a:pt x="78" y="6"/>
                    </a:lnTo>
                    <a:lnTo>
                      <a:pt x="90" y="0"/>
                    </a:lnTo>
                    <a:lnTo>
                      <a:pt x="96" y="0"/>
                    </a:lnTo>
                    <a:lnTo>
                      <a:pt x="102" y="0"/>
                    </a:lnTo>
                    <a:lnTo>
                      <a:pt x="108" y="0"/>
                    </a:lnTo>
                    <a:lnTo>
                      <a:pt x="114" y="6"/>
                    </a:lnTo>
                    <a:lnTo>
                      <a:pt x="120" y="12"/>
                    </a:lnTo>
                    <a:lnTo>
                      <a:pt x="120" y="18"/>
                    </a:lnTo>
                    <a:lnTo>
                      <a:pt x="126" y="36"/>
                    </a:lnTo>
                    <a:lnTo>
                      <a:pt x="132" y="60"/>
                    </a:lnTo>
                    <a:lnTo>
                      <a:pt x="144" y="72"/>
                    </a:lnTo>
                    <a:lnTo>
                      <a:pt x="150" y="78"/>
                    </a:lnTo>
                    <a:lnTo>
                      <a:pt x="162" y="78"/>
                    </a:lnTo>
                    <a:lnTo>
                      <a:pt x="168" y="78"/>
                    </a:lnTo>
                    <a:lnTo>
                      <a:pt x="174" y="72"/>
                    </a:lnTo>
                    <a:lnTo>
                      <a:pt x="180" y="66"/>
                    </a:lnTo>
                    <a:lnTo>
                      <a:pt x="186" y="60"/>
                    </a:lnTo>
                    <a:lnTo>
                      <a:pt x="192" y="60"/>
                    </a:lnTo>
                    <a:lnTo>
                      <a:pt x="204" y="66"/>
                    </a:lnTo>
                    <a:lnTo>
                      <a:pt x="204" y="72"/>
                    </a:lnTo>
                    <a:lnTo>
                      <a:pt x="204" y="78"/>
                    </a:lnTo>
                    <a:lnTo>
                      <a:pt x="204" y="84"/>
                    </a:lnTo>
                    <a:lnTo>
                      <a:pt x="198" y="90"/>
                    </a:lnTo>
                    <a:lnTo>
                      <a:pt x="198" y="102"/>
                    </a:lnTo>
                    <a:lnTo>
                      <a:pt x="198" y="108"/>
                    </a:lnTo>
                    <a:lnTo>
                      <a:pt x="198" y="120"/>
                    </a:lnTo>
                    <a:lnTo>
                      <a:pt x="192" y="126"/>
                    </a:lnTo>
                    <a:lnTo>
                      <a:pt x="186" y="156"/>
                    </a:lnTo>
                    <a:lnTo>
                      <a:pt x="222" y="264"/>
                    </a:lnTo>
                    <a:lnTo>
                      <a:pt x="210" y="258"/>
                    </a:lnTo>
                    <a:lnTo>
                      <a:pt x="96" y="198"/>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45" name="Freeform 855">
                <a:extLst>
                  <a:ext uri="{FF2B5EF4-FFF2-40B4-BE49-F238E27FC236}">
                    <a16:creationId xmlns:a16="http://schemas.microsoft.com/office/drawing/2014/main" xmlns="" id="{6ED68B4E-41B9-7849-AC66-2C0C2DE18261}"/>
                  </a:ext>
                </a:extLst>
              </p:cNvPr>
              <p:cNvSpPr>
                <a:spLocks/>
              </p:cNvSpPr>
              <p:nvPr/>
            </p:nvSpPr>
            <p:spPr bwMode="auto">
              <a:xfrm>
                <a:off x="8267357" y="6051008"/>
                <a:ext cx="302214" cy="269834"/>
              </a:xfrm>
              <a:custGeom>
                <a:avLst/>
                <a:gdLst/>
                <a:ahLst/>
                <a:cxnLst>
                  <a:cxn ang="0">
                    <a:pos x="204" y="186"/>
                  </a:cxn>
                  <a:cxn ang="0">
                    <a:pos x="60" y="258"/>
                  </a:cxn>
                  <a:cxn ang="0">
                    <a:pos x="18" y="240"/>
                  </a:cxn>
                  <a:cxn ang="0">
                    <a:pos x="30" y="234"/>
                  </a:cxn>
                  <a:cxn ang="0">
                    <a:pos x="36" y="222"/>
                  </a:cxn>
                  <a:cxn ang="0">
                    <a:pos x="24" y="204"/>
                  </a:cxn>
                  <a:cxn ang="0">
                    <a:pos x="12" y="198"/>
                  </a:cxn>
                  <a:cxn ang="0">
                    <a:pos x="12" y="180"/>
                  </a:cxn>
                  <a:cxn ang="0">
                    <a:pos x="12" y="162"/>
                  </a:cxn>
                  <a:cxn ang="0">
                    <a:pos x="24" y="168"/>
                  </a:cxn>
                  <a:cxn ang="0">
                    <a:pos x="30" y="162"/>
                  </a:cxn>
                  <a:cxn ang="0">
                    <a:pos x="30" y="150"/>
                  </a:cxn>
                  <a:cxn ang="0">
                    <a:pos x="30" y="138"/>
                  </a:cxn>
                  <a:cxn ang="0">
                    <a:pos x="36" y="126"/>
                  </a:cxn>
                  <a:cxn ang="0">
                    <a:pos x="54" y="108"/>
                  </a:cxn>
                  <a:cxn ang="0">
                    <a:pos x="72" y="84"/>
                  </a:cxn>
                  <a:cxn ang="0">
                    <a:pos x="84" y="84"/>
                  </a:cxn>
                  <a:cxn ang="0">
                    <a:pos x="84" y="72"/>
                  </a:cxn>
                  <a:cxn ang="0">
                    <a:pos x="78" y="60"/>
                  </a:cxn>
                  <a:cxn ang="0">
                    <a:pos x="78" y="48"/>
                  </a:cxn>
                  <a:cxn ang="0">
                    <a:pos x="96" y="48"/>
                  </a:cxn>
                  <a:cxn ang="0">
                    <a:pos x="102" y="60"/>
                  </a:cxn>
                  <a:cxn ang="0">
                    <a:pos x="114" y="66"/>
                  </a:cxn>
                  <a:cxn ang="0">
                    <a:pos x="126" y="72"/>
                  </a:cxn>
                  <a:cxn ang="0">
                    <a:pos x="162" y="48"/>
                  </a:cxn>
                  <a:cxn ang="0">
                    <a:pos x="186" y="12"/>
                  </a:cxn>
                  <a:cxn ang="0">
                    <a:pos x="252" y="12"/>
                  </a:cxn>
                  <a:cxn ang="0">
                    <a:pos x="282" y="24"/>
                  </a:cxn>
                  <a:cxn ang="0">
                    <a:pos x="336" y="174"/>
                  </a:cxn>
                  <a:cxn ang="0">
                    <a:pos x="324" y="186"/>
                  </a:cxn>
                  <a:cxn ang="0">
                    <a:pos x="306" y="192"/>
                  </a:cxn>
                  <a:cxn ang="0">
                    <a:pos x="294" y="186"/>
                  </a:cxn>
                  <a:cxn ang="0">
                    <a:pos x="288" y="162"/>
                  </a:cxn>
                  <a:cxn ang="0">
                    <a:pos x="276" y="156"/>
                  </a:cxn>
                  <a:cxn ang="0">
                    <a:pos x="264" y="156"/>
                  </a:cxn>
                  <a:cxn ang="0">
                    <a:pos x="252" y="168"/>
                  </a:cxn>
                  <a:cxn ang="0">
                    <a:pos x="240" y="168"/>
                  </a:cxn>
                  <a:cxn ang="0">
                    <a:pos x="222" y="162"/>
                  </a:cxn>
                  <a:cxn ang="0">
                    <a:pos x="210" y="168"/>
                  </a:cxn>
                </a:cxnLst>
                <a:rect l="0" t="0" r="r" b="b"/>
                <a:pathLst>
                  <a:path w="336" h="300">
                    <a:moveTo>
                      <a:pt x="204" y="174"/>
                    </a:moveTo>
                    <a:lnTo>
                      <a:pt x="204" y="186"/>
                    </a:lnTo>
                    <a:lnTo>
                      <a:pt x="168" y="300"/>
                    </a:lnTo>
                    <a:lnTo>
                      <a:pt x="60" y="258"/>
                    </a:lnTo>
                    <a:lnTo>
                      <a:pt x="0" y="252"/>
                    </a:lnTo>
                    <a:lnTo>
                      <a:pt x="18" y="240"/>
                    </a:lnTo>
                    <a:lnTo>
                      <a:pt x="24" y="240"/>
                    </a:lnTo>
                    <a:lnTo>
                      <a:pt x="30" y="234"/>
                    </a:lnTo>
                    <a:lnTo>
                      <a:pt x="36" y="228"/>
                    </a:lnTo>
                    <a:lnTo>
                      <a:pt x="36" y="222"/>
                    </a:lnTo>
                    <a:lnTo>
                      <a:pt x="30" y="210"/>
                    </a:lnTo>
                    <a:lnTo>
                      <a:pt x="24" y="204"/>
                    </a:lnTo>
                    <a:lnTo>
                      <a:pt x="18" y="204"/>
                    </a:lnTo>
                    <a:lnTo>
                      <a:pt x="12" y="198"/>
                    </a:lnTo>
                    <a:lnTo>
                      <a:pt x="12" y="192"/>
                    </a:lnTo>
                    <a:lnTo>
                      <a:pt x="12" y="180"/>
                    </a:lnTo>
                    <a:lnTo>
                      <a:pt x="12" y="168"/>
                    </a:lnTo>
                    <a:lnTo>
                      <a:pt x="12" y="162"/>
                    </a:lnTo>
                    <a:lnTo>
                      <a:pt x="18" y="162"/>
                    </a:lnTo>
                    <a:lnTo>
                      <a:pt x="24" y="168"/>
                    </a:lnTo>
                    <a:lnTo>
                      <a:pt x="30" y="168"/>
                    </a:lnTo>
                    <a:lnTo>
                      <a:pt x="30" y="162"/>
                    </a:lnTo>
                    <a:lnTo>
                      <a:pt x="36" y="156"/>
                    </a:lnTo>
                    <a:lnTo>
                      <a:pt x="30" y="150"/>
                    </a:lnTo>
                    <a:lnTo>
                      <a:pt x="24" y="144"/>
                    </a:lnTo>
                    <a:lnTo>
                      <a:pt x="30" y="138"/>
                    </a:lnTo>
                    <a:lnTo>
                      <a:pt x="36" y="132"/>
                    </a:lnTo>
                    <a:lnTo>
                      <a:pt x="36" y="126"/>
                    </a:lnTo>
                    <a:lnTo>
                      <a:pt x="42" y="114"/>
                    </a:lnTo>
                    <a:lnTo>
                      <a:pt x="54" y="108"/>
                    </a:lnTo>
                    <a:lnTo>
                      <a:pt x="60" y="102"/>
                    </a:lnTo>
                    <a:lnTo>
                      <a:pt x="72" y="84"/>
                    </a:lnTo>
                    <a:lnTo>
                      <a:pt x="78" y="84"/>
                    </a:lnTo>
                    <a:lnTo>
                      <a:pt x="84" y="84"/>
                    </a:lnTo>
                    <a:lnTo>
                      <a:pt x="84" y="78"/>
                    </a:lnTo>
                    <a:lnTo>
                      <a:pt x="84" y="72"/>
                    </a:lnTo>
                    <a:lnTo>
                      <a:pt x="78" y="66"/>
                    </a:lnTo>
                    <a:lnTo>
                      <a:pt x="78" y="60"/>
                    </a:lnTo>
                    <a:lnTo>
                      <a:pt x="78" y="54"/>
                    </a:lnTo>
                    <a:lnTo>
                      <a:pt x="78" y="48"/>
                    </a:lnTo>
                    <a:lnTo>
                      <a:pt x="90" y="48"/>
                    </a:lnTo>
                    <a:lnTo>
                      <a:pt x="96" y="48"/>
                    </a:lnTo>
                    <a:lnTo>
                      <a:pt x="102" y="54"/>
                    </a:lnTo>
                    <a:lnTo>
                      <a:pt x="102" y="60"/>
                    </a:lnTo>
                    <a:lnTo>
                      <a:pt x="108" y="66"/>
                    </a:lnTo>
                    <a:lnTo>
                      <a:pt x="114" y="66"/>
                    </a:lnTo>
                    <a:lnTo>
                      <a:pt x="120" y="72"/>
                    </a:lnTo>
                    <a:lnTo>
                      <a:pt x="126" y="72"/>
                    </a:lnTo>
                    <a:lnTo>
                      <a:pt x="138" y="66"/>
                    </a:lnTo>
                    <a:lnTo>
                      <a:pt x="162" y="48"/>
                    </a:lnTo>
                    <a:lnTo>
                      <a:pt x="174" y="24"/>
                    </a:lnTo>
                    <a:lnTo>
                      <a:pt x="186" y="12"/>
                    </a:lnTo>
                    <a:lnTo>
                      <a:pt x="204" y="0"/>
                    </a:lnTo>
                    <a:lnTo>
                      <a:pt x="252" y="12"/>
                    </a:lnTo>
                    <a:lnTo>
                      <a:pt x="270" y="18"/>
                    </a:lnTo>
                    <a:lnTo>
                      <a:pt x="282" y="24"/>
                    </a:lnTo>
                    <a:lnTo>
                      <a:pt x="294" y="54"/>
                    </a:lnTo>
                    <a:lnTo>
                      <a:pt x="336" y="174"/>
                    </a:lnTo>
                    <a:lnTo>
                      <a:pt x="330" y="174"/>
                    </a:lnTo>
                    <a:lnTo>
                      <a:pt x="324" y="186"/>
                    </a:lnTo>
                    <a:lnTo>
                      <a:pt x="318" y="192"/>
                    </a:lnTo>
                    <a:lnTo>
                      <a:pt x="306" y="192"/>
                    </a:lnTo>
                    <a:lnTo>
                      <a:pt x="300" y="192"/>
                    </a:lnTo>
                    <a:lnTo>
                      <a:pt x="294" y="186"/>
                    </a:lnTo>
                    <a:lnTo>
                      <a:pt x="294" y="174"/>
                    </a:lnTo>
                    <a:lnTo>
                      <a:pt x="288" y="162"/>
                    </a:lnTo>
                    <a:lnTo>
                      <a:pt x="282" y="156"/>
                    </a:lnTo>
                    <a:lnTo>
                      <a:pt x="276" y="156"/>
                    </a:lnTo>
                    <a:lnTo>
                      <a:pt x="270" y="156"/>
                    </a:lnTo>
                    <a:lnTo>
                      <a:pt x="264" y="156"/>
                    </a:lnTo>
                    <a:lnTo>
                      <a:pt x="258" y="168"/>
                    </a:lnTo>
                    <a:lnTo>
                      <a:pt x="252" y="168"/>
                    </a:lnTo>
                    <a:lnTo>
                      <a:pt x="246" y="168"/>
                    </a:lnTo>
                    <a:lnTo>
                      <a:pt x="240" y="168"/>
                    </a:lnTo>
                    <a:lnTo>
                      <a:pt x="234" y="162"/>
                    </a:lnTo>
                    <a:lnTo>
                      <a:pt x="222" y="162"/>
                    </a:lnTo>
                    <a:lnTo>
                      <a:pt x="216" y="162"/>
                    </a:lnTo>
                    <a:lnTo>
                      <a:pt x="210" y="168"/>
                    </a:lnTo>
                    <a:lnTo>
                      <a:pt x="204" y="174"/>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46" name="Freeform 859">
                <a:extLst>
                  <a:ext uri="{FF2B5EF4-FFF2-40B4-BE49-F238E27FC236}">
                    <a16:creationId xmlns:a16="http://schemas.microsoft.com/office/drawing/2014/main" xmlns="" id="{D823FE43-D8C0-E249-8AAD-202E84ECCA2E}"/>
                  </a:ext>
                </a:extLst>
              </p:cNvPr>
              <p:cNvSpPr>
                <a:spLocks/>
              </p:cNvSpPr>
              <p:nvPr/>
            </p:nvSpPr>
            <p:spPr bwMode="auto">
              <a:xfrm>
                <a:off x="7603567" y="5700224"/>
                <a:ext cx="232057" cy="296817"/>
              </a:xfrm>
              <a:custGeom>
                <a:avLst/>
                <a:gdLst/>
                <a:ahLst/>
                <a:cxnLst>
                  <a:cxn ang="0">
                    <a:pos x="174" y="48"/>
                  </a:cxn>
                  <a:cxn ang="0">
                    <a:pos x="144" y="0"/>
                  </a:cxn>
                  <a:cxn ang="0">
                    <a:pos x="138" y="18"/>
                  </a:cxn>
                  <a:cxn ang="0">
                    <a:pos x="150" y="36"/>
                  </a:cxn>
                  <a:cxn ang="0">
                    <a:pos x="156" y="54"/>
                  </a:cxn>
                  <a:cxn ang="0">
                    <a:pos x="156" y="72"/>
                  </a:cxn>
                  <a:cxn ang="0">
                    <a:pos x="138" y="78"/>
                  </a:cxn>
                  <a:cxn ang="0">
                    <a:pos x="132" y="90"/>
                  </a:cxn>
                  <a:cxn ang="0">
                    <a:pos x="126" y="96"/>
                  </a:cxn>
                  <a:cxn ang="0">
                    <a:pos x="114" y="90"/>
                  </a:cxn>
                  <a:cxn ang="0">
                    <a:pos x="96" y="78"/>
                  </a:cxn>
                  <a:cxn ang="0">
                    <a:pos x="78" y="78"/>
                  </a:cxn>
                  <a:cxn ang="0">
                    <a:pos x="72" y="96"/>
                  </a:cxn>
                  <a:cxn ang="0">
                    <a:pos x="66" y="114"/>
                  </a:cxn>
                  <a:cxn ang="0">
                    <a:pos x="42" y="132"/>
                  </a:cxn>
                  <a:cxn ang="0">
                    <a:pos x="6" y="162"/>
                  </a:cxn>
                  <a:cxn ang="0">
                    <a:pos x="0" y="192"/>
                  </a:cxn>
                  <a:cxn ang="0">
                    <a:pos x="6" y="228"/>
                  </a:cxn>
                  <a:cxn ang="0">
                    <a:pos x="24" y="258"/>
                  </a:cxn>
                  <a:cxn ang="0">
                    <a:pos x="36" y="270"/>
                  </a:cxn>
                  <a:cxn ang="0">
                    <a:pos x="54" y="282"/>
                  </a:cxn>
                  <a:cxn ang="0">
                    <a:pos x="60" y="300"/>
                  </a:cxn>
                  <a:cxn ang="0">
                    <a:pos x="66" y="294"/>
                  </a:cxn>
                  <a:cxn ang="0">
                    <a:pos x="78" y="294"/>
                  </a:cxn>
                  <a:cxn ang="0">
                    <a:pos x="84" y="276"/>
                  </a:cxn>
                  <a:cxn ang="0">
                    <a:pos x="90" y="270"/>
                  </a:cxn>
                  <a:cxn ang="0">
                    <a:pos x="96" y="282"/>
                  </a:cxn>
                  <a:cxn ang="0">
                    <a:pos x="108" y="306"/>
                  </a:cxn>
                  <a:cxn ang="0">
                    <a:pos x="114" y="312"/>
                  </a:cxn>
                  <a:cxn ang="0">
                    <a:pos x="114" y="324"/>
                  </a:cxn>
                  <a:cxn ang="0">
                    <a:pos x="126" y="330"/>
                  </a:cxn>
                  <a:cxn ang="0">
                    <a:pos x="150" y="306"/>
                  </a:cxn>
                  <a:cxn ang="0">
                    <a:pos x="258" y="204"/>
                  </a:cxn>
                  <a:cxn ang="0">
                    <a:pos x="246" y="180"/>
                  </a:cxn>
                  <a:cxn ang="0">
                    <a:pos x="252" y="162"/>
                  </a:cxn>
                  <a:cxn ang="0">
                    <a:pos x="246" y="126"/>
                  </a:cxn>
                  <a:cxn ang="0">
                    <a:pos x="246" y="114"/>
                  </a:cxn>
                  <a:cxn ang="0">
                    <a:pos x="240" y="102"/>
                  </a:cxn>
                  <a:cxn ang="0">
                    <a:pos x="228" y="96"/>
                  </a:cxn>
                  <a:cxn ang="0">
                    <a:pos x="210" y="108"/>
                  </a:cxn>
                  <a:cxn ang="0">
                    <a:pos x="156" y="18"/>
                  </a:cxn>
                  <a:cxn ang="0">
                    <a:pos x="210" y="108"/>
                  </a:cxn>
                </a:cxnLst>
                <a:rect l="0" t="0" r="r" b="b"/>
                <a:pathLst>
                  <a:path w="258" h="330">
                    <a:moveTo>
                      <a:pt x="210" y="108"/>
                    </a:moveTo>
                    <a:lnTo>
                      <a:pt x="174" y="48"/>
                    </a:lnTo>
                    <a:lnTo>
                      <a:pt x="156" y="18"/>
                    </a:lnTo>
                    <a:lnTo>
                      <a:pt x="144" y="0"/>
                    </a:lnTo>
                    <a:lnTo>
                      <a:pt x="138" y="6"/>
                    </a:lnTo>
                    <a:lnTo>
                      <a:pt x="138" y="18"/>
                    </a:lnTo>
                    <a:lnTo>
                      <a:pt x="144" y="24"/>
                    </a:lnTo>
                    <a:lnTo>
                      <a:pt x="150" y="36"/>
                    </a:lnTo>
                    <a:lnTo>
                      <a:pt x="150" y="42"/>
                    </a:lnTo>
                    <a:lnTo>
                      <a:pt x="156" y="54"/>
                    </a:lnTo>
                    <a:lnTo>
                      <a:pt x="156" y="60"/>
                    </a:lnTo>
                    <a:lnTo>
                      <a:pt x="156" y="72"/>
                    </a:lnTo>
                    <a:lnTo>
                      <a:pt x="150" y="72"/>
                    </a:lnTo>
                    <a:lnTo>
                      <a:pt x="138" y="78"/>
                    </a:lnTo>
                    <a:lnTo>
                      <a:pt x="138" y="84"/>
                    </a:lnTo>
                    <a:lnTo>
                      <a:pt x="132" y="90"/>
                    </a:lnTo>
                    <a:lnTo>
                      <a:pt x="132" y="96"/>
                    </a:lnTo>
                    <a:lnTo>
                      <a:pt x="126" y="96"/>
                    </a:lnTo>
                    <a:lnTo>
                      <a:pt x="120" y="96"/>
                    </a:lnTo>
                    <a:lnTo>
                      <a:pt x="114" y="90"/>
                    </a:lnTo>
                    <a:lnTo>
                      <a:pt x="114" y="84"/>
                    </a:lnTo>
                    <a:lnTo>
                      <a:pt x="96" y="78"/>
                    </a:lnTo>
                    <a:lnTo>
                      <a:pt x="90" y="72"/>
                    </a:lnTo>
                    <a:lnTo>
                      <a:pt x="78" y="78"/>
                    </a:lnTo>
                    <a:lnTo>
                      <a:pt x="72" y="84"/>
                    </a:lnTo>
                    <a:lnTo>
                      <a:pt x="72" y="96"/>
                    </a:lnTo>
                    <a:lnTo>
                      <a:pt x="66" y="102"/>
                    </a:lnTo>
                    <a:lnTo>
                      <a:pt x="66" y="114"/>
                    </a:lnTo>
                    <a:lnTo>
                      <a:pt x="60" y="126"/>
                    </a:lnTo>
                    <a:lnTo>
                      <a:pt x="42" y="132"/>
                    </a:lnTo>
                    <a:lnTo>
                      <a:pt x="24" y="144"/>
                    </a:lnTo>
                    <a:lnTo>
                      <a:pt x="6" y="162"/>
                    </a:lnTo>
                    <a:lnTo>
                      <a:pt x="0" y="180"/>
                    </a:lnTo>
                    <a:lnTo>
                      <a:pt x="0" y="192"/>
                    </a:lnTo>
                    <a:lnTo>
                      <a:pt x="0" y="210"/>
                    </a:lnTo>
                    <a:lnTo>
                      <a:pt x="6" y="228"/>
                    </a:lnTo>
                    <a:lnTo>
                      <a:pt x="18" y="246"/>
                    </a:lnTo>
                    <a:lnTo>
                      <a:pt x="24" y="258"/>
                    </a:lnTo>
                    <a:lnTo>
                      <a:pt x="30" y="264"/>
                    </a:lnTo>
                    <a:lnTo>
                      <a:pt x="36" y="270"/>
                    </a:lnTo>
                    <a:lnTo>
                      <a:pt x="42" y="276"/>
                    </a:lnTo>
                    <a:lnTo>
                      <a:pt x="54" y="282"/>
                    </a:lnTo>
                    <a:lnTo>
                      <a:pt x="54" y="294"/>
                    </a:lnTo>
                    <a:lnTo>
                      <a:pt x="60" y="300"/>
                    </a:lnTo>
                    <a:lnTo>
                      <a:pt x="60" y="294"/>
                    </a:lnTo>
                    <a:lnTo>
                      <a:pt x="66" y="294"/>
                    </a:lnTo>
                    <a:lnTo>
                      <a:pt x="72" y="294"/>
                    </a:lnTo>
                    <a:lnTo>
                      <a:pt x="78" y="294"/>
                    </a:lnTo>
                    <a:lnTo>
                      <a:pt x="78" y="288"/>
                    </a:lnTo>
                    <a:lnTo>
                      <a:pt x="84" y="276"/>
                    </a:lnTo>
                    <a:lnTo>
                      <a:pt x="84" y="270"/>
                    </a:lnTo>
                    <a:lnTo>
                      <a:pt x="90" y="270"/>
                    </a:lnTo>
                    <a:lnTo>
                      <a:pt x="96" y="270"/>
                    </a:lnTo>
                    <a:lnTo>
                      <a:pt x="96" y="282"/>
                    </a:lnTo>
                    <a:lnTo>
                      <a:pt x="102" y="294"/>
                    </a:lnTo>
                    <a:lnTo>
                      <a:pt x="108" y="306"/>
                    </a:lnTo>
                    <a:lnTo>
                      <a:pt x="114" y="306"/>
                    </a:lnTo>
                    <a:lnTo>
                      <a:pt x="114" y="312"/>
                    </a:lnTo>
                    <a:lnTo>
                      <a:pt x="114" y="318"/>
                    </a:lnTo>
                    <a:lnTo>
                      <a:pt x="114" y="324"/>
                    </a:lnTo>
                    <a:lnTo>
                      <a:pt x="120" y="330"/>
                    </a:lnTo>
                    <a:lnTo>
                      <a:pt x="126" y="330"/>
                    </a:lnTo>
                    <a:lnTo>
                      <a:pt x="138" y="324"/>
                    </a:lnTo>
                    <a:lnTo>
                      <a:pt x="150" y="306"/>
                    </a:lnTo>
                    <a:lnTo>
                      <a:pt x="246" y="210"/>
                    </a:lnTo>
                    <a:lnTo>
                      <a:pt x="258" y="204"/>
                    </a:lnTo>
                    <a:lnTo>
                      <a:pt x="252" y="198"/>
                    </a:lnTo>
                    <a:lnTo>
                      <a:pt x="246" y="180"/>
                    </a:lnTo>
                    <a:lnTo>
                      <a:pt x="246" y="168"/>
                    </a:lnTo>
                    <a:lnTo>
                      <a:pt x="252" y="162"/>
                    </a:lnTo>
                    <a:lnTo>
                      <a:pt x="252" y="150"/>
                    </a:lnTo>
                    <a:lnTo>
                      <a:pt x="246" y="126"/>
                    </a:lnTo>
                    <a:lnTo>
                      <a:pt x="246" y="120"/>
                    </a:lnTo>
                    <a:lnTo>
                      <a:pt x="246" y="114"/>
                    </a:lnTo>
                    <a:lnTo>
                      <a:pt x="246" y="108"/>
                    </a:lnTo>
                    <a:lnTo>
                      <a:pt x="240" y="102"/>
                    </a:lnTo>
                    <a:lnTo>
                      <a:pt x="234" y="96"/>
                    </a:lnTo>
                    <a:lnTo>
                      <a:pt x="228" y="96"/>
                    </a:lnTo>
                    <a:lnTo>
                      <a:pt x="222" y="102"/>
                    </a:lnTo>
                    <a:lnTo>
                      <a:pt x="210" y="108"/>
                    </a:lnTo>
                    <a:lnTo>
                      <a:pt x="174" y="48"/>
                    </a:lnTo>
                    <a:lnTo>
                      <a:pt x="156" y="18"/>
                    </a:lnTo>
                    <a:lnTo>
                      <a:pt x="144" y="0"/>
                    </a:lnTo>
                    <a:lnTo>
                      <a:pt x="210" y="108"/>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75" name="Freeform 789">
                <a:extLst>
                  <a:ext uri="{FF2B5EF4-FFF2-40B4-BE49-F238E27FC236}">
                    <a16:creationId xmlns:a16="http://schemas.microsoft.com/office/drawing/2014/main" xmlns="" id="{BD47342C-3689-BE4B-B353-87BFB3C88E80}"/>
                  </a:ext>
                </a:extLst>
              </p:cNvPr>
              <p:cNvSpPr>
                <a:spLocks/>
              </p:cNvSpPr>
              <p:nvPr/>
            </p:nvSpPr>
            <p:spPr bwMode="auto">
              <a:xfrm>
                <a:off x="9308915" y="5360234"/>
                <a:ext cx="161900" cy="194280"/>
              </a:xfrm>
              <a:custGeom>
                <a:avLst/>
                <a:gdLst/>
                <a:ahLst/>
                <a:cxnLst>
                  <a:cxn ang="0">
                    <a:pos x="168" y="18"/>
                  </a:cxn>
                  <a:cxn ang="0">
                    <a:pos x="138" y="24"/>
                  </a:cxn>
                  <a:cxn ang="0">
                    <a:pos x="126" y="18"/>
                  </a:cxn>
                  <a:cxn ang="0">
                    <a:pos x="114" y="18"/>
                  </a:cxn>
                  <a:cxn ang="0">
                    <a:pos x="90" y="12"/>
                  </a:cxn>
                  <a:cxn ang="0">
                    <a:pos x="84" y="18"/>
                  </a:cxn>
                  <a:cxn ang="0">
                    <a:pos x="78" y="18"/>
                  </a:cxn>
                  <a:cxn ang="0">
                    <a:pos x="66" y="0"/>
                  </a:cxn>
                  <a:cxn ang="0">
                    <a:pos x="12" y="30"/>
                  </a:cxn>
                  <a:cxn ang="0">
                    <a:pos x="36" y="36"/>
                  </a:cxn>
                  <a:cxn ang="0">
                    <a:pos x="12" y="78"/>
                  </a:cxn>
                  <a:cxn ang="0">
                    <a:pos x="12" y="96"/>
                  </a:cxn>
                  <a:cxn ang="0">
                    <a:pos x="12" y="162"/>
                  </a:cxn>
                  <a:cxn ang="0">
                    <a:pos x="6" y="180"/>
                  </a:cxn>
                  <a:cxn ang="0">
                    <a:pos x="0" y="192"/>
                  </a:cxn>
                  <a:cxn ang="0">
                    <a:pos x="6" y="192"/>
                  </a:cxn>
                  <a:cxn ang="0">
                    <a:pos x="18" y="192"/>
                  </a:cxn>
                  <a:cxn ang="0">
                    <a:pos x="36" y="198"/>
                  </a:cxn>
                  <a:cxn ang="0">
                    <a:pos x="72" y="216"/>
                  </a:cxn>
                  <a:cxn ang="0">
                    <a:pos x="84" y="216"/>
                  </a:cxn>
                  <a:cxn ang="0">
                    <a:pos x="96" y="198"/>
                  </a:cxn>
                  <a:cxn ang="0">
                    <a:pos x="96" y="180"/>
                  </a:cxn>
                  <a:cxn ang="0">
                    <a:pos x="180" y="138"/>
                  </a:cxn>
                  <a:cxn ang="0">
                    <a:pos x="168" y="18"/>
                  </a:cxn>
                </a:cxnLst>
                <a:rect l="0" t="0" r="r" b="b"/>
                <a:pathLst>
                  <a:path w="180" h="216">
                    <a:moveTo>
                      <a:pt x="168" y="18"/>
                    </a:moveTo>
                    <a:lnTo>
                      <a:pt x="138" y="24"/>
                    </a:lnTo>
                    <a:lnTo>
                      <a:pt x="126" y="18"/>
                    </a:lnTo>
                    <a:lnTo>
                      <a:pt x="114" y="18"/>
                    </a:lnTo>
                    <a:lnTo>
                      <a:pt x="90" y="12"/>
                    </a:lnTo>
                    <a:lnTo>
                      <a:pt x="84" y="18"/>
                    </a:lnTo>
                    <a:lnTo>
                      <a:pt x="78" y="18"/>
                    </a:lnTo>
                    <a:lnTo>
                      <a:pt x="66" y="0"/>
                    </a:lnTo>
                    <a:lnTo>
                      <a:pt x="12" y="30"/>
                    </a:lnTo>
                    <a:lnTo>
                      <a:pt x="36" y="36"/>
                    </a:lnTo>
                    <a:lnTo>
                      <a:pt x="12" y="78"/>
                    </a:lnTo>
                    <a:lnTo>
                      <a:pt x="12" y="96"/>
                    </a:lnTo>
                    <a:lnTo>
                      <a:pt x="12" y="162"/>
                    </a:lnTo>
                    <a:lnTo>
                      <a:pt x="6" y="180"/>
                    </a:lnTo>
                    <a:lnTo>
                      <a:pt x="0" y="192"/>
                    </a:lnTo>
                    <a:lnTo>
                      <a:pt x="6" y="192"/>
                    </a:lnTo>
                    <a:lnTo>
                      <a:pt x="18" y="192"/>
                    </a:lnTo>
                    <a:lnTo>
                      <a:pt x="36" y="198"/>
                    </a:lnTo>
                    <a:lnTo>
                      <a:pt x="72" y="216"/>
                    </a:lnTo>
                    <a:lnTo>
                      <a:pt x="84" y="216"/>
                    </a:lnTo>
                    <a:lnTo>
                      <a:pt x="96" y="198"/>
                    </a:lnTo>
                    <a:lnTo>
                      <a:pt x="96" y="180"/>
                    </a:lnTo>
                    <a:lnTo>
                      <a:pt x="180" y="138"/>
                    </a:lnTo>
                    <a:lnTo>
                      <a:pt x="168" y="18"/>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76" name="Freeform 834">
                <a:extLst>
                  <a:ext uri="{FF2B5EF4-FFF2-40B4-BE49-F238E27FC236}">
                    <a16:creationId xmlns:a16="http://schemas.microsoft.com/office/drawing/2014/main" xmlns="" id="{B95D89DF-EF53-7C41-B357-456CAE1BB7E1}"/>
                  </a:ext>
                </a:extLst>
              </p:cNvPr>
              <p:cNvSpPr>
                <a:spLocks/>
              </p:cNvSpPr>
              <p:nvPr/>
            </p:nvSpPr>
            <p:spPr bwMode="auto">
              <a:xfrm>
                <a:off x="9308915" y="5640861"/>
                <a:ext cx="188884" cy="199677"/>
              </a:xfrm>
              <a:custGeom>
                <a:avLst/>
                <a:gdLst/>
                <a:ahLst/>
                <a:cxnLst>
                  <a:cxn ang="0">
                    <a:pos x="198" y="78"/>
                  </a:cxn>
                  <a:cxn ang="0">
                    <a:pos x="180" y="90"/>
                  </a:cxn>
                  <a:cxn ang="0">
                    <a:pos x="174" y="96"/>
                  </a:cxn>
                  <a:cxn ang="0">
                    <a:pos x="168" y="96"/>
                  </a:cxn>
                  <a:cxn ang="0">
                    <a:pos x="162" y="90"/>
                  </a:cxn>
                  <a:cxn ang="0">
                    <a:pos x="162" y="84"/>
                  </a:cxn>
                  <a:cxn ang="0">
                    <a:pos x="162" y="72"/>
                  </a:cxn>
                  <a:cxn ang="0">
                    <a:pos x="162" y="66"/>
                  </a:cxn>
                  <a:cxn ang="0">
                    <a:pos x="162" y="54"/>
                  </a:cxn>
                  <a:cxn ang="0">
                    <a:pos x="156" y="48"/>
                  </a:cxn>
                  <a:cxn ang="0">
                    <a:pos x="150" y="42"/>
                  </a:cxn>
                  <a:cxn ang="0">
                    <a:pos x="144" y="36"/>
                  </a:cxn>
                  <a:cxn ang="0">
                    <a:pos x="138" y="36"/>
                  </a:cxn>
                  <a:cxn ang="0">
                    <a:pos x="138" y="42"/>
                  </a:cxn>
                  <a:cxn ang="0">
                    <a:pos x="132" y="42"/>
                  </a:cxn>
                  <a:cxn ang="0">
                    <a:pos x="126" y="42"/>
                  </a:cxn>
                  <a:cxn ang="0">
                    <a:pos x="126" y="36"/>
                  </a:cxn>
                  <a:cxn ang="0">
                    <a:pos x="126" y="30"/>
                  </a:cxn>
                  <a:cxn ang="0">
                    <a:pos x="138" y="12"/>
                  </a:cxn>
                  <a:cxn ang="0">
                    <a:pos x="144" y="0"/>
                  </a:cxn>
                  <a:cxn ang="0">
                    <a:pos x="90" y="24"/>
                  </a:cxn>
                  <a:cxn ang="0">
                    <a:pos x="78" y="24"/>
                  </a:cxn>
                  <a:cxn ang="0">
                    <a:pos x="72" y="18"/>
                  </a:cxn>
                  <a:cxn ang="0">
                    <a:pos x="60" y="18"/>
                  </a:cxn>
                  <a:cxn ang="0">
                    <a:pos x="48" y="24"/>
                  </a:cxn>
                  <a:cxn ang="0">
                    <a:pos x="36" y="30"/>
                  </a:cxn>
                  <a:cxn ang="0">
                    <a:pos x="30" y="36"/>
                  </a:cxn>
                  <a:cxn ang="0">
                    <a:pos x="24" y="48"/>
                  </a:cxn>
                  <a:cxn ang="0">
                    <a:pos x="18" y="54"/>
                  </a:cxn>
                  <a:cxn ang="0">
                    <a:pos x="18" y="60"/>
                  </a:cxn>
                  <a:cxn ang="0">
                    <a:pos x="6" y="66"/>
                  </a:cxn>
                  <a:cxn ang="0">
                    <a:pos x="0" y="72"/>
                  </a:cxn>
                  <a:cxn ang="0">
                    <a:pos x="24" y="90"/>
                  </a:cxn>
                  <a:cxn ang="0">
                    <a:pos x="18" y="108"/>
                  </a:cxn>
                  <a:cxn ang="0">
                    <a:pos x="18" y="120"/>
                  </a:cxn>
                  <a:cxn ang="0">
                    <a:pos x="6" y="222"/>
                  </a:cxn>
                  <a:cxn ang="0">
                    <a:pos x="24" y="222"/>
                  </a:cxn>
                  <a:cxn ang="0">
                    <a:pos x="138" y="204"/>
                  </a:cxn>
                  <a:cxn ang="0">
                    <a:pos x="150" y="192"/>
                  </a:cxn>
                  <a:cxn ang="0">
                    <a:pos x="180" y="198"/>
                  </a:cxn>
                  <a:cxn ang="0">
                    <a:pos x="186" y="186"/>
                  </a:cxn>
                  <a:cxn ang="0">
                    <a:pos x="198" y="180"/>
                  </a:cxn>
                  <a:cxn ang="0">
                    <a:pos x="204" y="180"/>
                  </a:cxn>
                  <a:cxn ang="0">
                    <a:pos x="210" y="168"/>
                  </a:cxn>
                  <a:cxn ang="0">
                    <a:pos x="204" y="162"/>
                  </a:cxn>
                  <a:cxn ang="0">
                    <a:pos x="198" y="156"/>
                  </a:cxn>
                  <a:cxn ang="0">
                    <a:pos x="198" y="150"/>
                  </a:cxn>
                  <a:cxn ang="0">
                    <a:pos x="198" y="144"/>
                  </a:cxn>
                  <a:cxn ang="0">
                    <a:pos x="204" y="138"/>
                  </a:cxn>
                  <a:cxn ang="0">
                    <a:pos x="198" y="120"/>
                  </a:cxn>
                  <a:cxn ang="0">
                    <a:pos x="192" y="114"/>
                  </a:cxn>
                  <a:cxn ang="0">
                    <a:pos x="186" y="108"/>
                  </a:cxn>
                  <a:cxn ang="0">
                    <a:pos x="192" y="102"/>
                  </a:cxn>
                  <a:cxn ang="0">
                    <a:pos x="198" y="96"/>
                  </a:cxn>
                  <a:cxn ang="0">
                    <a:pos x="204" y="96"/>
                  </a:cxn>
                  <a:cxn ang="0">
                    <a:pos x="210" y="90"/>
                  </a:cxn>
                  <a:cxn ang="0">
                    <a:pos x="210" y="84"/>
                  </a:cxn>
                  <a:cxn ang="0">
                    <a:pos x="204" y="78"/>
                  </a:cxn>
                  <a:cxn ang="0">
                    <a:pos x="198" y="78"/>
                  </a:cxn>
                </a:cxnLst>
                <a:rect l="0" t="0" r="r" b="b"/>
                <a:pathLst>
                  <a:path w="210" h="222">
                    <a:moveTo>
                      <a:pt x="198" y="78"/>
                    </a:moveTo>
                    <a:lnTo>
                      <a:pt x="180" y="90"/>
                    </a:lnTo>
                    <a:lnTo>
                      <a:pt x="174" y="96"/>
                    </a:lnTo>
                    <a:lnTo>
                      <a:pt x="168" y="96"/>
                    </a:lnTo>
                    <a:lnTo>
                      <a:pt x="162" y="90"/>
                    </a:lnTo>
                    <a:lnTo>
                      <a:pt x="162" y="84"/>
                    </a:lnTo>
                    <a:lnTo>
                      <a:pt x="162" y="72"/>
                    </a:lnTo>
                    <a:lnTo>
                      <a:pt x="162" y="66"/>
                    </a:lnTo>
                    <a:lnTo>
                      <a:pt x="162" y="54"/>
                    </a:lnTo>
                    <a:lnTo>
                      <a:pt x="156" y="48"/>
                    </a:lnTo>
                    <a:lnTo>
                      <a:pt x="150" y="42"/>
                    </a:lnTo>
                    <a:lnTo>
                      <a:pt x="144" y="36"/>
                    </a:lnTo>
                    <a:lnTo>
                      <a:pt x="138" y="36"/>
                    </a:lnTo>
                    <a:lnTo>
                      <a:pt x="138" y="42"/>
                    </a:lnTo>
                    <a:lnTo>
                      <a:pt x="132" y="42"/>
                    </a:lnTo>
                    <a:lnTo>
                      <a:pt x="126" y="42"/>
                    </a:lnTo>
                    <a:lnTo>
                      <a:pt x="126" y="36"/>
                    </a:lnTo>
                    <a:lnTo>
                      <a:pt x="126" y="30"/>
                    </a:lnTo>
                    <a:lnTo>
                      <a:pt x="138" y="12"/>
                    </a:lnTo>
                    <a:lnTo>
                      <a:pt x="144" y="0"/>
                    </a:lnTo>
                    <a:lnTo>
                      <a:pt x="90" y="24"/>
                    </a:lnTo>
                    <a:lnTo>
                      <a:pt x="78" y="24"/>
                    </a:lnTo>
                    <a:lnTo>
                      <a:pt x="72" y="18"/>
                    </a:lnTo>
                    <a:lnTo>
                      <a:pt x="60" y="18"/>
                    </a:lnTo>
                    <a:lnTo>
                      <a:pt x="48" y="24"/>
                    </a:lnTo>
                    <a:lnTo>
                      <a:pt x="36" y="30"/>
                    </a:lnTo>
                    <a:lnTo>
                      <a:pt x="30" y="36"/>
                    </a:lnTo>
                    <a:lnTo>
                      <a:pt x="24" y="48"/>
                    </a:lnTo>
                    <a:lnTo>
                      <a:pt x="18" y="54"/>
                    </a:lnTo>
                    <a:lnTo>
                      <a:pt x="18" y="60"/>
                    </a:lnTo>
                    <a:lnTo>
                      <a:pt x="6" y="66"/>
                    </a:lnTo>
                    <a:lnTo>
                      <a:pt x="0" y="72"/>
                    </a:lnTo>
                    <a:lnTo>
                      <a:pt x="24" y="90"/>
                    </a:lnTo>
                    <a:lnTo>
                      <a:pt x="18" y="108"/>
                    </a:lnTo>
                    <a:lnTo>
                      <a:pt x="18" y="120"/>
                    </a:lnTo>
                    <a:lnTo>
                      <a:pt x="6" y="222"/>
                    </a:lnTo>
                    <a:lnTo>
                      <a:pt x="24" y="222"/>
                    </a:lnTo>
                    <a:lnTo>
                      <a:pt x="138" y="204"/>
                    </a:lnTo>
                    <a:lnTo>
                      <a:pt x="150" y="192"/>
                    </a:lnTo>
                    <a:lnTo>
                      <a:pt x="180" y="198"/>
                    </a:lnTo>
                    <a:lnTo>
                      <a:pt x="186" y="186"/>
                    </a:lnTo>
                    <a:lnTo>
                      <a:pt x="198" y="180"/>
                    </a:lnTo>
                    <a:lnTo>
                      <a:pt x="204" y="180"/>
                    </a:lnTo>
                    <a:lnTo>
                      <a:pt x="210" y="168"/>
                    </a:lnTo>
                    <a:lnTo>
                      <a:pt x="204" y="162"/>
                    </a:lnTo>
                    <a:lnTo>
                      <a:pt x="198" y="156"/>
                    </a:lnTo>
                    <a:lnTo>
                      <a:pt x="198" y="150"/>
                    </a:lnTo>
                    <a:lnTo>
                      <a:pt x="198" y="144"/>
                    </a:lnTo>
                    <a:lnTo>
                      <a:pt x="204" y="138"/>
                    </a:lnTo>
                    <a:lnTo>
                      <a:pt x="198" y="120"/>
                    </a:lnTo>
                    <a:lnTo>
                      <a:pt x="192" y="114"/>
                    </a:lnTo>
                    <a:lnTo>
                      <a:pt x="186" y="108"/>
                    </a:lnTo>
                    <a:lnTo>
                      <a:pt x="192" y="102"/>
                    </a:lnTo>
                    <a:lnTo>
                      <a:pt x="198" y="96"/>
                    </a:lnTo>
                    <a:lnTo>
                      <a:pt x="204" y="96"/>
                    </a:lnTo>
                    <a:lnTo>
                      <a:pt x="210" y="90"/>
                    </a:lnTo>
                    <a:lnTo>
                      <a:pt x="210" y="84"/>
                    </a:lnTo>
                    <a:lnTo>
                      <a:pt x="204" y="78"/>
                    </a:lnTo>
                    <a:lnTo>
                      <a:pt x="198" y="78"/>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77" name="Freeform 772">
                <a:extLst>
                  <a:ext uri="{FF2B5EF4-FFF2-40B4-BE49-F238E27FC236}">
                    <a16:creationId xmlns:a16="http://schemas.microsoft.com/office/drawing/2014/main" xmlns="" id="{F7BCEE57-4B2C-7349-AFF1-C861F5104102}"/>
                  </a:ext>
                </a:extLst>
              </p:cNvPr>
              <p:cNvSpPr>
                <a:spLocks/>
              </p:cNvSpPr>
              <p:nvPr/>
            </p:nvSpPr>
            <p:spPr bwMode="auto">
              <a:xfrm>
                <a:off x="9557163" y="5209127"/>
                <a:ext cx="248247" cy="210470"/>
              </a:xfrm>
              <a:custGeom>
                <a:avLst/>
                <a:gdLst/>
                <a:ahLst/>
                <a:cxnLst>
                  <a:cxn ang="0">
                    <a:pos x="60" y="42"/>
                  </a:cxn>
                  <a:cxn ang="0">
                    <a:pos x="66" y="42"/>
                  </a:cxn>
                  <a:cxn ang="0">
                    <a:pos x="72" y="42"/>
                  </a:cxn>
                  <a:cxn ang="0">
                    <a:pos x="78" y="36"/>
                  </a:cxn>
                  <a:cxn ang="0">
                    <a:pos x="84" y="36"/>
                  </a:cxn>
                  <a:cxn ang="0">
                    <a:pos x="78" y="30"/>
                  </a:cxn>
                  <a:cxn ang="0">
                    <a:pos x="78" y="24"/>
                  </a:cxn>
                  <a:cxn ang="0">
                    <a:pos x="84" y="18"/>
                  </a:cxn>
                  <a:cxn ang="0">
                    <a:pos x="90" y="18"/>
                  </a:cxn>
                  <a:cxn ang="0">
                    <a:pos x="96" y="18"/>
                  </a:cxn>
                  <a:cxn ang="0">
                    <a:pos x="210" y="0"/>
                  </a:cxn>
                  <a:cxn ang="0">
                    <a:pos x="210" y="6"/>
                  </a:cxn>
                  <a:cxn ang="0">
                    <a:pos x="210" y="12"/>
                  </a:cxn>
                  <a:cxn ang="0">
                    <a:pos x="204" y="12"/>
                  </a:cxn>
                  <a:cxn ang="0">
                    <a:pos x="204" y="18"/>
                  </a:cxn>
                  <a:cxn ang="0">
                    <a:pos x="210" y="24"/>
                  </a:cxn>
                  <a:cxn ang="0">
                    <a:pos x="216" y="24"/>
                  </a:cxn>
                  <a:cxn ang="0">
                    <a:pos x="228" y="18"/>
                  </a:cxn>
                  <a:cxn ang="0">
                    <a:pos x="234" y="18"/>
                  </a:cxn>
                  <a:cxn ang="0">
                    <a:pos x="234" y="30"/>
                  </a:cxn>
                  <a:cxn ang="0">
                    <a:pos x="234" y="48"/>
                  </a:cxn>
                  <a:cxn ang="0">
                    <a:pos x="234" y="60"/>
                  </a:cxn>
                  <a:cxn ang="0">
                    <a:pos x="240" y="66"/>
                  </a:cxn>
                  <a:cxn ang="0">
                    <a:pos x="240" y="72"/>
                  </a:cxn>
                  <a:cxn ang="0">
                    <a:pos x="246" y="78"/>
                  </a:cxn>
                  <a:cxn ang="0">
                    <a:pos x="252" y="78"/>
                  </a:cxn>
                  <a:cxn ang="0">
                    <a:pos x="264" y="78"/>
                  </a:cxn>
                  <a:cxn ang="0">
                    <a:pos x="270" y="78"/>
                  </a:cxn>
                  <a:cxn ang="0">
                    <a:pos x="270" y="84"/>
                  </a:cxn>
                  <a:cxn ang="0">
                    <a:pos x="276" y="90"/>
                  </a:cxn>
                  <a:cxn ang="0">
                    <a:pos x="222" y="162"/>
                  </a:cxn>
                  <a:cxn ang="0">
                    <a:pos x="168" y="210"/>
                  </a:cxn>
                  <a:cxn ang="0">
                    <a:pos x="168" y="204"/>
                  </a:cxn>
                  <a:cxn ang="0">
                    <a:pos x="162" y="204"/>
                  </a:cxn>
                  <a:cxn ang="0">
                    <a:pos x="156" y="210"/>
                  </a:cxn>
                  <a:cxn ang="0">
                    <a:pos x="150" y="216"/>
                  </a:cxn>
                  <a:cxn ang="0">
                    <a:pos x="150" y="222"/>
                  </a:cxn>
                  <a:cxn ang="0">
                    <a:pos x="138" y="228"/>
                  </a:cxn>
                  <a:cxn ang="0">
                    <a:pos x="132" y="228"/>
                  </a:cxn>
                  <a:cxn ang="0">
                    <a:pos x="126" y="228"/>
                  </a:cxn>
                  <a:cxn ang="0">
                    <a:pos x="120" y="228"/>
                  </a:cxn>
                  <a:cxn ang="0">
                    <a:pos x="114" y="234"/>
                  </a:cxn>
                  <a:cxn ang="0">
                    <a:pos x="108" y="234"/>
                  </a:cxn>
                  <a:cxn ang="0">
                    <a:pos x="102" y="234"/>
                  </a:cxn>
                  <a:cxn ang="0">
                    <a:pos x="96" y="228"/>
                  </a:cxn>
                  <a:cxn ang="0">
                    <a:pos x="90" y="228"/>
                  </a:cxn>
                  <a:cxn ang="0">
                    <a:pos x="72" y="234"/>
                  </a:cxn>
                  <a:cxn ang="0">
                    <a:pos x="78" y="216"/>
                  </a:cxn>
                  <a:cxn ang="0">
                    <a:pos x="60" y="186"/>
                  </a:cxn>
                  <a:cxn ang="0">
                    <a:pos x="60" y="162"/>
                  </a:cxn>
                  <a:cxn ang="0">
                    <a:pos x="54" y="150"/>
                  </a:cxn>
                  <a:cxn ang="0">
                    <a:pos x="48" y="138"/>
                  </a:cxn>
                  <a:cxn ang="0">
                    <a:pos x="18" y="120"/>
                  </a:cxn>
                  <a:cxn ang="0">
                    <a:pos x="18" y="108"/>
                  </a:cxn>
                  <a:cxn ang="0">
                    <a:pos x="6" y="96"/>
                  </a:cxn>
                  <a:cxn ang="0">
                    <a:pos x="0" y="72"/>
                  </a:cxn>
                  <a:cxn ang="0">
                    <a:pos x="12" y="66"/>
                  </a:cxn>
                  <a:cxn ang="0">
                    <a:pos x="42" y="60"/>
                  </a:cxn>
                  <a:cxn ang="0">
                    <a:pos x="48" y="36"/>
                  </a:cxn>
                  <a:cxn ang="0">
                    <a:pos x="54" y="36"/>
                  </a:cxn>
                  <a:cxn ang="0">
                    <a:pos x="60" y="42"/>
                  </a:cxn>
                </a:cxnLst>
                <a:rect l="0" t="0" r="r" b="b"/>
                <a:pathLst>
                  <a:path w="276" h="234">
                    <a:moveTo>
                      <a:pt x="60" y="42"/>
                    </a:moveTo>
                    <a:lnTo>
                      <a:pt x="66" y="42"/>
                    </a:lnTo>
                    <a:lnTo>
                      <a:pt x="72" y="42"/>
                    </a:lnTo>
                    <a:lnTo>
                      <a:pt x="78" y="36"/>
                    </a:lnTo>
                    <a:lnTo>
                      <a:pt x="84" y="36"/>
                    </a:lnTo>
                    <a:lnTo>
                      <a:pt x="78" y="30"/>
                    </a:lnTo>
                    <a:lnTo>
                      <a:pt x="78" y="24"/>
                    </a:lnTo>
                    <a:lnTo>
                      <a:pt x="84" y="18"/>
                    </a:lnTo>
                    <a:lnTo>
                      <a:pt x="90" y="18"/>
                    </a:lnTo>
                    <a:lnTo>
                      <a:pt x="96" y="18"/>
                    </a:lnTo>
                    <a:lnTo>
                      <a:pt x="210" y="0"/>
                    </a:lnTo>
                    <a:lnTo>
                      <a:pt x="210" y="6"/>
                    </a:lnTo>
                    <a:lnTo>
                      <a:pt x="210" y="12"/>
                    </a:lnTo>
                    <a:lnTo>
                      <a:pt x="204" y="12"/>
                    </a:lnTo>
                    <a:lnTo>
                      <a:pt x="204" y="18"/>
                    </a:lnTo>
                    <a:lnTo>
                      <a:pt x="210" y="24"/>
                    </a:lnTo>
                    <a:lnTo>
                      <a:pt x="216" y="24"/>
                    </a:lnTo>
                    <a:lnTo>
                      <a:pt x="228" y="18"/>
                    </a:lnTo>
                    <a:lnTo>
                      <a:pt x="234" y="18"/>
                    </a:lnTo>
                    <a:lnTo>
                      <a:pt x="234" y="30"/>
                    </a:lnTo>
                    <a:lnTo>
                      <a:pt x="234" y="48"/>
                    </a:lnTo>
                    <a:lnTo>
                      <a:pt x="234" y="60"/>
                    </a:lnTo>
                    <a:lnTo>
                      <a:pt x="240" y="66"/>
                    </a:lnTo>
                    <a:lnTo>
                      <a:pt x="240" y="72"/>
                    </a:lnTo>
                    <a:lnTo>
                      <a:pt x="246" y="78"/>
                    </a:lnTo>
                    <a:lnTo>
                      <a:pt x="252" y="78"/>
                    </a:lnTo>
                    <a:lnTo>
                      <a:pt x="264" y="78"/>
                    </a:lnTo>
                    <a:lnTo>
                      <a:pt x="270" y="78"/>
                    </a:lnTo>
                    <a:lnTo>
                      <a:pt x="270" y="84"/>
                    </a:lnTo>
                    <a:lnTo>
                      <a:pt x="276" y="90"/>
                    </a:lnTo>
                    <a:lnTo>
                      <a:pt x="222" y="162"/>
                    </a:lnTo>
                    <a:lnTo>
                      <a:pt x="168" y="210"/>
                    </a:lnTo>
                    <a:lnTo>
                      <a:pt x="168" y="204"/>
                    </a:lnTo>
                    <a:lnTo>
                      <a:pt x="162" y="204"/>
                    </a:lnTo>
                    <a:lnTo>
                      <a:pt x="156" y="210"/>
                    </a:lnTo>
                    <a:lnTo>
                      <a:pt x="150" y="216"/>
                    </a:lnTo>
                    <a:lnTo>
                      <a:pt x="150" y="222"/>
                    </a:lnTo>
                    <a:lnTo>
                      <a:pt x="138" y="228"/>
                    </a:lnTo>
                    <a:lnTo>
                      <a:pt x="132" y="228"/>
                    </a:lnTo>
                    <a:lnTo>
                      <a:pt x="126" y="228"/>
                    </a:lnTo>
                    <a:lnTo>
                      <a:pt x="120" y="228"/>
                    </a:lnTo>
                    <a:lnTo>
                      <a:pt x="114" y="234"/>
                    </a:lnTo>
                    <a:lnTo>
                      <a:pt x="108" y="234"/>
                    </a:lnTo>
                    <a:lnTo>
                      <a:pt x="102" y="234"/>
                    </a:lnTo>
                    <a:lnTo>
                      <a:pt x="96" y="228"/>
                    </a:lnTo>
                    <a:lnTo>
                      <a:pt x="90" y="228"/>
                    </a:lnTo>
                    <a:lnTo>
                      <a:pt x="72" y="234"/>
                    </a:lnTo>
                    <a:lnTo>
                      <a:pt x="78" y="216"/>
                    </a:lnTo>
                    <a:lnTo>
                      <a:pt x="60" y="186"/>
                    </a:lnTo>
                    <a:lnTo>
                      <a:pt x="60" y="162"/>
                    </a:lnTo>
                    <a:lnTo>
                      <a:pt x="54" y="150"/>
                    </a:lnTo>
                    <a:lnTo>
                      <a:pt x="48" y="138"/>
                    </a:lnTo>
                    <a:lnTo>
                      <a:pt x="18" y="120"/>
                    </a:lnTo>
                    <a:lnTo>
                      <a:pt x="18" y="108"/>
                    </a:lnTo>
                    <a:lnTo>
                      <a:pt x="6" y="96"/>
                    </a:lnTo>
                    <a:lnTo>
                      <a:pt x="0" y="72"/>
                    </a:lnTo>
                    <a:lnTo>
                      <a:pt x="12" y="66"/>
                    </a:lnTo>
                    <a:lnTo>
                      <a:pt x="42" y="60"/>
                    </a:lnTo>
                    <a:lnTo>
                      <a:pt x="48" y="36"/>
                    </a:lnTo>
                    <a:lnTo>
                      <a:pt x="54" y="36"/>
                    </a:lnTo>
                    <a:lnTo>
                      <a:pt x="60" y="42"/>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78" name="Freeform 792">
                <a:extLst>
                  <a:ext uri="{FF2B5EF4-FFF2-40B4-BE49-F238E27FC236}">
                    <a16:creationId xmlns:a16="http://schemas.microsoft.com/office/drawing/2014/main" xmlns="" id="{83B7B5CE-C0BE-974D-AAB8-04DBA11DF5BE}"/>
                  </a:ext>
                </a:extLst>
              </p:cNvPr>
              <p:cNvSpPr>
                <a:spLocks/>
              </p:cNvSpPr>
              <p:nvPr/>
            </p:nvSpPr>
            <p:spPr bwMode="auto">
              <a:xfrm>
                <a:off x="9395262" y="5484357"/>
                <a:ext cx="134917" cy="242850"/>
              </a:xfrm>
              <a:custGeom>
                <a:avLst/>
                <a:gdLst/>
                <a:ahLst/>
                <a:cxnLst>
                  <a:cxn ang="0">
                    <a:pos x="126" y="144"/>
                  </a:cxn>
                  <a:cxn ang="0">
                    <a:pos x="102" y="252"/>
                  </a:cxn>
                  <a:cxn ang="0">
                    <a:pos x="84" y="264"/>
                  </a:cxn>
                  <a:cxn ang="0">
                    <a:pos x="78" y="270"/>
                  </a:cxn>
                  <a:cxn ang="0">
                    <a:pos x="72" y="270"/>
                  </a:cxn>
                  <a:cxn ang="0">
                    <a:pos x="66" y="264"/>
                  </a:cxn>
                  <a:cxn ang="0">
                    <a:pos x="66" y="258"/>
                  </a:cxn>
                  <a:cxn ang="0">
                    <a:pos x="66" y="246"/>
                  </a:cxn>
                  <a:cxn ang="0">
                    <a:pos x="66" y="240"/>
                  </a:cxn>
                  <a:cxn ang="0">
                    <a:pos x="66" y="228"/>
                  </a:cxn>
                  <a:cxn ang="0">
                    <a:pos x="60" y="222"/>
                  </a:cxn>
                  <a:cxn ang="0">
                    <a:pos x="54" y="216"/>
                  </a:cxn>
                  <a:cxn ang="0">
                    <a:pos x="48" y="210"/>
                  </a:cxn>
                  <a:cxn ang="0">
                    <a:pos x="42" y="210"/>
                  </a:cxn>
                  <a:cxn ang="0">
                    <a:pos x="42" y="216"/>
                  </a:cxn>
                  <a:cxn ang="0">
                    <a:pos x="36" y="216"/>
                  </a:cxn>
                  <a:cxn ang="0">
                    <a:pos x="30" y="216"/>
                  </a:cxn>
                  <a:cxn ang="0">
                    <a:pos x="30" y="210"/>
                  </a:cxn>
                  <a:cxn ang="0">
                    <a:pos x="30" y="204"/>
                  </a:cxn>
                  <a:cxn ang="0">
                    <a:pos x="42" y="186"/>
                  </a:cxn>
                  <a:cxn ang="0">
                    <a:pos x="48" y="174"/>
                  </a:cxn>
                  <a:cxn ang="0">
                    <a:pos x="42" y="174"/>
                  </a:cxn>
                  <a:cxn ang="0">
                    <a:pos x="36" y="174"/>
                  </a:cxn>
                  <a:cxn ang="0">
                    <a:pos x="30" y="168"/>
                  </a:cxn>
                  <a:cxn ang="0">
                    <a:pos x="30" y="162"/>
                  </a:cxn>
                  <a:cxn ang="0">
                    <a:pos x="30" y="156"/>
                  </a:cxn>
                  <a:cxn ang="0">
                    <a:pos x="36" y="150"/>
                  </a:cxn>
                  <a:cxn ang="0">
                    <a:pos x="30" y="138"/>
                  </a:cxn>
                  <a:cxn ang="0">
                    <a:pos x="24" y="126"/>
                  </a:cxn>
                  <a:cxn ang="0">
                    <a:pos x="18" y="120"/>
                  </a:cxn>
                  <a:cxn ang="0">
                    <a:pos x="12" y="120"/>
                  </a:cxn>
                  <a:cxn ang="0">
                    <a:pos x="12" y="114"/>
                  </a:cxn>
                  <a:cxn ang="0">
                    <a:pos x="12" y="108"/>
                  </a:cxn>
                  <a:cxn ang="0">
                    <a:pos x="18" y="96"/>
                  </a:cxn>
                  <a:cxn ang="0">
                    <a:pos x="24" y="90"/>
                  </a:cxn>
                  <a:cxn ang="0">
                    <a:pos x="24" y="84"/>
                  </a:cxn>
                  <a:cxn ang="0">
                    <a:pos x="24" y="78"/>
                  </a:cxn>
                  <a:cxn ang="0">
                    <a:pos x="18" y="72"/>
                  </a:cxn>
                  <a:cxn ang="0">
                    <a:pos x="12" y="78"/>
                  </a:cxn>
                  <a:cxn ang="0">
                    <a:pos x="6" y="78"/>
                  </a:cxn>
                  <a:cxn ang="0">
                    <a:pos x="0" y="78"/>
                  </a:cxn>
                  <a:cxn ang="0">
                    <a:pos x="0" y="72"/>
                  </a:cxn>
                  <a:cxn ang="0">
                    <a:pos x="0" y="60"/>
                  </a:cxn>
                  <a:cxn ang="0">
                    <a:pos x="0" y="42"/>
                  </a:cxn>
                  <a:cxn ang="0">
                    <a:pos x="84" y="0"/>
                  </a:cxn>
                  <a:cxn ang="0">
                    <a:pos x="96" y="12"/>
                  </a:cxn>
                  <a:cxn ang="0">
                    <a:pos x="102" y="12"/>
                  </a:cxn>
                  <a:cxn ang="0">
                    <a:pos x="114" y="12"/>
                  </a:cxn>
                  <a:cxn ang="0">
                    <a:pos x="120" y="12"/>
                  </a:cxn>
                  <a:cxn ang="0">
                    <a:pos x="126" y="12"/>
                  </a:cxn>
                  <a:cxn ang="0">
                    <a:pos x="132" y="12"/>
                  </a:cxn>
                  <a:cxn ang="0">
                    <a:pos x="132" y="18"/>
                  </a:cxn>
                  <a:cxn ang="0">
                    <a:pos x="132" y="30"/>
                  </a:cxn>
                  <a:cxn ang="0">
                    <a:pos x="132" y="36"/>
                  </a:cxn>
                  <a:cxn ang="0">
                    <a:pos x="132" y="42"/>
                  </a:cxn>
                  <a:cxn ang="0">
                    <a:pos x="132" y="48"/>
                  </a:cxn>
                  <a:cxn ang="0">
                    <a:pos x="132" y="54"/>
                  </a:cxn>
                  <a:cxn ang="0">
                    <a:pos x="138" y="60"/>
                  </a:cxn>
                  <a:cxn ang="0">
                    <a:pos x="144" y="60"/>
                  </a:cxn>
                  <a:cxn ang="0">
                    <a:pos x="150" y="60"/>
                  </a:cxn>
                  <a:cxn ang="0">
                    <a:pos x="126" y="144"/>
                  </a:cxn>
                </a:cxnLst>
                <a:rect l="0" t="0" r="r" b="b"/>
                <a:pathLst>
                  <a:path w="150" h="270">
                    <a:moveTo>
                      <a:pt x="126" y="144"/>
                    </a:moveTo>
                    <a:lnTo>
                      <a:pt x="102" y="252"/>
                    </a:lnTo>
                    <a:lnTo>
                      <a:pt x="84" y="264"/>
                    </a:lnTo>
                    <a:lnTo>
                      <a:pt x="78" y="270"/>
                    </a:lnTo>
                    <a:lnTo>
                      <a:pt x="72" y="270"/>
                    </a:lnTo>
                    <a:lnTo>
                      <a:pt x="66" y="264"/>
                    </a:lnTo>
                    <a:lnTo>
                      <a:pt x="66" y="258"/>
                    </a:lnTo>
                    <a:lnTo>
                      <a:pt x="66" y="246"/>
                    </a:lnTo>
                    <a:lnTo>
                      <a:pt x="66" y="240"/>
                    </a:lnTo>
                    <a:lnTo>
                      <a:pt x="66" y="228"/>
                    </a:lnTo>
                    <a:lnTo>
                      <a:pt x="60" y="222"/>
                    </a:lnTo>
                    <a:lnTo>
                      <a:pt x="54" y="216"/>
                    </a:lnTo>
                    <a:lnTo>
                      <a:pt x="48" y="210"/>
                    </a:lnTo>
                    <a:lnTo>
                      <a:pt x="42" y="210"/>
                    </a:lnTo>
                    <a:lnTo>
                      <a:pt x="42" y="216"/>
                    </a:lnTo>
                    <a:lnTo>
                      <a:pt x="36" y="216"/>
                    </a:lnTo>
                    <a:lnTo>
                      <a:pt x="30" y="216"/>
                    </a:lnTo>
                    <a:lnTo>
                      <a:pt x="30" y="210"/>
                    </a:lnTo>
                    <a:lnTo>
                      <a:pt x="30" y="204"/>
                    </a:lnTo>
                    <a:lnTo>
                      <a:pt x="42" y="186"/>
                    </a:lnTo>
                    <a:lnTo>
                      <a:pt x="48" y="174"/>
                    </a:lnTo>
                    <a:lnTo>
                      <a:pt x="42" y="174"/>
                    </a:lnTo>
                    <a:lnTo>
                      <a:pt x="36" y="174"/>
                    </a:lnTo>
                    <a:lnTo>
                      <a:pt x="30" y="168"/>
                    </a:lnTo>
                    <a:lnTo>
                      <a:pt x="30" y="162"/>
                    </a:lnTo>
                    <a:lnTo>
                      <a:pt x="30" y="156"/>
                    </a:lnTo>
                    <a:lnTo>
                      <a:pt x="36" y="150"/>
                    </a:lnTo>
                    <a:lnTo>
                      <a:pt x="30" y="138"/>
                    </a:lnTo>
                    <a:lnTo>
                      <a:pt x="24" y="126"/>
                    </a:lnTo>
                    <a:lnTo>
                      <a:pt x="18" y="120"/>
                    </a:lnTo>
                    <a:lnTo>
                      <a:pt x="12" y="120"/>
                    </a:lnTo>
                    <a:lnTo>
                      <a:pt x="12" y="114"/>
                    </a:lnTo>
                    <a:lnTo>
                      <a:pt x="12" y="108"/>
                    </a:lnTo>
                    <a:lnTo>
                      <a:pt x="18" y="96"/>
                    </a:lnTo>
                    <a:lnTo>
                      <a:pt x="24" y="90"/>
                    </a:lnTo>
                    <a:lnTo>
                      <a:pt x="24" y="84"/>
                    </a:lnTo>
                    <a:lnTo>
                      <a:pt x="24" y="78"/>
                    </a:lnTo>
                    <a:lnTo>
                      <a:pt x="18" y="72"/>
                    </a:lnTo>
                    <a:lnTo>
                      <a:pt x="12" y="78"/>
                    </a:lnTo>
                    <a:lnTo>
                      <a:pt x="6" y="78"/>
                    </a:lnTo>
                    <a:lnTo>
                      <a:pt x="0" y="78"/>
                    </a:lnTo>
                    <a:lnTo>
                      <a:pt x="0" y="72"/>
                    </a:lnTo>
                    <a:lnTo>
                      <a:pt x="0" y="60"/>
                    </a:lnTo>
                    <a:lnTo>
                      <a:pt x="0" y="42"/>
                    </a:lnTo>
                    <a:lnTo>
                      <a:pt x="84" y="0"/>
                    </a:lnTo>
                    <a:lnTo>
                      <a:pt x="96" y="12"/>
                    </a:lnTo>
                    <a:lnTo>
                      <a:pt x="102" y="12"/>
                    </a:lnTo>
                    <a:lnTo>
                      <a:pt x="114" y="12"/>
                    </a:lnTo>
                    <a:lnTo>
                      <a:pt x="120" y="12"/>
                    </a:lnTo>
                    <a:lnTo>
                      <a:pt x="126" y="12"/>
                    </a:lnTo>
                    <a:lnTo>
                      <a:pt x="132" y="12"/>
                    </a:lnTo>
                    <a:lnTo>
                      <a:pt x="132" y="18"/>
                    </a:lnTo>
                    <a:lnTo>
                      <a:pt x="132" y="30"/>
                    </a:lnTo>
                    <a:lnTo>
                      <a:pt x="132" y="36"/>
                    </a:lnTo>
                    <a:lnTo>
                      <a:pt x="132" y="42"/>
                    </a:lnTo>
                    <a:lnTo>
                      <a:pt x="132" y="48"/>
                    </a:lnTo>
                    <a:lnTo>
                      <a:pt x="132" y="54"/>
                    </a:lnTo>
                    <a:lnTo>
                      <a:pt x="138" y="60"/>
                    </a:lnTo>
                    <a:lnTo>
                      <a:pt x="144" y="60"/>
                    </a:lnTo>
                    <a:lnTo>
                      <a:pt x="150" y="60"/>
                    </a:lnTo>
                    <a:lnTo>
                      <a:pt x="126" y="144"/>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79" name="Freeform 796">
                <a:extLst>
                  <a:ext uri="{FF2B5EF4-FFF2-40B4-BE49-F238E27FC236}">
                    <a16:creationId xmlns:a16="http://schemas.microsoft.com/office/drawing/2014/main" xmlns="" id="{12F3530D-910C-2741-91F7-7CA42EDA180C}"/>
                  </a:ext>
                </a:extLst>
              </p:cNvPr>
              <p:cNvSpPr>
                <a:spLocks/>
              </p:cNvSpPr>
              <p:nvPr/>
            </p:nvSpPr>
            <p:spPr bwMode="auto">
              <a:xfrm>
                <a:off x="9476212" y="5613878"/>
                <a:ext cx="161900" cy="188884"/>
              </a:xfrm>
              <a:custGeom>
                <a:avLst/>
                <a:gdLst/>
                <a:ahLst/>
                <a:cxnLst>
                  <a:cxn ang="0">
                    <a:pos x="6" y="144"/>
                  </a:cxn>
                  <a:cxn ang="0">
                    <a:pos x="0" y="138"/>
                  </a:cxn>
                  <a:cxn ang="0">
                    <a:pos x="6" y="132"/>
                  </a:cxn>
                  <a:cxn ang="0">
                    <a:pos x="12" y="126"/>
                  </a:cxn>
                  <a:cxn ang="0">
                    <a:pos x="18" y="126"/>
                  </a:cxn>
                  <a:cxn ang="0">
                    <a:pos x="24" y="120"/>
                  </a:cxn>
                  <a:cxn ang="0">
                    <a:pos x="24" y="114"/>
                  </a:cxn>
                  <a:cxn ang="0">
                    <a:pos x="18" y="108"/>
                  </a:cxn>
                  <a:cxn ang="0">
                    <a:pos x="12" y="108"/>
                  </a:cxn>
                  <a:cxn ang="0">
                    <a:pos x="36" y="0"/>
                  </a:cxn>
                  <a:cxn ang="0">
                    <a:pos x="48" y="6"/>
                  </a:cxn>
                  <a:cxn ang="0">
                    <a:pos x="78" y="12"/>
                  </a:cxn>
                  <a:cxn ang="0">
                    <a:pos x="138" y="42"/>
                  </a:cxn>
                  <a:cxn ang="0">
                    <a:pos x="150" y="48"/>
                  </a:cxn>
                  <a:cxn ang="0">
                    <a:pos x="156" y="60"/>
                  </a:cxn>
                  <a:cxn ang="0">
                    <a:pos x="168" y="72"/>
                  </a:cxn>
                  <a:cxn ang="0">
                    <a:pos x="180" y="102"/>
                  </a:cxn>
                  <a:cxn ang="0">
                    <a:pos x="180" y="120"/>
                  </a:cxn>
                  <a:cxn ang="0">
                    <a:pos x="174" y="120"/>
                  </a:cxn>
                  <a:cxn ang="0">
                    <a:pos x="168" y="126"/>
                  </a:cxn>
                  <a:cxn ang="0">
                    <a:pos x="162" y="120"/>
                  </a:cxn>
                  <a:cxn ang="0">
                    <a:pos x="156" y="114"/>
                  </a:cxn>
                  <a:cxn ang="0">
                    <a:pos x="150" y="114"/>
                  </a:cxn>
                  <a:cxn ang="0">
                    <a:pos x="150" y="120"/>
                  </a:cxn>
                  <a:cxn ang="0">
                    <a:pos x="150" y="126"/>
                  </a:cxn>
                  <a:cxn ang="0">
                    <a:pos x="150" y="132"/>
                  </a:cxn>
                  <a:cxn ang="0">
                    <a:pos x="156" y="138"/>
                  </a:cxn>
                  <a:cxn ang="0">
                    <a:pos x="162" y="144"/>
                  </a:cxn>
                  <a:cxn ang="0">
                    <a:pos x="162" y="150"/>
                  </a:cxn>
                  <a:cxn ang="0">
                    <a:pos x="156" y="156"/>
                  </a:cxn>
                  <a:cxn ang="0">
                    <a:pos x="144" y="168"/>
                  </a:cxn>
                  <a:cxn ang="0">
                    <a:pos x="132" y="168"/>
                  </a:cxn>
                  <a:cxn ang="0">
                    <a:pos x="126" y="174"/>
                  </a:cxn>
                  <a:cxn ang="0">
                    <a:pos x="126" y="180"/>
                  </a:cxn>
                  <a:cxn ang="0">
                    <a:pos x="120" y="180"/>
                  </a:cxn>
                  <a:cxn ang="0">
                    <a:pos x="114" y="186"/>
                  </a:cxn>
                  <a:cxn ang="0">
                    <a:pos x="108" y="198"/>
                  </a:cxn>
                  <a:cxn ang="0">
                    <a:pos x="102" y="204"/>
                  </a:cxn>
                  <a:cxn ang="0">
                    <a:pos x="102" y="210"/>
                  </a:cxn>
                  <a:cxn ang="0">
                    <a:pos x="96" y="210"/>
                  </a:cxn>
                  <a:cxn ang="0">
                    <a:pos x="90" y="204"/>
                  </a:cxn>
                  <a:cxn ang="0">
                    <a:pos x="78" y="198"/>
                  </a:cxn>
                  <a:cxn ang="0">
                    <a:pos x="66" y="186"/>
                  </a:cxn>
                  <a:cxn ang="0">
                    <a:pos x="60" y="180"/>
                  </a:cxn>
                  <a:cxn ang="0">
                    <a:pos x="60" y="174"/>
                  </a:cxn>
                  <a:cxn ang="0">
                    <a:pos x="66" y="168"/>
                  </a:cxn>
                  <a:cxn ang="0">
                    <a:pos x="72" y="168"/>
                  </a:cxn>
                  <a:cxn ang="0">
                    <a:pos x="72" y="162"/>
                  </a:cxn>
                  <a:cxn ang="0">
                    <a:pos x="66" y="156"/>
                  </a:cxn>
                  <a:cxn ang="0">
                    <a:pos x="60" y="150"/>
                  </a:cxn>
                  <a:cxn ang="0">
                    <a:pos x="54" y="150"/>
                  </a:cxn>
                  <a:cxn ang="0">
                    <a:pos x="48" y="156"/>
                  </a:cxn>
                  <a:cxn ang="0">
                    <a:pos x="42" y="162"/>
                  </a:cxn>
                  <a:cxn ang="0">
                    <a:pos x="30" y="162"/>
                  </a:cxn>
                  <a:cxn ang="0">
                    <a:pos x="30" y="156"/>
                  </a:cxn>
                  <a:cxn ang="0">
                    <a:pos x="30" y="150"/>
                  </a:cxn>
                  <a:cxn ang="0">
                    <a:pos x="36" y="144"/>
                  </a:cxn>
                  <a:cxn ang="0">
                    <a:pos x="30" y="138"/>
                  </a:cxn>
                  <a:cxn ang="0">
                    <a:pos x="24" y="132"/>
                  </a:cxn>
                  <a:cxn ang="0">
                    <a:pos x="18" y="138"/>
                  </a:cxn>
                  <a:cxn ang="0">
                    <a:pos x="6" y="144"/>
                  </a:cxn>
                </a:cxnLst>
                <a:rect l="0" t="0" r="r" b="b"/>
                <a:pathLst>
                  <a:path w="180" h="210">
                    <a:moveTo>
                      <a:pt x="6" y="144"/>
                    </a:moveTo>
                    <a:lnTo>
                      <a:pt x="0" y="138"/>
                    </a:lnTo>
                    <a:lnTo>
                      <a:pt x="6" y="132"/>
                    </a:lnTo>
                    <a:lnTo>
                      <a:pt x="12" y="126"/>
                    </a:lnTo>
                    <a:lnTo>
                      <a:pt x="18" y="126"/>
                    </a:lnTo>
                    <a:lnTo>
                      <a:pt x="24" y="120"/>
                    </a:lnTo>
                    <a:lnTo>
                      <a:pt x="24" y="114"/>
                    </a:lnTo>
                    <a:lnTo>
                      <a:pt x="18" y="108"/>
                    </a:lnTo>
                    <a:lnTo>
                      <a:pt x="12" y="108"/>
                    </a:lnTo>
                    <a:lnTo>
                      <a:pt x="36" y="0"/>
                    </a:lnTo>
                    <a:lnTo>
                      <a:pt x="48" y="6"/>
                    </a:lnTo>
                    <a:lnTo>
                      <a:pt x="78" y="12"/>
                    </a:lnTo>
                    <a:lnTo>
                      <a:pt x="138" y="42"/>
                    </a:lnTo>
                    <a:lnTo>
                      <a:pt x="150" y="48"/>
                    </a:lnTo>
                    <a:lnTo>
                      <a:pt x="156" y="60"/>
                    </a:lnTo>
                    <a:lnTo>
                      <a:pt x="168" y="72"/>
                    </a:lnTo>
                    <a:lnTo>
                      <a:pt x="180" y="102"/>
                    </a:lnTo>
                    <a:lnTo>
                      <a:pt x="180" y="120"/>
                    </a:lnTo>
                    <a:lnTo>
                      <a:pt x="174" y="120"/>
                    </a:lnTo>
                    <a:lnTo>
                      <a:pt x="168" y="126"/>
                    </a:lnTo>
                    <a:lnTo>
                      <a:pt x="162" y="120"/>
                    </a:lnTo>
                    <a:lnTo>
                      <a:pt x="156" y="114"/>
                    </a:lnTo>
                    <a:lnTo>
                      <a:pt x="150" y="114"/>
                    </a:lnTo>
                    <a:lnTo>
                      <a:pt x="150" y="120"/>
                    </a:lnTo>
                    <a:lnTo>
                      <a:pt x="150" y="126"/>
                    </a:lnTo>
                    <a:lnTo>
                      <a:pt x="150" y="132"/>
                    </a:lnTo>
                    <a:lnTo>
                      <a:pt x="156" y="138"/>
                    </a:lnTo>
                    <a:lnTo>
                      <a:pt x="162" y="144"/>
                    </a:lnTo>
                    <a:lnTo>
                      <a:pt x="162" y="150"/>
                    </a:lnTo>
                    <a:lnTo>
                      <a:pt x="156" y="156"/>
                    </a:lnTo>
                    <a:lnTo>
                      <a:pt x="144" y="168"/>
                    </a:lnTo>
                    <a:lnTo>
                      <a:pt x="132" y="168"/>
                    </a:lnTo>
                    <a:lnTo>
                      <a:pt x="126" y="174"/>
                    </a:lnTo>
                    <a:lnTo>
                      <a:pt x="126" y="180"/>
                    </a:lnTo>
                    <a:lnTo>
                      <a:pt x="120" y="180"/>
                    </a:lnTo>
                    <a:lnTo>
                      <a:pt x="114" y="186"/>
                    </a:lnTo>
                    <a:lnTo>
                      <a:pt x="108" y="198"/>
                    </a:lnTo>
                    <a:lnTo>
                      <a:pt x="102" y="204"/>
                    </a:lnTo>
                    <a:lnTo>
                      <a:pt x="102" y="210"/>
                    </a:lnTo>
                    <a:lnTo>
                      <a:pt x="96" y="210"/>
                    </a:lnTo>
                    <a:lnTo>
                      <a:pt x="90" y="204"/>
                    </a:lnTo>
                    <a:lnTo>
                      <a:pt x="78" y="198"/>
                    </a:lnTo>
                    <a:lnTo>
                      <a:pt x="66" y="186"/>
                    </a:lnTo>
                    <a:lnTo>
                      <a:pt x="60" y="180"/>
                    </a:lnTo>
                    <a:lnTo>
                      <a:pt x="60" y="174"/>
                    </a:lnTo>
                    <a:lnTo>
                      <a:pt x="66" y="168"/>
                    </a:lnTo>
                    <a:lnTo>
                      <a:pt x="72" y="168"/>
                    </a:lnTo>
                    <a:lnTo>
                      <a:pt x="72" y="162"/>
                    </a:lnTo>
                    <a:lnTo>
                      <a:pt x="66" y="156"/>
                    </a:lnTo>
                    <a:lnTo>
                      <a:pt x="60" y="150"/>
                    </a:lnTo>
                    <a:lnTo>
                      <a:pt x="54" y="150"/>
                    </a:lnTo>
                    <a:lnTo>
                      <a:pt x="48" y="156"/>
                    </a:lnTo>
                    <a:lnTo>
                      <a:pt x="42" y="162"/>
                    </a:lnTo>
                    <a:lnTo>
                      <a:pt x="30" y="162"/>
                    </a:lnTo>
                    <a:lnTo>
                      <a:pt x="30" y="156"/>
                    </a:lnTo>
                    <a:lnTo>
                      <a:pt x="30" y="150"/>
                    </a:lnTo>
                    <a:lnTo>
                      <a:pt x="36" y="144"/>
                    </a:lnTo>
                    <a:lnTo>
                      <a:pt x="30" y="138"/>
                    </a:lnTo>
                    <a:lnTo>
                      <a:pt x="24" y="132"/>
                    </a:lnTo>
                    <a:lnTo>
                      <a:pt x="18" y="138"/>
                    </a:lnTo>
                    <a:lnTo>
                      <a:pt x="6" y="144"/>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80" name="Freeform 773">
                <a:extLst>
                  <a:ext uri="{FF2B5EF4-FFF2-40B4-BE49-F238E27FC236}">
                    <a16:creationId xmlns:a16="http://schemas.microsoft.com/office/drawing/2014/main" xmlns="" id="{37AFCC8B-93DB-BF47-8474-E70415E9E2F9}"/>
                  </a:ext>
                </a:extLst>
              </p:cNvPr>
              <p:cNvSpPr>
                <a:spLocks/>
              </p:cNvSpPr>
              <p:nvPr/>
            </p:nvSpPr>
            <p:spPr bwMode="auto">
              <a:xfrm>
                <a:off x="9460023" y="5273888"/>
                <a:ext cx="188884" cy="264437"/>
              </a:xfrm>
              <a:custGeom>
                <a:avLst/>
                <a:gdLst/>
                <a:ahLst/>
                <a:cxnLst>
                  <a:cxn ang="0">
                    <a:pos x="0" y="114"/>
                  </a:cxn>
                  <a:cxn ang="0">
                    <a:pos x="24" y="96"/>
                  </a:cxn>
                  <a:cxn ang="0">
                    <a:pos x="54" y="60"/>
                  </a:cxn>
                  <a:cxn ang="0">
                    <a:pos x="72" y="48"/>
                  </a:cxn>
                  <a:cxn ang="0">
                    <a:pos x="96" y="18"/>
                  </a:cxn>
                  <a:cxn ang="0">
                    <a:pos x="108" y="0"/>
                  </a:cxn>
                  <a:cxn ang="0">
                    <a:pos x="114" y="24"/>
                  </a:cxn>
                  <a:cxn ang="0">
                    <a:pos x="126" y="36"/>
                  </a:cxn>
                  <a:cxn ang="0">
                    <a:pos x="126" y="48"/>
                  </a:cxn>
                  <a:cxn ang="0">
                    <a:pos x="156" y="66"/>
                  </a:cxn>
                  <a:cxn ang="0">
                    <a:pos x="162" y="78"/>
                  </a:cxn>
                  <a:cxn ang="0">
                    <a:pos x="168" y="90"/>
                  </a:cxn>
                  <a:cxn ang="0">
                    <a:pos x="168" y="114"/>
                  </a:cxn>
                  <a:cxn ang="0">
                    <a:pos x="186" y="144"/>
                  </a:cxn>
                  <a:cxn ang="0">
                    <a:pos x="180" y="162"/>
                  </a:cxn>
                  <a:cxn ang="0">
                    <a:pos x="186" y="168"/>
                  </a:cxn>
                  <a:cxn ang="0">
                    <a:pos x="186" y="174"/>
                  </a:cxn>
                  <a:cxn ang="0">
                    <a:pos x="192" y="174"/>
                  </a:cxn>
                  <a:cxn ang="0">
                    <a:pos x="192" y="180"/>
                  </a:cxn>
                  <a:cxn ang="0">
                    <a:pos x="198" y="186"/>
                  </a:cxn>
                  <a:cxn ang="0">
                    <a:pos x="192" y="192"/>
                  </a:cxn>
                  <a:cxn ang="0">
                    <a:pos x="198" y="210"/>
                  </a:cxn>
                  <a:cxn ang="0">
                    <a:pos x="210" y="216"/>
                  </a:cxn>
                  <a:cxn ang="0">
                    <a:pos x="78" y="282"/>
                  </a:cxn>
                  <a:cxn ang="0">
                    <a:pos x="78" y="294"/>
                  </a:cxn>
                  <a:cxn ang="0">
                    <a:pos x="72" y="294"/>
                  </a:cxn>
                  <a:cxn ang="0">
                    <a:pos x="66" y="294"/>
                  </a:cxn>
                  <a:cxn ang="0">
                    <a:pos x="60" y="288"/>
                  </a:cxn>
                  <a:cxn ang="0">
                    <a:pos x="60" y="282"/>
                  </a:cxn>
                  <a:cxn ang="0">
                    <a:pos x="60" y="270"/>
                  </a:cxn>
                  <a:cxn ang="0">
                    <a:pos x="60" y="252"/>
                  </a:cxn>
                  <a:cxn ang="0">
                    <a:pos x="60" y="246"/>
                  </a:cxn>
                  <a:cxn ang="0">
                    <a:pos x="54" y="246"/>
                  </a:cxn>
                  <a:cxn ang="0">
                    <a:pos x="48" y="246"/>
                  </a:cxn>
                  <a:cxn ang="0">
                    <a:pos x="42" y="246"/>
                  </a:cxn>
                  <a:cxn ang="0">
                    <a:pos x="24" y="246"/>
                  </a:cxn>
                  <a:cxn ang="0">
                    <a:pos x="18" y="240"/>
                  </a:cxn>
                  <a:cxn ang="0">
                    <a:pos x="12" y="234"/>
                  </a:cxn>
                  <a:cxn ang="0">
                    <a:pos x="0" y="114"/>
                  </a:cxn>
                </a:cxnLst>
                <a:rect l="0" t="0" r="r" b="b"/>
                <a:pathLst>
                  <a:path w="210" h="294">
                    <a:moveTo>
                      <a:pt x="0" y="114"/>
                    </a:moveTo>
                    <a:lnTo>
                      <a:pt x="24" y="96"/>
                    </a:lnTo>
                    <a:lnTo>
                      <a:pt x="54" y="60"/>
                    </a:lnTo>
                    <a:lnTo>
                      <a:pt x="72" y="48"/>
                    </a:lnTo>
                    <a:lnTo>
                      <a:pt x="96" y="18"/>
                    </a:lnTo>
                    <a:lnTo>
                      <a:pt x="108" y="0"/>
                    </a:lnTo>
                    <a:lnTo>
                      <a:pt x="114" y="24"/>
                    </a:lnTo>
                    <a:lnTo>
                      <a:pt x="126" y="36"/>
                    </a:lnTo>
                    <a:lnTo>
                      <a:pt x="126" y="48"/>
                    </a:lnTo>
                    <a:lnTo>
                      <a:pt x="156" y="66"/>
                    </a:lnTo>
                    <a:lnTo>
                      <a:pt x="162" y="78"/>
                    </a:lnTo>
                    <a:lnTo>
                      <a:pt x="168" y="90"/>
                    </a:lnTo>
                    <a:lnTo>
                      <a:pt x="168" y="114"/>
                    </a:lnTo>
                    <a:lnTo>
                      <a:pt x="186" y="144"/>
                    </a:lnTo>
                    <a:lnTo>
                      <a:pt x="180" y="162"/>
                    </a:lnTo>
                    <a:lnTo>
                      <a:pt x="186" y="168"/>
                    </a:lnTo>
                    <a:lnTo>
                      <a:pt x="186" y="174"/>
                    </a:lnTo>
                    <a:lnTo>
                      <a:pt x="192" y="174"/>
                    </a:lnTo>
                    <a:lnTo>
                      <a:pt x="192" y="180"/>
                    </a:lnTo>
                    <a:lnTo>
                      <a:pt x="198" y="186"/>
                    </a:lnTo>
                    <a:lnTo>
                      <a:pt x="192" y="192"/>
                    </a:lnTo>
                    <a:lnTo>
                      <a:pt x="198" y="210"/>
                    </a:lnTo>
                    <a:lnTo>
                      <a:pt x="210" y="216"/>
                    </a:lnTo>
                    <a:lnTo>
                      <a:pt x="78" y="282"/>
                    </a:lnTo>
                    <a:lnTo>
                      <a:pt x="78" y="294"/>
                    </a:lnTo>
                    <a:lnTo>
                      <a:pt x="72" y="294"/>
                    </a:lnTo>
                    <a:lnTo>
                      <a:pt x="66" y="294"/>
                    </a:lnTo>
                    <a:lnTo>
                      <a:pt x="60" y="288"/>
                    </a:lnTo>
                    <a:lnTo>
                      <a:pt x="60" y="282"/>
                    </a:lnTo>
                    <a:lnTo>
                      <a:pt x="60" y="270"/>
                    </a:lnTo>
                    <a:lnTo>
                      <a:pt x="60" y="252"/>
                    </a:lnTo>
                    <a:lnTo>
                      <a:pt x="60" y="246"/>
                    </a:lnTo>
                    <a:lnTo>
                      <a:pt x="54" y="246"/>
                    </a:lnTo>
                    <a:lnTo>
                      <a:pt x="48" y="246"/>
                    </a:lnTo>
                    <a:lnTo>
                      <a:pt x="42" y="246"/>
                    </a:lnTo>
                    <a:lnTo>
                      <a:pt x="24" y="246"/>
                    </a:lnTo>
                    <a:lnTo>
                      <a:pt x="18" y="240"/>
                    </a:lnTo>
                    <a:lnTo>
                      <a:pt x="12" y="234"/>
                    </a:lnTo>
                    <a:lnTo>
                      <a:pt x="0" y="114"/>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81" name="Freeform 794">
                <a:extLst>
                  <a:ext uri="{FF2B5EF4-FFF2-40B4-BE49-F238E27FC236}">
                    <a16:creationId xmlns:a16="http://schemas.microsoft.com/office/drawing/2014/main" xmlns="" id="{95F852B0-9991-5B4B-A75E-CA3459A65507}"/>
                  </a:ext>
                </a:extLst>
              </p:cNvPr>
              <p:cNvSpPr>
                <a:spLocks/>
              </p:cNvSpPr>
              <p:nvPr/>
            </p:nvSpPr>
            <p:spPr bwMode="auto">
              <a:xfrm>
                <a:off x="9508593" y="5468168"/>
                <a:ext cx="205074" cy="253644"/>
              </a:xfrm>
              <a:custGeom>
                <a:avLst/>
                <a:gdLst/>
                <a:ahLst/>
                <a:cxnLst>
                  <a:cxn ang="0">
                    <a:pos x="12" y="168"/>
                  </a:cxn>
                  <a:cxn ang="0">
                    <a:pos x="42" y="174"/>
                  </a:cxn>
                  <a:cxn ang="0">
                    <a:pos x="102" y="204"/>
                  </a:cxn>
                  <a:cxn ang="0">
                    <a:pos x="114" y="210"/>
                  </a:cxn>
                  <a:cxn ang="0">
                    <a:pos x="120" y="222"/>
                  </a:cxn>
                  <a:cxn ang="0">
                    <a:pos x="132" y="234"/>
                  </a:cxn>
                  <a:cxn ang="0">
                    <a:pos x="144" y="264"/>
                  </a:cxn>
                  <a:cxn ang="0">
                    <a:pos x="144" y="282"/>
                  </a:cxn>
                  <a:cxn ang="0">
                    <a:pos x="144" y="270"/>
                  </a:cxn>
                  <a:cxn ang="0">
                    <a:pos x="150" y="264"/>
                  </a:cxn>
                  <a:cxn ang="0">
                    <a:pos x="150" y="258"/>
                  </a:cxn>
                  <a:cxn ang="0">
                    <a:pos x="156" y="258"/>
                  </a:cxn>
                  <a:cxn ang="0">
                    <a:pos x="162" y="258"/>
                  </a:cxn>
                  <a:cxn ang="0">
                    <a:pos x="162" y="252"/>
                  </a:cxn>
                  <a:cxn ang="0">
                    <a:pos x="168" y="246"/>
                  </a:cxn>
                  <a:cxn ang="0">
                    <a:pos x="174" y="240"/>
                  </a:cxn>
                  <a:cxn ang="0">
                    <a:pos x="180" y="246"/>
                  </a:cxn>
                  <a:cxn ang="0">
                    <a:pos x="186" y="246"/>
                  </a:cxn>
                  <a:cxn ang="0">
                    <a:pos x="192" y="252"/>
                  </a:cxn>
                  <a:cxn ang="0">
                    <a:pos x="198" y="252"/>
                  </a:cxn>
                  <a:cxn ang="0">
                    <a:pos x="198" y="246"/>
                  </a:cxn>
                  <a:cxn ang="0">
                    <a:pos x="192" y="240"/>
                  </a:cxn>
                  <a:cxn ang="0">
                    <a:pos x="192" y="234"/>
                  </a:cxn>
                  <a:cxn ang="0">
                    <a:pos x="192" y="228"/>
                  </a:cxn>
                  <a:cxn ang="0">
                    <a:pos x="198" y="222"/>
                  </a:cxn>
                  <a:cxn ang="0">
                    <a:pos x="204" y="222"/>
                  </a:cxn>
                  <a:cxn ang="0">
                    <a:pos x="204" y="216"/>
                  </a:cxn>
                  <a:cxn ang="0">
                    <a:pos x="210" y="210"/>
                  </a:cxn>
                  <a:cxn ang="0">
                    <a:pos x="210" y="204"/>
                  </a:cxn>
                  <a:cxn ang="0">
                    <a:pos x="204" y="186"/>
                  </a:cxn>
                  <a:cxn ang="0">
                    <a:pos x="204" y="174"/>
                  </a:cxn>
                  <a:cxn ang="0">
                    <a:pos x="204" y="168"/>
                  </a:cxn>
                  <a:cxn ang="0">
                    <a:pos x="210" y="162"/>
                  </a:cxn>
                  <a:cxn ang="0">
                    <a:pos x="210" y="156"/>
                  </a:cxn>
                  <a:cxn ang="0">
                    <a:pos x="222" y="150"/>
                  </a:cxn>
                  <a:cxn ang="0">
                    <a:pos x="228" y="150"/>
                  </a:cxn>
                  <a:cxn ang="0">
                    <a:pos x="228" y="144"/>
                  </a:cxn>
                  <a:cxn ang="0">
                    <a:pos x="228" y="138"/>
                  </a:cxn>
                  <a:cxn ang="0">
                    <a:pos x="228" y="126"/>
                  </a:cxn>
                  <a:cxn ang="0">
                    <a:pos x="228" y="108"/>
                  </a:cxn>
                  <a:cxn ang="0">
                    <a:pos x="228" y="102"/>
                  </a:cxn>
                  <a:cxn ang="0">
                    <a:pos x="222" y="90"/>
                  </a:cxn>
                  <a:cxn ang="0">
                    <a:pos x="216" y="90"/>
                  </a:cxn>
                  <a:cxn ang="0">
                    <a:pos x="210" y="90"/>
                  </a:cxn>
                  <a:cxn ang="0">
                    <a:pos x="198" y="90"/>
                  </a:cxn>
                  <a:cxn ang="0">
                    <a:pos x="192" y="90"/>
                  </a:cxn>
                  <a:cxn ang="0">
                    <a:pos x="180" y="90"/>
                  </a:cxn>
                  <a:cxn ang="0">
                    <a:pos x="174" y="84"/>
                  </a:cxn>
                  <a:cxn ang="0">
                    <a:pos x="174" y="78"/>
                  </a:cxn>
                  <a:cxn ang="0">
                    <a:pos x="174" y="66"/>
                  </a:cxn>
                  <a:cxn ang="0">
                    <a:pos x="174" y="54"/>
                  </a:cxn>
                  <a:cxn ang="0">
                    <a:pos x="174" y="36"/>
                  </a:cxn>
                  <a:cxn ang="0">
                    <a:pos x="180" y="30"/>
                  </a:cxn>
                  <a:cxn ang="0">
                    <a:pos x="180" y="24"/>
                  </a:cxn>
                  <a:cxn ang="0">
                    <a:pos x="180" y="18"/>
                  </a:cxn>
                  <a:cxn ang="0">
                    <a:pos x="180" y="12"/>
                  </a:cxn>
                  <a:cxn ang="0">
                    <a:pos x="174" y="6"/>
                  </a:cxn>
                  <a:cxn ang="0">
                    <a:pos x="168" y="0"/>
                  </a:cxn>
                  <a:cxn ang="0">
                    <a:pos x="156" y="0"/>
                  </a:cxn>
                  <a:cxn ang="0">
                    <a:pos x="24" y="66"/>
                  </a:cxn>
                  <a:cxn ang="0">
                    <a:pos x="24" y="78"/>
                  </a:cxn>
                  <a:cxn ang="0">
                    <a:pos x="0" y="162"/>
                  </a:cxn>
                  <a:cxn ang="0">
                    <a:pos x="12" y="168"/>
                  </a:cxn>
                </a:cxnLst>
                <a:rect l="0" t="0" r="r" b="b"/>
                <a:pathLst>
                  <a:path w="228" h="282">
                    <a:moveTo>
                      <a:pt x="12" y="168"/>
                    </a:moveTo>
                    <a:lnTo>
                      <a:pt x="42" y="174"/>
                    </a:lnTo>
                    <a:lnTo>
                      <a:pt x="102" y="204"/>
                    </a:lnTo>
                    <a:lnTo>
                      <a:pt x="114" y="210"/>
                    </a:lnTo>
                    <a:lnTo>
                      <a:pt x="120" y="222"/>
                    </a:lnTo>
                    <a:lnTo>
                      <a:pt x="132" y="234"/>
                    </a:lnTo>
                    <a:lnTo>
                      <a:pt x="144" y="264"/>
                    </a:lnTo>
                    <a:lnTo>
                      <a:pt x="144" y="282"/>
                    </a:lnTo>
                    <a:lnTo>
                      <a:pt x="144" y="270"/>
                    </a:lnTo>
                    <a:lnTo>
                      <a:pt x="150" y="264"/>
                    </a:lnTo>
                    <a:lnTo>
                      <a:pt x="150" y="258"/>
                    </a:lnTo>
                    <a:lnTo>
                      <a:pt x="156" y="258"/>
                    </a:lnTo>
                    <a:lnTo>
                      <a:pt x="162" y="258"/>
                    </a:lnTo>
                    <a:lnTo>
                      <a:pt x="162" y="252"/>
                    </a:lnTo>
                    <a:lnTo>
                      <a:pt x="168" y="246"/>
                    </a:lnTo>
                    <a:lnTo>
                      <a:pt x="174" y="240"/>
                    </a:lnTo>
                    <a:lnTo>
                      <a:pt x="180" y="246"/>
                    </a:lnTo>
                    <a:lnTo>
                      <a:pt x="186" y="246"/>
                    </a:lnTo>
                    <a:lnTo>
                      <a:pt x="192" y="252"/>
                    </a:lnTo>
                    <a:lnTo>
                      <a:pt x="198" y="252"/>
                    </a:lnTo>
                    <a:lnTo>
                      <a:pt x="198" y="246"/>
                    </a:lnTo>
                    <a:lnTo>
                      <a:pt x="192" y="240"/>
                    </a:lnTo>
                    <a:lnTo>
                      <a:pt x="192" y="234"/>
                    </a:lnTo>
                    <a:lnTo>
                      <a:pt x="192" y="228"/>
                    </a:lnTo>
                    <a:lnTo>
                      <a:pt x="198" y="222"/>
                    </a:lnTo>
                    <a:lnTo>
                      <a:pt x="204" y="222"/>
                    </a:lnTo>
                    <a:lnTo>
                      <a:pt x="204" y="216"/>
                    </a:lnTo>
                    <a:lnTo>
                      <a:pt x="210" y="210"/>
                    </a:lnTo>
                    <a:lnTo>
                      <a:pt x="210" y="204"/>
                    </a:lnTo>
                    <a:lnTo>
                      <a:pt x="204" y="186"/>
                    </a:lnTo>
                    <a:lnTo>
                      <a:pt x="204" y="174"/>
                    </a:lnTo>
                    <a:lnTo>
                      <a:pt x="204" y="168"/>
                    </a:lnTo>
                    <a:lnTo>
                      <a:pt x="210" y="162"/>
                    </a:lnTo>
                    <a:lnTo>
                      <a:pt x="210" y="156"/>
                    </a:lnTo>
                    <a:lnTo>
                      <a:pt x="222" y="150"/>
                    </a:lnTo>
                    <a:lnTo>
                      <a:pt x="228" y="150"/>
                    </a:lnTo>
                    <a:lnTo>
                      <a:pt x="228" y="144"/>
                    </a:lnTo>
                    <a:lnTo>
                      <a:pt x="228" y="138"/>
                    </a:lnTo>
                    <a:lnTo>
                      <a:pt x="228" y="126"/>
                    </a:lnTo>
                    <a:lnTo>
                      <a:pt x="228" y="108"/>
                    </a:lnTo>
                    <a:lnTo>
                      <a:pt x="228" y="102"/>
                    </a:lnTo>
                    <a:lnTo>
                      <a:pt x="222" y="90"/>
                    </a:lnTo>
                    <a:lnTo>
                      <a:pt x="216" y="90"/>
                    </a:lnTo>
                    <a:lnTo>
                      <a:pt x="210" y="90"/>
                    </a:lnTo>
                    <a:lnTo>
                      <a:pt x="198" y="90"/>
                    </a:lnTo>
                    <a:lnTo>
                      <a:pt x="192" y="90"/>
                    </a:lnTo>
                    <a:lnTo>
                      <a:pt x="180" y="90"/>
                    </a:lnTo>
                    <a:lnTo>
                      <a:pt x="174" y="84"/>
                    </a:lnTo>
                    <a:lnTo>
                      <a:pt x="174" y="78"/>
                    </a:lnTo>
                    <a:lnTo>
                      <a:pt x="174" y="66"/>
                    </a:lnTo>
                    <a:lnTo>
                      <a:pt x="174" y="54"/>
                    </a:lnTo>
                    <a:lnTo>
                      <a:pt x="174" y="36"/>
                    </a:lnTo>
                    <a:lnTo>
                      <a:pt x="180" y="30"/>
                    </a:lnTo>
                    <a:lnTo>
                      <a:pt x="180" y="24"/>
                    </a:lnTo>
                    <a:lnTo>
                      <a:pt x="180" y="18"/>
                    </a:lnTo>
                    <a:lnTo>
                      <a:pt x="180" y="12"/>
                    </a:lnTo>
                    <a:lnTo>
                      <a:pt x="174" y="6"/>
                    </a:lnTo>
                    <a:lnTo>
                      <a:pt x="168" y="0"/>
                    </a:lnTo>
                    <a:lnTo>
                      <a:pt x="156" y="0"/>
                    </a:lnTo>
                    <a:lnTo>
                      <a:pt x="24" y="66"/>
                    </a:lnTo>
                    <a:lnTo>
                      <a:pt x="24" y="78"/>
                    </a:lnTo>
                    <a:lnTo>
                      <a:pt x="0" y="162"/>
                    </a:lnTo>
                    <a:lnTo>
                      <a:pt x="12" y="168"/>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82" name="Freeform 833">
                <a:extLst>
                  <a:ext uri="{FF2B5EF4-FFF2-40B4-BE49-F238E27FC236}">
                    <a16:creationId xmlns:a16="http://schemas.microsoft.com/office/drawing/2014/main" xmlns="" id="{1EE16A7C-0530-AE4D-8C84-3BE5D8C51A5C}"/>
                  </a:ext>
                </a:extLst>
              </p:cNvPr>
              <p:cNvSpPr>
                <a:spLocks/>
              </p:cNvSpPr>
              <p:nvPr/>
            </p:nvSpPr>
            <p:spPr bwMode="auto">
              <a:xfrm>
                <a:off x="9308915" y="5813555"/>
                <a:ext cx="210470" cy="129520"/>
              </a:xfrm>
              <a:custGeom>
                <a:avLst/>
                <a:gdLst/>
                <a:ahLst/>
                <a:cxnLst>
                  <a:cxn ang="0">
                    <a:pos x="180" y="6"/>
                  </a:cxn>
                  <a:cxn ang="0">
                    <a:pos x="180" y="0"/>
                  </a:cxn>
                  <a:cxn ang="0">
                    <a:pos x="180" y="6"/>
                  </a:cxn>
                  <a:cxn ang="0">
                    <a:pos x="186" y="12"/>
                  </a:cxn>
                  <a:cxn ang="0">
                    <a:pos x="198" y="12"/>
                  </a:cxn>
                  <a:cxn ang="0">
                    <a:pos x="204" y="12"/>
                  </a:cxn>
                  <a:cxn ang="0">
                    <a:pos x="210" y="18"/>
                  </a:cxn>
                  <a:cxn ang="0">
                    <a:pos x="216" y="24"/>
                  </a:cxn>
                  <a:cxn ang="0">
                    <a:pos x="216" y="30"/>
                  </a:cxn>
                  <a:cxn ang="0">
                    <a:pos x="216" y="36"/>
                  </a:cxn>
                  <a:cxn ang="0">
                    <a:pos x="210" y="42"/>
                  </a:cxn>
                  <a:cxn ang="0">
                    <a:pos x="210" y="48"/>
                  </a:cxn>
                  <a:cxn ang="0">
                    <a:pos x="216" y="48"/>
                  </a:cxn>
                  <a:cxn ang="0">
                    <a:pos x="222" y="54"/>
                  </a:cxn>
                  <a:cxn ang="0">
                    <a:pos x="228" y="54"/>
                  </a:cxn>
                  <a:cxn ang="0">
                    <a:pos x="234" y="60"/>
                  </a:cxn>
                  <a:cxn ang="0">
                    <a:pos x="234" y="66"/>
                  </a:cxn>
                  <a:cxn ang="0">
                    <a:pos x="234" y="72"/>
                  </a:cxn>
                  <a:cxn ang="0">
                    <a:pos x="228" y="78"/>
                  </a:cxn>
                  <a:cxn ang="0">
                    <a:pos x="222" y="78"/>
                  </a:cxn>
                  <a:cxn ang="0">
                    <a:pos x="222" y="72"/>
                  </a:cxn>
                  <a:cxn ang="0">
                    <a:pos x="216" y="66"/>
                  </a:cxn>
                  <a:cxn ang="0">
                    <a:pos x="210" y="72"/>
                  </a:cxn>
                  <a:cxn ang="0">
                    <a:pos x="210" y="78"/>
                  </a:cxn>
                  <a:cxn ang="0">
                    <a:pos x="198" y="90"/>
                  </a:cxn>
                  <a:cxn ang="0">
                    <a:pos x="186" y="90"/>
                  </a:cxn>
                  <a:cxn ang="0">
                    <a:pos x="180" y="96"/>
                  </a:cxn>
                  <a:cxn ang="0">
                    <a:pos x="174" y="96"/>
                  </a:cxn>
                  <a:cxn ang="0">
                    <a:pos x="180" y="102"/>
                  </a:cxn>
                  <a:cxn ang="0">
                    <a:pos x="180" y="108"/>
                  </a:cxn>
                  <a:cxn ang="0">
                    <a:pos x="174" y="108"/>
                  </a:cxn>
                  <a:cxn ang="0">
                    <a:pos x="156" y="108"/>
                  </a:cxn>
                  <a:cxn ang="0">
                    <a:pos x="132" y="120"/>
                  </a:cxn>
                  <a:cxn ang="0">
                    <a:pos x="120" y="132"/>
                  </a:cxn>
                  <a:cxn ang="0">
                    <a:pos x="90" y="144"/>
                  </a:cxn>
                  <a:cxn ang="0">
                    <a:pos x="24" y="144"/>
                  </a:cxn>
                  <a:cxn ang="0">
                    <a:pos x="24" y="132"/>
                  </a:cxn>
                  <a:cxn ang="0">
                    <a:pos x="0" y="138"/>
                  </a:cxn>
                  <a:cxn ang="0">
                    <a:pos x="6" y="72"/>
                  </a:cxn>
                  <a:cxn ang="0">
                    <a:pos x="6" y="30"/>
                  </a:cxn>
                  <a:cxn ang="0">
                    <a:pos x="24" y="30"/>
                  </a:cxn>
                  <a:cxn ang="0">
                    <a:pos x="138" y="12"/>
                  </a:cxn>
                  <a:cxn ang="0">
                    <a:pos x="150" y="0"/>
                  </a:cxn>
                  <a:cxn ang="0">
                    <a:pos x="180" y="6"/>
                  </a:cxn>
                </a:cxnLst>
                <a:rect l="0" t="0" r="r" b="b"/>
                <a:pathLst>
                  <a:path w="234" h="144">
                    <a:moveTo>
                      <a:pt x="180" y="6"/>
                    </a:moveTo>
                    <a:lnTo>
                      <a:pt x="180" y="0"/>
                    </a:lnTo>
                    <a:lnTo>
                      <a:pt x="180" y="6"/>
                    </a:lnTo>
                    <a:lnTo>
                      <a:pt x="186" y="12"/>
                    </a:lnTo>
                    <a:lnTo>
                      <a:pt x="198" y="12"/>
                    </a:lnTo>
                    <a:lnTo>
                      <a:pt x="204" y="12"/>
                    </a:lnTo>
                    <a:lnTo>
                      <a:pt x="210" y="18"/>
                    </a:lnTo>
                    <a:lnTo>
                      <a:pt x="216" y="24"/>
                    </a:lnTo>
                    <a:lnTo>
                      <a:pt x="216" y="30"/>
                    </a:lnTo>
                    <a:lnTo>
                      <a:pt x="216" y="36"/>
                    </a:lnTo>
                    <a:lnTo>
                      <a:pt x="210" y="42"/>
                    </a:lnTo>
                    <a:lnTo>
                      <a:pt x="210" y="48"/>
                    </a:lnTo>
                    <a:lnTo>
                      <a:pt x="216" y="48"/>
                    </a:lnTo>
                    <a:lnTo>
                      <a:pt x="222" y="54"/>
                    </a:lnTo>
                    <a:lnTo>
                      <a:pt x="228" y="54"/>
                    </a:lnTo>
                    <a:lnTo>
                      <a:pt x="234" y="60"/>
                    </a:lnTo>
                    <a:lnTo>
                      <a:pt x="234" y="66"/>
                    </a:lnTo>
                    <a:lnTo>
                      <a:pt x="234" y="72"/>
                    </a:lnTo>
                    <a:lnTo>
                      <a:pt x="228" y="78"/>
                    </a:lnTo>
                    <a:lnTo>
                      <a:pt x="222" y="78"/>
                    </a:lnTo>
                    <a:lnTo>
                      <a:pt x="222" y="72"/>
                    </a:lnTo>
                    <a:lnTo>
                      <a:pt x="216" y="66"/>
                    </a:lnTo>
                    <a:lnTo>
                      <a:pt x="210" y="72"/>
                    </a:lnTo>
                    <a:lnTo>
                      <a:pt x="210" y="78"/>
                    </a:lnTo>
                    <a:lnTo>
                      <a:pt x="198" y="90"/>
                    </a:lnTo>
                    <a:lnTo>
                      <a:pt x="186" y="90"/>
                    </a:lnTo>
                    <a:lnTo>
                      <a:pt x="180" y="96"/>
                    </a:lnTo>
                    <a:lnTo>
                      <a:pt x="174" y="96"/>
                    </a:lnTo>
                    <a:lnTo>
                      <a:pt x="180" y="102"/>
                    </a:lnTo>
                    <a:lnTo>
                      <a:pt x="180" y="108"/>
                    </a:lnTo>
                    <a:lnTo>
                      <a:pt x="174" y="108"/>
                    </a:lnTo>
                    <a:lnTo>
                      <a:pt x="156" y="108"/>
                    </a:lnTo>
                    <a:lnTo>
                      <a:pt x="132" y="120"/>
                    </a:lnTo>
                    <a:lnTo>
                      <a:pt x="120" y="132"/>
                    </a:lnTo>
                    <a:lnTo>
                      <a:pt x="90" y="144"/>
                    </a:lnTo>
                    <a:lnTo>
                      <a:pt x="24" y="144"/>
                    </a:lnTo>
                    <a:lnTo>
                      <a:pt x="24" y="132"/>
                    </a:lnTo>
                    <a:lnTo>
                      <a:pt x="0" y="138"/>
                    </a:lnTo>
                    <a:lnTo>
                      <a:pt x="6" y="72"/>
                    </a:lnTo>
                    <a:lnTo>
                      <a:pt x="6" y="30"/>
                    </a:lnTo>
                    <a:lnTo>
                      <a:pt x="24" y="30"/>
                    </a:lnTo>
                    <a:lnTo>
                      <a:pt x="138" y="12"/>
                    </a:lnTo>
                    <a:lnTo>
                      <a:pt x="150" y="0"/>
                    </a:lnTo>
                    <a:lnTo>
                      <a:pt x="180" y="6"/>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83" name="Freeform 769">
                <a:extLst>
                  <a:ext uri="{FF2B5EF4-FFF2-40B4-BE49-F238E27FC236}">
                    <a16:creationId xmlns:a16="http://schemas.microsoft.com/office/drawing/2014/main" xmlns="" id="{59848A25-C60A-2846-9AAE-420A52099899}"/>
                  </a:ext>
                </a:extLst>
              </p:cNvPr>
              <p:cNvSpPr>
                <a:spLocks/>
              </p:cNvSpPr>
              <p:nvPr/>
            </p:nvSpPr>
            <p:spPr bwMode="auto">
              <a:xfrm>
                <a:off x="9621923" y="5354837"/>
                <a:ext cx="259041" cy="210470"/>
              </a:xfrm>
              <a:custGeom>
                <a:avLst/>
                <a:gdLst/>
                <a:ahLst/>
                <a:cxnLst>
                  <a:cxn ang="0">
                    <a:pos x="18" y="120"/>
                  </a:cxn>
                  <a:cxn ang="0">
                    <a:pos x="18" y="96"/>
                  </a:cxn>
                  <a:cxn ang="0">
                    <a:pos x="12" y="84"/>
                  </a:cxn>
                  <a:cxn ang="0">
                    <a:pos x="6" y="78"/>
                  </a:cxn>
                  <a:cxn ang="0">
                    <a:pos x="18" y="66"/>
                  </a:cxn>
                  <a:cxn ang="0">
                    <a:pos x="36" y="72"/>
                  </a:cxn>
                  <a:cxn ang="0">
                    <a:pos x="48" y="66"/>
                  </a:cxn>
                  <a:cxn ang="0">
                    <a:pos x="60" y="66"/>
                  </a:cxn>
                  <a:cxn ang="0">
                    <a:pos x="78" y="60"/>
                  </a:cxn>
                  <a:cxn ang="0">
                    <a:pos x="90" y="42"/>
                  </a:cxn>
                  <a:cxn ang="0">
                    <a:pos x="96" y="48"/>
                  </a:cxn>
                  <a:cxn ang="0">
                    <a:pos x="168" y="12"/>
                  </a:cxn>
                  <a:cxn ang="0">
                    <a:pos x="192" y="54"/>
                  </a:cxn>
                  <a:cxn ang="0">
                    <a:pos x="198" y="66"/>
                  </a:cxn>
                  <a:cxn ang="0">
                    <a:pos x="198" y="78"/>
                  </a:cxn>
                  <a:cxn ang="0">
                    <a:pos x="210" y="84"/>
                  </a:cxn>
                  <a:cxn ang="0">
                    <a:pos x="216" y="72"/>
                  </a:cxn>
                  <a:cxn ang="0">
                    <a:pos x="228" y="78"/>
                  </a:cxn>
                  <a:cxn ang="0">
                    <a:pos x="240" y="90"/>
                  </a:cxn>
                  <a:cxn ang="0">
                    <a:pos x="234" y="102"/>
                  </a:cxn>
                  <a:cxn ang="0">
                    <a:pos x="240" y="114"/>
                  </a:cxn>
                  <a:cxn ang="0">
                    <a:pos x="258" y="114"/>
                  </a:cxn>
                  <a:cxn ang="0">
                    <a:pos x="276" y="114"/>
                  </a:cxn>
                  <a:cxn ang="0">
                    <a:pos x="288" y="120"/>
                  </a:cxn>
                  <a:cxn ang="0">
                    <a:pos x="282" y="132"/>
                  </a:cxn>
                  <a:cxn ang="0">
                    <a:pos x="234" y="180"/>
                  </a:cxn>
                  <a:cxn ang="0">
                    <a:pos x="102" y="234"/>
                  </a:cxn>
                  <a:cxn ang="0">
                    <a:pos x="96" y="216"/>
                  </a:cxn>
                  <a:cxn ang="0">
                    <a:pos x="84" y="216"/>
                  </a:cxn>
                  <a:cxn ang="0">
                    <a:pos x="66" y="216"/>
                  </a:cxn>
                  <a:cxn ang="0">
                    <a:pos x="48" y="210"/>
                  </a:cxn>
                  <a:cxn ang="0">
                    <a:pos x="48" y="192"/>
                  </a:cxn>
                  <a:cxn ang="0">
                    <a:pos x="48" y="162"/>
                  </a:cxn>
                  <a:cxn ang="0">
                    <a:pos x="54" y="150"/>
                  </a:cxn>
                  <a:cxn ang="0">
                    <a:pos x="54" y="138"/>
                  </a:cxn>
                  <a:cxn ang="0">
                    <a:pos x="42" y="126"/>
                  </a:cxn>
                </a:cxnLst>
                <a:rect l="0" t="0" r="r" b="b"/>
                <a:pathLst>
                  <a:path w="288" h="234">
                    <a:moveTo>
                      <a:pt x="30" y="126"/>
                    </a:moveTo>
                    <a:lnTo>
                      <a:pt x="18" y="120"/>
                    </a:lnTo>
                    <a:lnTo>
                      <a:pt x="12" y="102"/>
                    </a:lnTo>
                    <a:lnTo>
                      <a:pt x="18" y="96"/>
                    </a:lnTo>
                    <a:lnTo>
                      <a:pt x="12" y="90"/>
                    </a:lnTo>
                    <a:lnTo>
                      <a:pt x="12" y="84"/>
                    </a:lnTo>
                    <a:lnTo>
                      <a:pt x="6" y="84"/>
                    </a:lnTo>
                    <a:lnTo>
                      <a:pt x="6" y="78"/>
                    </a:lnTo>
                    <a:lnTo>
                      <a:pt x="0" y="72"/>
                    </a:lnTo>
                    <a:lnTo>
                      <a:pt x="18" y="66"/>
                    </a:lnTo>
                    <a:lnTo>
                      <a:pt x="30" y="72"/>
                    </a:lnTo>
                    <a:lnTo>
                      <a:pt x="36" y="72"/>
                    </a:lnTo>
                    <a:lnTo>
                      <a:pt x="42" y="72"/>
                    </a:lnTo>
                    <a:lnTo>
                      <a:pt x="48" y="66"/>
                    </a:lnTo>
                    <a:lnTo>
                      <a:pt x="54" y="66"/>
                    </a:lnTo>
                    <a:lnTo>
                      <a:pt x="60" y="66"/>
                    </a:lnTo>
                    <a:lnTo>
                      <a:pt x="66" y="66"/>
                    </a:lnTo>
                    <a:lnTo>
                      <a:pt x="78" y="60"/>
                    </a:lnTo>
                    <a:lnTo>
                      <a:pt x="84" y="48"/>
                    </a:lnTo>
                    <a:lnTo>
                      <a:pt x="90" y="42"/>
                    </a:lnTo>
                    <a:lnTo>
                      <a:pt x="96" y="42"/>
                    </a:lnTo>
                    <a:lnTo>
                      <a:pt x="96" y="48"/>
                    </a:lnTo>
                    <a:lnTo>
                      <a:pt x="150" y="0"/>
                    </a:lnTo>
                    <a:lnTo>
                      <a:pt x="168" y="12"/>
                    </a:lnTo>
                    <a:lnTo>
                      <a:pt x="186" y="48"/>
                    </a:lnTo>
                    <a:lnTo>
                      <a:pt x="192" y="54"/>
                    </a:lnTo>
                    <a:lnTo>
                      <a:pt x="198" y="60"/>
                    </a:lnTo>
                    <a:lnTo>
                      <a:pt x="198" y="66"/>
                    </a:lnTo>
                    <a:lnTo>
                      <a:pt x="198" y="72"/>
                    </a:lnTo>
                    <a:lnTo>
                      <a:pt x="198" y="78"/>
                    </a:lnTo>
                    <a:lnTo>
                      <a:pt x="204" y="84"/>
                    </a:lnTo>
                    <a:lnTo>
                      <a:pt x="210" y="84"/>
                    </a:lnTo>
                    <a:lnTo>
                      <a:pt x="210" y="78"/>
                    </a:lnTo>
                    <a:lnTo>
                      <a:pt x="216" y="72"/>
                    </a:lnTo>
                    <a:lnTo>
                      <a:pt x="222" y="72"/>
                    </a:lnTo>
                    <a:lnTo>
                      <a:pt x="228" y="78"/>
                    </a:lnTo>
                    <a:lnTo>
                      <a:pt x="234" y="84"/>
                    </a:lnTo>
                    <a:lnTo>
                      <a:pt x="240" y="90"/>
                    </a:lnTo>
                    <a:lnTo>
                      <a:pt x="240" y="96"/>
                    </a:lnTo>
                    <a:lnTo>
                      <a:pt x="234" y="102"/>
                    </a:lnTo>
                    <a:lnTo>
                      <a:pt x="234" y="108"/>
                    </a:lnTo>
                    <a:lnTo>
                      <a:pt x="240" y="114"/>
                    </a:lnTo>
                    <a:lnTo>
                      <a:pt x="252" y="114"/>
                    </a:lnTo>
                    <a:lnTo>
                      <a:pt x="258" y="114"/>
                    </a:lnTo>
                    <a:lnTo>
                      <a:pt x="270" y="108"/>
                    </a:lnTo>
                    <a:lnTo>
                      <a:pt x="276" y="114"/>
                    </a:lnTo>
                    <a:lnTo>
                      <a:pt x="282" y="114"/>
                    </a:lnTo>
                    <a:lnTo>
                      <a:pt x="288" y="120"/>
                    </a:lnTo>
                    <a:lnTo>
                      <a:pt x="288" y="126"/>
                    </a:lnTo>
                    <a:lnTo>
                      <a:pt x="282" y="132"/>
                    </a:lnTo>
                    <a:lnTo>
                      <a:pt x="270" y="150"/>
                    </a:lnTo>
                    <a:lnTo>
                      <a:pt x="234" y="180"/>
                    </a:lnTo>
                    <a:lnTo>
                      <a:pt x="222" y="192"/>
                    </a:lnTo>
                    <a:lnTo>
                      <a:pt x="102" y="234"/>
                    </a:lnTo>
                    <a:lnTo>
                      <a:pt x="102" y="228"/>
                    </a:lnTo>
                    <a:lnTo>
                      <a:pt x="96" y="216"/>
                    </a:lnTo>
                    <a:lnTo>
                      <a:pt x="90" y="216"/>
                    </a:lnTo>
                    <a:lnTo>
                      <a:pt x="84" y="216"/>
                    </a:lnTo>
                    <a:lnTo>
                      <a:pt x="72" y="216"/>
                    </a:lnTo>
                    <a:lnTo>
                      <a:pt x="66" y="216"/>
                    </a:lnTo>
                    <a:lnTo>
                      <a:pt x="54" y="216"/>
                    </a:lnTo>
                    <a:lnTo>
                      <a:pt x="48" y="210"/>
                    </a:lnTo>
                    <a:lnTo>
                      <a:pt x="48" y="204"/>
                    </a:lnTo>
                    <a:lnTo>
                      <a:pt x="48" y="192"/>
                    </a:lnTo>
                    <a:lnTo>
                      <a:pt x="48" y="180"/>
                    </a:lnTo>
                    <a:lnTo>
                      <a:pt x="48" y="162"/>
                    </a:lnTo>
                    <a:lnTo>
                      <a:pt x="54" y="156"/>
                    </a:lnTo>
                    <a:lnTo>
                      <a:pt x="54" y="150"/>
                    </a:lnTo>
                    <a:lnTo>
                      <a:pt x="54" y="144"/>
                    </a:lnTo>
                    <a:lnTo>
                      <a:pt x="54" y="138"/>
                    </a:lnTo>
                    <a:lnTo>
                      <a:pt x="48" y="132"/>
                    </a:lnTo>
                    <a:lnTo>
                      <a:pt x="42" y="126"/>
                    </a:lnTo>
                    <a:lnTo>
                      <a:pt x="30" y="126"/>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84" name="Freeform 788">
                <a:extLst>
                  <a:ext uri="{FF2B5EF4-FFF2-40B4-BE49-F238E27FC236}">
                    <a16:creationId xmlns:a16="http://schemas.microsoft.com/office/drawing/2014/main" xmlns="" id="{51CE5C73-54CD-B148-B2A9-193FC27279A2}"/>
                  </a:ext>
                </a:extLst>
              </p:cNvPr>
              <p:cNvSpPr>
                <a:spLocks/>
              </p:cNvSpPr>
              <p:nvPr/>
            </p:nvSpPr>
            <p:spPr bwMode="auto">
              <a:xfrm>
                <a:off x="9233363" y="5532928"/>
                <a:ext cx="205074" cy="172693"/>
              </a:xfrm>
              <a:custGeom>
                <a:avLst/>
                <a:gdLst/>
                <a:ahLst/>
                <a:cxnLst>
                  <a:cxn ang="0">
                    <a:pos x="90" y="0"/>
                  </a:cxn>
                  <a:cxn ang="0">
                    <a:pos x="120" y="6"/>
                  </a:cxn>
                  <a:cxn ang="0">
                    <a:pos x="168" y="24"/>
                  </a:cxn>
                  <a:cxn ang="0">
                    <a:pos x="180" y="18"/>
                  </a:cxn>
                  <a:cxn ang="0">
                    <a:pos x="186" y="24"/>
                  </a:cxn>
                  <a:cxn ang="0">
                    <a:pos x="192" y="18"/>
                  </a:cxn>
                  <a:cxn ang="0">
                    <a:pos x="204" y="24"/>
                  </a:cxn>
                  <a:cxn ang="0">
                    <a:pos x="204" y="36"/>
                  </a:cxn>
                  <a:cxn ang="0">
                    <a:pos x="192" y="54"/>
                  </a:cxn>
                  <a:cxn ang="0">
                    <a:pos x="192" y="66"/>
                  </a:cxn>
                  <a:cxn ang="0">
                    <a:pos x="204" y="72"/>
                  </a:cxn>
                  <a:cxn ang="0">
                    <a:pos x="216" y="96"/>
                  </a:cxn>
                  <a:cxn ang="0">
                    <a:pos x="210" y="108"/>
                  </a:cxn>
                  <a:cxn ang="0">
                    <a:pos x="222" y="120"/>
                  </a:cxn>
                  <a:cxn ang="0">
                    <a:pos x="174" y="144"/>
                  </a:cxn>
                  <a:cxn ang="0">
                    <a:pos x="156" y="138"/>
                  </a:cxn>
                  <a:cxn ang="0">
                    <a:pos x="132" y="144"/>
                  </a:cxn>
                  <a:cxn ang="0">
                    <a:pos x="114" y="156"/>
                  </a:cxn>
                  <a:cxn ang="0">
                    <a:pos x="102" y="174"/>
                  </a:cxn>
                  <a:cxn ang="0">
                    <a:pos x="90" y="186"/>
                  </a:cxn>
                  <a:cxn ang="0">
                    <a:pos x="84" y="186"/>
                  </a:cxn>
                  <a:cxn ang="0">
                    <a:pos x="66" y="180"/>
                  </a:cxn>
                  <a:cxn ang="0">
                    <a:pos x="48" y="192"/>
                  </a:cxn>
                  <a:cxn ang="0">
                    <a:pos x="42" y="186"/>
                  </a:cxn>
                  <a:cxn ang="0">
                    <a:pos x="42" y="174"/>
                  </a:cxn>
                  <a:cxn ang="0">
                    <a:pos x="42" y="162"/>
                  </a:cxn>
                  <a:cxn ang="0">
                    <a:pos x="24" y="168"/>
                  </a:cxn>
                  <a:cxn ang="0">
                    <a:pos x="0" y="120"/>
                  </a:cxn>
                  <a:cxn ang="0">
                    <a:pos x="6" y="102"/>
                  </a:cxn>
                  <a:cxn ang="0">
                    <a:pos x="18" y="102"/>
                  </a:cxn>
                  <a:cxn ang="0">
                    <a:pos x="36" y="78"/>
                  </a:cxn>
                  <a:cxn ang="0">
                    <a:pos x="54" y="66"/>
                  </a:cxn>
                  <a:cxn ang="0">
                    <a:pos x="72" y="54"/>
                  </a:cxn>
                  <a:cxn ang="0">
                    <a:pos x="66" y="36"/>
                  </a:cxn>
                  <a:cxn ang="0">
                    <a:pos x="78" y="6"/>
                  </a:cxn>
                </a:cxnLst>
                <a:rect l="0" t="0" r="r" b="b"/>
                <a:pathLst>
                  <a:path w="228" h="192">
                    <a:moveTo>
                      <a:pt x="84" y="0"/>
                    </a:moveTo>
                    <a:lnTo>
                      <a:pt x="90" y="0"/>
                    </a:lnTo>
                    <a:lnTo>
                      <a:pt x="102" y="0"/>
                    </a:lnTo>
                    <a:lnTo>
                      <a:pt x="120" y="6"/>
                    </a:lnTo>
                    <a:lnTo>
                      <a:pt x="156" y="24"/>
                    </a:lnTo>
                    <a:lnTo>
                      <a:pt x="168" y="24"/>
                    </a:lnTo>
                    <a:lnTo>
                      <a:pt x="180" y="6"/>
                    </a:lnTo>
                    <a:lnTo>
                      <a:pt x="180" y="18"/>
                    </a:lnTo>
                    <a:lnTo>
                      <a:pt x="180" y="24"/>
                    </a:lnTo>
                    <a:lnTo>
                      <a:pt x="186" y="24"/>
                    </a:lnTo>
                    <a:lnTo>
                      <a:pt x="192" y="24"/>
                    </a:lnTo>
                    <a:lnTo>
                      <a:pt x="192" y="18"/>
                    </a:lnTo>
                    <a:lnTo>
                      <a:pt x="198" y="18"/>
                    </a:lnTo>
                    <a:lnTo>
                      <a:pt x="204" y="24"/>
                    </a:lnTo>
                    <a:lnTo>
                      <a:pt x="204" y="30"/>
                    </a:lnTo>
                    <a:lnTo>
                      <a:pt x="204" y="36"/>
                    </a:lnTo>
                    <a:lnTo>
                      <a:pt x="198" y="42"/>
                    </a:lnTo>
                    <a:lnTo>
                      <a:pt x="192" y="54"/>
                    </a:lnTo>
                    <a:lnTo>
                      <a:pt x="192" y="60"/>
                    </a:lnTo>
                    <a:lnTo>
                      <a:pt x="192" y="66"/>
                    </a:lnTo>
                    <a:lnTo>
                      <a:pt x="198" y="66"/>
                    </a:lnTo>
                    <a:lnTo>
                      <a:pt x="204" y="72"/>
                    </a:lnTo>
                    <a:lnTo>
                      <a:pt x="210" y="84"/>
                    </a:lnTo>
                    <a:lnTo>
                      <a:pt x="216" y="96"/>
                    </a:lnTo>
                    <a:lnTo>
                      <a:pt x="210" y="102"/>
                    </a:lnTo>
                    <a:lnTo>
                      <a:pt x="210" y="108"/>
                    </a:lnTo>
                    <a:lnTo>
                      <a:pt x="216" y="120"/>
                    </a:lnTo>
                    <a:lnTo>
                      <a:pt x="222" y="120"/>
                    </a:lnTo>
                    <a:lnTo>
                      <a:pt x="228" y="120"/>
                    </a:lnTo>
                    <a:lnTo>
                      <a:pt x="174" y="144"/>
                    </a:lnTo>
                    <a:lnTo>
                      <a:pt x="162" y="144"/>
                    </a:lnTo>
                    <a:lnTo>
                      <a:pt x="156" y="138"/>
                    </a:lnTo>
                    <a:lnTo>
                      <a:pt x="144" y="138"/>
                    </a:lnTo>
                    <a:lnTo>
                      <a:pt x="132" y="144"/>
                    </a:lnTo>
                    <a:lnTo>
                      <a:pt x="120" y="150"/>
                    </a:lnTo>
                    <a:lnTo>
                      <a:pt x="114" y="156"/>
                    </a:lnTo>
                    <a:lnTo>
                      <a:pt x="108" y="168"/>
                    </a:lnTo>
                    <a:lnTo>
                      <a:pt x="102" y="174"/>
                    </a:lnTo>
                    <a:lnTo>
                      <a:pt x="102" y="180"/>
                    </a:lnTo>
                    <a:lnTo>
                      <a:pt x="90" y="186"/>
                    </a:lnTo>
                    <a:lnTo>
                      <a:pt x="84" y="192"/>
                    </a:lnTo>
                    <a:lnTo>
                      <a:pt x="84" y="186"/>
                    </a:lnTo>
                    <a:lnTo>
                      <a:pt x="72" y="180"/>
                    </a:lnTo>
                    <a:lnTo>
                      <a:pt x="66" y="180"/>
                    </a:lnTo>
                    <a:lnTo>
                      <a:pt x="54" y="186"/>
                    </a:lnTo>
                    <a:lnTo>
                      <a:pt x="48" y="192"/>
                    </a:lnTo>
                    <a:lnTo>
                      <a:pt x="42" y="192"/>
                    </a:lnTo>
                    <a:lnTo>
                      <a:pt x="42" y="186"/>
                    </a:lnTo>
                    <a:lnTo>
                      <a:pt x="42" y="180"/>
                    </a:lnTo>
                    <a:lnTo>
                      <a:pt x="42" y="174"/>
                    </a:lnTo>
                    <a:lnTo>
                      <a:pt x="42" y="168"/>
                    </a:lnTo>
                    <a:lnTo>
                      <a:pt x="42" y="162"/>
                    </a:lnTo>
                    <a:lnTo>
                      <a:pt x="36" y="162"/>
                    </a:lnTo>
                    <a:lnTo>
                      <a:pt x="24" y="168"/>
                    </a:lnTo>
                    <a:lnTo>
                      <a:pt x="12" y="180"/>
                    </a:lnTo>
                    <a:lnTo>
                      <a:pt x="0" y="120"/>
                    </a:lnTo>
                    <a:lnTo>
                      <a:pt x="0" y="102"/>
                    </a:lnTo>
                    <a:lnTo>
                      <a:pt x="6" y="102"/>
                    </a:lnTo>
                    <a:lnTo>
                      <a:pt x="12" y="102"/>
                    </a:lnTo>
                    <a:lnTo>
                      <a:pt x="18" y="102"/>
                    </a:lnTo>
                    <a:lnTo>
                      <a:pt x="30" y="96"/>
                    </a:lnTo>
                    <a:lnTo>
                      <a:pt x="36" y="78"/>
                    </a:lnTo>
                    <a:lnTo>
                      <a:pt x="42" y="72"/>
                    </a:lnTo>
                    <a:lnTo>
                      <a:pt x="54" y="66"/>
                    </a:lnTo>
                    <a:lnTo>
                      <a:pt x="60" y="60"/>
                    </a:lnTo>
                    <a:lnTo>
                      <a:pt x="72" y="54"/>
                    </a:lnTo>
                    <a:lnTo>
                      <a:pt x="72" y="42"/>
                    </a:lnTo>
                    <a:lnTo>
                      <a:pt x="66" y="36"/>
                    </a:lnTo>
                    <a:lnTo>
                      <a:pt x="72" y="12"/>
                    </a:lnTo>
                    <a:lnTo>
                      <a:pt x="78" y="6"/>
                    </a:lnTo>
                    <a:lnTo>
                      <a:pt x="84" y="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85" name="Freeform 822">
                <a:extLst>
                  <a:ext uri="{FF2B5EF4-FFF2-40B4-BE49-F238E27FC236}">
                    <a16:creationId xmlns:a16="http://schemas.microsoft.com/office/drawing/2014/main" xmlns="" id="{BFC95D50-A2EF-4642-B9DA-D0EEB7E1D0BC}"/>
                  </a:ext>
                </a:extLst>
              </p:cNvPr>
              <p:cNvSpPr>
                <a:spLocks/>
              </p:cNvSpPr>
              <p:nvPr/>
            </p:nvSpPr>
            <p:spPr bwMode="auto">
              <a:xfrm>
                <a:off x="9470816" y="5732605"/>
                <a:ext cx="221264" cy="242850"/>
              </a:xfrm>
              <a:custGeom>
                <a:avLst/>
                <a:gdLst/>
                <a:ahLst/>
                <a:cxnLst>
                  <a:cxn ang="0">
                    <a:pos x="138" y="48"/>
                  </a:cxn>
                  <a:cxn ang="0">
                    <a:pos x="150" y="60"/>
                  </a:cxn>
                  <a:cxn ang="0">
                    <a:pos x="150" y="78"/>
                  </a:cxn>
                  <a:cxn ang="0">
                    <a:pos x="156" y="90"/>
                  </a:cxn>
                  <a:cxn ang="0">
                    <a:pos x="174" y="96"/>
                  </a:cxn>
                  <a:cxn ang="0">
                    <a:pos x="174" y="108"/>
                  </a:cxn>
                  <a:cxn ang="0">
                    <a:pos x="168" y="114"/>
                  </a:cxn>
                  <a:cxn ang="0">
                    <a:pos x="174" y="120"/>
                  </a:cxn>
                  <a:cxn ang="0">
                    <a:pos x="186" y="132"/>
                  </a:cxn>
                  <a:cxn ang="0">
                    <a:pos x="192" y="156"/>
                  </a:cxn>
                  <a:cxn ang="0">
                    <a:pos x="204" y="168"/>
                  </a:cxn>
                  <a:cxn ang="0">
                    <a:pos x="228" y="192"/>
                  </a:cxn>
                  <a:cxn ang="0">
                    <a:pos x="246" y="222"/>
                  </a:cxn>
                  <a:cxn ang="0">
                    <a:pos x="240" y="252"/>
                  </a:cxn>
                  <a:cxn ang="0">
                    <a:pos x="186" y="264"/>
                  </a:cxn>
                  <a:cxn ang="0">
                    <a:pos x="174" y="258"/>
                  </a:cxn>
                  <a:cxn ang="0">
                    <a:pos x="162" y="252"/>
                  </a:cxn>
                  <a:cxn ang="0">
                    <a:pos x="72" y="180"/>
                  </a:cxn>
                  <a:cxn ang="0">
                    <a:pos x="60" y="168"/>
                  </a:cxn>
                  <a:cxn ang="0">
                    <a:pos x="66" y="156"/>
                  </a:cxn>
                  <a:cxn ang="0">
                    <a:pos x="60" y="150"/>
                  </a:cxn>
                  <a:cxn ang="0">
                    <a:pos x="48" y="144"/>
                  </a:cxn>
                  <a:cxn ang="0">
                    <a:pos x="30" y="138"/>
                  </a:cxn>
                  <a:cxn ang="0">
                    <a:pos x="36" y="126"/>
                  </a:cxn>
                  <a:cxn ang="0">
                    <a:pos x="36" y="114"/>
                  </a:cxn>
                  <a:cxn ang="0">
                    <a:pos x="24" y="102"/>
                  </a:cxn>
                  <a:cxn ang="0">
                    <a:pos x="6" y="102"/>
                  </a:cxn>
                  <a:cxn ang="0">
                    <a:pos x="0" y="90"/>
                  </a:cxn>
                  <a:cxn ang="0">
                    <a:pos x="6" y="84"/>
                  </a:cxn>
                  <a:cxn ang="0">
                    <a:pos x="24" y="78"/>
                  </a:cxn>
                  <a:cxn ang="0">
                    <a:pos x="24" y="60"/>
                  </a:cxn>
                  <a:cxn ang="0">
                    <a:pos x="18" y="48"/>
                  </a:cxn>
                  <a:cxn ang="0">
                    <a:pos x="24" y="36"/>
                  </a:cxn>
                  <a:cxn ang="0">
                    <a:pos x="12" y="12"/>
                  </a:cxn>
                  <a:cxn ang="0">
                    <a:pos x="30" y="0"/>
                  </a:cxn>
                  <a:cxn ang="0">
                    <a:pos x="42" y="6"/>
                  </a:cxn>
                  <a:cxn ang="0">
                    <a:pos x="36" y="18"/>
                  </a:cxn>
                  <a:cxn ang="0">
                    <a:pos x="36" y="30"/>
                  </a:cxn>
                  <a:cxn ang="0">
                    <a:pos x="54" y="24"/>
                  </a:cxn>
                  <a:cxn ang="0">
                    <a:pos x="66" y="18"/>
                  </a:cxn>
                  <a:cxn ang="0">
                    <a:pos x="78" y="24"/>
                  </a:cxn>
                  <a:cxn ang="0">
                    <a:pos x="78" y="36"/>
                  </a:cxn>
                  <a:cxn ang="0">
                    <a:pos x="66" y="42"/>
                  </a:cxn>
                  <a:cxn ang="0">
                    <a:pos x="72" y="54"/>
                  </a:cxn>
                  <a:cxn ang="0">
                    <a:pos x="84" y="66"/>
                  </a:cxn>
                  <a:cxn ang="0">
                    <a:pos x="102" y="78"/>
                  </a:cxn>
                  <a:cxn ang="0">
                    <a:pos x="108" y="72"/>
                  </a:cxn>
                  <a:cxn ang="0">
                    <a:pos x="120" y="54"/>
                  </a:cxn>
                  <a:cxn ang="0">
                    <a:pos x="132" y="48"/>
                  </a:cxn>
                </a:cxnLst>
                <a:rect l="0" t="0" r="r" b="b"/>
                <a:pathLst>
                  <a:path w="246" h="270">
                    <a:moveTo>
                      <a:pt x="132" y="48"/>
                    </a:moveTo>
                    <a:lnTo>
                      <a:pt x="138" y="48"/>
                    </a:lnTo>
                    <a:lnTo>
                      <a:pt x="144" y="54"/>
                    </a:lnTo>
                    <a:lnTo>
                      <a:pt x="150" y="60"/>
                    </a:lnTo>
                    <a:lnTo>
                      <a:pt x="150" y="66"/>
                    </a:lnTo>
                    <a:lnTo>
                      <a:pt x="150" y="78"/>
                    </a:lnTo>
                    <a:lnTo>
                      <a:pt x="150" y="90"/>
                    </a:lnTo>
                    <a:lnTo>
                      <a:pt x="156" y="90"/>
                    </a:lnTo>
                    <a:lnTo>
                      <a:pt x="162" y="90"/>
                    </a:lnTo>
                    <a:lnTo>
                      <a:pt x="174" y="96"/>
                    </a:lnTo>
                    <a:lnTo>
                      <a:pt x="180" y="102"/>
                    </a:lnTo>
                    <a:lnTo>
                      <a:pt x="174" y="108"/>
                    </a:lnTo>
                    <a:lnTo>
                      <a:pt x="168" y="108"/>
                    </a:lnTo>
                    <a:lnTo>
                      <a:pt x="168" y="114"/>
                    </a:lnTo>
                    <a:lnTo>
                      <a:pt x="174" y="114"/>
                    </a:lnTo>
                    <a:lnTo>
                      <a:pt x="174" y="120"/>
                    </a:lnTo>
                    <a:lnTo>
                      <a:pt x="180" y="126"/>
                    </a:lnTo>
                    <a:lnTo>
                      <a:pt x="186" y="132"/>
                    </a:lnTo>
                    <a:lnTo>
                      <a:pt x="192" y="144"/>
                    </a:lnTo>
                    <a:lnTo>
                      <a:pt x="192" y="156"/>
                    </a:lnTo>
                    <a:lnTo>
                      <a:pt x="198" y="162"/>
                    </a:lnTo>
                    <a:lnTo>
                      <a:pt x="204" y="168"/>
                    </a:lnTo>
                    <a:lnTo>
                      <a:pt x="210" y="174"/>
                    </a:lnTo>
                    <a:lnTo>
                      <a:pt x="228" y="192"/>
                    </a:lnTo>
                    <a:lnTo>
                      <a:pt x="240" y="210"/>
                    </a:lnTo>
                    <a:lnTo>
                      <a:pt x="246" y="222"/>
                    </a:lnTo>
                    <a:lnTo>
                      <a:pt x="234" y="240"/>
                    </a:lnTo>
                    <a:lnTo>
                      <a:pt x="240" y="252"/>
                    </a:lnTo>
                    <a:lnTo>
                      <a:pt x="228" y="270"/>
                    </a:lnTo>
                    <a:lnTo>
                      <a:pt x="186" y="264"/>
                    </a:lnTo>
                    <a:lnTo>
                      <a:pt x="180" y="258"/>
                    </a:lnTo>
                    <a:lnTo>
                      <a:pt x="174" y="258"/>
                    </a:lnTo>
                    <a:lnTo>
                      <a:pt x="168" y="258"/>
                    </a:lnTo>
                    <a:lnTo>
                      <a:pt x="162" y="252"/>
                    </a:lnTo>
                    <a:lnTo>
                      <a:pt x="78" y="186"/>
                    </a:lnTo>
                    <a:lnTo>
                      <a:pt x="72" y="180"/>
                    </a:lnTo>
                    <a:lnTo>
                      <a:pt x="66" y="174"/>
                    </a:lnTo>
                    <a:lnTo>
                      <a:pt x="60" y="168"/>
                    </a:lnTo>
                    <a:lnTo>
                      <a:pt x="66" y="162"/>
                    </a:lnTo>
                    <a:lnTo>
                      <a:pt x="66" y="156"/>
                    </a:lnTo>
                    <a:lnTo>
                      <a:pt x="66" y="150"/>
                    </a:lnTo>
                    <a:lnTo>
                      <a:pt x="60" y="150"/>
                    </a:lnTo>
                    <a:lnTo>
                      <a:pt x="54" y="150"/>
                    </a:lnTo>
                    <a:lnTo>
                      <a:pt x="48" y="144"/>
                    </a:lnTo>
                    <a:lnTo>
                      <a:pt x="42" y="144"/>
                    </a:lnTo>
                    <a:lnTo>
                      <a:pt x="30" y="138"/>
                    </a:lnTo>
                    <a:lnTo>
                      <a:pt x="30" y="132"/>
                    </a:lnTo>
                    <a:lnTo>
                      <a:pt x="36" y="126"/>
                    </a:lnTo>
                    <a:lnTo>
                      <a:pt x="36" y="120"/>
                    </a:lnTo>
                    <a:lnTo>
                      <a:pt x="36" y="114"/>
                    </a:lnTo>
                    <a:lnTo>
                      <a:pt x="30" y="108"/>
                    </a:lnTo>
                    <a:lnTo>
                      <a:pt x="24" y="102"/>
                    </a:lnTo>
                    <a:lnTo>
                      <a:pt x="18" y="102"/>
                    </a:lnTo>
                    <a:lnTo>
                      <a:pt x="6" y="102"/>
                    </a:lnTo>
                    <a:lnTo>
                      <a:pt x="0" y="96"/>
                    </a:lnTo>
                    <a:lnTo>
                      <a:pt x="0" y="90"/>
                    </a:lnTo>
                    <a:lnTo>
                      <a:pt x="0" y="96"/>
                    </a:lnTo>
                    <a:lnTo>
                      <a:pt x="6" y="84"/>
                    </a:lnTo>
                    <a:lnTo>
                      <a:pt x="18" y="78"/>
                    </a:lnTo>
                    <a:lnTo>
                      <a:pt x="24" y="78"/>
                    </a:lnTo>
                    <a:lnTo>
                      <a:pt x="30" y="66"/>
                    </a:lnTo>
                    <a:lnTo>
                      <a:pt x="24" y="60"/>
                    </a:lnTo>
                    <a:lnTo>
                      <a:pt x="18" y="54"/>
                    </a:lnTo>
                    <a:lnTo>
                      <a:pt x="18" y="48"/>
                    </a:lnTo>
                    <a:lnTo>
                      <a:pt x="18" y="42"/>
                    </a:lnTo>
                    <a:lnTo>
                      <a:pt x="24" y="36"/>
                    </a:lnTo>
                    <a:lnTo>
                      <a:pt x="18" y="18"/>
                    </a:lnTo>
                    <a:lnTo>
                      <a:pt x="12" y="12"/>
                    </a:lnTo>
                    <a:lnTo>
                      <a:pt x="24" y="6"/>
                    </a:lnTo>
                    <a:lnTo>
                      <a:pt x="30" y="0"/>
                    </a:lnTo>
                    <a:lnTo>
                      <a:pt x="36" y="6"/>
                    </a:lnTo>
                    <a:lnTo>
                      <a:pt x="42" y="6"/>
                    </a:lnTo>
                    <a:lnTo>
                      <a:pt x="42" y="12"/>
                    </a:lnTo>
                    <a:lnTo>
                      <a:pt x="36" y="18"/>
                    </a:lnTo>
                    <a:lnTo>
                      <a:pt x="36" y="24"/>
                    </a:lnTo>
                    <a:lnTo>
                      <a:pt x="36" y="30"/>
                    </a:lnTo>
                    <a:lnTo>
                      <a:pt x="48" y="30"/>
                    </a:lnTo>
                    <a:lnTo>
                      <a:pt x="54" y="24"/>
                    </a:lnTo>
                    <a:lnTo>
                      <a:pt x="60" y="18"/>
                    </a:lnTo>
                    <a:lnTo>
                      <a:pt x="66" y="18"/>
                    </a:lnTo>
                    <a:lnTo>
                      <a:pt x="72" y="24"/>
                    </a:lnTo>
                    <a:lnTo>
                      <a:pt x="78" y="24"/>
                    </a:lnTo>
                    <a:lnTo>
                      <a:pt x="78" y="30"/>
                    </a:lnTo>
                    <a:lnTo>
                      <a:pt x="78" y="36"/>
                    </a:lnTo>
                    <a:lnTo>
                      <a:pt x="72" y="36"/>
                    </a:lnTo>
                    <a:lnTo>
                      <a:pt x="66" y="42"/>
                    </a:lnTo>
                    <a:lnTo>
                      <a:pt x="66" y="48"/>
                    </a:lnTo>
                    <a:lnTo>
                      <a:pt x="72" y="54"/>
                    </a:lnTo>
                    <a:lnTo>
                      <a:pt x="78" y="60"/>
                    </a:lnTo>
                    <a:lnTo>
                      <a:pt x="84" y="66"/>
                    </a:lnTo>
                    <a:lnTo>
                      <a:pt x="96" y="72"/>
                    </a:lnTo>
                    <a:lnTo>
                      <a:pt x="102" y="78"/>
                    </a:lnTo>
                    <a:lnTo>
                      <a:pt x="108" y="78"/>
                    </a:lnTo>
                    <a:lnTo>
                      <a:pt x="108" y="72"/>
                    </a:lnTo>
                    <a:lnTo>
                      <a:pt x="114" y="66"/>
                    </a:lnTo>
                    <a:lnTo>
                      <a:pt x="120" y="54"/>
                    </a:lnTo>
                    <a:lnTo>
                      <a:pt x="126" y="48"/>
                    </a:lnTo>
                    <a:lnTo>
                      <a:pt x="132" y="48"/>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86" name="Freeform 795">
                <a:extLst>
                  <a:ext uri="{FF2B5EF4-FFF2-40B4-BE49-F238E27FC236}">
                    <a16:creationId xmlns:a16="http://schemas.microsoft.com/office/drawing/2014/main" xmlns="" id="{2ED8AB59-FEF7-0447-9949-728F89988127}"/>
                  </a:ext>
                </a:extLst>
              </p:cNvPr>
              <p:cNvSpPr>
                <a:spLocks/>
              </p:cNvSpPr>
              <p:nvPr/>
            </p:nvSpPr>
            <p:spPr bwMode="auto">
              <a:xfrm>
                <a:off x="9589543" y="5667844"/>
                <a:ext cx="242850" cy="275230"/>
              </a:xfrm>
              <a:custGeom>
                <a:avLst/>
                <a:gdLst/>
                <a:ahLst/>
                <a:cxnLst>
                  <a:cxn ang="0">
                    <a:pos x="246" y="48"/>
                  </a:cxn>
                  <a:cxn ang="0">
                    <a:pos x="222" y="48"/>
                  </a:cxn>
                  <a:cxn ang="0">
                    <a:pos x="210" y="30"/>
                  </a:cxn>
                  <a:cxn ang="0">
                    <a:pos x="198" y="30"/>
                  </a:cxn>
                  <a:cxn ang="0">
                    <a:pos x="186" y="36"/>
                  </a:cxn>
                  <a:cxn ang="0">
                    <a:pos x="162" y="36"/>
                  </a:cxn>
                  <a:cxn ang="0">
                    <a:pos x="156" y="24"/>
                  </a:cxn>
                  <a:cxn ang="0">
                    <a:pos x="150" y="0"/>
                  </a:cxn>
                  <a:cxn ang="0">
                    <a:pos x="108" y="30"/>
                  </a:cxn>
                  <a:cxn ang="0">
                    <a:pos x="96" y="24"/>
                  </a:cxn>
                  <a:cxn ang="0">
                    <a:pos x="84" y="18"/>
                  </a:cxn>
                  <a:cxn ang="0">
                    <a:pos x="72" y="30"/>
                  </a:cxn>
                  <a:cxn ang="0">
                    <a:pos x="66" y="36"/>
                  </a:cxn>
                  <a:cxn ang="0">
                    <a:pos x="60" y="42"/>
                  </a:cxn>
                  <a:cxn ang="0">
                    <a:pos x="54" y="60"/>
                  </a:cxn>
                  <a:cxn ang="0">
                    <a:pos x="42" y="66"/>
                  </a:cxn>
                  <a:cxn ang="0">
                    <a:pos x="30" y="54"/>
                  </a:cxn>
                  <a:cxn ang="0">
                    <a:pos x="24" y="60"/>
                  </a:cxn>
                  <a:cxn ang="0">
                    <a:pos x="24" y="72"/>
                  </a:cxn>
                  <a:cxn ang="0">
                    <a:pos x="36" y="84"/>
                  </a:cxn>
                  <a:cxn ang="0">
                    <a:pos x="30" y="96"/>
                  </a:cxn>
                  <a:cxn ang="0">
                    <a:pos x="6" y="108"/>
                  </a:cxn>
                  <a:cxn ang="0">
                    <a:pos x="0" y="120"/>
                  </a:cxn>
                  <a:cxn ang="0">
                    <a:pos x="12" y="126"/>
                  </a:cxn>
                  <a:cxn ang="0">
                    <a:pos x="18" y="138"/>
                  </a:cxn>
                  <a:cxn ang="0">
                    <a:pos x="18" y="162"/>
                  </a:cxn>
                  <a:cxn ang="0">
                    <a:pos x="30" y="162"/>
                  </a:cxn>
                  <a:cxn ang="0">
                    <a:pos x="48" y="174"/>
                  </a:cxn>
                  <a:cxn ang="0">
                    <a:pos x="36" y="180"/>
                  </a:cxn>
                  <a:cxn ang="0">
                    <a:pos x="42" y="186"/>
                  </a:cxn>
                  <a:cxn ang="0">
                    <a:pos x="48" y="198"/>
                  </a:cxn>
                  <a:cxn ang="0">
                    <a:pos x="60" y="216"/>
                  </a:cxn>
                  <a:cxn ang="0">
                    <a:pos x="66" y="234"/>
                  </a:cxn>
                  <a:cxn ang="0">
                    <a:pos x="78" y="246"/>
                  </a:cxn>
                  <a:cxn ang="0">
                    <a:pos x="108" y="282"/>
                  </a:cxn>
                  <a:cxn ang="0">
                    <a:pos x="126" y="294"/>
                  </a:cxn>
                  <a:cxn ang="0">
                    <a:pos x="138" y="294"/>
                  </a:cxn>
                  <a:cxn ang="0">
                    <a:pos x="156" y="300"/>
                  </a:cxn>
                  <a:cxn ang="0">
                    <a:pos x="180" y="306"/>
                  </a:cxn>
                  <a:cxn ang="0">
                    <a:pos x="204" y="300"/>
                  </a:cxn>
                  <a:cxn ang="0">
                    <a:pos x="234" y="270"/>
                  </a:cxn>
                  <a:cxn ang="0">
                    <a:pos x="246" y="210"/>
                  </a:cxn>
                  <a:cxn ang="0">
                    <a:pos x="258" y="192"/>
                  </a:cxn>
                  <a:cxn ang="0">
                    <a:pos x="258" y="180"/>
                  </a:cxn>
                  <a:cxn ang="0">
                    <a:pos x="258" y="150"/>
                  </a:cxn>
                  <a:cxn ang="0">
                    <a:pos x="264" y="132"/>
                  </a:cxn>
                  <a:cxn ang="0">
                    <a:pos x="258" y="108"/>
                  </a:cxn>
                  <a:cxn ang="0">
                    <a:pos x="264" y="96"/>
                  </a:cxn>
                  <a:cxn ang="0">
                    <a:pos x="264" y="84"/>
                  </a:cxn>
                  <a:cxn ang="0">
                    <a:pos x="252" y="84"/>
                  </a:cxn>
                  <a:cxn ang="0">
                    <a:pos x="240" y="78"/>
                  </a:cxn>
                  <a:cxn ang="0">
                    <a:pos x="264" y="54"/>
                  </a:cxn>
                </a:cxnLst>
                <a:rect l="0" t="0" r="r" b="b"/>
                <a:pathLst>
                  <a:path w="270" h="306">
                    <a:moveTo>
                      <a:pt x="270" y="48"/>
                    </a:moveTo>
                    <a:lnTo>
                      <a:pt x="246" y="48"/>
                    </a:lnTo>
                    <a:lnTo>
                      <a:pt x="228" y="48"/>
                    </a:lnTo>
                    <a:lnTo>
                      <a:pt x="222" y="48"/>
                    </a:lnTo>
                    <a:lnTo>
                      <a:pt x="216" y="42"/>
                    </a:lnTo>
                    <a:lnTo>
                      <a:pt x="210" y="30"/>
                    </a:lnTo>
                    <a:lnTo>
                      <a:pt x="204" y="30"/>
                    </a:lnTo>
                    <a:lnTo>
                      <a:pt x="198" y="30"/>
                    </a:lnTo>
                    <a:lnTo>
                      <a:pt x="192" y="36"/>
                    </a:lnTo>
                    <a:lnTo>
                      <a:pt x="186" y="36"/>
                    </a:lnTo>
                    <a:lnTo>
                      <a:pt x="168" y="36"/>
                    </a:lnTo>
                    <a:lnTo>
                      <a:pt x="162" y="36"/>
                    </a:lnTo>
                    <a:lnTo>
                      <a:pt x="156" y="30"/>
                    </a:lnTo>
                    <a:lnTo>
                      <a:pt x="156" y="24"/>
                    </a:lnTo>
                    <a:lnTo>
                      <a:pt x="150" y="12"/>
                    </a:lnTo>
                    <a:lnTo>
                      <a:pt x="150" y="0"/>
                    </a:lnTo>
                    <a:lnTo>
                      <a:pt x="108" y="24"/>
                    </a:lnTo>
                    <a:lnTo>
                      <a:pt x="108" y="30"/>
                    </a:lnTo>
                    <a:lnTo>
                      <a:pt x="102" y="30"/>
                    </a:lnTo>
                    <a:lnTo>
                      <a:pt x="96" y="24"/>
                    </a:lnTo>
                    <a:lnTo>
                      <a:pt x="90" y="24"/>
                    </a:lnTo>
                    <a:lnTo>
                      <a:pt x="84" y="18"/>
                    </a:lnTo>
                    <a:lnTo>
                      <a:pt x="78" y="24"/>
                    </a:lnTo>
                    <a:lnTo>
                      <a:pt x="72" y="30"/>
                    </a:lnTo>
                    <a:lnTo>
                      <a:pt x="72" y="36"/>
                    </a:lnTo>
                    <a:lnTo>
                      <a:pt x="66" y="36"/>
                    </a:lnTo>
                    <a:lnTo>
                      <a:pt x="60" y="36"/>
                    </a:lnTo>
                    <a:lnTo>
                      <a:pt x="60" y="42"/>
                    </a:lnTo>
                    <a:lnTo>
                      <a:pt x="54" y="48"/>
                    </a:lnTo>
                    <a:lnTo>
                      <a:pt x="54" y="60"/>
                    </a:lnTo>
                    <a:lnTo>
                      <a:pt x="48" y="60"/>
                    </a:lnTo>
                    <a:lnTo>
                      <a:pt x="42" y="66"/>
                    </a:lnTo>
                    <a:lnTo>
                      <a:pt x="36" y="60"/>
                    </a:lnTo>
                    <a:lnTo>
                      <a:pt x="30" y="54"/>
                    </a:lnTo>
                    <a:lnTo>
                      <a:pt x="24" y="54"/>
                    </a:lnTo>
                    <a:lnTo>
                      <a:pt x="24" y="60"/>
                    </a:lnTo>
                    <a:lnTo>
                      <a:pt x="24" y="66"/>
                    </a:lnTo>
                    <a:lnTo>
                      <a:pt x="24" y="72"/>
                    </a:lnTo>
                    <a:lnTo>
                      <a:pt x="30" y="78"/>
                    </a:lnTo>
                    <a:lnTo>
                      <a:pt x="36" y="84"/>
                    </a:lnTo>
                    <a:lnTo>
                      <a:pt x="36" y="90"/>
                    </a:lnTo>
                    <a:lnTo>
                      <a:pt x="30" y="96"/>
                    </a:lnTo>
                    <a:lnTo>
                      <a:pt x="18" y="108"/>
                    </a:lnTo>
                    <a:lnTo>
                      <a:pt x="6" y="108"/>
                    </a:lnTo>
                    <a:lnTo>
                      <a:pt x="0" y="114"/>
                    </a:lnTo>
                    <a:lnTo>
                      <a:pt x="0" y="120"/>
                    </a:lnTo>
                    <a:lnTo>
                      <a:pt x="6" y="120"/>
                    </a:lnTo>
                    <a:lnTo>
                      <a:pt x="12" y="126"/>
                    </a:lnTo>
                    <a:lnTo>
                      <a:pt x="18" y="132"/>
                    </a:lnTo>
                    <a:lnTo>
                      <a:pt x="18" y="138"/>
                    </a:lnTo>
                    <a:lnTo>
                      <a:pt x="18" y="150"/>
                    </a:lnTo>
                    <a:lnTo>
                      <a:pt x="18" y="162"/>
                    </a:lnTo>
                    <a:lnTo>
                      <a:pt x="24" y="162"/>
                    </a:lnTo>
                    <a:lnTo>
                      <a:pt x="30" y="162"/>
                    </a:lnTo>
                    <a:lnTo>
                      <a:pt x="42" y="168"/>
                    </a:lnTo>
                    <a:lnTo>
                      <a:pt x="48" y="174"/>
                    </a:lnTo>
                    <a:lnTo>
                      <a:pt x="42" y="180"/>
                    </a:lnTo>
                    <a:lnTo>
                      <a:pt x="36" y="180"/>
                    </a:lnTo>
                    <a:lnTo>
                      <a:pt x="36" y="186"/>
                    </a:lnTo>
                    <a:lnTo>
                      <a:pt x="42" y="186"/>
                    </a:lnTo>
                    <a:lnTo>
                      <a:pt x="42" y="192"/>
                    </a:lnTo>
                    <a:lnTo>
                      <a:pt x="48" y="198"/>
                    </a:lnTo>
                    <a:lnTo>
                      <a:pt x="54" y="204"/>
                    </a:lnTo>
                    <a:lnTo>
                      <a:pt x="60" y="216"/>
                    </a:lnTo>
                    <a:lnTo>
                      <a:pt x="60" y="228"/>
                    </a:lnTo>
                    <a:lnTo>
                      <a:pt x="66" y="234"/>
                    </a:lnTo>
                    <a:lnTo>
                      <a:pt x="72" y="240"/>
                    </a:lnTo>
                    <a:lnTo>
                      <a:pt x="78" y="246"/>
                    </a:lnTo>
                    <a:lnTo>
                      <a:pt x="96" y="264"/>
                    </a:lnTo>
                    <a:lnTo>
                      <a:pt x="108" y="282"/>
                    </a:lnTo>
                    <a:lnTo>
                      <a:pt x="114" y="294"/>
                    </a:lnTo>
                    <a:lnTo>
                      <a:pt x="126" y="294"/>
                    </a:lnTo>
                    <a:lnTo>
                      <a:pt x="132" y="294"/>
                    </a:lnTo>
                    <a:lnTo>
                      <a:pt x="138" y="294"/>
                    </a:lnTo>
                    <a:lnTo>
                      <a:pt x="144" y="294"/>
                    </a:lnTo>
                    <a:lnTo>
                      <a:pt x="156" y="300"/>
                    </a:lnTo>
                    <a:lnTo>
                      <a:pt x="174" y="300"/>
                    </a:lnTo>
                    <a:lnTo>
                      <a:pt x="180" y="306"/>
                    </a:lnTo>
                    <a:lnTo>
                      <a:pt x="192" y="306"/>
                    </a:lnTo>
                    <a:lnTo>
                      <a:pt x="204" y="300"/>
                    </a:lnTo>
                    <a:lnTo>
                      <a:pt x="216" y="276"/>
                    </a:lnTo>
                    <a:lnTo>
                      <a:pt x="234" y="270"/>
                    </a:lnTo>
                    <a:lnTo>
                      <a:pt x="270" y="264"/>
                    </a:lnTo>
                    <a:lnTo>
                      <a:pt x="246" y="210"/>
                    </a:lnTo>
                    <a:lnTo>
                      <a:pt x="246" y="204"/>
                    </a:lnTo>
                    <a:lnTo>
                      <a:pt x="258" y="192"/>
                    </a:lnTo>
                    <a:lnTo>
                      <a:pt x="258" y="186"/>
                    </a:lnTo>
                    <a:lnTo>
                      <a:pt x="258" y="180"/>
                    </a:lnTo>
                    <a:lnTo>
                      <a:pt x="258" y="168"/>
                    </a:lnTo>
                    <a:lnTo>
                      <a:pt x="258" y="150"/>
                    </a:lnTo>
                    <a:lnTo>
                      <a:pt x="264" y="144"/>
                    </a:lnTo>
                    <a:lnTo>
                      <a:pt x="264" y="132"/>
                    </a:lnTo>
                    <a:lnTo>
                      <a:pt x="264" y="120"/>
                    </a:lnTo>
                    <a:lnTo>
                      <a:pt x="258" y="108"/>
                    </a:lnTo>
                    <a:lnTo>
                      <a:pt x="258" y="96"/>
                    </a:lnTo>
                    <a:lnTo>
                      <a:pt x="264" y="96"/>
                    </a:lnTo>
                    <a:lnTo>
                      <a:pt x="264" y="90"/>
                    </a:lnTo>
                    <a:lnTo>
                      <a:pt x="264" y="84"/>
                    </a:lnTo>
                    <a:lnTo>
                      <a:pt x="258" y="78"/>
                    </a:lnTo>
                    <a:lnTo>
                      <a:pt x="252" y="84"/>
                    </a:lnTo>
                    <a:lnTo>
                      <a:pt x="246" y="84"/>
                    </a:lnTo>
                    <a:lnTo>
                      <a:pt x="240" y="78"/>
                    </a:lnTo>
                    <a:lnTo>
                      <a:pt x="252" y="66"/>
                    </a:lnTo>
                    <a:lnTo>
                      <a:pt x="264" y="54"/>
                    </a:lnTo>
                    <a:lnTo>
                      <a:pt x="270" y="48"/>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87" name="Freeform 807">
                <a:extLst>
                  <a:ext uri="{FF2B5EF4-FFF2-40B4-BE49-F238E27FC236}">
                    <a16:creationId xmlns:a16="http://schemas.microsoft.com/office/drawing/2014/main" xmlns="" id="{262902CA-14EA-DF44-B778-228DD666AD5E}"/>
                  </a:ext>
                </a:extLst>
              </p:cNvPr>
              <p:cNvSpPr>
                <a:spLocks/>
              </p:cNvSpPr>
              <p:nvPr/>
            </p:nvSpPr>
            <p:spPr bwMode="auto">
              <a:xfrm>
                <a:off x="9805410" y="5711018"/>
                <a:ext cx="232057" cy="210470"/>
              </a:xfrm>
              <a:custGeom>
                <a:avLst/>
                <a:gdLst/>
                <a:ahLst/>
                <a:cxnLst>
                  <a:cxn ang="0">
                    <a:pos x="12" y="18"/>
                  </a:cxn>
                  <a:cxn ang="0">
                    <a:pos x="6" y="36"/>
                  </a:cxn>
                  <a:cxn ang="0">
                    <a:pos x="18" y="30"/>
                  </a:cxn>
                  <a:cxn ang="0">
                    <a:pos x="24" y="42"/>
                  </a:cxn>
                  <a:cxn ang="0">
                    <a:pos x="18" y="48"/>
                  </a:cxn>
                  <a:cxn ang="0">
                    <a:pos x="18" y="60"/>
                  </a:cxn>
                  <a:cxn ang="0">
                    <a:pos x="24" y="84"/>
                  </a:cxn>
                  <a:cxn ang="0">
                    <a:pos x="18" y="102"/>
                  </a:cxn>
                  <a:cxn ang="0">
                    <a:pos x="18" y="132"/>
                  </a:cxn>
                  <a:cxn ang="0">
                    <a:pos x="18" y="144"/>
                  </a:cxn>
                  <a:cxn ang="0">
                    <a:pos x="6" y="162"/>
                  </a:cxn>
                  <a:cxn ang="0">
                    <a:pos x="54" y="222"/>
                  </a:cxn>
                  <a:cxn ang="0">
                    <a:pos x="102" y="204"/>
                  </a:cxn>
                  <a:cxn ang="0">
                    <a:pos x="138" y="234"/>
                  </a:cxn>
                  <a:cxn ang="0">
                    <a:pos x="174" y="174"/>
                  </a:cxn>
                  <a:cxn ang="0">
                    <a:pos x="186" y="162"/>
                  </a:cxn>
                  <a:cxn ang="0">
                    <a:pos x="198" y="162"/>
                  </a:cxn>
                  <a:cxn ang="0">
                    <a:pos x="192" y="150"/>
                  </a:cxn>
                  <a:cxn ang="0">
                    <a:pos x="186" y="138"/>
                  </a:cxn>
                  <a:cxn ang="0">
                    <a:pos x="198" y="126"/>
                  </a:cxn>
                  <a:cxn ang="0">
                    <a:pos x="246" y="96"/>
                  </a:cxn>
                  <a:cxn ang="0">
                    <a:pos x="246" y="96"/>
                  </a:cxn>
                  <a:cxn ang="0">
                    <a:pos x="246" y="84"/>
                  </a:cxn>
                  <a:cxn ang="0">
                    <a:pos x="228" y="84"/>
                  </a:cxn>
                  <a:cxn ang="0">
                    <a:pos x="216" y="72"/>
                  </a:cxn>
                  <a:cxn ang="0">
                    <a:pos x="210" y="66"/>
                  </a:cxn>
                  <a:cxn ang="0">
                    <a:pos x="198" y="66"/>
                  </a:cxn>
                  <a:cxn ang="0">
                    <a:pos x="174" y="72"/>
                  </a:cxn>
                  <a:cxn ang="0">
                    <a:pos x="150" y="66"/>
                  </a:cxn>
                  <a:cxn ang="0">
                    <a:pos x="96" y="36"/>
                  </a:cxn>
                  <a:cxn ang="0">
                    <a:pos x="102" y="12"/>
                  </a:cxn>
                  <a:cxn ang="0">
                    <a:pos x="96" y="0"/>
                  </a:cxn>
                  <a:cxn ang="0">
                    <a:pos x="78" y="0"/>
                  </a:cxn>
                  <a:cxn ang="0">
                    <a:pos x="54" y="12"/>
                  </a:cxn>
                  <a:cxn ang="0">
                    <a:pos x="30" y="18"/>
                  </a:cxn>
                  <a:cxn ang="0">
                    <a:pos x="30" y="6"/>
                  </a:cxn>
                  <a:cxn ang="0">
                    <a:pos x="24" y="6"/>
                  </a:cxn>
                </a:cxnLst>
                <a:rect l="0" t="0" r="r" b="b"/>
                <a:pathLst>
                  <a:path w="258" h="234">
                    <a:moveTo>
                      <a:pt x="24" y="6"/>
                    </a:moveTo>
                    <a:lnTo>
                      <a:pt x="12" y="18"/>
                    </a:lnTo>
                    <a:lnTo>
                      <a:pt x="0" y="30"/>
                    </a:lnTo>
                    <a:lnTo>
                      <a:pt x="6" y="36"/>
                    </a:lnTo>
                    <a:lnTo>
                      <a:pt x="12" y="36"/>
                    </a:lnTo>
                    <a:lnTo>
                      <a:pt x="18" y="30"/>
                    </a:lnTo>
                    <a:lnTo>
                      <a:pt x="24" y="36"/>
                    </a:lnTo>
                    <a:lnTo>
                      <a:pt x="24" y="42"/>
                    </a:lnTo>
                    <a:lnTo>
                      <a:pt x="24" y="48"/>
                    </a:lnTo>
                    <a:lnTo>
                      <a:pt x="18" y="48"/>
                    </a:lnTo>
                    <a:lnTo>
                      <a:pt x="18" y="54"/>
                    </a:lnTo>
                    <a:lnTo>
                      <a:pt x="18" y="60"/>
                    </a:lnTo>
                    <a:lnTo>
                      <a:pt x="24" y="72"/>
                    </a:lnTo>
                    <a:lnTo>
                      <a:pt x="24" y="84"/>
                    </a:lnTo>
                    <a:lnTo>
                      <a:pt x="24" y="96"/>
                    </a:lnTo>
                    <a:lnTo>
                      <a:pt x="18" y="102"/>
                    </a:lnTo>
                    <a:lnTo>
                      <a:pt x="18" y="120"/>
                    </a:lnTo>
                    <a:lnTo>
                      <a:pt x="18" y="132"/>
                    </a:lnTo>
                    <a:lnTo>
                      <a:pt x="18" y="138"/>
                    </a:lnTo>
                    <a:lnTo>
                      <a:pt x="18" y="144"/>
                    </a:lnTo>
                    <a:lnTo>
                      <a:pt x="6" y="156"/>
                    </a:lnTo>
                    <a:lnTo>
                      <a:pt x="6" y="162"/>
                    </a:lnTo>
                    <a:lnTo>
                      <a:pt x="30" y="216"/>
                    </a:lnTo>
                    <a:lnTo>
                      <a:pt x="54" y="222"/>
                    </a:lnTo>
                    <a:lnTo>
                      <a:pt x="84" y="210"/>
                    </a:lnTo>
                    <a:lnTo>
                      <a:pt x="102" y="204"/>
                    </a:lnTo>
                    <a:lnTo>
                      <a:pt x="120" y="210"/>
                    </a:lnTo>
                    <a:lnTo>
                      <a:pt x="138" y="234"/>
                    </a:lnTo>
                    <a:lnTo>
                      <a:pt x="168" y="180"/>
                    </a:lnTo>
                    <a:lnTo>
                      <a:pt x="174" y="174"/>
                    </a:lnTo>
                    <a:lnTo>
                      <a:pt x="174" y="162"/>
                    </a:lnTo>
                    <a:lnTo>
                      <a:pt x="186" y="162"/>
                    </a:lnTo>
                    <a:lnTo>
                      <a:pt x="192" y="162"/>
                    </a:lnTo>
                    <a:lnTo>
                      <a:pt x="198" y="162"/>
                    </a:lnTo>
                    <a:lnTo>
                      <a:pt x="198" y="156"/>
                    </a:lnTo>
                    <a:lnTo>
                      <a:pt x="192" y="150"/>
                    </a:lnTo>
                    <a:lnTo>
                      <a:pt x="192" y="144"/>
                    </a:lnTo>
                    <a:lnTo>
                      <a:pt x="186" y="138"/>
                    </a:lnTo>
                    <a:lnTo>
                      <a:pt x="192" y="132"/>
                    </a:lnTo>
                    <a:lnTo>
                      <a:pt x="198" y="126"/>
                    </a:lnTo>
                    <a:lnTo>
                      <a:pt x="228" y="108"/>
                    </a:lnTo>
                    <a:lnTo>
                      <a:pt x="246" y="96"/>
                    </a:lnTo>
                    <a:lnTo>
                      <a:pt x="258" y="96"/>
                    </a:lnTo>
                    <a:lnTo>
                      <a:pt x="246" y="96"/>
                    </a:lnTo>
                    <a:lnTo>
                      <a:pt x="246" y="90"/>
                    </a:lnTo>
                    <a:lnTo>
                      <a:pt x="246" y="84"/>
                    </a:lnTo>
                    <a:lnTo>
                      <a:pt x="240" y="84"/>
                    </a:lnTo>
                    <a:lnTo>
                      <a:pt x="228" y="84"/>
                    </a:lnTo>
                    <a:lnTo>
                      <a:pt x="216" y="78"/>
                    </a:lnTo>
                    <a:lnTo>
                      <a:pt x="216" y="72"/>
                    </a:lnTo>
                    <a:lnTo>
                      <a:pt x="216" y="66"/>
                    </a:lnTo>
                    <a:lnTo>
                      <a:pt x="210" y="66"/>
                    </a:lnTo>
                    <a:lnTo>
                      <a:pt x="204" y="66"/>
                    </a:lnTo>
                    <a:lnTo>
                      <a:pt x="198" y="66"/>
                    </a:lnTo>
                    <a:lnTo>
                      <a:pt x="180" y="72"/>
                    </a:lnTo>
                    <a:lnTo>
                      <a:pt x="174" y="72"/>
                    </a:lnTo>
                    <a:lnTo>
                      <a:pt x="162" y="66"/>
                    </a:lnTo>
                    <a:lnTo>
                      <a:pt x="150" y="66"/>
                    </a:lnTo>
                    <a:lnTo>
                      <a:pt x="132" y="60"/>
                    </a:lnTo>
                    <a:lnTo>
                      <a:pt x="96" y="36"/>
                    </a:lnTo>
                    <a:lnTo>
                      <a:pt x="102" y="18"/>
                    </a:lnTo>
                    <a:lnTo>
                      <a:pt x="102" y="12"/>
                    </a:lnTo>
                    <a:lnTo>
                      <a:pt x="102" y="6"/>
                    </a:lnTo>
                    <a:lnTo>
                      <a:pt x="96" y="0"/>
                    </a:lnTo>
                    <a:lnTo>
                      <a:pt x="90" y="0"/>
                    </a:lnTo>
                    <a:lnTo>
                      <a:pt x="78" y="0"/>
                    </a:lnTo>
                    <a:lnTo>
                      <a:pt x="78" y="6"/>
                    </a:lnTo>
                    <a:lnTo>
                      <a:pt x="54" y="12"/>
                    </a:lnTo>
                    <a:lnTo>
                      <a:pt x="42" y="12"/>
                    </a:lnTo>
                    <a:lnTo>
                      <a:pt x="30" y="18"/>
                    </a:lnTo>
                    <a:lnTo>
                      <a:pt x="30" y="12"/>
                    </a:lnTo>
                    <a:lnTo>
                      <a:pt x="30" y="6"/>
                    </a:lnTo>
                    <a:lnTo>
                      <a:pt x="30" y="0"/>
                    </a:lnTo>
                    <a:lnTo>
                      <a:pt x="24" y="6"/>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88" name="Freeform 793">
                <a:extLst>
                  <a:ext uri="{FF2B5EF4-FFF2-40B4-BE49-F238E27FC236}">
                    <a16:creationId xmlns:a16="http://schemas.microsoft.com/office/drawing/2014/main" xmlns="" id="{42712D28-7AF8-0A43-9AC7-D865B9052C96}"/>
                  </a:ext>
                </a:extLst>
              </p:cNvPr>
              <p:cNvSpPr>
                <a:spLocks/>
              </p:cNvSpPr>
              <p:nvPr/>
            </p:nvSpPr>
            <p:spPr bwMode="auto">
              <a:xfrm>
                <a:off x="9681287" y="5527531"/>
                <a:ext cx="210470" cy="199677"/>
              </a:xfrm>
              <a:custGeom>
                <a:avLst/>
                <a:gdLst/>
                <a:ahLst/>
                <a:cxnLst>
                  <a:cxn ang="0">
                    <a:pos x="36" y="42"/>
                  </a:cxn>
                  <a:cxn ang="0">
                    <a:pos x="156" y="0"/>
                  </a:cxn>
                  <a:cxn ang="0">
                    <a:pos x="204" y="90"/>
                  </a:cxn>
                  <a:cxn ang="0">
                    <a:pos x="210" y="96"/>
                  </a:cxn>
                  <a:cxn ang="0">
                    <a:pos x="234" y="138"/>
                  </a:cxn>
                  <a:cxn ang="0">
                    <a:pos x="228" y="144"/>
                  </a:cxn>
                  <a:cxn ang="0">
                    <a:pos x="222" y="144"/>
                  </a:cxn>
                  <a:cxn ang="0">
                    <a:pos x="222" y="150"/>
                  </a:cxn>
                  <a:cxn ang="0">
                    <a:pos x="222" y="162"/>
                  </a:cxn>
                  <a:cxn ang="0">
                    <a:pos x="216" y="174"/>
                  </a:cxn>
                  <a:cxn ang="0">
                    <a:pos x="216" y="180"/>
                  </a:cxn>
                  <a:cxn ang="0">
                    <a:pos x="216" y="186"/>
                  </a:cxn>
                  <a:cxn ang="0">
                    <a:pos x="204" y="186"/>
                  </a:cxn>
                  <a:cxn ang="0">
                    <a:pos x="198" y="186"/>
                  </a:cxn>
                  <a:cxn ang="0">
                    <a:pos x="198" y="192"/>
                  </a:cxn>
                  <a:cxn ang="0">
                    <a:pos x="198" y="198"/>
                  </a:cxn>
                  <a:cxn ang="0">
                    <a:pos x="204" y="204"/>
                  </a:cxn>
                  <a:cxn ang="0">
                    <a:pos x="216" y="210"/>
                  </a:cxn>
                  <a:cxn ang="0">
                    <a:pos x="192" y="216"/>
                  </a:cxn>
                  <a:cxn ang="0">
                    <a:pos x="180" y="216"/>
                  </a:cxn>
                  <a:cxn ang="0">
                    <a:pos x="168" y="222"/>
                  </a:cxn>
                  <a:cxn ang="0">
                    <a:pos x="168" y="216"/>
                  </a:cxn>
                  <a:cxn ang="0">
                    <a:pos x="168" y="210"/>
                  </a:cxn>
                  <a:cxn ang="0">
                    <a:pos x="168" y="204"/>
                  </a:cxn>
                  <a:cxn ang="0">
                    <a:pos x="144" y="204"/>
                  </a:cxn>
                  <a:cxn ang="0">
                    <a:pos x="126" y="204"/>
                  </a:cxn>
                  <a:cxn ang="0">
                    <a:pos x="120" y="204"/>
                  </a:cxn>
                  <a:cxn ang="0">
                    <a:pos x="114" y="198"/>
                  </a:cxn>
                  <a:cxn ang="0">
                    <a:pos x="108" y="186"/>
                  </a:cxn>
                  <a:cxn ang="0">
                    <a:pos x="102" y="186"/>
                  </a:cxn>
                  <a:cxn ang="0">
                    <a:pos x="96" y="186"/>
                  </a:cxn>
                  <a:cxn ang="0">
                    <a:pos x="90" y="192"/>
                  </a:cxn>
                  <a:cxn ang="0">
                    <a:pos x="84" y="192"/>
                  </a:cxn>
                  <a:cxn ang="0">
                    <a:pos x="66" y="192"/>
                  </a:cxn>
                  <a:cxn ang="0">
                    <a:pos x="60" y="192"/>
                  </a:cxn>
                  <a:cxn ang="0">
                    <a:pos x="54" y="186"/>
                  </a:cxn>
                  <a:cxn ang="0">
                    <a:pos x="54" y="180"/>
                  </a:cxn>
                  <a:cxn ang="0">
                    <a:pos x="48" y="168"/>
                  </a:cxn>
                  <a:cxn ang="0">
                    <a:pos x="48" y="156"/>
                  </a:cxn>
                  <a:cxn ang="0">
                    <a:pos x="6" y="180"/>
                  </a:cxn>
                  <a:cxn ang="0">
                    <a:pos x="0" y="174"/>
                  </a:cxn>
                  <a:cxn ang="0">
                    <a:pos x="0" y="168"/>
                  </a:cxn>
                  <a:cxn ang="0">
                    <a:pos x="0" y="162"/>
                  </a:cxn>
                  <a:cxn ang="0">
                    <a:pos x="6" y="156"/>
                  </a:cxn>
                  <a:cxn ang="0">
                    <a:pos x="12" y="156"/>
                  </a:cxn>
                  <a:cxn ang="0">
                    <a:pos x="12" y="150"/>
                  </a:cxn>
                  <a:cxn ang="0">
                    <a:pos x="18" y="144"/>
                  </a:cxn>
                  <a:cxn ang="0">
                    <a:pos x="18" y="138"/>
                  </a:cxn>
                  <a:cxn ang="0">
                    <a:pos x="12" y="120"/>
                  </a:cxn>
                  <a:cxn ang="0">
                    <a:pos x="12" y="108"/>
                  </a:cxn>
                  <a:cxn ang="0">
                    <a:pos x="12" y="102"/>
                  </a:cxn>
                  <a:cxn ang="0">
                    <a:pos x="18" y="96"/>
                  </a:cxn>
                  <a:cxn ang="0">
                    <a:pos x="18" y="90"/>
                  </a:cxn>
                  <a:cxn ang="0">
                    <a:pos x="30" y="84"/>
                  </a:cxn>
                  <a:cxn ang="0">
                    <a:pos x="36" y="84"/>
                  </a:cxn>
                  <a:cxn ang="0">
                    <a:pos x="36" y="78"/>
                  </a:cxn>
                  <a:cxn ang="0">
                    <a:pos x="36" y="72"/>
                  </a:cxn>
                  <a:cxn ang="0">
                    <a:pos x="36" y="60"/>
                  </a:cxn>
                  <a:cxn ang="0">
                    <a:pos x="36" y="42"/>
                  </a:cxn>
                </a:cxnLst>
                <a:rect l="0" t="0" r="r" b="b"/>
                <a:pathLst>
                  <a:path w="234" h="222">
                    <a:moveTo>
                      <a:pt x="36" y="42"/>
                    </a:moveTo>
                    <a:lnTo>
                      <a:pt x="156" y="0"/>
                    </a:lnTo>
                    <a:lnTo>
                      <a:pt x="204" y="90"/>
                    </a:lnTo>
                    <a:lnTo>
                      <a:pt x="210" y="96"/>
                    </a:lnTo>
                    <a:lnTo>
                      <a:pt x="234" y="138"/>
                    </a:lnTo>
                    <a:lnTo>
                      <a:pt x="228" y="144"/>
                    </a:lnTo>
                    <a:lnTo>
                      <a:pt x="222" y="144"/>
                    </a:lnTo>
                    <a:lnTo>
                      <a:pt x="222" y="150"/>
                    </a:lnTo>
                    <a:lnTo>
                      <a:pt x="222" y="162"/>
                    </a:lnTo>
                    <a:lnTo>
                      <a:pt x="216" y="174"/>
                    </a:lnTo>
                    <a:lnTo>
                      <a:pt x="216" y="180"/>
                    </a:lnTo>
                    <a:lnTo>
                      <a:pt x="216" y="186"/>
                    </a:lnTo>
                    <a:lnTo>
                      <a:pt x="204" y="186"/>
                    </a:lnTo>
                    <a:lnTo>
                      <a:pt x="198" y="186"/>
                    </a:lnTo>
                    <a:lnTo>
                      <a:pt x="198" y="192"/>
                    </a:lnTo>
                    <a:lnTo>
                      <a:pt x="198" y="198"/>
                    </a:lnTo>
                    <a:lnTo>
                      <a:pt x="204" y="204"/>
                    </a:lnTo>
                    <a:lnTo>
                      <a:pt x="216" y="210"/>
                    </a:lnTo>
                    <a:lnTo>
                      <a:pt x="192" y="216"/>
                    </a:lnTo>
                    <a:lnTo>
                      <a:pt x="180" y="216"/>
                    </a:lnTo>
                    <a:lnTo>
                      <a:pt x="168" y="222"/>
                    </a:lnTo>
                    <a:lnTo>
                      <a:pt x="168" y="216"/>
                    </a:lnTo>
                    <a:lnTo>
                      <a:pt x="168" y="210"/>
                    </a:lnTo>
                    <a:lnTo>
                      <a:pt x="168" y="204"/>
                    </a:lnTo>
                    <a:lnTo>
                      <a:pt x="144" y="204"/>
                    </a:lnTo>
                    <a:lnTo>
                      <a:pt x="126" y="204"/>
                    </a:lnTo>
                    <a:lnTo>
                      <a:pt x="120" y="204"/>
                    </a:lnTo>
                    <a:lnTo>
                      <a:pt x="114" y="198"/>
                    </a:lnTo>
                    <a:lnTo>
                      <a:pt x="108" y="186"/>
                    </a:lnTo>
                    <a:lnTo>
                      <a:pt x="102" y="186"/>
                    </a:lnTo>
                    <a:lnTo>
                      <a:pt x="96" y="186"/>
                    </a:lnTo>
                    <a:lnTo>
                      <a:pt x="90" y="192"/>
                    </a:lnTo>
                    <a:lnTo>
                      <a:pt x="84" y="192"/>
                    </a:lnTo>
                    <a:lnTo>
                      <a:pt x="66" y="192"/>
                    </a:lnTo>
                    <a:lnTo>
                      <a:pt x="60" y="192"/>
                    </a:lnTo>
                    <a:lnTo>
                      <a:pt x="54" y="186"/>
                    </a:lnTo>
                    <a:lnTo>
                      <a:pt x="54" y="180"/>
                    </a:lnTo>
                    <a:lnTo>
                      <a:pt x="48" y="168"/>
                    </a:lnTo>
                    <a:lnTo>
                      <a:pt x="48" y="156"/>
                    </a:lnTo>
                    <a:lnTo>
                      <a:pt x="6" y="180"/>
                    </a:lnTo>
                    <a:lnTo>
                      <a:pt x="0" y="174"/>
                    </a:lnTo>
                    <a:lnTo>
                      <a:pt x="0" y="168"/>
                    </a:lnTo>
                    <a:lnTo>
                      <a:pt x="0" y="162"/>
                    </a:lnTo>
                    <a:lnTo>
                      <a:pt x="6" y="156"/>
                    </a:lnTo>
                    <a:lnTo>
                      <a:pt x="12" y="156"/>
                    </a:lnTo>
                    <a:lnTo>
                      <a:pt x="12" y="150"/>
                    </a:lnTo>
                    <a:lnTo>
                      <a:pt x="18" y="144"/>
                    </a:lnTo>
                    <a:lnTo>
                      <a:pt x="18" y="138"/>
                    </a:lnTo>
                    <a:lnTo>
                      <a:pt x="12" y="120"/>
                    </a:lnTo>
                    <a:lnTo>
                      <a:pt x="12" y="108"/>
                    </a:lnTo>
                    <a:lnTo>
                      <a:pt x="12" y="102"/>
                    </a:lnTo>
                    <a:lnTo>
                      <a:pt x="18" y="96"/>
                    </a:lnTo>
                    <a:lnTo>
                      <a:pt x="18" y="90"/>
                    </a:lnTo>
                    <a:lnTo>
                      <a:pt x="30" y="84"/>
                    </a:lnTo>
                    <a:lnTo>
                      <a:pt x="36" y="84"/>
                    </a:lnTo>
                    <a:lnTo>
                      <a:pt x="36" y="78"/>
                    </a:lnTo>
                    <a:lnTo>
                      <a:pt x="36" y="72"/>
                    </a:lnTo>
                    <a:lnTo>
                      <a:pt x="36" y="60"/>
                    </a:lnTo>
                    <a:lnTo>
                      <a:pt x="36" y="42"/>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89" name="Freeform 805">
                <a:extLst>
                  <a:ext uri="{FF2B5EF4-FFF2-40B4-BE49-F238E27FC236}">
                    <a16:creationId xmlns:a16="http://schemas.microsoft.com/office/drawing/2014/main" xmlns="" id="{C4562B20-C938-4B41-B0CB-47DA0A326CC0}"/>
                  </a:ext>
                </a:extLst>
              </p:cNvPr>
              <p:cNvSpPr>
                <a:spLocks/>
              </p:cNvSpPr>
              <p:nvPr/>
            </p:nvSpPr>
            <p:spPr bwMode="auto">
              <a:xfrm>
                <a:off x="9859377" y="5651654"/>
                <a:ext cx="215867" cy="145710"/>
              </a:xfrm>
              <a:custGeom>
                <a:avLst/>
                <a:gdLst/>
                <a:ahLst/>
                <a:cxnLst>
                  <a:cxn ang="0">
                    <a:pos x="18" y="72"/>
                  </a:cxn>
                  <a:cxn ang="0">
                    <a:pos x="18" y="66"/>
                  </a:cxn>
                  <a:cxn ang="0">
                    <a:pos x="30" y="66"/>
                  </a:cxn>
                  <a:cxn ang="0">
                    <a:pos x="36" y="66"/>
                  </a:cxn>
                  <a:cxn ang="0">
                    <a:pos x="42" y="72"/>
                  </a:cxn>
                  <a:cxn ang="0">
                    <a:pos x="42" y="78"/>
                  </a:cxn>
                  <a:cxn ang="0">
                    <a:pos x="42" y="84"/>
                  </a:cxn>
                  <a:cxn ang="0">
                    <a:pos x="36" y="102"/>
                  </a:cxn>
                  <a:cxn ang="0">
                    <a:pos x="72" y="126"/>
                  </a:cxn>
                  <a:cxn ang="0">
                    <a:pos x="90" y="132"/>
                  </a:cxn>
                  <a:cxn ang="0">
                    <a:pos x="102" y="132"/>
                  </a:cxn>
                  <a:cxn ang="0">
                    <a:pos x="114" y="138"/>
                  </a:cxn>
                  <a:cxn ang="0">
                    <a:pos x="120" y="138"/>
                  </a:cxn>
                  <a:cxn ang="0">
                    <a:pos x="138" y="132"/>
                  </a:cxn>
                  <a:cxn ang="0">
                    <a:pos x="144" y="132"/>
                  </a:cxn>
                  <a:cxn ang="0">
                    <a:pos x="150" y="132"/>
                  </a:cxn>
                  <a:cxn ang="0">
                    <a:pos x="156" y="132"/>
                  </a:cxn>
                  <a:cxn ang="0">
                    <a:pos x="156" y="138"/>
                  </a:cxn>
                  <a:cxn ang="0">
                    <a:pos x="156" y="144"/>
                  </a:cxn>
                  <a:cxn ang="0">
                    <a:pos x="168" y="150"/>
                  </a:cxn>
                  <a:cxn ang="0">
                    <a:pos x="180" y="150"/>
                  </a:cxn>
                  <a:cxn ang="0">
                    <a:pos x="186" y="150"/>
                  </a:cxn>
                  <a:cxn ang="0">
                    <a:pos x="186" y="162"/>
                  </a:cxn>
                  <a:cxn ang="0">
                    <a:pos x="198" y="162"/>
                  </a:cxn>
                  <a:cxn ang="0">
                    <a:pos x="240" y="78"/>
                  </a:cxn>
                  <a:cxn ang="0">
                    <a:pos x="234" y="78"/>
                  </a:cxn>
                  <a:cxn ang="0">
                    <a:pos x="222" y="72"/>
                  </a:cxn>
                  <a:cxn ang="0">
                    <a:pos x="216" y="66"/>
                  </a:cxn>
                  <a:cxn ang="0">
                    <a:pos x="216" y="60"/>
                  </a:cxn>
                  <a:cxn ang="0">
                    <a:pos x="168" y="24"/>
                  </a:cxn>
                  <a:cxn ang="0">
                    <a:pos x="162" y="18"/>
                  </a:cxn>
                  <a:cxn ang="0">
                    <a:pos x="162" y="12"/>
                  </a:cxn>
                  <a:cxn ang="0">
                    <a:pos x="156" y="6"/>
                  </a:cxn>
                  <a:cxn ang="0">
                    <a:pos x="144" y="18"/>
                  </a:cxn>
                  <a:cxn ang="0">
                    <a:pos x="138" y="18"/>
                  </a:cxn>
                  <a:cxn ang="0">
                    <a:pos x="120" y="18"/>
                  </a:cxn>
                  <a:cxn ang="0">
                    <a:pos x="114" y="18"/>
                  </a:cxn>
                  <a:cxn ang="0">
                    <a:pos x="102" y="24"/>
                  </a:cxn>
                  <a:cxn ang="0">
                    <a:pos x="96" y="24"/>
                  </a:cxn>
                  <a:cxn ang="0">
                    <a:pos x="90" y="24"/>
                  </a:cxn>
                  <a:cxn ang="0">
                    <a:pos x="78" y="18"/>
                  </a:cxn>
                  <a:cxn ang="0">
                    <a:pos x="72" y="12"/>
                  </a:cxn>
                  <a:cxn ang="0">
                    <a:pos x="54" y="0"/>
                  </a:cxn>
                  <a:cxn ang="0">
                    <a:pos x="48" y="0"/>
                  </a:cxn>
                  <a:cxn ang="0">
                    <a:pos x="36" y="0"/>
                  </a:cxn>
                  <a:cxn ang="0">
                    <a:pos x="30" y="6"/>
                  </a:cxn>
                  <a:cxn ang="0">
                    <a:pos x="24" y="6"/>
                  </a:cxn>
                  <a:cxn ang="0">
                    <a:pos x="24" y="12"/>
                  </a:cxn>
                  <a:cxn ang="0">
                    <a:pos x="24" y="24"/>
                  </a:cxn>
                  <a:cxn ang="0">
                    <a:pos x="18" y="36"/>
                  </a:cxn>
                  <a:cxn ang="0">
                    <a:pos x="18" y="42"/>
                  </a:cxn>
                  <a:cxn ang="0">
                    <a:pos x="18" y="48"/>
                  </a:cxn>
                  <a:cxn ang="0">
                    <a:pos x="6" y="48"/>
                  </a:cxn>
                  <a:cxn ang="0">
                    <a:pos x="0" y="48"/>
                  </a:cxn>
                  <a:cxn ang="0">
                    <a:pos x="0" y="54"/>
                  </a:cxn>
                  <a:cxn ang="0">
                    <a:pos x="0" y="60"/>
                  </a:cxn>
                  <a:cxn ang="0">
                    <a:pos x="6" y="66"/>
                  </a:cxn>
                  <a:cxn ang="0">
                    <a:pos x="18" y="72"/>
                  </a:cxn>
                </a:cxnLst>
                <a:rect l="0" t="0" r="r" b="b"/>
                <a:pathLst>
                  <a:path w="240" h="162">
                    <a:moveTo>
                      <a:pt x="18" y="72"/>
                    </a:moveTo>
                    <a:lnTo>
                      <a:pt x="18" y="66"/>
                    </a:lnTo>
                    <a:lnTo>
                      <a:pt x="30" y="66"/>
                    </a:lnTo>
                    <a:lnTo>
                      <a:pt x="36" y="66"/>
                    </a:lnTo>
                    <a:lnTo>
                      <a:pt x="42" y="72"/>
                    </a:lnTo>
                    <a:lnTo>
                      <a:pt x="42" y="78"/>
                    </a:lnTo>
                    <a:lnTo>
                      <a:pt x="42" y="84"/>
                    </a:lnTo>
                    <a:lnTo>
                      <a:pt x="36" y="102"/>
                    </a:lnTo>
                    <a:lnTo>
                      <a:pt x="72" y="126"/>
                    </a:lnTo>
                    <a:lnTo>
                      <a:pt x="90" y="132"/>
                    </a:lnTo>
                    <a:lnTo>
                      <a:pt x="102" y="132"/>
                    </a:lnTo>
                    <a:lnTo>
                      <a:pt x="114" y="138"/>
                    </a:lnTo>
                    <a:lnTo>
                      <a:pt x="120" y="138"/>
                    </a:lnTo>
                    <a:lnTo>
                      <a:pt x="138" y="132"/>
                    </a:lnTo>
                    <a:lnTo>
                      <a:pt x="144" y="132"/>
                    </a:lnTo>
                    <a:lnTo>
                      <a:pt x="150" y="132"/>
                    </a:lnTo>
                    <a:lnTo>
                      <a:pt x="156" y="132"/>
                    </a:lnTo>
                    <a:lnTo>
                      <a:pt x="156" y="138"/>
                    </a:lnTo>
                    <a:lnTo>
                      <a:pt x="156" y="144"/>
                    </a:lnTo>
                    <a:lnTo>
                      <a:pt x="168" y="150"/>
                    </a:lnTo>
                    <a:lnTo>
                      <a:pt x="180" y="150"/>
                    </a:lnTo>
                    <a:lnTo>
                      <a:pt x="186" y="150"/>
                    </a:lnTo>
                    <a:lnTo>
                      <a:pt x="186" y="162"/>
                    </a:lnTo>
                    <a:lnTo>
                      <a:pt x="198" y="162"/>
                    </a:lnTo>
                    <a:lnTo>
                      <a:pt x="240" y="78"/>
                    </a:lnTo>
                    <a:lnTo>
                      <a:pt x="234" y="78"/>
                    </a:lnTo>
                    <a:lnTo>
                      <a:pt x="222" y="72"/>
                    </a:lnTo>
                    <a:lnTo>
                      <a:pt x="216" y="66"/>
                    </a:lnTo>
                    <a:lnTo>
                      <a:pt x="216" y="60"/>
                    </a:lnTo>
                    <a:lnTo>
                      <a:pt x="168" y="24"/>
                    </a:lnTo>
                    <a:lnTo>
                      <a:pt x="162" y="18"/>
                    </a:lnTo>
                    <a:lnTo>
                      <a:pt x="162" y="12"/>
                    </a:lnTo>
                    <a:lnTo>
                      <a:pt x="156" y="6"/>
                    </a:lnTo>
                    <a:lnTo>
                      <a:pt x="144" y="18"/>
                    </a:lnTo>
                    <a:lnTo>
                      <a:pt x="138" y="18"/>
                    </a:lnTo>
                    <a:lnTo>
                      <a:pt x="120" y="18"/>
                    </a:lnTo>
                    <a:lnTo>
                      <a:pt x="114" y="18"/>
                    </a:lnTo>
                    <a:lnTo>
                      <a:pt x="102" y="24"/>
                    </a:lnTo>
                    <a:lnTo>
                      <a:pt x="96" y="24"/>
                    </a:lnTo>
                    <a:lnTo>
                      <a:pt x="90" y="24"/>
                    </a:lnTo>
                    <a:lnTo>
                      <a:pt x="78" y="18"/>
                    </a:lnTo>
                    <a:lnTo>
                      <a:pt x="72" y="12"/>
                    </a:lnTo>
                    <a:lnTo>
                      <a:pt x="54" y="0"/>
                    </a:lnTo>
                    <a:lnTo>
                      <a:pt x="48" y="0"/>
                    </a:lnTo>
                    <a:lnTo>
                      <a:pt x="36" y="0"/>
                    </a:lnTo>
                    <a:lnTo>
                      <a:pt x="30" y="6"/>
                    </a:lnTo>
                    <a:lnTo>
                      <a:pt x="24" y="6"/>
                    </a:lnTo>
                    <a:lnTo>
                      <a:pt x="24" y="12"/>
                    </a:lnTo>
                    <a:lnTo>
                      <a:pt x="24" y="24"/>
                    </a:lnTo>
                    <a:lnTo>
                      <a:pt x="18" y="36"/>
                    </a:lnTo>
                    <a:lnTo>
                      <a:pt x="18" y="42"/>
                    </a:lnTo>
                    <a:lnTo>
                      <a:pt x="18" y="48"/>
                    </a:lnTo>
                    <a:lnTo>
                      <a:pt x="6" y="48"/>
                    </a:lnTo>
                    <a:lnTo>
                      <a:pt x="0" y="48"/>
                    </a:lnTo>
                    <a:lnTo>
                      <a:pt x="0" y="54"/>
                    </a:lnTo>
                    <a:lnTo>
                      <a:pt x="0" y="60"/>
                    </a:lnTo>
                    <a:lnTo>
                      <a:pt x="6" y="66"/>
                    </a:lnTo>
                    <a:lnTo>
                      <a:pt x="18" y="72"/>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90" name="Freeform 812">
                <a:extLst>
                  <a:ext uri="{FF2B5EF4-FFF2-40B4-BE49-F238E27FC236}">
                    <a16:creationId xmlns:a16="http://schemas.microsoft.com/office/drawing/2014/main" xmlns="" id="{90C27FB0-99CC-8749-A6E9-64619ACF9D81}"/>
                  </a:ext>
                </a:extLst>
              </p:cNvPr>
              <p:cNvSpPr>
                <a:spLocks/>
              </p:cNvSpPr>
              <p:nvPr/>
            </p:nvSpPr>
            <p:spPr bwMode="auto">
              <a:xfrm>
                <a:off x="9411453" y="5867522"/>
                <a:ext cx="226660" cy="275230"/>
              </a:xfrm>
              <a:custGeom>
                <a:avLst/>
                <a:gdLst/>
                <a:ahLst/>
                <a:cxnLst>
                  <a:cxn ang="0">
                    <a:pos x="6" y="72"/>
                  </a:cxn>
                  <a:cxn ang="0">
                    <a:pos x="18" y="60"/>
                  </a:cxn>
                  <a:cxn ang="0">
                    <a:pos x="42" y="48"/>
                  </a:cxn>
                  <a:cxn ang="0">
                    <a:pos x="60" y="48"/>
                  </a:cxn>
                  <a:cxn ang="0">
                    <a:pos x="66" y="48"/>
                  </a:cxn>
                  <a:cxn ang="0">
                    <a:pos x="66" y="42"/>
                  </a:cxn>
                  <a:cxn ang="0">
                    <a:pos x="60" y="36"/>
                  </a:cxn>
                  <a:cxn ang="0">
                    <a:pos x="66" y="36"/>
                  </a:cxn>
                  <a:cxn ang="0">
                    <a:pos x="72" y="30"/>
                  </a:cxn>
                  <a:cxn ang="0">
                    <a:pos x="84" y="30"/>
                  </a:cxn>
                  <a:cxn ang="0">
                    <a:pos x="90" y="24"/>
                  </a:cxn>
                  <a:cxn ang="0">
                    <a:pos x="96" y="18"/>
                  </a:cxn>
                  <a:cxn ang="0">
                    <a:pos x="96" y="12"/>
                  </a:cxn>
                  <a:cxn ang="0">
                    <a:pos x="102" y="6"/>
                  </a:cxn>
                  <a:cxn ang="0">
                    <a:pos x="108" y="12"/>
                  </a:cxn>
                  <a:cxn ang="0">
                    <a:pos x="108" y="18"/>
                  </a:cxn>
                  <a:cxn ang="0">
                    <a:pos x="114" y="18"/>
                  </a:cxn>
                  <a:cxn ang="0">
                    <a:pos x="120" y="12"/>
                  </a:cxn>
                  <a:cxn ang="0">
                    <a:pos x="120" y="6"/>
                  </a:cxn>
                  <a:cxn ang="0">
                    <a:pos x="120" y="0"/>
                  </a:cxn>
                  <a:cxn ang="0">
                    <a:pos x="126" y="0"/>
                  </a:cxn>
                  <a:cxn ang="0">
                    <a:pos x="132" y="0"/>
                  </a:cxn>
                  <a:cxn ang="0">
                    <a:pos x="132" y="6"/>
                  </a:cxn>
                  <a:cxn ang="0">
                    <a:pos x="132" y="12"/>
                  </a:cxn>
                  <a:cxn ang="0">
                    <a:pos x="126" y="18"/>
                  </a:cxn>
                  <a:cxn ang="0">
                    <a:pos x="132" y="24"/>
                  </a:cxn>
                  <a:cxn ang="0">
                    <a:pos x="138" y="30"/>
                  </a:cxn>
                  <a:cxn ang="0">
                    <a:pos x="144" y="36"/>
                  </a:cxn>
                  <a:cxn ang="0">
                    <a:pos x="228" y="102"/>
                  </a:cxn>
                  <a:cxn ang="0">
                    <a:pos x="234" y="108"/>
                  </a:cxn>
                  <a:cxn ang="0">
                    <a:pos x="240" y="108"/>
                  </a:cxn>
                  <a:cxn ang="0">
                    <a:pos x="246" y="108"/>
                  </a:cxn>
                  <a:cxn ang="0">
                    <a:pos x="252" y="114"/>
                  </a:cxn>
                  <a:cxn ang="0">
                    <a:pos x="222" y="234"/>
                  </a:cxn>
                  <a:cxn ang="0">
                    <a:pos x="186" y="216"/>
                  </a:cxn>
                  <a:cxn ang="0">
                    <a:pos x="90" y="306"/>
                  </a:cxn>
                  <a:cxn ang="0">
                    <a:pos x="84" y="294"/>
                  </a:cxn>
                  <a:cxn ang="0">
                    <a:pos x="84" y="282"/>
                  </a:cxn>
                  <a:cxn ang="0">
                    <a:pos x="84" y="276"/>
                  </a:cxn>
                  <a:cxn ang="0">
                    <a:pos x="84" y="270"/>
                  </a:cxn>
                  <a:cxn ang="0">
                    <a:pos x="96" y="258"/>
                  </a:cxn>
                  <a:cxn ang="0">
                    <a:pos x="84" y="216"/>
                  </a:cxn>
                  <a:cxn ang="0">
                    <a:pos x="66" y="204"/>
                  </a:cxn>
                  <a:cxn ang="0">
                    <a:pos x="42" y="192"/>
                  </a:cxn>
                  <a:cxn ang="0">
                    <a:pos x="18" y="180"/>
                  </a:cxn>
                  <a:cxn ang="0">
                    <a:pos x="12" y="174"/>
                  </a:cxn>
                  <a:cxn ang="0">
                    <a:pos x="6" y="162"/>
                  </a:cxn>
                  <a:cxn ang="0">
                    <a:pos x="0" y="150"/>
                  </a:cxn>
                  <a:cxn ang="0">
                    <a:pos x="0" y="132"/>
                  </a:cxn>
                  <a:cxn ang="0">
                    <a:pos x="0" y="108"/>
                  </a:cxn>
                  <a:cxn ang="0">
                    <a:pos x="0" y="84"/>
                  </a:cxn>
                  <a:cxn ang="0">
                    <a:pos x="6" y="72"/>
                  </a:cxn>
                </a:cxnLst>
                <a:rect l="0" t="0" r="r" b="b"/>
                <a:pathLst>
                  <a:path w="252" h="306">
                    <a:moveTo>
                      <a:pt x="6" y="72"/>
                    </a:moveTo>
                    <a:lnTo>
                      <a:pt x="18" y="60"/>
                    </a:lnTo>
                    <a:lnTo>
                      <a:pt x="42" y="48"/>
                    </a:lnTo>
                    <a:lnTo>
                      <a:pt x="60" y="48"/>
                    </a:lnTo>
                    <a:lnTo>
                      <a:pt x="66" y="48"/>
                    </a:lnTo>
                    <a:lnTo>
                      <a:pt x="66" y="42"/>
                    </a:lnTo>
                    <a:lnTo>
                      <a:pt x="60" y="36"/>
                    </a:lnTo>
                    <a:lnTo>
                      <a:pt x="66" y="36"/>
                    </a:lnTo>
                    <a:lnTo>
                      <a:pt x="72" y="30"/>
                    </a:lnTo>
                    <a:lnTo>
                      <a:pt x="84" y="30"/>
                    </a:lnTo>
                    <a:lnTo>
                      <a:pt x="90" y="24"/>
                    </a:lnTo>
                    <a:lnTo>
                      <a:pt x="96" y="18"/>
                    </a:lnTo>
                    <a:lnTo>
                      <a:pt x="96" y="12"/>
                    </a:lnTo>
                    <a:lnTo>
                      <a:pt x="102" y="6"/>
                    </a:lnTo>
                    <a:lnTo>
                      <a:pt x="108" y="12"/>
                    </a:lnTo>
                    <a:lnTo>
                      <a:pt x="108" y="18"/>
                    </a:lnTo>
                    <a:lnTo>
                      <a:pt x="114" y="18"/>
                    </a:lnTo>
                    <a:lnTo>
                      <a:pt x="120" y="12"/>
                    </a:lnTo>
                    <a:lnTo>
                      <a:pt x="120" y="6"/>
                    </a:lnTo>
                    <a:lnTo>
                      <a:pt x="120" y="0"/>
                    </a:lnTo>
                    <a:lnTo>
                      <a:pt x="126" y="0"/>
                    </a:lnTo>
                    <a:lnTo>
                      <a:pt x="132" y="0"/>
                    </a:lnTo>
                    <a:lnTo>
                      <a:pt x="132" y="6"/>
                    </a:lnTo>
                    <a:lnTo>
                      <a:pt x="132" y="12"/>
                    </a:lnTo>
                    <a:lnTo>
                      <a:pt x="126" y="18"/>
                    </a:lnTo>
                    <a:lnTo>
                      <a:pt x="132" y="24"/>
                    </a:lnTo>
                    <a:lnTo>
                      <a:pt x="138" y="30"/>
                    </a:lnTo>
                    <a:lnTo>
                      <a:pt x="144" y="36"/>
                    </a:lnTo>
                    <a:lnTo>
                      <a:pt x="228" y="102"/>
                    </a:lnTo>
                    <a:lnTo>
                      <a:pt x="234" y="108"/>
                    </a:lnTo>
                    <a:lnTo>
                      <a:pt x="240" y="108"/>
                    </a:lnTo>
                    <a:lnTo>
                      <a:pt x="246" y="108"/>
                    </a:lnTo>
                    <a:lnTo>
                      <a:pt x="252" y="114"/>
                    </a:lnTo>
                    <a:lnTo>
                      <a:pt x="222" y="234"/>
                    </a:lnTo>
                    <a:lnTo>
                      <a:pt x="186" y="216"/>
                    </a:lnTo>
                    <a:lnTo>
                      <a:pt x="90" y="306"/>
                    </a:lnTo>
                    <a:lnTo>
                      <a:pt x="84" y="294"/>
                    </a:lnTo>
                    <a:lnTo>
                      <a:pt x="84" y="282"/>
                    </a:lnTo>
                    <a:lnTo>
                      <a:pt x="84" y="276"/>
                    </a:lnTo>
                    <a:lnTo>
                      <a:pt x="84" y="270"/>
                    </a:lnTo>
                    <a:lnTo>
                      <a:pt x="96" y="258"/>
                    </a:lnTo>
                    <a:lnTo>
                      <a:pt x="84" y="216"/>
                    </a:lnTo>
                    <a:lnTo>
                      <a:pt x="66" y="204"/>
                    </a:lnTo>
                    <a:lnTo>
                      <a:pt x="42" y="192"/>
                    </a:lnTo>
                    <a:lnTo>
                      <a:pt x="18" y="180"/>
                    </a:lnTo>
                    <a:lnTo>
                      <a:pt x="12" y="174"/>
                    </a:lnTo>
                    <a:lnTo>
                      <a:pt x="6" y="162"/>
                    </a:lnTo>
                    <a:lnTo>
                      <a:pt x="0" y="150"/>
                    </a:lnTo>
                    <a:lnTo>
                      <a:pt x="0" y="132"/>
                    </a:lnTo>
                    <a:lnTo>
                      <a:pt x="0" y="108"/>
                    </a:lnTo>
                    <a:lnTo>
                      <a:pt x="0" y="84"/>
                    </a:lnTo>
                    <a:lnTo>
                      <a:pt x="6" y="72"/>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27" name="Freeform 771">
                <a:extLst>
                  <a:ext uri="{FF2B5EF4-FFF2-40B4-BE49-F238E27FC236}">
                    <a16:creationId xmlns:a16="http://schemas.microsoft.com/office/drawing/2014/main" xmlns="" id="{1593E921-C470-1C44-A62A-BFF4E5107271}"/>
                  </a:ext>
                </a:extLst>
              </p:cNvPr>
              <p:cNvSpPr>
                <a:spLocks/>
              </p:cNvSpPr>
              <p:nvPr/>
            </p:nvSpPr>
            <p:spPr bwMode="auto">
              <a:xfrm>
                <a:off x="10048260" y="5085004"/>
                <a:ext cx="334594" cy="291420"/>
              </a:xfrm>
              <a:custGeom>
                <a:avLst/>
                <a:gdLst/>
                <a:ahLst/>
                <a:cxnLst>
                  <a:cxn ang="0">
                    <a:pos x="12" y="102"/>
                  </a:cxn>
                  <a:cxn ang="0">
                    <a:pos x="0" y="72"/>
                  </a:cxn>
                  <a:cxn ang="0">
                    <a:pos x="6" y="60"/>
                  </a:cxn>
                  <a:cxn ang="0">
                    <a:pos x="36" y="36"/>
                  </a:cxn>
                  <a:cxn ang="0">
                    <a:pos x="66" y="30"/>
                  </a:cxn>
                  <a:cxn ang="0">
                    <a:pos x="84" y="36"/>
                  </a:cxn>
                  <a:cxn ang="0">
                    <a:pos x="96" y="42"/>
                  </a:cxn>
                  <a:cxn ang="0">
                    <a:pos x="108" y="54"/>
                  </a:cxn>
                  <a:cxn ang="0">
                    <a:pos x="132" y="54"/>
                  </a:cxn>
                  <a:cxn ang="0">
                    <a:pos x="162" y="60"/>
                  </a:cxn>
                  <a:cxn ang="0">
                    <a:pos x="180" y="72"/>
                  </a:cxn>
                  <a:cxn ang="0">
                    <a:pos x="192" y="84"/>
                  </a:cxn>
                  <a:cxn ang="0">
                    <a:pos x="192" y="96"/>
                  </a:cxn>
                  <a:cxn ang="0">
                    <a:pos x="204" y="102"/>
                  </a:cxn>
                  <a:cxn ang="0">
                    <a:pos x="216" y="102"/>
                  </a:cxn>
                  <a:cxn ang="0">
                    <a:pos x="222" y="90"/>
                  </a:cxn>
                  <a:cxn ang="0">
                    <a:pos x="240" y="78"/>
                  </a:cxn>
                  <a:cxn ang="0">
                    <a:pos x="252" y="84"/>
                  </a:cxn>
                  <a:cxn ang="0">
                    <a:pos x="282" y="90"/>
                  </a:cxn>
                  <a:cxn ang="0">
                    <a:pos x="306" y="72"/>
                  </a:cxn>
                  <a:cxn ang="0">
                    <a:pos x="312" y="54"/>
                  </a:cxn>
                  <a:cxn ang="0">
                    <a:pos x="324" y="42"/>
                  </a:cxn>
                  <a:cxn ang="0">
                    <a:pos x="342" y="36"/>
                  </a:cxn>
                  <a:cxn ang="0">
                    <a:pos x="360" y="12"/>
                  </a:cxn>
                  <a:cxn ang="0">
                    <a:pos x="360" y="6"/>
                  </a:cxn>
                  <a:cxn ang="0">
                    <a:pos x="366" y="30"/>
                  </a:cxn>
                  <a:cxn ang="0">
                    <a:pos x="372" y="36"/>
                  </a:cxn>
                  <a:cxn ang="0">
                    <a:pos x="360" y="42"/>
                  </a:cxn>
                  <a:cxn ang="0">
                    <a:pos x="348" y="60"/>
                  </a:cxn>
                  <a:cxn ang="0">
                    <a:pos x="336" y="90"/>
                  </a:cxn>
                  <a:cxn ang="0">
                    <a:pos x="330" y="120"/>
                  </a:cxn>
                  <a:cxn ang="0">
                    <a:pos x="324" y="138"/>
                  </a:cxn>
                  <a:cxn ang="0">
                    <a:pos x="312" y="150"/>
                  </a:cxn>
                  <a:cxn ang="0">
                    <a:pos x="300" y="150"/>
                  </a:cxn>
                  <a:cxn ang="0">
                    <a:pos x="288" y="174"/>
                  </a:cxn>
                  <a:cxn ang="0">
                    <a:pos x="276" y="186"/>
                  </a:cxn>
                  <a:cxn ang="0">
                    <a:pos x="282" y="198"/>
                  </a:cxn>
                  <a:cxn ang="0">
                    <a:pos x="270" y="204"/>
                  </a:cxn>
                  <a:cxn ang="0">
                    <a:pos x="252" y="222"/>
                  </a:cxn>
                  <a:cxn ang="0">
                    <a:pos x="252" y="234"/>
                  </a:cxn>
                  <a:cxn ang="0">
                    <a:pos x="252" y="258"/>
                  </a:cxn>
                  <a:cxn ang="0">
                    <a:pos x="252" y="288"/>
                  </a:cxn>
                  <a:cxn ang="0">
                    <a:pos x="258" y="306"/>
                  </a:cxn>
                  <a:cxn ang="0">
                    <a:pos x="246" y="312"/>
                  </a:cxn>
                  <a:cxn ang="0">
                    <a:pos x="222" y="312"/>
                  </a:cxn>
                  <a:cxn ang="0">
                    <a:pos x="210" y="306"/>
                  </a:cxn>
                  <a:cxn ang="0">
                    <a:pos x="198" y="318"/>
                  </a:cxn>
                  <a:cxn ang="0">
                    <a:pos x="192" y="318"/>
                  </a:cxn>
                  <a:cxn ang="0">
                    <a:pos x="174" y="312"/>
                  </a:cxn>
                  <a:cxn ang="0">
                    <a:pos x="174" y="300"/>
                  </a:cxn>
                  <a:cxn ang="0">
                    <a:pos x="168" y="288"/>
                  </a:cxn>
                  <a:cxn ang="0">
                    <a:pos x="156" y="270"/>
                  </a:cxn>
                  <a:cxn ang="0">
                    <a:pos x="144" y="264"/>
                  </a:cxn>
                  <a:cxn ang="0">
                    <a:pos x="126" y="270"/>
                  </a:cxn>
                  <a:cxn ang="0">
                    <a:pos x="120" y="270"/>
                  </a:cxn>
                  <a:cxn ang="0">
                    <a:pos x="108" y="258"/>
                  </a:cxn>
                  <a:cxn ang="0">
                    <a:pos x="90" y="252"/>
                  </a:cxn>
                  <a:cxn ang="0">
                    <a:pos x="66" y="252"/>
                  </a:cxn>
                  <a:cxn ang="0">
                    <a:pos x="48" y="246"/>
                  </a:cxn>
                  <a:cxn ang="0">
                    <a:pos x="48" y="228"/>
                  </a:cxn>
                  <a:cxn ang="0">
                    <a:pos x="42" y="210"/>
                  </a:cxn>
                  <a:cxn ang="0">
                    <a:pos x="24" y="186"/>
                  </a:cxn>
                </a:cxnLst>
                <a:rect l="0" t="0" r="r" b="b"/>
                <a:pathLst>
                  <a:path w="372" h="324">
                    <a:moveTo>
                      <a:pt x="6" y="168"/>
                    </a:moveTo>
                    <a:lnTo>
                      <a:pt x="12" y="102"/>
                    </a:lnTo>
                    <a:lnTo>
                      <a:pt x="0" y="84"/>
                    </a:lnTo>
                    <a:lnTo>
                      <a:pt x="0" y="72"/>
                    </a:lnTo>
                    <a:lnTo>
                      <a:pt x="0" y="66"/>
                    </a:lnTo>
                    <a:lnTo>
                      <a:pt x="6" y="60"/>
                    </a:lnTo>
                    <a:lnTo>
                      <a:pt x="12" y="48"/>
                    </a:lnTo>
                    <a:lnTo>
                      <a:pt x="36" y="36"/>
                    </a:lnTo>
                    <a:lnTo>
                      <a:pt x="48" y="30"/>
                    </a:lnTo>
                    <a:lnTo>
                      <a:pt x="66" y="30"/>
                    </a:lnTo>
                    <a:lnTo>
                      <a:pt x="72" y="30"/>
                    </a:lnTo>
                    <a:lnTo>
                      <a:pt x="84" y="36"/>
                    </a:lnTo>
                    <a:lnTo>
                      <a:pt x="90" y="36"/>
                    </a:lnTo>
                    <a:lnTo>
                      <a:pt x="96" y="42"/>
                    </a:lnTo>
                    <a:lnTo>
                      <a:pt x="102" y="48"/>
                    </a:lnTo>
                    <a:lnTo>
                      <a:pt x="108" y="54"/>
                    </a:lnTo>
                    <a:lnTo>
                      <a:pt x="120" y="54"/>
                    </a:lnTo>
                    <a:lnTo>
                      <a:pt x="132" y="54"/>
                    </a:lnTo>
                    <a:lnTo>
                      <a:pt x="144" y="54"/>
                    </a:lnTo>
                    <a:lnTo>
                      <a:pt x="162" y="60"/>
                    </a:lnTo>
                    <a:lnTo>
                      <a:pt x="174" y="66"/>
                    </a:lnTo>
                    <a:lnTo>
                      <a:pt x="180" y="72"/>
                    </a:lnTo>
                    <a:lnTo>
                      <a:pt x="192" y="78"/>
                    </a:lnTo>
                    <a:lnTo>
                      <a:pt x="192" y="84"/>
                    </a:lnTo>
                    <a:lnTo>
                      <a:pt x="192" y="90"/>
                    </a:lnTo>
                    <a:lnTo>
                      <a:pt x="192" y="96"/>
                    </a:lnTo>
                    <a:lnTo>
                      <a:pt x="198" y="96"/>
                    </a:lnTo>
                    <a:lnTo>
                      <a:pt x="204" y="102"/>
                    </a:lnTo>
                    <a:lnTo>
                      <a:pt x="210" y="108"/>
                    </a:lnTo>
                    <a:lnTo>
                      <a:pt x="216" y="102"/>
                    </a:lnTo>
                    <a:lnTo>
                      <a:pt x="222" y="102"/>
                    </a:lnTo>
                    <a:lnTo>
                      <a:pt x="222" y="90"/>
                    </a:lnTo>
                    <a:lnTo>
                      <a:pt x="228" y="90"/>
                    </a:lnTo>
                    <a:lnTo>
                      <a:pt x="240" y="78"/>
                    </a:lnTo>
                    <a:lnTo>
                      <a:pt x="246" y="78"/>
                    </a:lnTo>
                    <a:lnTo>
                      <a:pt x="252" y="84"/>
                    </a:lnTo>
                    <a:lnTo>
                      <a:pt x="264" y="90"/>
                    </a:lnTo>
                    <a:lnTo>
                      <a:pt x="282" y="90"/>
                    </a:lnTo>
                    <a:lnTo>
                      <a:pt x="300" y="78"/>
                    </a:lnTo>
                    <a:lnTo>
                      <a:pt x="306" y="72"/>
                    </a:lnTo>
                    <a:lnTo>
                      <a:pt x="312" y="60"/>
                    </a:lnTo>
                    <a:lnTo>
                      <a:pt x="312" y="54"/>
                    </a:lnTo>
                    <a:lnTo>
                      <a:pt x="318" y="42"/>
                    </a:lnTo>
                    <a:lnTo>
                      <a:pt x="324" y="42"/>
                    </a:lnTo>
                    <a:lnTo>
                      <a:pt x="330" y="36"/>
                    </a:lnTo>
                    <a:lnTo>
                      <a:pt x="342" y="36"/>
                    </a:lnTo>
                    <a:lnTo>
                      <a:pt x="348" y="30"/>
                    </a:lnTo>
                    <a:lnTo>
                      <a:pt x="360" y="12"/>
                    </a:lnTo>
                    <a:lnTo>
                      <a:pt x="366" y="0"/>
                    </a:lnTo>
                    <a:lnTo>
                      <a:pt x="360" y="6"/>
                    </a:lnTo>
                    <a:lnTo>
                      <a:pt x="360" y="24"/>
                    </a:lnTo>
                    <a:lnTo>
                      <a:pt x="366" y="30"/>
                    </a:lnTo>
                    <a:lnTo>
                      <a:pt x="372" y="30"/>
                    </a:lnTo>
                    <a:lnTo>
                      <a:pt x="372" y="36"/>
                    </a:lnTo>
                    <a:lnTo>
                      <a:pt x="366" y="36"/>
                    </a:lnTo>
                    <a:lnTo>
                      <a:pt x="360" y="42"/>
                    </a:lnTo>
                    <a:lnTo>
                      <a:pt x="354" y="48"/>
                    </a:lnTo>
                    <a:lnTo>
                      <a:pt x="348" y="60"/>
                    </a:lnTo>
                    <a:lnTo>
                      <a:pt x="342" y="72"/>
                    </a:lnTo>
                    <a:lnTo>
                      <a:pt x="336" y="90"/>
                    </a:lnTo>
                    <a:lnTo>
                      <a:pt x="336" y="114"/>
                    </a:lnTo>
                    <a:lnTo>
                      <a:pt x="330" y="120"/>
                    </a:lnTo>
                    <a:lnTo>
                      <a:pt x="330" y="132"/>
                    </a:lnTo>
                    <a:lnTo>
                      <a:pt x="324" y="138"/>
                    </a:lnTo>
                    <a:lnTo>
                      <a:pt x="318" y="144"/>
                    </a:lnTo>
                    <a:lnTo>
                      <a:pt x="312" y="150"/>
                    </a:lnTo>
                    <a:lnTo>
                      <a:pt x="306" y="150"/>
                    </a:lnTo>
                    <a:lnTo>
                      <a:pt x="300" y="150"/>
                    </a:lnTo>
                    <a:lnTo>
                      <a:pt x="294" y="162"/>
                    </a:lnTo>
                    <a:lnTo>
                      <a:pt x="288" y="174"/>
                    </a:lnTo>
                    <a:lnTo>
                      <a:pt x="276" y="180"/>
                    </a:lnTo>
                    <a:lnTo>
                      <a:pt x="276" y="186"/>
                    </a:lnTo>
                    <a:lnTo>
                      <a:pt x="282" y="192"/>
                    </a:lnTo>
                    <a:lnTo>
                      <a:pt x="282" y="198"/>
                    </a:lnTo>
                    <a:lnTo>
                      <a:pt x="282" y="204"/>
                    </a:lnTo>
                    <a:lnTo>
                      <a:pt x="270" y="204"/>
                    </a:lnTo>
                    <a:lnTo>
                      <a:pt x="264" y="216"/>
                    </a:lnTo>
                    <a:lnTo>
                      <a:pt x="252" y="222"/>
                    </a:lnTo>
                    <a:lnTo>
                      <a:pt x="252" y="228"/>
                    </a:lnTo>
                    <a:lnTo>
                      <a:pt x="252" y="234"/>
                    </a:lnTo>
                    <a:lnTo>
                      <a:pt x="252" y="246"/>
                    </a:lnTo>
                    <a:lnTo>
                      <a:pt x="252" y="258"/>
                    </a:lnTo>
                    <a:lnTo>
                      <a:pt x="252" y="270"/>
                    </a:lnTo>
                    <a:lnTo>
                      <a:pt x="252" y="288"/>
                    </a:lnTo>
                    <a:lnTo>
                      <a:pt x="258" y="300"/>
                    </a:lnTo>
                    <a:lnTo>
                      <a:pt x="258" y="306"/>
                    </a:lnTo>
                    <a:lnTo>
                      <a:pt x="252" y="306"/>
                    </a:lnTo>
                    <a:lnTo>
                      <a:pt x="246" y="312"/>
                    </a:lnTo>
                    <a:lnTo>
                      <a:pt x="234" y="312"/>
                    </a:lnTo>
                    <a:lnTo>
                      <a:pt x="222" y="312"/>
                    </a:lnTo>
                    <a:lnTo>
                      <a:pt x="216" y="312"/>
                    </a:lnTo>
                    <a:lnTo>
                      <a:pt x="210" y="306"/>
                    </a:lnTo>
                    <a:lnTo>
                      <a:pt x="198" y="312"/>
                    </a:lnTo>
                    <a:lnTo>
                      <a:pt x="198" y="318"/>
                    </a:lnTo>
                    <a:lnTo>
                      <a:pt x="198" y="324"/>
                    </a:lnTo>
                    <a:lnTo>
                      <a:pt x="192" y="318"/>
                    </a:lnTo>
                    <a:lnTo>
                      <a:pt x="180" y="318"/>
                    </a:lnTo>
                    <a:lnTo>
                      <a:pt x="174" y="312"/>
                    </a:lnTo>
                    <a:lnTo>
                      <a:pt x="174" y="306"/>
                    </a:lnTo>
                    <a:lnTo>
                      <a:pt x="174" y="300"/>
                    </a:lnTo>
                    <a:lnTo>
                      <a:pt x="174" y="294"/>
                    </a:lnTo>
                    <a:lnTo>
                      <a:pt x="168" y="288"/>
                    </a:lnTo>
                    <a:lnTo>
                      <a:pt x="162" y="276"/>
                    </a:lnTo>
                    <a:lnTo>
                      <a:pt x="156" y="270"/>
                    </a:lnTo>
                    <a:lnTo>
                      <a:pt x="150" y="264"/>
                    </a:lnTo>
                    <a:lnTo>
                      <a:pt x="144" y="264"/>
                    </a:lnTo>
                    <a:lnTo>
                      <a:pt x="132" y="264"/>
                    </a:lnTo>
                    <a:lnTo>
                      <a:pt x="126" y="270"/>
                    </a:lnTo>
                    <a:lnTo>
                      <a:pt x="120" y="276"/>
                    </a:lnTo>
                    <a:lnTo>
                      <a:pt x="120" y="270"/>
                    </a:lnTo>
                    <a:lnTo>
                      <a:pt x="114" y="264"/>
                    </a:lnTo>
                    <a:lnTo>
                      <a:pt x="108" y="258"/>
                    </a:lnTo>
                    <a:lnTo>
                      <a:pt x="102" y="258"/>
                    </a:lnTo>
                    <a:lnTo>
                      <a:pt x="90" y="252"/>
                    </a:lnTo>
                    <a:lnTo>
                      <a:pt x="72" y="252"/>
                    </a:lnTo>
                    <a:lnTo>
                      <a:pt x="66" y="252"/>
                    </a:lnTo>
                    <a:lnTo>
                      <a:pt x="54" y="246"/>
                    </a:lnTo>
                    <a:lnTo>
                      <a:pt x="48" y="246"/>
                    </a:lnTo>
                    <a:lnTo>
                      <a:pt x="42" y="240"/>
                    </a:lnTo>
                    <a:lnTo>
                      <a:pt x="48" y="228"/>
                    </a:lnTo>
                    <a:lnTo>
                      <a:pt x="48" y="222"/>
                    </a:lnTo>
                    <a:lnTo>
                      <a:pt x="42" y="210"/>
                    </a:lnTo>
                    <a:lnTo>
                      <a:pt x="36" y="198"/>
                    </a:lnTo>
                    <a:lnTo>
                      <a:pt x="24" y="186"/>
                    </a:lnTo>
                    <a:lnTo>
                      <a:pt x="6" y="168"/>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28" name="Freeform 774">
                <a:extLst>
                  <a:ext uri="{FF2B5EF4-FFF2-40B4-BE49-F238E27FC236}">
                    <a16:creationId xmlns:a16="http://schemas.microsoft.com/office/drawing/2014/main" xmlns="" id="{10C06619-F7BF-4C4D-8440-8E7C3D4F34EE}"/>
                  </a:ext>
                </a:extLst>
              </p:cNvPr>
              <p:cNvSpPr>
                <a:spLocks/>
              </p:cNvSpPr>
              <p:nvPr/>
            </p:nvSpPr>
            <p:spPr bwMode="auto">
              <a:xfrm>
                <a:off x="9756840" y="5290077"/>
                <a:ext cx="194280" cy="183487"/>
              </a:xfrm>
              <a:custGeom>
                <a:avLst/>
                <a:gdLst/>
                <a:ahLst/>
                <a:cxnLst>
                  <a:cxn ang="0">
                    <a:pos x="132" y="204"/>
                  </a:cxn>
                  <a:cxn ang="0">
                    <a:pos x="138" y="198"/>
                  </a:cxn>
                  <a:cxn ang="0">
                    <a:pos x="138" y="192"/>
                  </a:cxn>
                  <a:cxn ang="0">
                    <a:pos x="138" y="186"/>
                  </a:cxn>
                  <a:cxn ang="0">
                    <a:pos x="132" y="186"/>
                  </a:cxn>
                  <a:cxn ang="0">
                    <a:pos x="126" y="186"/>
                  </a:cxn>
                  <a:cxn ang="0">
                    <a:pos x="120" y="180"/>
                  </a:cxn>
                  <a:cxn ang="0">
                    <a:pos x="108" y="186"/>
                  </a:cxn>
                  <a:cxn ang="0">
                    <a:pos x="102" y="186"/>
                  </a:cxn>
                  <a:cxn ang="0">
                    <a:pos x="90" y="186"/>
                  </a:cxn>
                  <a:cxn ang="0">
                    <a:pos x="84" y="180"/>
                  </a:cxn>
                  <a:cxn ang="0">
                    <a:pos x="84" y="174"/>
                  </a:cxn>
                  <a:cxn ang="0">
                    <a:pos x="90" y="168"/>
                  </a:cxn>
                  <a:cxn ang="0">
                    <a:pos x="90" y="162"/>
                  </a:cxn>
                  <a:cxn ang="0">
                    <a:pos x="84" y="156"/>
                  </a:cxn>
                  <a:cxn ang="0">
                    <a:pos x="78" y="150"/>
                  </a:cxn>
                  <a:cxn ang="0">
                    <a:pos x="72" y="144"/>
                  </a:cxn>
                  <a:cxn ang="0">
                    <a:pos x="66" y="144"/>
                  </a:cxn>
                  <a:cxn ang="0">
                    <a:pos x="60" y="150"/>
                  </a:cxn>
                  <a:cxn ang="0">
                    <a:pos x="60" y="156"/>
                  </a:cxn>
                  <a:cxn ang="0">
                    <a:pos x="48" y="150"/>
                  </a:cxn>
                  <a:cxn ang="0">
                    <a:pos x="48" y="144"/>
                  </a:cxn>
                  <a:cxn ang="0">
                    <a:pos x="48" y="138"/>
                  </a:cxn>
                  <a:cxn ang="0">
                    <a:pos x="48" y="132"/>
                  </a:cxn>
                  <a:cxn ang="0">
                    <a:pos x="42" y="126"/>
                  </a:cxn>
                  <a:cxn ang="0">
                    <a:pos x="36" y="120"/>
                  </a:cxn>
                  <a:cxn ang="0">
                    <a:pos x="24" y="96"/>
                  </a:cxn>
                  <a:cxn ang="0">
                    <a:pos x="18" y="84"/>
                  </a:cxn>
                  <a:cxn ang="0">
                    <a:pos x="0" y="72"/>
                  </a:cxn>
                  <a:cxn ang="0">
                    <a:pos x="54" y="0"/>
                  </a:cxn>
                  <a:cxn ang="0">
                    <a:pos x="72" y="0"/>
                  </a:cxn>
                  <a:cxn ang="0">
                    <a:pos x="78" y="6"/>
                  </a:cxn>
                  <a:cxn ang="0">
                    <a:pos x="84" y="12"/>
                  </a:cxn>
                  <a:cxn ang="0">
                    <a:pos x="90" y="12"/>
                  </a:cxn>
                  <a:cxn ang="0">
                    <a:pos x="96" y="12"/>
                  </a:cxn>
                  <a:cxn ang="0">
                    <a:pos x="102" y="12"/>
                  </a:cxn>
                  <a:cxn ang="0">
                    <a:pos x="108" y="12"/>
                  </a:cxn>
                  <a:cxn ang="0">
                    <a:pos x="114" y="24"/>
                  </a:cxn>
                  <a:cxn ang="0">
                    <a:pos x="120" y="24"/>
                  </a:cxn>
                  <a:cxn ang="0">
                    <a:pos x="126" y="18"/>
                  </a:cxn>
                  <a:cxn ang="0">
                    <a:pos x="126" y="12"/>
                  </a:cxn>
                  <a:cxn ang="0">
                    <a:pos x="144" y="24"/>
                  </a:cxn>
                  <a:cxn ang="0">
                    <a:pos x="156" y="42"/>
                  </a:cxn>
                  <a:cxn ang="0">
                    <a:pos x="162" y="54"/>
                  </a:cxn>
                  <a:cxn ang="0">
                    <a:pos x="168" y="66"/>
                  </a:cxn>
                  <a:cxn ang="0">
                    <a:pos x="168" y="72"/>
                  </a:cxn>
                  <a:cxn ang="0">
                    <a:pos x="174" y="78"/>
                  </a:cxn>
                  <a:cxn ang="0">
                    <a:pos x="180" y="84"/>
                  </a:cxn>
                  <a:cxn ang="0">
                    <a:pos x="186" y="78"/>
                  </a:cxn>
                  <a:cxn ang="0">
                    <a:pos x="186" y="72"/>
                  </a:cxn>
                  <a:cxn ang="0">
                    <a:pos x="192" y="72"/>
                  </a:cxn>
                  <a:cxn ang="0">
                    <a:pos x="198" y="72"/>
                  </a:cxn>
                  <a:cxn ang="0">
                    <a:pos x="204" y="78"/>
                  </a:cxn>
                  <a:cxn ang="0">
                    <a:pos x="216" y="90"/>
                  </a:cxn>
                  <a:cxn ang="0">
                    <a:pos x="216" y="96"/>
                  </a:cxn>
                  <a:cxn ang="0">
                    <a:pos x="216" y="102"/>
                  </a:cxn>
                  <a:cxn ang="0">
                    <a:pos x="216" y="114"/>
                  </a:cxn>
                  <a:cxn ang="0">
                    <a:pos x="132" y="204"/>
                  </a:cxn>
                </a:cxnLst>
                <a:rect l="0" t="0" r="r" b="b"/>
                <a:pathLst>
                  <a:path w="216" h="204">
                    <a:moveTo>
                      <a:pt x="132" y="204"/>
                    </a:moveTo>
                    <a:lnTo>
                      <a:pt x="138" y="198"/>
                    </a:lnTo>
                    <a:lnTo>
                      <a:pt x="138" y="192"/>
                    </a:lnTo>
                    <a:lnTo>
                      <a:pt x="138" y="186"/>
                    </a:lnTo>
                    <a:lnTo>
                      <a:pt x="132" y="186"/>
                    </a:lnTo>
                    <a:lnTo>
                      <a:pt x="126" y="186"/>
                    </a:lnTo>
                    <a:lnTo>
                      <a:pt x="120" y="180"/>
                    </a:lnTo>
                    <a:lnTo>
                      <a:pt x="108" y="186"/>
                    </a:lnTo>
                    <a:lnTo>
                      <a:pt x="102" y="186"/>
                    </a:lnTo>
                    <a:lnTo>
                      <a:pt x="90" y="186"/>
                    </a:lnTo>
                    <a:lnTo>
                      <a:pt x="84" y="180"/>
                    </a:lnTo>
                    <a:lnTo>
                      <a:pt x="84" y="174"/>
                    </a:lnTo>
                    <a:lnTo>
                      <a:pt x="90" y="168"/>
                    </a:lnTo>
                    <a:lnTo>
                      <a:pt x="90" y="162"/>
                    </a:lnTo>
                    <a:lnTo>
                      <a:pt x="84" y="156"/>
                    </a:lnTo>
                    <a:lnTo>
                      <a:pt x="78" y="150"/>
                    </a:lnTo>
                    <a:lnTo>
                      <a:pt x="72" y="144"/>
                    </a:lnTo>
                    <a:lnTo>
                      <a:pt x="66" y="144"/>
                    </a:lnTo>
                    <a:lnTo>
                      <a:pt x="60" y="150"/>
                    </a:lnTo>
                    <a:lnTo>
                      <a:pt x="60" y="156"/>
                    </a:lnTo>
                    <a:lnTo>
                      <a:pt x="48" y="150"/>
                    </a:lnTo>
                    <a:lnTo>
                      <a:pt x="48" y="144"/>
                    </a:lnTo>
                    <a:lnTo>
                      <a:pt x="48" y="138"/>
                    </a:lnTo>
                    <a:lnTo>
                      <a:pt x="48" y="132"/>
                    </a:lnTo>
                    <a:lnTo>
                      <a:pt x="42" y="126"/>
                    </a:lnTo>
                    <a:lnTo>
                      <a:pt x="36" y="120"/>
                    </a:lnTo>
                    <a:lnTo>
                      <a:pt x="24" y="96"/>
                    </a:lnTo>
                    <a:lnTo>
                      <a:pt x="18" y="84"/>
                    </a:lnTo>
                    <a:lnTo>
                      <a:pt x="0" y="72"/>
                    </a:lnTo>
                    <a:lnTo>
                      <a:pt x="54" y="0"/>
                    </a:lnTo>
                    <a:lnTo>
                      <a:pt x="72" y="0"/>
                    </a:lnTo>
                    <a:lnTo>
                      <a:pt x="78" y="6"/>
                    </a:lnTo>
                    <a:lnTo>
                      <a:pt x="84" y="12"/>
                    </a:lnTo>
                    <a:lnTo>
                      <a:pt x="90" y="12"/>
                    </a:lnTo>
                    <a:lnTo>
                      <a:pt x="96" y="12"/>
                    </a:lnTo>
                    <a:lnTo>
                      <a:pt x="102" y="12"/>
                    </a:lnTo>
                    <a:lnTo>
                      <a:pt x="108" y="12"/>
                    </a:lnTo>
                    <a:lnTo>
                      <a:pt x="114" y="24"/>
                    </a:lnTo>
                    <a:lnTo>
                      <a:pt x="120" y="24"/>
                    </a:lnTo>
                    <a:lnTo>
                      <a:pt x="126" y="18"/>
                    </a:lnTo>
                    <a:lnTo>
                      <a:pt x="126" y="12"/>
                    </a:lnTo>
                    <a:lnTo>
                      <a:pt x="144" y="24"/>
                    </a:lnTo>
                    <a:lnTo>
                      <a:pt x="156" y="42"/>
                    </a:lnTo>
                    <a:lnTo>
                      <a:pt x="162" y="54"/>
                    </a:lnTo>
                    <a:lnTo>
                      <a:pt x="168" y="66"/>
                    </a:lnTo>
                    <a:lnTo>
                      <a:pt x="168" y="72"/>
                    </a:lnTo>
                    <a:lnTo>
                      <a:pt x="174" y="78"/>
                    </a:lnTo>
                    <a:lnTo>
                      <a:pt x="180" y="84"/>
                    </a:lnTo>
                    <a:lnTo>
                      <a:pt x="186" y="78"/>
                    </a:lnTo>
                    <a:lnTo>
                      <a:pt x="186" y="72"/>
                    </a:lnTo>
                    <a:lnTo>
                      <a:pt x="192" y="72"/>
                    </a:lnTo>
                    <a:lnTo>
                      <a:pt x="198" y="72"/>
                    </a:lnTo>
                    <a:lnTo>
                      <a:pt x="204" y="78"/>
                    </a:lnTo>
                    <a:lnTo>
                      <a:pt x="216" y="90"/>
                    </a:lnTo>
                    <a:lnTo>
                      <a:pt x="216" y="96"/>
                    </a:lnTo>
                    <a:lnTo>
                      <a:pt x="216" y="102"/>
                    </a:lnTo>
                    <a:lnTo>
                      <a:pt x="216" y="114"/>
                    </a:lnTo>
                    <a:lnTo>
                      <a:pt x="132" y="204"/>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29" name="Freeform 778">
                <a:extLst>
                  <a:ext uri="{FF2B5EF4-FFF2-40B4-BE49-F238E27FC236}">
                    <a16:creationId xmlns:a16="http://schemas.microsoft.com/office/drawing/2014/main" xmlns="" id="{3E416EF2-32B6-234C-89D8-DB461C46E519}"/>
                  </a:ext>
                </a:extLst>
              </p:cNvPr>
              <p:cNvSpPr>
                <a:spLocks/>
              </p:cNvSpPr>
              <p:nvPr/>
            </p:nvSpPr>
            <p:spPr bwMode="auto">
              <a:xfrm>
                <a:off x="10220954" y="5241507"/>
                <a:ext cx="307611" cy="226660"/>
              </a:xfrm>
              <a:custGeom>
                <a:avLst/>
                <a:gdLst/>
                <a:ahLst/>
                <a:cxnLst>
                  <a:cxn ang="0">
                    <a:pos x="6" y="150"/>
                  </a:cxn>
                  <a:cxn ang="0">
                    <a:pos x="6" y="138"/>
                  </a:cxn>
                  <a:cxn ang="0">
                    <a:pos x="24" y="138"/>
                  </a:cxn>
                  <a:cxn ang="0">
                    <a:pos x="42" y="138"/>
                  </a:cxn>
                  <a:cxn ang="0">
                    <a:pos x="60" y="132"/>
                  </a:cxn>
                  <a:cxn ang="0">
                    <a:pos x="66" y="126"/>
                  </a:cxn>
                  <a:cxn ang="0">
                    <a:pos x="60" y="96"/>
                  </a:cxn>
                  <a:cxn ang="0">
                    <a:pos x="60" y="60"/>
                  </a:cxn>
                  <a:cxn ang="0">
                    <a:pos x="60" y="48"/>
                  </a:cxn>
                  <a:cxn ang="0">
                    <a:pos x="78" y="30"/>
                  </a:cxn>
                  <a:cxn ang="0">
                    <a:pos x="90" y="24"/>
                  </a:cxn>
                  <a:cxn ang="0">
                    <a:pos x="84" y="12"/>
                  </a:cxn>
                  <a:cxn ang="0">
                    <a:pos x="96" y="0"/>
                  </a:cxn>
                  <a:cxn ang="0">
                    <a:pos x="150" y="18"/>
                  </a:cxn>
                  <a:cxn ang="0">
                    <a:pos x="198" y="60"/>
                  </a:cxn>
                  <a:cxn ang="0">
                    <a:pos x="222" y="78"/>
                  </a:cxn>
                  <a:cxn ang="0">
                    <a:pos x="252" y="78"/>
                  </a:cxn>
                  <a:cxn ang="0">
                    <a:pos x="342" y="102"/>
                  </a:cxn>
                  <a:cxn ang="0">
                    <a:pos x="330" y="192"/>
                  </a:cxn>
                  <a:cxn ang="0">
                    <a:pos x="318" y="198"/>
                  </a:cxn>
                  <a:cxn ang="0">
                    <a:pos x="318" y="210"/>
                  </a:cxn>
                  <a:cxn ang="0">
                    <a:pos x="318" y="228"/>
                  </a:cxn>
                  <a:cxn ang="0">
                    <a:pos x="294" y="234"/>
                  </a:cxn>
                  <a:cxn ang="0">
                    <a:pos x="282" y="228"/>
                  </a:cxn>
                  <a:cxn ang="0">
                    <a:pos x="270" y="240"/>
                  </a:cxn>
                  <a:cxn ang="0">
                    <a:pos x="258" y="246"/>
                  </a:cxn>
                  <a:cxn ang="0">
                    <a:pos x="228" y="252"/>
                  </a:cxn>
                  <a:cxn ang="0">
                    <a:pos x="216" y="246"/>
                  </a:cxn>
                  <a:cxn ang="0">
                    <a:pos x="210" y="228"/>
                  </a:cxn>
                  <a:cxn ang="0">
                    <a:pos x="192" y="228"/>
                  </a:cxn>
                  <a:cxn ang="0">
                    <a:pos x="186" y="234"/>
                  </a:cxn>
                  <a:cxn ang="0">
                    <a:pos x="180" y="246"/>
                  </a:cxn>
                  <a:cxn ang="0">
                    <a:pos x="168" y="240"/>
                  </a:cxn>
                  <a:cxn ang="0">
                    <a:pos x="162" y="216"/>
                  </a:cxn>
                  <a:cxn ang="0">
                    <a:pos x="150" y="210"/>
                  </a:cxn>
                  <a:cxn ang="0">
                    <a:pos x="138" y="210"/>
                  </a:cxn>
                  <a:cxn ang="0">
                    <a:pos x="126" y="198"/>
                  </a:cxn>
                  <a:cxn ang="0">
                    <a:pos x="108" y="180"/>
                  </a:cxn>
                  <a:cxn ang="0">
                    <a:pos x="90" y="192"/>
                  </a:cxn>
                  <a:cxn ang="0">
                    <a:pos x="78" y="204"/>
                  </a:cxn>
                  <a:cxn ang="0">
                    <a:pos x="60" y="240"/>
                  </a:cxn>
                  <a:cxn ang="0">
                    <a:pos x="42" y="234"/>
                  </a:cxn>
                  <a:cxn ang="0">
                    <a:pos x="30" y="222"/>
                  </a:cxn>
                  <a:cxn ang="0">
                    <a:pos x="18" y="228"/>
                  </a:cxn>
                  <a:cxn ang="0">
                    <a:pos x="12" y="216"/>
                  </a:cxn>
                  <a:cxn ang="0">
                    <a:pos x="18" y="198"/>
                  </a:cxn>
                  <a:cxn ang="0">
                    <a:pos x="18" y="186"/>
                  </a:cxn>
                  <a:cxn ang="0">
                    <a:pos x="0" y="144"/>
                  </a:cxn>
                </a:cxnLst>
                <a:rect l="0" t="0" r="r" b="b"/>
                <a:pathLst>
                  <a:path w="342" h="252">
                    <a:moveTo>
                      <a:pt x="0" y="144"/>
                    </a:moveTo>
                    <a:lnTo>
                      <a:pt x="6" y="150"/>
                    </a:lnTo>
                    <a:lnTo>
                      <a:pt x="6" y="144"/>
                    </a:lnTo>
                    <a:lnTo>
                      <a:pt x="6" y="138"/>
                    </a:lnTo>
                    <a:lnTo>
                      <a:pt x="18" y="132"/>
                    </a:lnTo>
                    <a:lnTo>
                      <a:pt x="24" y="138"/>
                    </a:lnTo>
                    <a:lnTo>
                      <a:pt x="30" y="138"/>
                    </a:lnTo>
                    <a:lnTo>
                      <a:pt x="42" y="138"/>
                    </a:lnTo>
                    <a:lnTo>
                      <a:pt x="54" y="138"/>
                    </a:lnTo>
                    <a:lnTo>
                      <a:pt x="60" y="132"/>
                    </a:lnTo>
                    <a:lnTo>
                      <a:pt x="66" y="132"/>
                    </a:lnTo>
                    <a:lnTo>
                      <a:pt x="66" y="126"/>
                    </a:lnTo>
                    <a:lnTo>
                      <a:pt x="60" y="114"/>
                    </a:lnTo>
                    <a:lnTo>
                      <a:pt x="60" y="96"/>
                    </a:lnTo>
                    <a:lnTo>
                      <a:pt x="60" y="72"/>
                    </a:lnTo>
                    <a:lnTo>
                      <a:pt x="60" y="60"/>
                    </a:lnTo>
                    <a:lnTo>
                      <a:pt x="60" y="54"/>
                    </a:lnTo>
                    <a:lnTo>
                      <a:pt x="60" y="48"/>
                    </a:lnTo>
                    <a:lnTo>
                      <a:pt x="72" y="42"/>
                    </a:lnTo>
                    <a:lnTo>
                      <a:pt x="78" y="30"/>
                    </a:lnTo>
                    <a:lnTo>
                      <a:pt x="90" y="30"/>
                    </a:lnTo>
                    <a:lnTo>
                      <a:pt x="90" y="24"/>
                    </a:lnTo>
                    <a:lnTo>
                      <a:pt x="90" y="18"/>
                    </a:lnTo>
                    <a:lnTo>
                      <a:pt x="84" y="12"/>
                    </a:lnTo>
                    <a:lnTo>
                      <a:pt x="84" y="6"/>
                    </a:lnTo>
                    <a:lnTo>
                      <a:pt x="96" y="0"/>
                    </a:lnTo>
                    <a:lnTo>
                      <a:pt x="138" y="18"/>
                    </a:lnTo>
                    <a:lnTo>
                      <a:pt x="150" y="18"/>
                    </a:lnTo>
                    <a:lnTo>
                      <a:pt x="162" y="24"/>
                    </a:lnTo>
                    <a:lnTo>
                      <a:pt x="198" y="60"/>
                    </a:lnTo>
                    <a:lnTo>
                      <a:pt x="210" y="66"/>
                    </a:lnTo>
                    <a:lnTo>
                      <a:pt x="222" y="78"/>
                    </a:lnTo>
                    <a:lnTo>
                      <a:pt x="240" y="72"/>
                    </a:lnTo>
                    <a:lnTo>
                      <a:pt x="252" y="78"/>
                    </a:lnTo>
                    <a:lnTo>
                      <a:pt x="312" y="90"/>
                    </a:lnTo>
                    <a:lnTo>
                      <a:pt x="342" y="102"/>
                    </a:lnTo>
                    <a:lnTo>
                      <a:pt x="336" y="114"/>
                    </a:lnTo>
                    <a:lnTo>
                      <a:pt x="330" y="192"/>
                    </a:lnTo>
                    <a:lnTo>
                      <a:pt x="324" y="192"/>
                    </a:lnTo>
                    <a:lnTo>
                      <a:pt x="318" y="198"/>
                    </a:lnTo>
                    <a:lnTo>
                      <a:pt x="312" y="204"/>
                    </a:lnTo>
                    <a:lnTo>
                      <a:pt x="318" y="210"/>
                    </a:lnTo>
                    <a:lnTo>
                      <a:pt x="318" y="216"/>
                    </a:lnTo>
                    <a:lnTo>
                      <a:pt x="318" y="228"/>
                    </a:lnTo>
                    <a:lnTo>
                      <a:pt x="300" y="234"/>
                    </a:lnTo>
                    <a:lnTo>
                      <a:pt x="294" y="234"/>
                    </a:lnTo>
                    <a:lnTo>
                      <a:pt x="288" y="228"/>
                    </a:lnTo>
                    <a:lnTo>
                      <a:pt x="282" y="228"/>
                    </a:lnTo>
                    <a:lnTo>
                      <a:pt x="276" y="234"/>
                    </a:lnTo>
                    <a:lnTo>
                      <a:pt x="270" y="240"/>
                    </a:lnTo>
                    <a:lnTo>
                      <a:pt x="264" y="246"/>
                    </a:lnTo>
                    <a:lnTo>
                      <a:pt x="258" y="246"/>
                    </a:lnTo>
                    <a:lnTo>
                      <a:pt x="246" y="252"/>
                    </a:lnTo>
                    <a:lnTo>
                      <a:pt x="228" y="252"/>
                    </a:lnTo>
                    <a:lnTo>
                      <a:pt x="222" y="252"/>
                    </a:lnTo>
                    <a:lnTo>
                      <a:pt x="216" y="246"/>
                    </a:lnTo>
                    <a:lnTo>
                      <a:pt x="216" y="240"/>
                    </a:lnTo>
                    <a:lnTo>
                      <a:pt x="210" y="228"/>
                    </a:lnTo>
                    <a:lnTo>
                      <a:pt x="204" y="228"/>
                    </a:lnTo>
                    <a:lnTo>
                      <a:pt x="192" y="228"/>
                    </a:lnTo>
                    <a:lnTo>
                      <a:pt x="186" y="228"/>
                    </a:lnTo>
                    <a:lnTo>
                      <a:pt x="186" y="234"/>
                    </a:lnTo>
                    <a:lnTo>
                      <a:pt x="180" y="240"/>
                    </a:lnTo>
                    <a:lnTo>
                      <a:pt x="180" y="246"/>
                    </a:lnTo>
                    <a:lnTo>
                      <a:pt x="174" y="246"/>
                    </a:lnTo>
                    <a:lnTo>
                      <a:pt x="168" y="240"/>
                    </a:lnTo>
                    <a:lnTo>
                      <a:pt x="162" y="228"/>
                    </a:lnTo>
                    <a:lnTo>
                      <a:pt x="162" y="216"/>
                    </a:lnTo>
                    <a:lnTo>
                      <a:pt x="156" y="210"/>
                    </a:lnTo>
                    <a:lnTo>
                      <a:pt x="150" y="210"/>
                    </a:lnTo>
                    <a:lnTo>
                      <a:pt x="144" y="210"/>
                    </a:lnTo>
                    <a:lnTo>
                      <a:pt x="138" y="210"/>
                    </a:lnTo>
                    <a:lnTo>
                      <a:pt x="138" y="204"/>
                    </a:lnTo>
                    <a:lnTo>
                      <a:pt x="126" y="198"/>
                    </a:lnTo>
                    <a:lnTo>
                      <a:pt x="120" y="192"/>
                    </a:lnTo>
                    <a:lnTo>
                      <a:pt x="108" y="180"/>
                    </a:lnTo>
                    <a:lnTo>
                      <a:pt x="102" y="180"/>
                    </a:lnTo>
                    <a:lnTo>
                      <a:pt x="90" y="192"/>
                    </a:lnTo>
                    <a:lnTo>
                      <a:pt x="84" y="198"/>
                    </a:lnTo>
                    <a:lnTo>
                      <a:pt x="78" y="204"/>
                    </a:lnTo>
                    <a:lnTo>
                      <a:pt x="66" y="222"/>
                    </a:lnTo>
                    <a:lnTo>
                      <a:pt x="60" y="240"/>
                    </a:lnTo>
                    <a:lnTo>
                      <a:pt x="54" y="246"/>
                    </a:lnTo>
                    <a:lnTo>
                      <a:pt x="42" y="234"/>
                    </a:lnTo>
                    <a:lnTo>
                      <a:pt x="36" y="222"/>
                    </a:lnTo>
                    <a:lnTo>
                      <a:pt x="30" y="222"/>
                    </a:lnTo>
                    <a:lnTo>
                      <a:pt x="24" y="228"/>
                    </a:lnTo>
                    <a:lnTo>
                      <a:pt x="18" y="228"/>
                    </a:lnTo>
                    <a:lnTo>
                      <a:pt x="12" y="222"/>
                    </a:lnTo>
                    <a:lnTo>
                      <a:pt x="12" y="216"/>
                    </a:lnTo>
                    <a:lnTo>
                      <a:pt x="18" y="204"/>
                    </a:lnTo>
                    <a:lnTo>
                      <a:pt x="18" y="198"/>
                    </a:lnTo>
                    <a:lnTo>
                      <a:pt x="18" y="192"/>
                    </a:lnTo>
                    <a:lnTo>
                      <a:pt x="18" y="186"/>
                    </a:lnTo>
                    <a:lnTo>
                      <a:pt x="6" y="168"/>
                    </a:lnTo>
                    <a:lnTo>
                      <a:pt x="0" y="144"/>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30" name="Freeform 779">
                <a:extLst>
                  <a:ext uri="{FF2B5EF4-FFF2-40B4-BE49-F238E27FC236}">
                    <a16:creationId xmlns:a16="http://schemas.microsoft.com/office/drawing/2014/main" xmlns="" id="{63D118B9-EBE0-C04C-A064-CEAFCBA236FE}"/>
                  </a:ext>
                </a:extLst>
              </p:cNvPr>
              <p:cNvSpPr>
                <a:spLocks/>
              </p:cNvSpPr>
              <p:nvPr/>
            </p:nvSpPr>
            <p:spPr bwMode="auto">
              <a:xfrm>
                <a:off x="10501581" y="5230714"/>
                <a:ext cx="134917" cy="188884"/>
              </a:xfrm>
              <a:custGeom>
                <a:avLst/>
                <a:gdLst/>
                <a:ahLst/>
                <a:cxnLst>
                  <a:cxn ang="0">
                    <a:pos x="132" y="192"/>
                  </a:cxn>
                  <a:cxn ang="0">
                    <a:pos x="132" y="180"/>
                  </a:cxn>
                  <a:cxn ang="0">
                    <a:pos x="120" y="180"/>
                  </a:cxn>
                  <a:cxn ang="0">
                    <a:pos x="78" y="186"/>
                  </a:cxn>
                  <a:cxn ang="0">
                    <a:pos x="72" y="192"/>
                  </a:cxn>
                  <a:cxn ang="0">
                    <a:pos x="66" y="198"/>
                  </a:cxn>
                  <a:cxn ang="0">
                    <a:pos x="54" y="204"/>
                  </a:cxn>
                  <a:cxn ang="0">
                    <a:pos x="42" y="204"/>
                  </a:cxn>
                  <a:cxn ang="0">
                    <a:pos x="36" y="210"/>
                  </a:cxn>
                  <a:cxn ang="0">
                    <a:pos x="30" y="204"/>
                  </a:cxn>
                  <a:cxn ang="0">
                    <a:pos x="18" y="204"/>
                  </a:cxn>
                  <a:cxn ang="0">
                    <a:pos x="24" y="126"/>
                  </a:cxn>
                  <a:cxn ang="0">
                    <a:pos x="30" y="114"/>
                  </a:cxn>
                  <a:cxn ang="0">
                    <a:pos x="0" y="102"/>
                  </a:cxn>
                  <a:cxn ang="0">
                    <a:pos x="6" y="90"/>
                  </a:cxn>
                  <a:cxn ang="0">
                    <a:pos x="18" y="72"/>
                  </a:cxn>
                  <a:cxn ang="0">
                    <a:pos x="24" y="66"/>
                  </a:cxn>
                  <a:cxn ang="0">
                    <a:pos x="30" y="54"/>
                  </a:cxn>
                  <a:cxn ang="0">
                    <a:pos x="84" y="0"/>
                  </a:cxn>
                  <a:cxn ang="0">
                    <a:pos x="90" y="0"/>
                  </a:cxn>
                  <a:cxn ang="0">
                    <a:pos x="114" y="18"/>
                  </a:cxn>
                  <a:cxn ang="0">
                    <a:pos x="120" y="24"/>
                  </a:cxn>
                  <a:cxn ang="0">
                    <a:pos x="126" y="30"/>
                  </a:cxn>
                  <a:cxn ang="0">
                    <a:pos x="132" y="48"/>
                  </a:cxn>
                  <a:cxn ang="0">
                    <a:pos x="132" y="60"/>
                  </a:cxn>
                  <a:cxn ang="0">
                    <a:pos x="132" y="72"/>
                  </a:cxn>
                  <a:cxn ang="0">
                    <a:pos x="132" y="84"/>
                  </a:cxn>
                  <a:cxn ang="0">
                    <a:pos x="138" y="96"/>
                  </a:cxn>
                  <a:cxn ang="0">
                    <a:pos x="138" y="102"/>
                  </a:cxn>
                  <a:cxn ang="0">
                    <a:pos x="138" y="108"/>
                  </a:cxn>
                  <a:cxn ang="0">
                    <a:pos x="132" y="114"/>
                  </a:cxn>
                  <a:cxn ang="0">
                    <a:pos x="132" y="120"/>
                  </a:cxn>
                  <a:cxn ang="0">
                    <a:pos x="138" y="126"/>
                  </a:cxn>
                  <a:cxn ang="0">
                    <a:pos x="150" y="132"/>
                  </a:cxn>
                  <a:cxn ang="0">
                    <a:pos x="150" y="138"/>
                  </a:cxn>
                  <a:cxn ang="0">
                    <a:pos x="150" y="150"/>
                  </a:cxn>
                  <a:cxn ang="0">
                    <a:pos x="144" y="156"/>
                  </a:cxn>
                  <a:cxn ang="0">
                    <a:pos x="150" y="162"/>
                  </a:cxn>
                  <a:cxn ang="0">
                    <a:pos x="150" y="174"/>
                  </a:cxn>
                  <a:cxn ang="0">
                    <a:pos x="150" y="180"/>
                  </a:cxn>
                  <a:cxn ang="0">
                    <a:pos x="150" y="192"/>
                  </a:cxn>
                  <a:cxn ang="0">
                    <a:pos x="144" y="198"/>
                  </a:cxn>
                  <a:cxn ang="0">
                    <a:pos x="138" y="198"/>
                  </a:cxn>
                  <a:cxn ang="0">
                    <a:pos x="132" y="192"/>
                  </a:cxn>
                </a:cxnLst>
                <a:rect l="0" t="0" r="r" b="b"/>
                <a:pathLst>
                  <a:path w="150" h="210">
                    <a:moveTo>
                      <a:pt x="132" y="192"/>
                    </a:moveTo>
                    <a:lnTo>
                      <a:pt x="132" y="180"/>
                    </a:lnTo>
                    <a:lnTo>
                      <a:pt x="120" y="180"/>
                    </a:lnTo>
                    <a:lnTo>
                      <a:pt x="78" y="186"/>
                    </a:lnTo>
                    <a:lnTo>
                      <a:pt x="72" y="192"/>
                    </a:lnTo>
                    <a:lnTo>
                      <a:pt x="66" y="198"/>
                    </a:lnTo>
                    <a:lnTo>
                      <a:pt x="54" y="204"/>
                    </a:lnTo>
                    <a:lnTo>
                      <a:pt x="42" y="204"/>
                    </a:lnTo>
                    <a:lnTo>
                      <a:pt x="36" y="210"/>
                    </a:lnTo>
                    <a:lnTo>
                      <a:pt x="30" y="204"/>
                    </a:lnTo>
                    <a:lnTo>
                      <a:pt x="18" y="204"/>
                    </a:lnTo>
                    <a:lnTo>
                      <a:pt x="24" y="126"/>
                    </a:lnTo>
                    <a:lnTo>
                      <a:pt x="30" y="114"/>
                    </a:lnTo>
                    <a:lnTo>
                      <a:pt x="0" y="102"/>
                    </a:lnTo>
                    <a:lnTo>
                      <a:pt x="6" y="90"/>
                    </a:lnTo>
                    <a:lnTo>
                      <a:pt x="18" y="72"/>
                    </a:lnTo>
                    <a:lnTo>
                      <a:pt x="24" y="66"/>
                    </a:lnTo>
                    <a:lnTo>
                      <a:pt x="30" y="54"/>
                    </a:lnTo>
                    <a:lnTo>
                      <a:pt x="84" y="0"/>
                    </a:lnTo>
                    <a:lnTo>
                      <a:pt x="90" y="0"/>
                    </a:lnTo>
                    <a:lnTo>
                      <a:pt x="114" y="18"/>
                    </a:lnTo>
                    <a:lnTo>
                      <a:pt x="120" y="24"/>
                    </a:lnTo>
                    <a:lnTo>
                      <a:pt x="126" y="30"/>
                    </a:lnTo>
                    <a:lnTo>
                      <a:pt x="132" y="48"/>
                    </a:lnTo>
                    <a:lnTo>
                      <a:pt x="132" y="60"/>
                    </a:lnTo>
                    <a:lnTo>
                      <a:pt x="132" y="72"/>
                    </a:lnTo>
                    <a:lnTo>
                      <a:pt x="132" y="84"/>
                    </a:lnTo>
                    <a:lnTo>
                      <a:pt x="138" y="96"/>
                    </a:lnTo>
                    <a:lnTo>
                      <a:pt x="138" y="102"/>
                    </a:lnTo>
                    <a:lnTo>
                      <a:pt x="138" y="108"/>
                    </a:lnTo>
                    <a:lnTo>
                      <a:pt x="132" y="114"/>
                    </a:lnTo>
                    <a:lnTo>
                      <a:pt x="132" y="120"/>
                    </a:lnTo>
                    <a:lnTo>
                      <a:pt x="138" y="126"/>
                    </a:lnTo>
                    <a:lnTo>
                      <a:pt x="150" y="132"/>
                    </a:lnTo>
                    <a:lnTo>
                      <a:pt x="150" y="138"/>
                    </a:lnTo>
                    <a:lnTo>
                      <a:pt x="150" y="150"/>
                    </a:lnTo>
                    <a:lnTo>
                      <a:pt x="144" y="156"/>
                    </a:lnTo>
                    <a:lnTo>
                      <a:pt x="150" y="162"/>
                    </a:lnTo>
                    <a:lnTo>
                      <a:pt x="150" y="174"/>
                    </a:lnTo>
                    <a:lnTo>
                      <a:pt x="150" y="180"/>
                    </a:lnTo>
                    <a:lnTo>
                      <a:pt x="150" y="192"/>
                    </a:lnTo>
                    <a:lnTo>
                      <a:pt x="144" y="198"/>
                    </a:lnTo>
                    <a:lnTo>
                      <a:pt x="138" y="198"/>
                    </a:lnTo>
                    <a:lnTo>
                      <a:pt x="132" y="192"/>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31" name="Freeform 781">
                <a:extLst>
                  <a:ext uri="{FF2B5EF4-FFF2-40B4-BE49-F238E27FC236}">
                    <a16:creationId xmlns:a16="http://schemas.microsoft.com/office/drawing/2014/main" xmlns="" id="{BADFB4E7-CDC5-F345-9CCC-94E371238456}"/>
                  </a:ext>
                </a:extLst>
              </p:cNvPr>
              <p:cNvSpPr>
                <a:spLocks/>
              </p:cNvSpPr>
              <p:nvPr/>
            </p:nvSpPr>
            <p:spPr bwMode="auto">
              <a:xfrm>
                <a:off x="10404441" y="5392614"/>
                <a:ext cx="302214" cy="264437"/>
              </a:xfrm>
              <a:custGeom>
                <a:avLst/>
                <a:gdLst/>
                <a:ahLst/>
                <a:cxnLst>
                  <a:cxn ang="0">
                    <a:pos x="30" y="222"/>
                  </a:cxn>
                  <a:cxn ang="0">
                    <a:pos x="90" y="228"/>
                  </a:cxn>
                  <a:cxn ang="0">
                    <a:pos x="174" y="270"/>
                  </a:cxn>
                  <a:cxn ang="0">
                    <a:pos x="252" y="294"/>
                  </a:cxn>
                  <a:cxn ang="0">
                    <a:pos x="258" y="282"/>
                  </a:cxn>
                  <a:cxn ang="0">
                    <a:pos x="258" y="270"/>
                  </a:cxn>
                  <a:cxn ang="0">
                    <a:pos x="258" y="258"/>
                  </a:cxn>
                  <a:cxn ang="0">
                    <a:pos x="270" y="258"/>
                  </a:cxn>
                  <a:cxn ang="0">
                    <a:pos x="270" y="246"/>
                  </a:cxn>
                  <a:cxn ang="0">
                    <a:pos x="270" y="240"/>
                  </a:cxn>
                  <a:cxn ang="0">
                    <a:pos x="282" y="234"/>
                  </a:cxn>
                  <a:cxn ang="0">
                    <a:pos x="312" y="234"/>
                  </a:cxn>
                  <a:cxn ang="0">
                    <a:pos x="324" y="240"/>
                  </a:cxn>
                  <a:cxn ang="0">
                    <a:pos x="336" y="228"/>
                  </a:cxn>
                  <a:cxn ang="0">
                    <a:pos x="336" y="216"/>
                  </a:cxn>
                  <a:cxn ang="0">
                    <a:pos x="324" y="204"/>
                  </a:cxn>
                  <a:cxn ang="0">
                    <a:pos x="306" y="204"/>
                  </a:cxn>
                  <a:cxn ang="0">
                    <a:pos x="300" y="186"/>
                  </a:cxn>
                  <a:cxn ang="0">
                    <a:pos x="294" y="180"/>
                  </a:cxn>
                  <a:cxn ang="0">
                    <a:pos x="288" y="162"/>
                  </a:cxn>
                  <a:cxn ang="0">
                    <a:pos x="282" y="150"/>
                  </a:cxn>
                  <a:cxn ang="0">
                    <a:pos x="270" y="144"/>
                  </a:cxn>
                  <a:cxn ang="0">
                    <a:pos x="258" y="132"/>
                  </a:cxn>
                  <a:cxn ang="0">
                    <a:pos x="258" y="120"/>
                  </a:cxn>
                  <a:cxn ang="0">
                    <a:pos x="246" y="114"/>
                  </a:cxn>
                  <a:cxn ang="0">
                    <a:pos x="228" y="108"/>
                  </a:cxn>
                  <a:cxn ang="0">
                    <a:pos x="222" y="90"/>
                  </a:cxn>
                  <a:cxn ang="0">
                    <a:pos x="222" y="72"/>
                  </a:cxn>
                  <a:cxn ang="0">
                    <a:pos x="234" y="72"/>
                  </a:cxn>
                  <a:cxn ang="0">
                    <a:pos x="246" y="66"/>
                  </a:cxn>
                  <a:cxn ang="0">
                    <a:pos x="246" y="42"/>
                  </a:cxn>
                  <a:cxn ang="0">
                    <a:pos x="240" y="30"/>
                  </a:cxn>
                  <a:cxn ang="0">
                    <a:pos x="240" y="12"/>
                  </a:cxn>
                  <a:cxn ang="0">
                    <a:pos x="228" y="0"/>
                  </a:cxn>
                  <a:cxn ang="0">
                    <a:pos x="180" y="12"/>
                  </a:cxn>
                  <a:cxn ang="0">
                    <a:pos x="162" y="24"/>
                  </a:cxn>
                  <a:cxn ang="0">
                    <a:pos x="144" y="30"/>
                  </a:cxn>
                  <a:cxn ang="0">
                    <a:pos x="126" y="24"/>
                  </a:cxn>
                  <a:cxn ang="0">
                    <a:pos x="114" y="30"/>
                  </a:cxn>
                  <a:cxn ang="0">
                    <a:pos x="114" y="42"/>
                  </a:cxn>
                  <a:cxn ang="0">
                    <a:pos x="114" y="60"/>
                  </a:cxn>
                  <a:cxn ang="0">
                    <a:pos x="90" y="66"/>
                  </a:cxn>
                  <a:cxn ang="0">
                    <a:pos x="78" y="60"/>
                  </a:cxn>
                  <a:cxn ang="0">
                    <a:pos x="66" y="72"/>
                  </a:cxn>
                  <a:cxn ang="0">
                    <a:pos x="54" y="78"/>
                  </a:cxn>
                  <a:cxn ang="0">
                    <a:pos x="60" y="96"/>
                  </a:cxn>
                  <a:cxn ang="0">
                    <a:pos x="66" y="108"/>
                  </a:cxn>
                  <a:cxn ang="0">
                    <a:pos x="72" y="126"/>
                  </a:cxn>
                  <a:cxn ang="0">
                    <a:pos x="66" y="138"/>
                  </a:cxn>
                  <a:cxn ang="0">
                    <a:pos x="54" y="138"/>
                  </a:cxn>
                  <a:cxn ang="0">
                    <a:pos x="48" y="150"/>
                  </a:cxn>
                  <a:cxn ang="0">
                    <a:pos x="42" y="162"/>
                  </a:cxn>
                  <a:cxn ang="0">
                    <a:pos x="36" y="174"/>
                  </a:cxn>
                  <a:cxn ang="0">
                    <a:pos x="24" y="174"/>
                  </a:cxn>
                  <a:cxn ang="0">
                    <a:pos x="12" y="186"/>
                  </a:cxn>
                  <a:cxn ang="0">
                    <a:pos x="0" y="210"/>
                  </a:cxn>
                  <a:cxn ang="0">
                    <a:pos x="0" y="228"/>
                  </a:cxn>
                  <a:cxn ang="0">
                    <a:pos x="6" y="240"/>
                  </a:cxn>
                  <a:cxn ang="0">
                    <a:pos x="18" y="240"/>
                  </a:cxn>
                </a:cxnLst>
                <a:rect l="0" t="0" r="r" b="b"/>
                <a:pathLst>
                  <a:path w="336" h="294">
                    <a:moveTo>
                      <a:pt x="18" y="240"/>
                    </a:moveTo>
                    <a:lnTo>
                      <a:pt x="30" y="222"/>
                    </a:lnTo>
                    <a:lnTo>
                      <a:pt x="42" y="216"/>
                    </a:lnTo>
                    <a:lnTo>
                      <a:pt x="90" y="228"/>
                    </a:lnTo>
                    <a:lnTo>
                      <a:pt x="114" y="234"/>
                    </a:lnTo>
                    <a:lnTo>
                      <a:pt x="174" y="270"/>
                    </a:lnTo>
                    <a:lnTo>
                      <a:pt x="210" y="288"/>
                    </a:lnTo>
                    <a:lnTo>
                      <a:pt x="252" y="294"/>
                    </a:lnTo>
                    <a:lnTo>
                      <a:pt x="258" y="288"/>
                    </a:lnTo>
                    <a:lnTo>
                      <a:pt x="258" y="282"/>
                    </a:lnTo>
                    <a:lnTo>
                      <a:pt x="258" y="276"/>
                    </a:lnTo>
                    <a:lnTo>
                      <a:pt x="258" y="270"/>
                    </a:lnTo>
                    <a:lnTo>
                      <a:pt x="252" y="264"/>
                    </a:lnTo>
                    <a:lnTo>
                      <a:pt x="258" y="258"/>
                    </a:lnTo>
                    <a:lnTo>
                      <a:pt x="264" y="258"/>
                    </a:lnTo>
                    <a:lnTo>
                      <a:pt x="270" y="258"/>
                    </a:lnTo>
                    <a:lnTo>
                      <a:pt x="270" y="252"/>
                    </a:lnTo>
                    <a:lnTo>
                      <a:pt x="270" y="246"/>
                    </a:lnTo>
                    <a:lnTo>
                      <a:pt x="264" y="246"/>
                    </a:lnTo>
                    <a:lnTo>
                      <a:pt x="270" y="240"/>
                    </a:lnTo>
                    <a:lnTo>
                      <a:pt x="276" y="240"/>
                    </a:lnTo>
                    <a:lnTo>
                      <a:pt x="282" y="234"/>
                    </a:lnTo>
                    <a:lnTo>
                      <a:pt x="294" y="234"/>
                    </a:lnTo>
                    <a:lnTo>
                      <a:pt x="312" y="234"/>
                    </a:lnTo>
                    <a:lnTo>
                      <a:pt x="318" y="240"/>
                    </a:lnTo>
                    <a:lnTo>
                      <a:pt x="324" y="240"/>
                    </a:lnTo>
                    <a:lnTo>
                      <a:pt x="330" y="234"/>
                    </a:lnTo>
                    <a:lnTo>
                      <a:pt x="336" y="228"/>
                    </a:lnTo>
                    <a:lnTo>
                      <a:pt x="336" y="222"/>
                    </a:lnTo>
                    <a:lnTo>
                      <a:pt x="336" y="216"/>
                    </a:lnTo>
                    <a:lnTo>
                      <a:pt x="330" y="210"/>
                    </a:lnTo>
                    <a:lnTo>
                      <a:pt x="324" y="204"/>
                    </a:lnTo>
                    <a:lnTo>
                      <a:pt x="312" y="204"/>
                    </a:lnTo>
                    <a:lnTo>
                      <a:pt x="306" y="204"/>
                    </a:lnTo>
                    <a:lnTo>
                      <a:pt x="300" y="198"/>
                    </a:lnTo>
                    <a:lnTo>
                      <a:pt x="300" y="186"/>
                    </a:lnTo>
                    <a:lnTo>
                      <a:pt x="300" y="180"/>
                    </a:lnTo>
                    <a:lnTo>
                      <a:pt x="294" y="180"/>
                    </a:lnTo>
                    <a:lnTo>
                      <a:pt x="288" y="174"/>
                    </a:lnTo>
                    <a:lnTo>
                      <a:pt x="288" y="162"/>
                    </a:lnTo>
                    <a:lnTo>
                      <a:pt x="282" y="156"/>
                    </a:lnTo>
                    <a:lnTo>
                      <a:pt x="282" y="150"/>
                    </a:lnTo>
                    <a:lnTo>
                      <a:pt x="276" y="144"/>
                    </a:lnTo>
                    <a:lnTo>
                      <a:pt x="270" y="144"/>
                    </a:lnTo>
                    <a:lnTo>
                      <a:pt x="264" y="138"/>
                    </a:lnTo>
                    <a:lnTo>
                      <a:pt x="258" y="132"/>
                    </a:lnTo>
                    <a:lnTo>
                      <a:pt x="258" y="126"/>
                    </a:lnTo>
                    <a:lnTo>
                      <a:pt x="258" y="120"/>
                    </a:lnTo>
                    <a:lnTo>
                      <a:pt x="252" y="114"/>
                    </a:lnTo>
                    <a:lnTo>
                      <a:pt x="246" y="114"/>
                    </a:lnTo>
                    <a:lnTo>
                      <a:pt x="234" y="108"/>
                    </a:lnTo>
                    <a:lnTo>
                      <a:pt x="228" y="108"/>
                    </a:lnTo>
                    <a:lnTo>
                      <a:pt x="228" y="96"/>
                    </a:lnTo>
                    <a:lnTo>
                      <a:pt x="222" y="90"/>
                    </a:lnTo>
                    <a:lnTo>
                      <a:pt x="222" y="78"/>
                    </a:lnTo>
                    <a:lnTo>
                      <a:pt x="222" y="72"/>
                    </a:lnTo>
                    <a:lnTo>
                      <a:pt x="228" y="72"/>
                    </a:lnTo>
                    <a:lnTo>
                      <a:pt x="234" y="72"/>
                    </a:lnTo>
                    <a:lnTo>
                      <a:pt x="240" y="72"/>
                    </a:lnTo>
                    <a:lnTo>
                      <a:pt x="246" y="66"/>
                    </a:lnTo>
                    <a:lnTo>
                      <a:pt x="246" y="54"/>
                    </a:lnTo>
                    <a:lnTo>
                      <a:pt x="246" y="42"/>
                    </a:lnTo>
                    <a:lnTo>
                      <a:pt x="246" y="36"/>
                    </a:lnTo>
                    <a:lnTo>
                      <a:pt x="240" y="30"/>
                    </a:lnTo>
                    <a:lnTo>
                      <a:pt x="240" y="24"/>
                    </a:lnTo>
                    <a:lnTo>
                      <a:pt x="240" y="12"/>
                    </a:lnTo>
                    <a:lnTo>
                      <a:pt x="240" y="0"/>
                    </a:lnTo>
                    <a:lnTo>
                      <a:pt x="228" y="0"/>
                    </a:lnTo>
                    <a:lnTo>
                      <a:pt x="186" y="6"/>
                    </a:lnTo>
                    <a:lnTo>
                      <a:pt x="180" y="12"/>
                    </a:lnTo>
                    <a:lnTo>
                      <a:pt x="174" y="18"/>
                    </a:lnTo>
                    <a:lnTo>
                      <a:pt x="162" y="24"/>
                    </a:lnTo>
                    <a:lnTo>
                      <a:pt x="150" y="24"/>
                    </a:lnTo>
                    <a:lnTo>
                      <a:pt x="144" y="30"/>
                    </a:lnTo>
                    <a:lnTo>
                      <a:pt x="138" y="24"/>
                    </a:lnTo>
                    <a:lnTo>
                      <a:pt x="126" y="24"/>
                    </a:lnTo>
                    <a:lnTo>
                      <a:pt x="120" y="24"/>
                    </a:lnTo>
                    <a:lnTo>
                      <a:pt x="114" y="30"/>
                    </a:lnTo>
                    <a:lnTo>
                      <a:pt x="108" y="36"/>
                    </a:lnTo>
                    <a:lnTo>
                      <a:pt x="114" y="42"/>
                    </a:lnTo>
                    <a:lnTo>
                      <a:pt x="114" y="48"/>
                    </a:lnTo>
                    <a:lnTo>
                      <a:pt x="114" y="60"/>
                    </a:lnTo>
                    <a:lnTo>
                      <a:pt x="96" y="66"/>
                    </a:lnTo>
                    <a:lnTo>
                      <a:pt x="90" y="66"/>
                    </a:lnTo>
                    <a:lnTo>
                      <a:pt x="84" y="60"/>
                    </a:lnTo>
                    <a:lnTo>
                      <a:pt x="78" y="60"/>
                    </a:lnTo>
                    <a:lnTo>
                      <a:pt x="72" y="66"/>
                    </a:lnTo>
                    <a:lnTo>
                      <a:pt x="66" y="72"/>
                    </a:lnTo>
                    <a:lnTo>
                      <a:pt x="60" y="78"/>
                    </a:lnTo>
                    <a:lnTo>
                      <a:pt x="54" y="78"/>
                    </a:lnTo>
                    <a:lnTo>
                      <a:pt x="54" y="84"/>
                    </a:lnTo>
                    <a:lnTo>
                      <a:pt x="60" y="96"/>
                    </a:lnTo>
                    <a:lnTo>
                      <a:pt x="60" y="102"/>
                    </a:lnTo>
                    <a:lnTo>
                      <a:pt x="66" y="108"/>
                    </a:lnTo>
                    <a:lnTo>
                      <a:pt x="72" y="120"/>
                    </a:lnTo>
                    <a:lnTo>
                      <a:pt x="72" y="126"/>
                    </a:lnTo>
                    <a:lnTo>
                      <a:pt x="72" y="132"/>
                    </a:lnTo>
                    <a:lnTo>
                      <a:pt x="66" y="138"/>
                    </a:lnTo>
                    <a:lnTo>
                      <a:pt x="60" y="138"/>
                    </a:lnTo>
                    <a:lnTo>
                      <a:pt x="54" y="138"/>
                    </a:lnTo>
                    <a:lnTo>
                      <a:pt x="48" y="144"/>
                    </a:lnTo>
                    <a:lnTo>
                      <a:pt x="48" y="150"/>
                    </a:lnTo>
                    <a:lnTo>
                      <a:pt x="42" y="156"/>
                    </a:lnTo>
                    <a:lnTo>
                      <a:pt x="42" y="162"/>
                    </a:lnTo>
                    <a:lnTo>
                      <a:pt x="42" y="174"/>
                    </a:lnTo>
                    <a:lnTo>
                      <a:pt x="36" y="174"/>
                    </a:lnTo>
                    <a:lnTo>
                      <a:pt x="30" y="174"/>
                    </a:lnTo>
                    <a:lnTo>
                      <a:pt x="24" y="174"/>
                    </a:lnTo>
                    <a:lnTo>
                      <a:pt x="18" y="180"/>
                    </a:lnTo>
                    <a:lnTo>
                      <a:pt x="12" y="186"/>
                    </a:lnTo>
                    <a:lnTo>
                      <a:pt x="0" y="204"/>
                    </a:lnTo>
                    <a:lnTo>
                      <a:pt x="0" y="210"/>
                    </a:lnTo>
                    <a:lnTo>
                      <a:pt x="0" y="216"/>
                    </a:lnTo>
                    <a:lnTo>
                      <a:pt x="0" y="228"/>
                    </a:lnTo>
                    <a:lnTo>
                      <a:pt x="0" y="234"/>
                    </a:lnTo>
                    <a:lnTo>
                      <a:pt x="6" y="240"/>
                    </a:lnTo>
                    <a:lnTo>
                      <a:pt x="18" y="246"/>
                    </a:lnTo>
                    <a:lnTo>
                      <a:pt x="18" y="24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32" name="Freeform 787">
                <a:extLst>
                  <a:ext uri="{FF2B5EF4-FFF2-40B4-BE49-F238E27FC236}">
                    <a16:creationId xmlns:a16="http://schemas.microsoft.com/office/drawing/2014/main" xmlns="" id="{FA217A19-8096-514B-8E0A-5E409CCB481C}"/>
                  </a:ext>
                </a:extLst>
              </p:cNvPr>
              <p:cNvSpPr>
                <a:spLocks/>
              </p:cNvSpPr>
              <p:nvPr/>
            </p:nvSpPr>
            <p:spPr bwMode="auto">
              <a:xfrm>
                <a:off x="9821600" y="5473564"/>
                <a:ext cx="178090" cy="199677"/>
              </a:xfrm>
              <a:custGeom>
                <a:avLst/>
                <a:gdLst/>
                <a:ahLst/>
                <a:cxnLst>
                  <a:cxn ang="0">
                    <a:pos x="60" y="0"/>
                  </a:cxn>
                  <a:cxn ang="0">
                    <a:pos x="48" y="18"/>
                  </a:cxn>
                  <a:cxn ang="0">
                    <a:pos x="12" y="48"/>
                  </a:cxn>
                  <a:cxn ang="0">
                    <a:pos x="0" y="60"/>
                  </a:cxn>
                  <a:cxn ang="0">
                    <a:pos x="48" y="150"/>
                  </a:cxn>
                  <a:cxn ang="0">
                    <a:pos x="54" y="156"/>
                  </a:cxn>
                  <a:cxn ang="0">
                    <a:pos x="78" y="198"/>
                  </a:cxn>
                  <a:cxn ang="0">
                    <a:pos x="90" y="198"/>
                  </a:cxn>
                  <a:cxn ang="0">
                    <a:pos x="96" y="198"/>
                  </a:cxn>
                  <a:cxn ang="0">
                    <a:pos x="114" y="210"/>
                  </a:cxn>
                  <a:cxn ang="0">
                    <a:pos x="120" y="216"/>
                  </a:cxn>
                  <a:cxn ang="0">
                    <a:pos x="132" y="222"/>
                  </a:cxn>
                  <a:cxn ang="0">
                    <a:pos x="138" y="222"/>
                  </a:cxn>
                  <a:cxn ang="0">
                    <a:pos x="144" y="222"/>
                  </a:cxn>
                  <a:cxn ang="0">
                    <a:pos x="156" y="216"/>
                  </a:cxn>
                  <a:cxn ang="0">
                    <a:pos x="162" y="216"/>
                  </a:cxn>
                  <a:cxn ang="0">
                    <a:pos x="180" y="216"/>
                  </a:cxn>
                  <a:cxn ang="0">
                    <a:pos x="186" y="216"/>
                  </a:cxn>
                  <a:cxn ang="0">
                    <a:pos x="192" y="210"/>
                  </a:cxn>
                  <a:cxn ang="0">
                    <a:pos x="198" y="204"/>
                  </a:cxn>
                  <a:cxn ang="0">
                    <a:pos x="198" y="198"/>
                  </a:cxn>
                  <a:cxn ang="0">
                    <a:pos x="198" y="186"/>
                  </a:cxn>
                  <a:cxn ang="0">
                    <a:pos x="192" y="174"/>
                  </a:cxn>
                  <a:cxn ang="0">
                    <a:pos x="198" y="156"/>
                  </a:cxn>
                  <a:cxn ang="0">
                    <a:pos x="198" y="144"/>
                  </a:cxn>
                  <a:cxn ang="0">
                    <a:pos x="198" y="138"/>
                  </a:cxn>
                  <a:cxn ang="0">
                    <a:pos x="198" y="132"/>
                  </a:cxn>
                  <a:cxn ang="0">
                    <a:pos x="192" y="126"/>
                  </a:cxn>
                  <a:cxn ang="0">
                    <a:pos x="180" y="120"/>
                  </a:cxn>
                  <a:cxn ang="0">
                    <a:pos x="174" y="114"/>
                  </a:cxn>
                  <a:cxn ang="0">
                    <a:pos x="168" y="96"/>
                  </a:cxn>
                  <a:cxn ang="0">
                    <a:pos x="162" y="84"/>
                  </a:cxn>
                  <a:cxn ang="0">
                    <a:pos x="144" y="60"/>
                  </a:cxn>
                  <a:cxn ang="0">
                    <a:pos x="120" y="42"/>
                  </a:cxn>
                  <a:cxn ang="0">
                    <a:pos x="114" y="36"/>
                  </a:cxn>
                  <a:cxn ang="0">
                    <a:pos x="102" y="36"/>
                  </a:cxn>
                  <a:cxn ang="0">
                    <a:pos x="90" y="36"/>
                  </a:cxn>
                  <a:cxn ang="0">
                    <a:pos x="78" y="30"/>
                  </a:cxn>
                  <a:cxn ang="0">
                    <a:pos x="72" y="24"/>
                  </a:cxn>
                  <a:cxn ang="0">
                    <a:pos x="72" y="18"/>
                  </a:cxn>
                  <a:cxn ang="0">
                    <a:pos x="66" y="12"/>
                  </a:cxn>
                  <a:cxn ang="0">
                    <a:pos x="60" y="0"/>
                  </a:cxn>
                </a:cxnLst>
                <a:rect l="0" t="0" r="r" b="b"/>
                <a:pathLst>
                  <a:path w="198" h="222">
                    <a:moveTo>
                      <a:pt x="60" y="0"/>
                    </a:moveTo>
                    <a:lnTo>
                      <a:pt x="48" y="18"/>
                    </a:lnTo>
                    <a:lnTo>
                      <a:pt x="12" y="48"/>
                    </a:lnTo>
                    <a:lnTo>
                      <a:pt x="0" y="60"/>
                    </a:lnTo>
                    <a:lnTo>
                      <a:pt x="48" y="150"/>
                    </a:lnTo>
                    <a:lnTo>
                      <a:pt x="54" y="156"/>
                    </a:lnTo>
                    <a:lnTo>
                      <a:pt x="78" y="198"/>
                    </a:lnTo>
                    <a:lnTo>
                      <a:pt x="90" y="198"/>
                    </a:lnTo>
                    <a:lnTo>
                      <a:pt x="96" y="198"/>
                    </a:lnTo>
                    <a:lnTo>
                      <a:pt x="114" y="210"/>
                    </a:lnTo>
                    <a:lnTo>
                      <a:pt x="120" y="216"/>
                    </a:lnTo>
                    <a:lnTo>
                      <a:pt x="132" y="222"/>
                    </a:lnTo>
                    <a:lnTo>
                      <a:pt x="138" y="222"/>
                    </a:lnTo>
                    <a:lnTo>
                      <a:pt x="144" y="222"/>
                    </a:lnTo>
                    <a:lnTo>
                      <a:pt x="156" y="216"/>
                    </a:lnTo>
                    <a:lnTo>
                      <a:pt x="162" y="216"/>
                    </a:lnTo>
                    <a:lnTo>
                      <a:pt x="180" y="216"/>
                    </a:lnTo>
                    <a:lnTo>
                      <a:pt x="186" y="216"/>
                    </a:lnTo>
                    <a:lnTo>
                      <a:pt x="192" y="210"/>
                    </a:lnTo>
                    <a:lnTo>
                      <a:pt x="198" y="204"/>
                    </a:lnTo>
                    <a:lnTo>
                      <a:pt x="198" y="198"/>
                    </a:lnTo>
                    <a:lnTo>
                      <a:pt x="198" y="186"/>
                    </a:lnTo>
                    <a:lnTo>
                      <a:pt x="192" y="174"/>
                    </a:lnTo>
                    <a:lnTo>
                      <a:pt x="198" y="156"/>
                    </a:lnTo>
                    <a:lnTo>
                      <a:pt x="198" y="144"/>
                    </a:lnTo>
                    <a:lnTo>
                      <a:pt x="198" y="138"/>
                    </a:lnTo>
                    <a:lnTo>
                      <a:pt x="198" y="132"/>
                    </a:lnTo>
                    <a:lnTo>
                      <a:pt x="192" y="126"/>
                    </a:lnTo>
                    <a:lnTo>
                      <a:pt x="180" y="120"/>
                    </a:lnTo>
                    <a:lnTo>
                      <a:pt x="174" y="114"/>
                    </a:lnTo>
                    <a:lnTo>
                      <a:pt x="168" y="96"/>
                    </a:lnTo>
                    <a:lnTo>
                      <a:pt x="162" y="84"/>
                    </a:lnTo>
                    <a:lnTo>
                      <a:pt x="144" y="60"/>
                    </a:lnTo>
                    <a:lnTo>
                      <a:pt x="120" y="42"/>
                    </a:lnTo>
                    <a:lnTo>
                      <a:pt x="114" y="36"/>
                    </a:lnTo>
                    <a:lnTo>
                      <a:pt x="102" y="36"/>
                    </a:lnTo>
                    <a:lnTo>
                      <a:pt x="90" y="36"/>
                    </a:lnTo>
                    <a:lnTo>
                      <a:pt x="78" y="30"/>
                    </a:lnTo>
                    <a:lnTo>
                      <a:pt x="72" y="24"/>
                    </a:lnTo>
                    <a:lnTo>
                      <a:pt x="72" y="18"/>
                    </a:lnTo>
                    <a:lnTo>
                      <a:pt x="66" y="12"/>
                    </a:lnTo>
                    <a:lnTo>
                      <a:pt x="60" y="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33" name="Freeform 808">
                <a:extLst>
                  <a:ext uri="{FF2B5EF4-FFF2-40B4-BE49-F238E27FC236}">
                    <a16:creationId xmlns:a16="http://schemas.microsoft.com/office/drawing/2014/main" xmlns="" id="{8BA8554C-22EF-8642-86A2-0AE176F95E88}"/>
                  </a:ext>
                </a:extLst>
              </p:cNvPr>
              <p:cNvSpPr>
                <a:spLocks/>
              </p:cNvSpPr>
              <p:nvPr/>
            </p:nvSpPr>
            <p:spPr bwMode="auto">
              <a:xfrm>
                <a:off x="10361267" y="6083388"/>
                <a:ext cx="318404" cy="226660"/>
              </a:xfrm>
              <a:custGeom>
                <a:avLst/>
                <a:gdLst/>
                <a:ahLst/>
                <a:cxnLst>
                  <a:cxn ang="0">
                    <a:pos x="348" y="48"/>
                  </a:cxn>
                  <a:cxn ang="0">
                    <a:pos x="330" y="36"/>
                  </a:cxn>
                  <a:cxn ang="0">
                    <a:pos x="324" y="18"/>
                  </a:cxn>
                  <a:cxn ang="0">
                    <a:pos x="300" y="18"/>
                  </a:cxn>
                  <a:cxn ang="0">
                    <a:pos x="288" y="30"/>
                  </a:cxn>
                  <a:cxn ang="0">
                    <a:pos x="270" y="30"/>
                  </a:cxn>
                  <a:cxn ang="0">
                    <a:pos x="270" y="18"/>
                  </a:cxn>
                  <a:cxn ang="0">
                    <a:pos x="264" y="6"/>
                  </a:cxn>
                  <a:cxn ang="0">
                    <a:pos x="252" y="6"/>
                  </a:cxn>
                  <a:cxn ang="0">
                    <a:pos x="240" y="6"/>
                  </a:cxn>
                  <a:cxn ang="0">
                    <a:pos x="216" y="6"/>
                  </a:cxn>
                  <a:cxn ang="0">
                    <a:pos x="198" y="6"/>
                  </a:cxn>
                  <a:cxn ang="0">
                    <a:pos x="186" y="12"/>
                  </a:cxn>
                  <a:cxn ang="0">
                    <a:pos x="174" y="12"/>
                  </a:cxn>
                  <a:cxn ang="0">
                    <a:pos x="162" y="30"/>
                  </a:cxn>
                  <a:cxn ang="0">
                    <a:pos x="150" y="42"/>
                  </a:cxn>
                  <a:cxn ang="0">
                    <a:pos x="132" y="54"/>
                  </a:cxn>
                  <a:cxn ang="0">
                    <a:pos x="120" y="66"/>
                  </a:cxn>
                  <a:cxn ang="0">
                    <a:pos x="108" y="78"/>
                  </a:cxn>
                  <a:cxn ang="0">
                    <a:pos x="96" y="72"/>
                  </a:cxn>
                  <a:cxn ang="0">
                    <a:pos x="84" y="72"/>
                  </a:cxn>
                  <a:cxn ang="0">
                    <a:pos x="72" y="84"/>
                  </a:cxn>
                  <a:cxn ang="0">
                    <a:pos x="60" y="84"/>
                  </a:cxn>
                  <a:cxn ang="0">
                    <a:pos x="60" y="90"/>
                  </a:cxn>
                  <a:cxn ang="0">
                    <a:pos x="66" y="102"/>
                  </a:cxn>
                  <a:cxn ang="0">
                    <a:pos x="54" y="120"/>
                  </a:cxn>
                  <a:cxn ang="0">
                    <a:pos x="48" y="126"/>
                  </a:cxn>
                  <a:cxn ang="0">
                    <a:pos x="60" y="144"/>
                  </a:cxn>
                  <a:cxn ang="0">
                    <a:pos x="66" y="168"/>
                  </a:cxn>
                  <a:cxn ang="0">
                    <a:pos x="54" y="168"/>
                  </a:cxn>
                  <a:cxn ang="0">
                    <a:pos x="48" y="180"/>
                  </a:cxn>
                  <a:cxn ang="0">
                    <a:pos x="54" y="186"/>
                  </a:cxn>
                  <a:cxn ang="0">
                    <a:pos x="60" y="198"/>
                  </a:cxn>
                  <a:cxn ang="0">
                    <a:pos x="54" y="204"/>
                  </a:cxn>
                  <a:cxn ang="0">
                    <a:pos x="36" y="216"/>
                  </a:cxn>
                  <a:cxn ang="0">
                    <a:pos x="24" y="222"/>
                  </a:cxn>
                  <a:cxn ang="0">
                    <a:pos x="18" y="222"/>
                  </a:cxn>
                  <a:cxn ang="0">
                    <a:pos x="6" y="228"/>
                  </a:cxn>
                  <a:cxn ang="0">
                    <a:pos x="0" y="234"/>
                  </a:cxn>
                  <a:cxn ang="0">
                    <a:pos x="0" y="252"/>
                  </a:cxn>
                  <a:cxn ang="0">
                    <a:pos x="78" y="234"/>
                  </a:cxn>
                  <a:cxn ang="0">
                    <a:pos x="108" y="216"/>
                  </a:cxn>
                  <a:cxn ang="0">
                    <a:pos x="126" y="204"/>
                  </a:cxn>
                  <a:cxn ang="0">
                    <a:pos x="174" y="234"/>
                  </a:cxn>
                  <a:cxn ang="0">
                    <a:pos x="180" y="222"/>
                  </a:cxn>
                  <a:cxn ang="0">
                    <a:pos x="198" y="210"/>
                  </a:cxn>
                  <a:cxn ang="0">
                    <a:pos x="204" y="204"/>
                  </a:cxn>
                  <a:cxn ang="0">
                    <a:pos x="228" y="204"/>
                  </a:cxn>
                  <a:cxn ang="0">
                    <a:pos x="258" y="180"/>
                  </a:cxn>
                  <a:cxn ang="0">
                    <a:pos x="264" y="168"/>
                  </a:cxn>
                  <a:cxn ang="0">
                    <a:pos x="258" y="150"/>
                  </a:cxn>
                  <a:cxn ang="0">
                    <a:pos x="258" y="126"/>
                  </a:cxn>
                  <a:cxn ang="0">
                    <a:pos x="258" y="114"/>
                  </a:cxn>
                  <a:cxn ang="0">
                    <a:pos x="300" y="90"/>
                  </a:cxn>
                  <a:cxn ang="0">
                    <a:pos x="354" y="54"/>
                  </a:cxn>
                </a:cxnLst>
                <a:rect l="0" t="0" r="r" b="b"/>
                <a:pathLst>
                  <a:path w="354" h="252">
                    <a:moveTo>
                      <a:pt x="354" y="54"/>
                    </a:moveTo>
                    <a:lnTo>
                      <a:pt x="348" y="48"/>
                    </a:lnTo>
                    <a:lnTo>
                      <a:pt x="336" y="42"/>
                    </a:lnTo>
                    <a:lnTo>
                      <a:pt x="330" y="36"/>
                    </a:lnTo>
                    <a:lnTo>
                      <a:pt x="330" y="30"/>
                    </a:lnTo>
                    <a:lnTo>
                      <a:pt x="324" y="18"/>
                    </a:lnTo>
                    <a:lnTo>
                      <a:pt x="312" y="12"/>
                    </a:lnTo>
                    <a:lnTo>
                      <a:pt x="300" y="18"/>
                    </a:lnTo>
                    <a:lnTo>
                      <a:pt x="294" y="24"/>
                    </a:lnTo>
                    <a:lnTo>
                      <a:pt x="288" y="30"/>
                    </a:lnTo>
                    <a:lnTo>
                      <a:pt x="276" y="30"/>
                    </a:lnTo>
                    <a:lnTo>
                      <a:pt x="270" y="30"/>
                    </a:lnTo>
                    <a:lnTo>
                      <a:pt x="270" y="24"/>
                    </a:lnTo>
                    <a:lnTo>
                      <a:pt x="270" y="18"/>
                    </a:lnTo>
                    <a:lnTo>
                      <a:pt x="270" y="12"/>
                    </a:lnTo>
                    <a:lnTo>
                      <a:pt x="264" y="6"/>
                    </a:lnTo>
                    <a:lnTo>
                      <a:pt x="258" y="6"/>
                    </a:lnTo>
                    <a:lnTo>
                      <a:pt x="252" y="6"/>
                    </a:lnTo>
                    <a:lnTo>
                      <a:pt x="246" y="0"/>
                    </a:lnTo>
                    <a:lnTo>
                      <a:pt x="240" y="6"/>
                    </a:lnTo>
                    <a:lnTo>
                      <a:pt x="228" y="6"/>
                    </a:lnTo>
                    <a:lnTo>
                      <a:pt x="216" y="6"/>
                    </a:lnTo>
                    <a:lnTo>
                      <a:pt x="204" y="6"/>
                    </a:lnTo>
                    <a:lnTo>
                      <a:pt x="198" y="6"/>
                    </a:lnTo>
                    <a:lnTo>
                      <a:pt x="192" y="6"/>
                    </a:lnTo>
                    <a:lnTo>
                      <a:pt x="186" y="12"/>
                    </a:lnTo>
                    <a:lnTo>
                      <a:pt x="180" y="12"/>
                    </a:lnTo>
                    <a:lnTo>
                      <a:pt x="174" y="12"/>
                    </a:lnTo>
                    <a:lnTo>
                      <a:pt x="162" y="24"/>
                    </a:lnTo>
                    <a:lnTo>
                      <a:pt x="162" y="30"/>
                    </a:lnTo>
                    <a:lnTo>
                      <a:pt x="162" y="36"/>
                    </a:lnTo>
                    <a:lnTo>
                      <a:pt x="150" y="42"/>
                    </a:lnTo>
                    <a:lnTo>
                      <a:pt x="144" y="48"/>
                    </a:lnTo>
                    <a:lnTo>
                      <a:pt x="132" y="54"/>
                    </a:lnTo>
                    <a:lnTo>
                      <a:pt x="126" y="60"/>
                    </a:lnTo>
                    <a:lnTo>
                      <a:pt x="120" y="66"/>
                    </a:lnTo>
                    <a:lnTo>
                      <a:pt x="114" y="78"/>
                    </a:lnTo>
                    <a:lnTo>
                      <a:pt x="108" y="78"/>
                    </a:lnTo>
                    <a:lnTo>
                      <a:pt x="102" y="78"/>
                    </a:lnTo>
                    <a:lnTo>
                      <a:pt x="96" y="72"/>
                    </a:lnTo>
                    <a:lnTo>
                      <a:pt x="84" y="66"/>
                    </a:lnTo>
                    <a:lnTo>
                      <a:pt x="84" y="72"/>
                    </a:lnTo>
                    <a:lnTo>
                      <a:pt x="78" y="84"/>
                    </a:lnTo>
                    <a:lnTo>
                      <a:pt x="72" y="84"/>
                    </a:lnTo>
                    <a:lnTo>
                      <a:pt x="66" y="84"/>
                    </a:lnTo>
                    <a:lnTo>
                      <a:pt x="60" y="84"/>
                    </a:lnTo>
                    <a:lnTo>
                      <a:pt x="54" y="84"/>
                    </a:lnTo>
                    <a:lnTo>
                      <a:pt x="60" y="90"/>
                    </a:lnTo>
                    <a:lnTo>
                      <a:pt x="66" y="96"/>
                    </a:lnTo>
                    <a:lnTo>
                      <a:pt x="66" y="102"/>
                    </a:lnTo>
                    <a:lnTo>
                      <a:pt x="60" y="108"/>
                    </a:lnTo>
                    <a:lnTo>
                      <a:pt x="54" y="120"/>
                    </a:lnTo>
                    <a:lnTo>
                      <a:pt x="48" y="120"/>
                    </a:lnTo>
                    <a:lnTo>
                      <a:pt x="48" y="126"/>
                    </a:lnTo>
                    <a:lnTo>
                      <a:pt x="54" y="138"/>
                    </a:lnTo>
                    <a:lnTo>
                      <a:pt x="60" y="144"/>
                    </a:lnTo>
                    <a:lnTo>
                      <a:pt x="66" y="156"/>
                    </a:lnTo>
                    <a:lnTo>
                      <a:pt x="66" y="168"/>
                    </a:lnTo>
                    <a:lnTo>
                      <a:pt x="60" y="168"/>
                    </a:lnTo>
                    <a:lnTo>
                      <a:pt x="54" y="168"/>
                    </a:lnTo>
                    <a:lnTo>
                      <a:pt x="48" y="174"/>
                    </a:lnTo>
                    <a:lnTo>
                      <a:pt x="48" y="180"/>
                    </a:lnTo>
                    <a:lnTo>
                      <a:pt x="48" y="186"/>
                    </a:lnTo>
                    <a:lnTo>
                      <a:pt x="54" y="186"/>
                    </a:lnTo>
                    <a:lnTo>
                      <a:pt x="60" y="192"/>
                    </a:lnTo>
                    <a:lnTo>
                      <a:pt x="60" y="198"/>
                    </a:lnTo>
                    <a:lnTo>
                      <a:pt x="60" y="204"/>
                    </a:lnTo>
                    <a:lnTo>
                      <a:pt x="54" y="204"/>
                    </a:lnTo>
                    <a:lnTo>
                      <a:pt x="48" y="210"/>
                    </a:lnTo>
                    <a:lnTo>
                      <a:pt x="36" y="216"/>
                    </a:lnTo>
                    <a:lnTo>
                      <a:pt x="30" y="222"/>
                    </a:lnTo>
                    <a:lnTo>
                      <a:pt x="24" y="222"/>
                    </a:lnTo>
                    <a:lnTo>
                      <a:pt x="18" y="216"/>
                    </a:lnTo>
                    <a:lnTo>
                      <a:pt x="18" y="222"/>
                    </a:lnTo>
                    <a:lnTo>
                      <a:pt x="12" y="228"/>
                    </a:lnTo>
                    <a:lnTo>
                      <a:pt x="6" y="228"/>
                    </a:lnTo>
                    <a:lnTo>
                      <a:pt x="0" y="228"/>
                    </a:lnTo>
                    <a:lnTo>
                      <a:pt x="0" y="234"/>
                    </a:lnTo>
                    <a:lnTo>
                      <a:pt x="0" y="240"/>
                    </a:lnTo>
                    <a:lnTo>
                      <a:pt x="0" y="252"/>
                    </a:lnTo>
                    <a:lnTo>
                      <a:pt x="72" y="228"/>
                    </a:lnTo>
                    <a:lnTo>
                      <a:pt x="78" y="234"/>
                    </a:lnTo>
                    <a:lnTo>
                      <a:pt x="90" y="216"/>
                    </a:lnTo>
                    <a:lnTo>
                      <a:pt x="108" y="216"/>
                    </a:lnTo>
                    <a:lnTo>
                      <a:pt x="114" y="216"/>
                    </a:lnTo>
                    <a:lnTo>
                      <a:pt x="126" y="204"/>
                    </a:lnTo>
                    <a:lnTo>
                      <a:pt x="144" y="210"/>
                    </a:lnTo>
                    <a:lnTo>
                      <a:pt x="174" y="234"/>
                    </a:lnTo>
                    <a:lnTo>
                      <a:pt x="174" y="228"/>
                    </a:lnTo>
                    <a:lnTo>
                      <a:pt x="180" y="222"/>
                    </a:lnTo>
                    <a:lnTo>
                      <a:pt x="192" y="216"/>
                    </a:lnTo>
                    <a:lnTo>
                      <a:pt x="198" y="210"/>
                    </a:lnTo>
                    <a:lnTo>
                      <a:pt x="198" y="204"/>
                    </a:lnTo>
                    <a:lnTo>
                      <a:pt x="204" y="204"/>
                    </a:lnTo>
                    <a:lnTo>
                      <a:pt x="216" y="204"/>
                    </a:lnTo>
                    <a:lnTo>
                      <a:pt x="228" y="204"/>
                    </a:lnTo>
                    <a:lnTo>
                      <a:pt x="246" y="192"/>
                    </a:lnTo>
                    <a:lnTo>
                      <a:pt x="258" y="180"/>
                    </a:lnTo>
                    <a:lnTo>
                      <a:pt x="258" y="174"/>
                    </a:lnTo>
                    <a:lnTo>
                      <a:pt x="264" y="168"/>
                    </a:lnTo>
                    <a:lnTo>
                      <a:pt x="258" y="162"/>
                    </a:lnTo>
                    <a:lnTo>
                      <a:pt x="258" y="150"/>
                    </a:lnTo>
                    <a:lnTo>
                      <a:pt x="258" y="138"/>
                    </a:lnTo>
                    <a:lnTo>
                      <a:pt x="258" y="126"/>
                    </a:lnTo>
                    <a:lnTo>
                      <a:pt x="258" y="120"/>
                    </a:lnTo>
                    <a:lnTo>
                      <a:pt x="258" y="114"/>
                    </a:lnTo>
                    <a:lnTo>
                      <a:pt x="282" y="102"/>
                    </a:lnTo>
                    <a:lnTo>
                      <a:pt x="300" y="90"/>
                    </a:lnTo>
                    <a:lnTo>
                      <a:pt x="318" y="78"/>
                    </a:lnTo>
                    <a:lnTo>
                      <a:pt x="354" y="54"/>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34" name="Freeform 821">
                <a:extLst>
                  <a:ext uri="{FF2B5EF4-FFF2-40B4-BE49-F238E27FC236}">
                    <a16:creationId xmlns:a16="http://schemas.microsoft.com/office/drawing/2014/main" xmlns="" id="{99599C6A-A313-554B-84B7-E8EF2EC3209A}"/>
                  </a:ext>
                </a:extLst>
              </p:cNvPr>
              <p:cNvSpPr>
                <a:spLocks/>
              </p:cNvSpPr>
              <p:nvPr/>
            </p:nvSpPr>
            <p:spPr bwMode="auto">
              <a:xfrm>
                <a:off x="9767633" y="5894504"/>
                <a:ext cx="237454" cy="226660"/>
              </a:xfrm>
              <a:custGeom>
                <a:avLst/>
                <a:gdLst/>
                <a:ahLst/>
                <a:cxnLst>
                  <a:cxn ang="0">
                    <a:pos x="198" y="48"/>
                  </a:cxn>
                  <a:cxn ang="0">
                    <a:pos x="198" y="78"/>
                  </a:cxn>
                  <a:cxn ang="0">
                    <a:pos x="222" y="102"/>
                  </a:cxn>
                  <a:cxn ang="0">
                    <a:pos x="228" y="120"/>
                  </a:cxn>
                  <a:cxn ang="0">
                    <a:pos x="258" y="174"/>
                  </a:cxn>
                  <a:cxn ang="0">
                    <a:pos x="264" y="180"/>
                  </a:cxn>
                  <a:cxn ang="0">
                    <a:pos x="258" y="192"/>
                  </a:cxn>
                  <a:cxn ang="0">
                    <a:pos x="240" y="192"/>
                  </a:cxn>
                  <a:cxn ang="0">
                    <a:pos x="216" y="210"/>
                  </a:cxn>
                  <a:cxn ang="0">
                    <a:pos x="192" y="240"/>
                  </a:cxn>
                  <a:cxn ang="0">
                    <a:pos x="186" y="246"/>
                  </a:cxn>
                  <a:cxn ang="0">
                    <a:pos x="174" y="246"/>
                  </a:cxn>
                  <a:cxn ang="0">
                    <a:pos x="168" y="252"/>
                  </a:cxn>
                  <a:cxn ang="0">
                    <a:pos x="132" y="252"/>
                  </a:cxn>
                  <a:cxn ang="0">
                    <a:pos x="102" y="246"/>
                  </a:cxn>
                  <a:cxn ang="0">
                    <a:pos x="90" y="234"/>
                  </a:cxn>
                  <a:cxn ang="0">
                    <a:pos x="78" y="228"/>
                  </a:cxn>
                  <a:cxn ang="0">
                    <a:pos x="72" y="216"/>
                  </a:cxn>
                  <a:cxn ang="0">
                    <a:pos x="72" y="204"/>
                  </a:cxn>
                  <a:cxn ang="0">
                    <a:pos x="60" y="198"/>
                  </a:cxn>
                  <a:cxn ang="0">
                    <a:pos x="48" y="204"/>
                  </a:cxn>
                  <a:cxn ang="0">
                    <a:pos x="42" y="192"/>
                  </a:cxn>
                  <a:cxn ang="0">
                    <a:pos x="48" y="180"/>
                  </a:cxn>
                  <a:cxn ang="0">
                    <a:pos x="48" y="168"/>
                  </a:cxn>
                  <a:cxn ang="0">
                    <a:pos x="24" y="156"/>
                  </a:cxn>
                  <a:cxn ang="0">
                    <a:pos x="30" y="144"/>
                  </a:cxn>
                  <a:cxn ang="0">
                    <a:pos x="30" y="132"/>
                  </a:cxn>
                  <a:cxn ang="0">
                    <a:pos x="18" y="108"/>
                  </a:cxn>
                  <a:cxn ang="0">
                    <a:pos x="12" y="84"/>
                  </a:cxn>
                  <a:cxn ang="0">
                    <a:pos x="0" y="66"/>
                  </a:cxn>
                  <a:cxn ang="0">
                    <a:pos x="6" y="48"/>
                  </a:cxn>
                  <a:cxn ang="0">
                    <a:pos x="36" y="18"/>
                  </a:cxn>
                  <a:cxn ang="0">
                    <a:pos x="96" y="18"/>
                  </a:cxn>
                  <a:cxn ang="0">
                    <a:pos x="144" y="0"/>
                  </a:cxn>
                  <a:cxn ang="0">
                    <a:pos x="180" y="30"/>
                  </a:cxn>
                </a:cxnLst>
                <a:rect l="0" t="0" r="r" b="b"/>
                <a:pathLst>
                  <a:path w="264" h="252">
                    <a:moveTo>
                      <a:pt x="180" y="30"/>
                    </a:moveTo>
                    <a:lnTo>
                      <a:pt x="198" y="48"/>
                    </a:lnTo>
                    <a:lnTo>
                      <a:pt x="198" y="60"/>
                    </a:lnTo>
                    <a:lnTo>
                      <a:pt x="198" y="78"/>
                    </a:lnTo>
                    <a:lnTo>
                      <a:pt x="210" y="96"/>
                    </a:lnTo>
                    <a:lnTo>
                      <a:pt x="222" y="102"/>
                    </a:lnTo>
                    <a:lnTo>
                      <a:pt x="222" y="108"/>
                    </a:lnTo>
                    <a:lnTo>
                      <a:pt x="228" y="120"/>
                    </a:lnTo>
                    <a:lnTo>
                      <a:pt x="246" y="156"/>
                    </a:lnTo>
                    <a:lnTo>
                      <a:pt x="258" y="174"/>
                    </a:lnTo>
                    <a:lnTo>
                      <a:pt x="264" y="174"/>
                    </a:lnTo>
                    <a:lnTo>
                      <a:pt x="264" y="180"/>
                    </a:lnTo>
                    <a:lnTo>
                      <a:pt x="264" y="186"/>
                    </a:lnTo>
                    <a:lnTo>
                      <a:pt x="258" y="192"/>
                    </a:lnTo>
                    <a:lnTo>
                      <a:pt x="252" y="192"/>
                    </a:lnTo>
                    <a:lnTo>
                      <a:pt x="240" y="192"/>
                    </a:lnTo>
                    <a:lnTo>
                      <a:pt x="228" y="198"/>
                    </a:lnTo>
                    <a:lnTo>
                      <a:pt x="216" y="210"/>
                    </a:lnTo>
                    <a:lnTo>
                      <a:pt x="204" y="216"/>
                    </a:lnTo>
                    <a:lnTo>
                      <a:pt x="192" y="240"/>
                    </a:lnTo>
                    <a:lnTo>
                      <a:pt x="192" y="246"/>
                    </a:lnTo>
                    <a:lnTo>
                      <a:pt x="186" y="246"/>
                    </a:lnTo>
                    <a:lnTo>
                      <a:pt x="180" y="246"/>
                    </a:lnTo>
                    <a:lnTo>
                      <a:pt x="174" y="246"/>
                    </a:lnTo>
                    <a:lnTo>
                      <a:pt x="168" y="246"/>
                    </a:lnTo>
                    <a:lnTo>
                      <a:pt x="168" y="252"/>
                    </a:lnTo>
                    <a:lnTo>
                      <a:pt x="156" y="252"/>
                    </a:lnTo>
                    <a:lnTo>
                      <a:pt x="132" y="252"/>
                    </a:lnTo>
                    <a:lnTo>
                      <a:pt x="114" y="252"/>
                    </a:lnTo>
                    <a:lnTo>
                      <a:pt x="102" y="246"/>
                    </a:lnTo>
                    <a:lnTo>
                      <a:pt x="96" y="240"/>
                    </a:lnTo>
                    <a:lnTo>
                      <a:pt x="90" y="234"/>
                    </a:lnTo>
                    <a:lnTo>
                      <a:pt x="84" y="228"/>
                    </a:lnTo>
                    <a:lnTo>
                      <a:pt x="78" y="228"/>
                    </a:lnTo>
                    <a:lnTo>
                      <a:pt x="72" y="222"/>
                    </a:lnTo>
                    <a:lnTo>
                      <a:pt x="72" y="216"/>
                    </a:lnTo>
                    <a:lnTo>
                      <a:pt x="72" y="210"/>
                    </a:lnTo>
                    <a:lnTo>
                      <a:pt x="72" y="204"/>
                    </a:lnTo>
                    <a:lnTo>
                      <a:pt x="66" y="198"/>
                    </a:lnTo>
                    <a:lnTo>
                      <a:pt x="60" y="198"/>
                    </a:lnTo>
                    <a:lnTo>
                      <a:pt x="54" y="198"/>
                    </a:lnTo>
                    <a:lnTo>
                      <a:pt x="48" y="204"/>
                    </a:lnTo>
                    <a:lnTo>
                      <a:pt x="42" y="198"/>
                    </a:lnTo>
                    <a:lnTo>
                      <a:pt x="42" y="192"/>
                    </a:lnTo>
                    <a:lnTo>
                      <a:pt x="48" y="186"/>
                    </a:lnTo>
                    <a:lnTo>
                      <a:pt x="48" y="180"/>
                    </a:lnTo>
                    <a:lnTo>
                      <a:pt x="48" y="174"/>
                    </a:lnTo>
                    <a:lnTo>
                      <a:pt x="48" y="168"/>
                    </a:lnTo>
                    <a:lnTo>
                      <a:pt x="36" y="162"/>
                    </a:lnTo>
                    <a:lnTo>
                      <a:pt x="24" y="156"/>
                    </a:lnTo>
                    <a:lnTo>
                      <a:pt x="24" y="150"/>
                    </a:lnTo>
                    <a:lnTo>
                      <a:pt x="30" y="144"/>
                    </a:lnTo>
                    <a:lnTo>
                      <a:pt x="30" y="138"/>
                    </a:lnTo>
                    <a:lnTo>
                      <a:pt x="30" y="132"/>
                    </a:lnTo>
                    <a:lnTo>
                      <a:pt x="24" y="120"/>
                    </a:lnTo>
                    <a:lnTo>
                      <a:pt x="18" y="108"/>
                    </a:lnTo>
                    <a:lnTo>
                      <a:pt x="12" y="102"/>
                    </a:lnTo>
                    <a:lnTo>
                      <a:pt x="12" y="84"/>
                    </a:lnTo>
                    <a:lnTo>
                      <a:pt x="6" y="72"/>
                    </a:lnTo>
                    <a:lnTo>
                      <a:pt x="0" y="66"/>
                    </a:lnTo>
                    <a:lnTo>
                      <a:pt x="0" y="54"/>
                    </a:lnTo>
                    <a:lnTo>
                      <a:pt x="6" y="48"/>
                    </a:lnTo>
                    <a:lnTo>
                      <a:pt x="18" y="24"/>
                    </a:lnTo>
                    <a:lnTo>
                      <a:pt x="36" y="18"/>
                    </a:lnTo>
                    <a:lnTo>
                      <a:pt x="72" y="12"/>
                    </a:lnTo>
                    <a:lnTo>
                      <a:pt x="96" y="18"/>
                    </a:lnTo>
                    <a:lnTo>
                      <a:pt x="126" y="6"/>
                    </a:lnTo>
                    <a:lnTo>
                      <a:pt x="144" y="0"/>
                    </a:lnTo>
                    <a:lnTo>
                      <a:pt x="162" y="6"/>
                    </a:lnTo>
                    <a:lnTo>
                      <a:pt x="180" y="3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35" name="Freeform 823">
                <a:extLst>
                  <a:ext uri="{FF2B5EF4-FFF2-40B4-BE49-F238E27FC236}">
                    <a16:creationId xmlns:a16="http://schemas.microsoft.com/office/drawing/2014/main" xmlns="" id="{1397C50C-1685-6144-B443-55F8B5D4A4C7}"/>
                  </a:ext>
                </a:extLst>
              </p:cNvPr>
              <p:cNvSpPr>
                <a:spLocks/>
              </p:cNvSpPr>
              <p:nvPr/>
            </p:nvSpPr>
            <p:spPr bwMode="auto">
              <a:xfrm>
                <a:off x="9697476" y="6072595"/>
                <a:ext cx="269834" cy="269833"/>
              </a:xfrm>
              <a:custGeom>
                <a:avLst/>
                <a:gdLst/>
                <a:ahLst/>
                <a:cxnLst>
                  <a:cxn ang="0">
                    <a:pos x="42" y="120"/>
                  </a:cxn>
                  <a:cxn ang="0">
                    <a:pos x="42" y="102"/>
                  </a:cxn>
                  <a:cxn ang="0">
                    <a:pos x="54" y="84"/>
                  </a:cxn>
                  <a:cxn ang="0">
                    <a:pos x="78" y="66"/>
                  </a:cxn>
                  <a:cxn ang="0">
                    <a:pos x="84" y="36"/>
                  </a:cxn>
                  <a:cxn ang="0">
                    <a:pos x="102" y="18"/>
                  </a:cxn>
                  <a:cxn ang="0">
                    <a:pos x="120" y="24"/>
                  </a:cxn>
                  <a:cxn ang="0">
                    <a:pos x="132" y="0"/>
                  </a:cxn>
                  <a:cxn ang="0">
                    <a:pos x="150" y="6"/>
                  </a:cxn>
                  <a:cxn ang="0">
                    <a:pos x="150" y="24"/>
                  </a:cxn>
                  <a:cxn ang="0">
                    <a:pos x="168" y="36"/>
                  </a:cxn>
                  <a:cxn ang="0">
                    <a:pos x="192" y="54"/>
                  </a:cxn>
                  <a:cxn ang="0">
                    <a:pos x="246" y="54"/>
                  </a:cxn>
                  <a:cxn ang="0">
                    <a:pos x="246" y="102"/>
                  </a:cxn>
                  <a:cxn ang="0">
                    <a:pos x="228" y="114"/>
                  </a:cxn>
                  <a:cxn ang="0">
                    <a:pos x="240" y="138"/>
                  </a:cxn>
                  <a:cxn ang="0">
                    <a:pos x="270" y="162"/>
                  </a:cxn>
                  <a:cxn ang="0">
                    <a:pos x="294" y="162"/>
                  </a:cxn>
                  <a:cxn ang="0">
                    <a:pos x="300" y="180"/>
                  </a:cxn>
                  <a:cxn ang="0">
                    <a:pos x="282" y="192"/>
                  </a:cxn>
                  <a:cxn ang="0">
                    <a:pos x="294" y="198"/>
                  </a:cxn>
                  <a:cxn ang="0">
                    <a:pos x="270" y="216"/>
                  </a:cxn>
                  <a:cxn ang="0">
                    <a:pos x="258" y="234"/>
                  </a:cxn>
                  <a:cxn ang="0">
                    <a:pos x="258" y="252"/>
                  </a:cxn>
                  <a:cxn ang="0">
                    <a:pos x="240" y="264"/>
                  </a:cxn>
                  <a:cxn ang="0">
                    <a:pos x="210" y="258"/>
                  </a:cxn>
                  <a:cxn ang="0">
                    <a:pos x="186" y="264"/>
                  </a:cxn>
                  <a:cxn ang="0">
                    <a:pos x="156" y="288"/>
                  </a:cxn>
                  <a:cxn ang="0">
                    <a:pos x="138" y="276"/>
                  </a:cxn>
                  <a:cxn ang="0">
                    <a:pos x="120" y="288"/>
                  </a:cxn>
                  <a:cxn ang="0">
                    <a:pos x="90" y="288"/>
                  </a:cxn>
                  <a:cxn ang="0">
                    <a:pos x="72" y="294"/>
                  </a:cxn>
                  <a:cxn ang="0">
                    <a:pos x="54" y="282"/>
                  </a:cxn>
                  <a:cxn ang="0">
                    <a:pos x="36" y="294"/>
                  </a:cxn>
                  <a:cxn ang="0">
                    <a:pos x="0" y="288"/>
                  </a:cxn>
                  <a:cxn ang="0">
                    <a:pos x="12" y="264"/>
                  </a:cxn>
                  <a:cxn ang="0">
                    <a:pos x="24" y="252"/>
                  </a:cxn>
                  <a:cxn ang="0">
                    <a:pos x="36" y="228"/>
                  </a:cxn>
                  <a:cxn ang="0">
                    <a:pos x="24" y="210"/>
                  </a:cxn>
                  <a:cxn ang="0">
                    <a:pos x="30" y="192"/>
                  </a:cxn>
                  <a:cxn ang="0">
                    <a:pos x="42" y="174"/>
                  </a:cxn>
                  <a:cxn ang="0">
                    <a:pos x="36" y="156"/>
                  </a:cxn>
                  <a:cxn ang="0">
                    <a:pos x="30" y="132"/>
                  </a:cxn>
                </a:cxnLst>
                <a:rect l="0" t="0" r="r" b="b"/>
                <a:pathLst>
                  <a:path w="300" h="300">
                    <a:moveTo>
                      <a:pt x="24" y="126"/>
                    </a:moveTo>
                    <a:lnTo>
                      <a:pt x="36" y="126"/>
                    </a:lnTo>
                    <a:lnTo>
                      <a:pt x="42" y="120"/>
                    </a:lnTo>
                    <a:lnTo>
                      <a:pt x="48" y="114"/>
                    </a:lnTo>
                    <a:lnTo>
                      <a:pt x="42" y="108"/>
                    </a:lnTo>
                    <a:lnTo>
                      <a:pt x="42" y="102"/>
                    </a:lnTo>
                    <a:lnTo>
                      <a:pt x="42" y="96"/>
                    </a:lnTo>
                    <a:lnTo>
                      <a:pt x="48" y="90"/>
                    </a:lnTo>
                    <a:lnTo>
                      <a:pt x="54" y="84"/>
                    </a:lnTo>
                    <a:lnTo>
                      <a:pt x="60" y="78"/>
                    </a:lnTo>
                    <a:lnTo>
                      <a:pt x="66" y="78"/>
                    </a:lnTo>
                    <a:lnTo>
                      <a:pt x="78" y="66"/>
                    </a:lnTo>
                    <a:lnTo>
                      <a:pt x="84" y="60"/>
                    </a:lnTo>
                    <a:lnTo>
                      <a:pt x="84" y="54"/>
                    </a:lnTo>
                    <a:lnTo>
                      <a:pt x="84" y="36"/>
                    </a:lnTo>
                    <a:lnTo>
                      <a:pt x="90" y="30"/>
                    </a:lnTo>
                    <a:lnTo>
                      <a:pt x="96" y="18"/>
                    </a:lnTo>
                    <a:lnTo>
                      <a:pt x="102" y="18"/>
                    </a:lnTo>
                    <a:lnTo>
                      <a:pt x="108" y="24"/>
                    </a:lnTo>
                    <a:lnTo>
                      <a:pt x="114" y="24"/>
                    </a:lnTo>
                    <a:lnTo>
                      <a:pt x="120" y="24"/>
                    </a:lnTo>
                    <a:lnTo>
                      <a:pt x="126" y="12"/>
                    </a:lnTo>
                    <a:lnTo>
                      <a:pt x="126" y="6"/>
                    </a:lnTo>
                    <a:lnTo>
                      <a:pt x="132" y="0"/>
                    </a:lnTo>
                    <a:lnTo>
                      <a:pt x="138" y="0"/>
                    </a:lnTo>
                    <a:lnTo>
                      <a:pt x="144" y="0"/>
                    </a:lnTo>
                    <a:lnTo>
                      <a:pt x="150" y="6"/>
                    </a:lnTo>
                    <a:lnTo>
                      <a:pt x="150" y="12"/>
                    </a:lnTo>
                    <a:lnTo>
                      <a:pt x="150" y="18"/>
                    </a:lnTo>
                    <a:lnTo>
                      <a:pt x="150" y="24"/>
                    </a:lnTo>
                    <a:lnTo>
                      <a:pt x="156" y="30"/>
                    </a:lnTo>
                    <a:lnTo>
                      <a:pt x="162" y="30"/>
                    </a:lnTo>
                    <a:lnTo>
                      <a:pt x="168" y="36"/>
                    </a:lnTo>
                    <a:lnTo>
                      <a:pt x="174" y="42"/>
                    </a:lnTo>
                    <a:lnTo>
                      <a:pt x="180" y="48"/>
                    </a:lnTo>
                    <a:lnTo>
                      <a:pt x="192" y="54"/>
                    </a:lnTo>
                    <a:lnTo>
                      <a:pt x="210" y="54"/>
                    </a:lnTo>
                    <a:lnTo>
                      <a:pt x="234" y="54"/>
                    </a:lnTo>
                    <a:lnTo>
                      <a:pt x="246" y="54"/>
                    </a:lnTo>
                    <a:lnTo>
                      <a:pt x="246" y="72"/>
                    </a:lnTo>
                    <a:lnTo>
                      <a:pt x="246" y="90"/>
                    </a:lnTo>
                    <a:lnTo>
                      <a:pt x="246" y="102"/>
                    </a:lnTo>
                    <a:lnTo>
                      <a:pt x="240" y="108"/>
                    </a:lnTo>
                    <a:lnTo>
                      <a:pt x="234" y="114"/>
                    </a:lnTo>
                    <a:lnTo>
                      <a:pt x="228" y="114"/>
                    </a:lnTo>
                    <a:lnTo>
                      <a:pt x="228" y="120"/>
                    </a:lnTo>
                    <a:lnTo>
                      <a:pt x="234" y="132"/>
                    </a:lnTo>
                    <a:lnTo>
                      <a:pt x="240" y="138"/>
                    </a:lnTo>
                    <a:lnTo>
                      <a:pt x="252" y="156"/>
                    </a:lnTo>
                    <a:lnTo>
                      <a:pt x="258" y="162"/>
                    </a:lnTo>
                    <a:lnTo>
                      <a:pt x="270" y="162"/>
                    </a:lnTo>
                    <a:lnTo>
                      <a:pt x="276" y="162"/>
                    </a:lnTo>
                    <a:lnTo>
                      <a:pt x="282" y="156"/>
                    </a:lnTo>
                    <a:lnTo>
                      <a:pt x="294" y="162"/>
                    </a:lnTo>
                    <a:lnTo>
                      <a:pt x="294" y="168"/>
                    </a:lnTo>
                    <a:lnTo>
                      <a:pt x="300" y="174"/>
                    </a:lnTo>
                    <a:lnTo>
                      <a:pt x="300" y="180"/>
                    </a:lnTo>
                    <a:lnTo>
                      <a:pt x="294" y="186"/>
                    </a:lnTo>
                    <a:lnTo>
                      <a:pt x="288" y="186"/>
                    </a:lnTo>
                    <a:lnTo>
                      <a:pt x="282" y="192"/>
                    </a:lnTo>
                    <a:lnTo>
                      <a:pt x="282" y="198"/>
                    </a:lnTo>
                    <a:lnTo>
                      <a:pt x="288" y="198"/>
                    </a:lnTo>
                    <a:lnTo>
                      <a:pt x="294" y="198"/>
                    </a:lnTo>
                    <a:lnTo>
                      <a:pt x="294" y="204"/>
                    </a:lnTo>
                    <a:lnTo>
                      <a:pt x="282" y="216"/>
                    </a:lnTo>
                    <a:lnTo>
                      <a:pt x="270" y="216"/>
                    </a:lnTo>
                    <a:lnTo>
                      <a:pt x="264" y="222"/>
                    </a:lnTo>
                    <a:lnTo>
                      <a:pt x="258" y="228"/>
                    </a:lnTo>
                    <a:lnTo>
                      <a:pt x="258" y="234"/>
                    </a:lnTo>
                    <a:lnTo>
                      <a:pt x="258" y="240"/>
                    </a:lnTo>
                    <a:lnTo>
                      <a:pt x="258" y="246"/>
                    </a:lnTo>
                    <a:lnTo>
                      <a:pt x="258" y="252"/>
                    </a:lnTo>
                    <a:lnTo>
                      <a:pt x="258" y="258"/>
                    </a:lnTo>
                    <a:lnTo>
                      <a:pt x="252" y="264"/>
                    </a:lnTo>
                    <a:lnTo>
                      <a:pt x="240" y="264"/>
                    </a:lnTo>
                    <a:lnTo>
                      <a:pt x="234" y="264"/>
                    </a:lnTo>
                    <a:lnTo>
                      <a:pt x="228" y="264"/>
                    </a:lnTo>
                    <a:lnTo>
                      <a:pt x="210" y="258"/>
                    </a:lnTo>
                    <a:lnTo>
                      <a:pt x="204" y="258"/>
                    </a:lnTo>
                    <a:lnTo>
                      <a:pt x="198" y="258"/>
                    </a:lnTo>
                    <a:lnTo>
                      <a:pt x="186" y="264"/>
                    </a:lnTo>
                    <a:lnTo>
                      <a:pt x="174" y="270"/>
                    </a:lnTo>
                    <a:lnTo>
                      <a:pt x="162" y="288"/>
                    </a:lnTo>
                    <a:lnTo>
                      <a:pt x="156" y="288"/>
                    </a:lnTo>
                    <a:lnTo>
                      <a:pt x="150" y="282"/>
                    </a:lnTo>
                    <a:lnTo>
                      <a:pt x="144" y="276"/>
                    </a:lnTo>
                    <a:lnTo>
                      <a:pt x="138" y="276"/>
                    </a:lnTo>
                    <a:lnTo>
                      <a:pt x="132" y="276"/>
                    </a:lnTo>
                    <a:lnTo>
                      <a:pt x="126" y="276"/>
                    </a:lnTo>
                    <a:lnTo>
                      <a:pt x="120" y="288"/>
                    </a:lnTo>
                    <a:lnTo>
                      <a:pt x="114" y="288"/>
                    </a:lnTo>
                    <a:lnTo>
                      <a:pt x="108" y="288"/>
                    </a:lnTo>
                    <a:lnTo>
                      <a:pt x="90" y="288"/>
                    </a:lnTo>
                    <a:lnTo>
                      <a:pt x="78" y="294"/>
                    </a:lnTo>
                    <a:lnTo>
                      <a:pt x="72" y="300"/>
                    </a:lnTo>
                    <a:lnTo>
                      <a:pt x="72" y="294"/>
                    </a:lnTo>
                    <a:lnTo>
                      <a:pt x="66" y="288"/>
                    </a:lnTo>
                    <a:lnTo>
                      <a:pt x="60" y="282"/>
                    </a:lnTo>
                    <a:lnTo>
                      <a:pt x="54" y="282"/>
                    </a:lnTo>
                    <a:lnTo>
                      <a:pt x="48" y="282"/>
                    </a:lnTo>
                    <a:lnTo>
                      <a:pt x="42" y="288"/>
                    </a:lnTo>
                    <a:lnTo>
                      <a:pt x="36" y="294"/>
                    </a:lnTo>
                    <a:lnTo>
                      <a:pt x="24" y="300"/>
                    </a:lnTo>
                    <a:lnTo>
                      <a:pt x="18" y="294"/>
                    </a:lnTo>
                    <a:lnTo>
                      <a:pt x="0" y="288"/>
                    </a:lnTo>
                    <a:lnTo>
                      <a:pt x="0" y="282"/>
                    </a:lnTo>
                    <a:lnTo>
                      <a:pt x="6" y="270"/>
                    </a:lnTo>
                    <a:lnTo>
                      <a:pt x="12" y="264"/>
                    </a:lnTo>
                    <a:lnTo>
                      <a:pt x="18" y="258"/>
                    </a:lnTo>
                    <a:lnTo>
                      <a:pt x="24" y="258"/>
                    </a:lnTo>
                    <a:lnTo>
                      <a:pt x="24" y="252"/>
                    </a:lnTo>
                    <a:lnTo>
                      <a:pt x="30" y="240"/>
                    </a:lnTo>
                    <a:lnTo>
                      <a:pt x="36" y="234"/>
                    </a:lnTo>
                    <a:lnTo>
                      <a:pt x="36" y="228"/>
                    </a:lnTo>
                    <a:lnTo>
                      <a:pt x="30" y="222"/>
                    </a:lnTo>
                    <a:lnTo>
                      <a:pt x="30" y="216"/>
                    </a:lnTo>
                    <a:lnTo>
                      <a:pt x="24" y="210"/>
                    </a:lnTo>
                    <a:lnTo>
                      <a:pt x="24" y="204"/>
                    </a:lnTo>
                    <a:lnTo>
                      <a:pt x="30" y="198"/>
                    </a:lnTo>
                    <a:lnTo>
                      <a:pt x="30" y="192"/>
                    </a:lnTo>
                    <a:lnTo>
                      <a:pt x="42" y="186"/>
                    </a:lnTo>
                    <a:lnTo>
                      <a:pt x="42" y="180"/>
                    </a:lnTo>
                    <a:lnTo>
                      <a:pt x="42" y="174"/>
                    </a:lnTo>
                    <a:lnTo>
                      <a:pt x="42" y="168"/>
                    </a:lnTo>
                    <a:lnTo>
                      <a:pt x="36" y="162"/>
                    </a:lnTo>
                    <a:lnTo>
                      <a:pt x="36" y="156"/>
                    </a:lnTo>
                    <a:lnTo>
                      <a:pt x="36" y="150"/>
                    </a:lnTo>
                    <a:lnTo>
                      <a:pt x="30" y="144"/>
                    </a:lnTo>
                    <a:lnTo>
                      <a:pt x="30" y="132"/>
                    </a:lnTo>
                    <a:lnTo>
                      <a:pt x="30" y="126"/>
                    </a:lnTo>
                    <a:lnTo>
                      <a:pt x="24" y="126"/>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36" name="Freeform 838">
                <a:extLst>
                  <a:ext uri="{FF2B5EF4-FFF2-40B4-BE49-F238E27FC236}">
                    <a16:creationId xmlns:a16="http://schemas.microsoft.com/office/drawing/2014/main" xmlns="" id="{7188941B-A7F0-BD4D-B365-FEACF7A70D1B}"/>
                  </a:ext>
                </a:extLst>
              </p:cNvPr>
              <p:cNvSpPr>
                <a:spLocks/>
              </p:cNvSpPr>
              <p:nvPr/>
            </p:nvSpPr>
            <p:spPr bwMode="auto">
              <a:xfrm>
                <a:off x="8699092" y="6007834"/>
                <a:ext cx="275230" cy="210470"/>
              </a:xfrm>
              <a:custGeom>
                <a:avLst/>
                <a:gdLst/>
                <a:ahLst/>
                <a:cxnLst>
                  <a:cxn ang="0">
                    <a:pos x="66" y="0"/>
                  </a:cxn>
                  <a:cxn ang="0">
                    <a:pos x="96" y="6"/>
                  </a:cxn>
                  <a:cxn ang="0">
                    <a:pos x="162" y="12"/>
                  </a:cxn>
                  <a:cxn ang="0">
                    <a:pos x="306" y="24"/>
                  </a:cxn>
                  <a:cxn ang="0">
                    <a:pos x="306" y="48"/>
                  </a:cxn>
                  <a:cxn ang="0">
                    <a:pos x="288" y="66"/>
                  </a:cxn>
                  <a:cxn ang="0">
                    <a:pos x="282" y="114"/>
                  </a:cxn>
                  <a:cxn ang="0">
                    <a:pos x="294" y="126"/>
                  </a:cxn>
                  <a:cxn ang="0">
                    <a:pos x="300" y="138"/>
                  </a:cxn>
                  <a:cxn ang="0">
                    <a:pos x="294" y="144"/>
                  </a:cxn>
                  <a:cxn ang="0">
                    <a:pos x="288" y="204"/>
                  </a:cxn>
                  <a:cxn ang="0">
                    <a:pos x="252" y="216"/>
                  </a:cxn>
                  <a:cxn ang="0">
                    <a:pos x="174" y="234"/>
                  </a:cxn>
                  <a:cxn ang="0">
                    <a:pos x="156" y="234"/>
                  </a:cxn>
                  <a:cxn ang="0">
                    <a:pos x="96" y="228"/>
                  </a:cxn>
                  <a:cxn ang="0">
                    <a:pos x="66" y="222"/>
                  </a:cxn>
                  <a:cxn ang="0">
                    <a:pos x="66" y="180"/>
                  </a:cxn>
                  <a:cxn ang="0">
                    <a:pos x="0" y="90"/>
                  </a:cxn>
                  <a:cxn ang="0">
                    <a:pos x="6" y="90"/>
                  </a:cxn>
                  <a:cxn ang="0">
                    <a:pos x="12" y="84"/>
                  </a:cxn>
                  <a:cxn ang="0">
                    <a:pos x="18" y="78"/>
                  </a:cxn>
                  <a:cxn ang="0">
                    <a:pos x="36" y="78"/>
                  </a:cxn>
                  <a:cxn ang="0">
                    <a:pos x="42" y="78"/>
                  </a:cxn>
                  <a:cxn ang="0">
                    <a:pos x="48" y="84"/>
                  </a:cxn>
                  <a:cxn ang="0">
                    <a:pos x="48" y="90"/>
                  </a:cxn>
                  <a:cxn ang="0">
                    <a:pos x="60" y="96"/>
                  </a:cxn>
                  <a:cxn ang="0">
                    <a:pos x="72" y="96"/>
                  </a:cxn>
                  <a:cxn ang="0">
                    <a:pos x="84" y="90"/>
                  </a:cxn>
                  <a:cxn ang="0">
                    <a:pos x="84" y="84"/>
                  </a:cxn>
                  <a:cxn ang="0">
                    <a:pos x="78" y="78"/>
                  </a:cxn>
                  <a:cxn ang="0">
                    <a:pos x="78" y="72"/>
                  </a:cxn>
                  <a:cxn ang="0">
                    <a:pos x="78" y="66"/>
                  </a:cxn>
                  <a:cxn ang="0">
                    <a:pos x="84" y="66"/>
                  </a:cxn>
                  <a:cxn ang="0">
                    <a:pos x="90" y="66"/>
                  </a:cxn>
                  <a:cxn ang="0">
                    <a:pos x="90" y="60"/>
                  </a:cxn>
                  <a:cxn ang="0">
                    <a:pos x="84" y="54"/>
                  </a:cxn>
                  <a:cxn ang="0">
                    <a:pos x="84" y="36"/>
                  </a:cxn>
                  <a:cxn ang="0">
                    <a:pos x="84" y="30"/>
                  </a:cxn>
                  <a:cxn ang="0">
                    <a:pos x="84" y="24"/>
                  </a:cxn>
                  <a:cxn ang="0">
                    <a:pos x="78" y="24"/>
                  </a:cxn>
                  <a:cxn ang="0">
                    <a:pos x="78" y="18"/>
                  </a:cxn>
                  <a:cxn ang="0">
                    <a:pos x="72" y="6"/>
                  </a:cxn>
                  <a:cxn ang="0">
                    <a:pos x="66" y="0"/>
                  </a:cxn>
                </a:cxnLst>
                <a:rect l="0" t="0" r="r" b="b"/>
                <a:pathLst>
                  <a:path w="306" h="234">
                    <a:moveTo>
                      <a:pt x="66" y="0"/>
                    </a:moveTo>
                    <a:lnTo>
                      <a:pt x="96" y="6"/>
                    </a:lnTo>
                    <a:lnTo>
                      <a:pt x="162" y="12"/>
                    </a:lnTo>
                    <a:lnTo>
                      <a:pt x="306" y="24"/>
                    </a:lnTo>
                    <a:lnTo>
                      <a:pt x="306" y="48"/>
                    </a:lnTo>
                    <a:lnTo>
                      <a:pt x="288" y="66"/>
                    </a:lnTo>
                    <a:lnTo>
                      <a:pt x="282" y="114"/>
                    </a:lnTo>
                    <a:lnTo>
                      <a:pt x="294" y="126"/>
                    </a:lnTo>
                    <a:lnTo>
                      <a:pt x="300" y="138"/>
                    </a:lnTo>
                    <a:lnTo>
                      <a:pt x="294" y="144"/>
                    </a:lnTo>
                    <a:lnTo>
                      <a:pt x="288" y="204"/>
                    </a:lnTo>
                    <a:lnTo>
                      <a:pt x="252" y="216"/>
                    </a:lnTo>
                    <a:lnTo>
                      <a:pt x="174" y="234"/>
                    </a:lnTo>
                    <a:lnTo>
                      <a:pt x="156" y="234"/>
                    </a:lnTo>
                    <a:lnTo>
                      <a:pt x="96" y="228"/>
                    </a:lnTo>
                    <a:lnTo>
                      <a:pt x="66" y="222"/>
                    </a:lnTo>
                    <a:lnTo>
                      <a:pt x="66" y="180"/>
                    </a:lnTo>
                    <a:lnTo>
                      <a:pt x="0" y="90"/>
                    </a:lnTo>
                    <a:lnTo>
                      <a:pt x="6" y="90"/>
                    </a:lnTo>
                    <a:lnTo>
                      <a:pt x="12" y="84"/>
                    </a:lnTo>
                    <a:lnTo>
                      <a:pt x="18" y="78"/>
                    </a:lnTo>
                    <a:lnTo>
                      <a:pt x="36" y="78"/>
                    </a:lnTo>
                    <a:lnTo>
                      <a:pt x="42" y="78"/>
                    </a:lnTo>
                    <a:lnTo>
                      <a:pt x="48" y="84"/>
                    </a:lnTo>
                    <a:lnTo>
                      <a:pt x="48" y="90"/>
                    </a:lnTo>
                    <a:lnTo>
                      <a:pt x="60" y="96"/>
                    </a:lnTo>
                    <a:lnTo>
                      <a:pt x="72" y="96"/>
                    </a:lnTo>
                    <a:lnTo>
                      <a:pt x="84" y="90"/>
                    </a:lnTo>
                    <a:lnTo>
                      <a:pt x="84" y="84"/>
                    </a:lnTo>
                    <a:lnTo>
                      <a:pt x="78" y="78"/>
                    </a:lnTo>
                    <a:lnTo>
                      <a:pt x="78" y="72"/>
                    </a:lnTo>
                    <a:lnTo>
                      <a:pt x="78" y="66"/>
                    </a:lnTo>
                    <a:lnTo>
                      <a:pt x="84" y="66"/>
                    </a:lnTo>
                    <a:lnTo>
                      <a:pt x="90" y="66"/>
                    </a:lnTo>
                    <a:lnTo>
                      <a:pt x="90" y="60"/>
                    </a:lnTo>
                    <a:lnTo>
                      <a:pt x="84" y="54"/>
                    </a:lnTo>
                    <a:lnTo>
                      <a:pt x="84" y="36"/>
                    </a:lnTo>
                    <a:lnTo>
                      <a:pt x="84" y="30"/>
                    </a:lnTo>
                    <a:lnTo>
                      <a:pt x="84" y="24"/>
                    </a:lnTo>
                    <a:lnTo>
                      <a:pt x="78" y="24"/>
                    </a:lnTo>
                    <a:lnTo>
                      <a:pt x="78" y="18"/>
                    </a:lnTo>
                    <a:lnTo>
                      <a:pt x="72" y="6"/>
                    </a:lnTo>
                    <a:lnTo>
                      <a:pt x="66" y="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37" name="Freeform 841">
                <a:extLst>
                  <a:ext uri="{FF2B5EF4-FFF2-40B4-BE49-F238E27FC236}">
                    <a16:creationId xmlns:a16="http://schemas.microsoft.com/office/drawing/2014/main" xmlns="" id="{5596A472-5E89-B64F-8F89-900A236FE646}"/>
                  </a:ext>
                </a:extLst>
              </p:cNvPr>
              <p:cNvSpPr>
                <a:spLocks/>
              </p:cNvSpPr>
              <p:nvPr/>
            </p:nvSpPr>
            <p:spPr bwMode="auto">
              <a:xfrm>
                <a:off x="8909562" y="6191321"/>
                <a:ext cx="188884" cy="253644"/>
              </a:xfrm>
              <a:custGeom>
                <a:avLst/>
                <a:gdLst/>
                <a:ahLst/>
                <a:cxnLst>
                  <a:cxn ang="0">
                    <a:pos x="114" y="282"/>
                  </a:cxn>
                  <a:cxn ang="0">
                    <a:pos x="114" y="270"/>
                  </a:cxn>
                  <a:cxn ang="0">
                    <a:pos x="108" y="270"/>
                  </a:cxn>
                  <a:cxn ang="0">
                    <a:pos x="30" y="264"/>
                  </a:cxn>
                  <a:cxn ang="0">
                    <a:pos x="18" y="144"/>
                  </a:cxn>
                  <a:cxn ang="0">
                    <a:pos x="18" y="120"/>
                  </a:cxn>
                  <a:cxn ang="0">
                    <a:pos x="12" y="54"/>
                  </a:cxn>
                  <a:cxn ang="0">
                    <a:pos x="6" y="60"/>
                  </a:cxn>
                  <a:cxn ang="0">
                    <a:pos x="0" y="36"/>
                  </a:cxn>
                  <a:cxn ang="0">
                    <a:pos x="12" y="24"/>
                  </a:cxn>
                  <a:cxn ang="0">
                    <a:pos x="18" y="12"/>
                  </a:cxn>
                  <a:cxn ang="0">
                    <a:pos x="54" y="0"/>
                  </a:cxn>
                  <a:cxn ang="0">
                    <a:pos x="72" y="30"/>
                  </a:cxn>
                  <a:cxn ang="0">
                    <a:pos x="90" y="42"/>
                  </a:cxn>
                  <a:cxn ang="0">
                    <a:pos x="156" y="54"/>
                  </a:cxn>
                  <a:cxn ang="0">
                    <a:pos x="156" y="90"/>
                  </a:cxn>
                  <a:cxn ang="0">
                    <a:pos x="168" y="132"/>
                  </a:cxn>
                  <a:cxn ang="0">
                    <a:pos x="174" y="138"/>
                  </a:cxn>
                  <a:cxn ang="0">
                    <a:pos x="210" y="174"/>
                  </a:cxn>
                  <a:cxn ang="0">
                    <a:pos x="204" y="186"/>
                  </a:cxn>
                  <a:cxn ang="0">
                    <a:pos x="198" y="198"/>
                  </a:cxn>
                  <a:cxn ang="0">
                    <a:pos x="192" y="222"/>
                  </a:cxn>
                  <a:cxn ang="0">
                    <a:pos x="180" y="234"/>
                  </a:cxn>
                  <a:cxn ang="0">
                    <a:pos x="168" y="240"/>
                  </a:cxn>
                  <a:cxn ang="0">
                    <a:pos x="156" y="252"/>
                  </a:cxn>
                  <a:cxn ang="0">
                    <a:pos x="144" y="258"/>
                  </a:cxn>
                  <a:cxn ang="0">
                    <a:pos x="138" y="252"/>
                  </a:cxn>
                  <a:cxn ang="0">
                    <a:pos x="132" y="246"/>
                  </a:cxn>
                  <a:cxn ang="0">
                    <a:pos x="126" y="240"/>
                  </a:cxn>
                  <a:cxn ang="0">
                    <a:pos x="120" y="240"/>
                  </a:cxn>
                  <a:cxn ang="0">
                    <a:pos x="114" y="234"/>
                  </a:cxn>
                  <a:cxn ang="0">
                    <a:pos x="114" y="240"/>
                  </a:cxn>
                  <a:cxn ang="0">
                    <a:pos x="114" y="252"/>
                  </a:cxn>
                  <a:cxn ang="0">
                    <a:pos x="120" y="258"/>
                  </a:cxn>
                  <a:cxn ang="0">
                    <a:pos x="126" y="264"/>
                  </a:cxn>
                  <a:cxn ang="0">
                    <a:pos x="120" y="276"/>
                  </a:cxn>
                  <a:cxn ang="0">
                    <a:pos x="114" y="282"/>
                  </a:cxn>
                </a:cxnLst>
                <a:rect l="0" t="0" r="r" b="b"/>
                <a:pathLst>
                  <a:path w="210" h="282">
                    <a:moveTo>
                      <a:pt x="114" y="282"/>
                    </a:moveTo>
                    <a:lnTo>
                      <a:pt x="114" y="270"/>
                    </a:lnTo>
                    <a:lnTo>
                      <a:pt x="108" y="270"/>
                    </a:lnTo>
                    <a:lnTo>
                      <a:pt x="30" y="264"/>
                    </a:lnTo>
                    <a:lnTo>
                      <a:pt x="18" y="144"/>
                    </a:lnTo>
                    <a:lnTo>
                      <a:pt x="18" y="120"/>
                    </a:lnTo>
                    <a:lnTo>
                      <a:pt x="12" y="54"/>
                    </a:lnTo>
                    <a:lnTo>
                      <a:pt x="6" y="60"/>
                    </a:lnTo>
                    <a:lnTo>
                      <a:pt x="0" y="36"/>
                    </a:lnTo>
                    <a:lnTo>
                      <a:pt x="12" y="24"/>
                    </a:lnTo>
                    <a:lnTo>
                      <a:pt x="18" y="12"/>
                    </a:lnTo>
                    <a:lnTo>
                      <a:pt x="54" y="0"/>
                    </a:lnTo>
                    <a:lnTo>
                      <a:pt x="72" y="30"/>
                    </a:lnTo>
                    <a:lnTo>
                      <a:pt x="90" y="42"/>
                    </a:lnTo>
                    <a:lnTo>
                      <a:pt x="156" y="54"/>
                    </a:lnTo>
                    <a:lnTo>
                      <a:pt x="156" y="90"/>
                    </a:lnTo>
                    <a:lnTo>
                      <a:pt x="168" y="132"/>
                    </a:lnTo>
                    <a:lnTo>
                      <a:pt x="174" y="138"/>
                    </a:lnTo>
                    <a:lnTo>
                      <a:pt x="210" y="174"/>
                    </a:lnTo>
                    <a:lnTo>
                      <a:pt x="204" y="186"/>
                    </a:lnTo>
                    <a:lnTo>
                      <a:pt x="198" y="198"/>
                    </a:lnTo>
                    <a:lnTo>
                      <a:pt x="192" y="222"/>
                    </a:lnTo>
                    <a:lnTo>
                      <a:pt x="180" y="234"/>
                    </a:lnTo>
                    <a:lnTo>
                      <a:pt x="168" y="240"/>
                    </a:lnTo>
                    <a:lnTo>
                      <a:pt x="156" y="252"/>
                    </a:lnTo>
                    <a:lnTo>
                      <a:pt x="144" y="258"/>
                    </a:lnTo>
                    <a:lnTo>
                      <a:pt x="138" y="252"/>
                    </a:lnTo>
                    <a:lnTo>
                      <a:pt x="132" y="246"/>
                    </a:lnTo>
                    <a:lnTo>
                      <a:pt x="126" y="240"/>
                    </a:lnTo>
                    <a:lnTo>
                      <a:pt x="120" y="240"/>
                    </a:lnTo>
                    <a:lnTo>
                      <a:pt x="114" y="234"/>
                    </a:lnTo>
                    <a:lnTo>
                      <a:pt x="114" y="240"/>
                    </a:lnTo>
                    <a:lnTo>
                      <a:pt x="114" y="252"/>
                    </a:lnTo>
                    <a:lnTo>
                      <a:pt x="120" y="258"/>
                    </a:lnTo>
                    <a:lnTo>
                      <a:pt x="126" y="264"/>
                    </a:lnTo>
                    <a:lnTo>
                      <a:pt x="120" y="276"/>
                    </a:lnTo>
                    <a:lnTo>
                      <a:pt x="114" y="282"/>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38" name="Freeform 768">
                <a:extLst>
                  <a:ext uri="{FF2B5EF4-FFF2-40B4-BE49-F238E27FC236}">
                    <a16:creationId xmlns:a16="http://schemas.microsoft.com/office/drawing/2014/main" xmlns="" id="{F4F729F7-6D3E-C341-BC07-D7D051287A09}"/>
                  </a:ext>
                </a:extLst>
              </p:cNvPr>
              <p:cNvSpPr>
                <a:spLocks/>
              </p:cNvSpPr>
              <p:nvPr/>
            </p:nvSpPr>
            <p:spPr bwMode="auto">
              <a:xfrm>
                <a:off x="10064450" y="5322457"/>
                <a:ext cx="232057" cy="259040"/>
              </a:xfrm>
              <a:custGeom>
                <a:avLst/>
                <a:gdLst/>
                <a:ahLst/>
                <a:cxnLst>
                  <a:cxn ang="0">
                    <a:pos x="96" y="270"/>
                  </a:cxn>
                  <a:cxn ang="0">
                    <a:pos x="102" y="282"/>
                  </a:cxn>
                  <a:cxn ang="0">
                    <a:pos x="108" y="288"/>
                  </a:cxn>
                  <a:cxn ang="0">
                    <a:pos x="126" y="282"/>
                  </a:cxn>
                  <a:cxn ang="0">
                    <a:pos x="126" y="270"/>
                  </a:cxn>
                  <a:cxn ang="0">
                    <a:pos x="144" y="264"/>
                  </a:cxn>
                  <a:cxn ang="0">
                    <a:pos x="156" y="258"/>
                  </a:cxn>
                  <a:cxn ang="0">
                    <a:pos x="162" y="258"/>
                  </a:cxn>
                  <a:cxn ang="0">
                    <a:pos x="174" y="252"/>
                  </a:cxn>
                  <a:cxn ang="0">
                    <a:pos x="180" y="240"/>
                  </a:cxn>
                  <a:cxn ang="0">
                    <a:pos x="186" y="228"/>
                  </a:cxn>
                  <a:cxn ang="0">
                    <a:pos x="204" y="222"/>
                  </a:cxn>
                  <a:cxn ang="0">
                    <a:pos x="228" y="204"/>
                  </a:cxn>
                  <a:cxn ang="0">
                    <a:pos x="246" y="198"/>
                  </a:cxn>
                  <a:cxn ang="0">
                    <a:pos x="252" y="192"/>
                  </a:cxn>
                  <a:cxn ang="0">
                    <a:pos x="252" y="174"/>
                  </a:cxn>
                  <a:cxn ang="0">
                    <a:pos x="258" y="162"/>
                  </a:cxn>
                  <a:cxn ang="0">
                    <a:pos x="240" y="162"/>
                  </a:cxn>
                  <a:cxn ang="0">
                    <a:pos x="222" y="156"/>
                  </a:cxn>
                  <a:cxn ang="0">
                    <a:pos x="216" y="144"/>
                  </a:cxn>
                  <a:cxn ang="0">
                    <a:pos x="204" y="132"/>
                  </a:cxn>
                  <a:cxn ang="0">
                    <a:pos x="192" y="138"/>
                  </a:cxn>
                  <a:cxn ang="0">
                    <a:pos x="186" y="126"/>
                  </a:cxn>
                  <a:cxn ang="0">
                    <a:pos x="192" y="108"/>
                  </a:cxn>
                  <a:cxn ang="0">
                    <a:pos x="192" y="96"/>
                  </a:cxn>
                  <a:cxn ang="0">
                    <a:pos x="174" y="54"/>
                  </a:cxn>
                  <a:cxn ang="0">
                    <a:pos x="156" y="48"/>
                  </a:cxn>
                  <a:cxn ang="0">
                    <a:pos x="156" y="36"/>
                  </a:cxn>
                  <a:cxn ang="0">
                    <a:pos x="150" y="24"/>
                  </a:cxn>
                  <a:cxn ang="0">
                    <a:pos x="138" y="6"/>
                  </a:cxn>
                  <a:cxn ang="0">
                    <a:pos x="126" y="0"/>
                  </a:cxn>
                  <a:cxn ang="0">
                    <a:pos x="108" y="6"/>
                  </a:cxn>
                  <a:cxn ang="0">
                    <a:pos x="102" y="18"/>
                  </a:cxn>
                  <a:cxn ang="0">
                    <a:pos x="90" y="30"/>
                  </a:cxn>
                  <a:cxn ang="0">
                    <a:pos x="78" y="36"/>
                  </a:cxn>
                  <a:cxn ang="0">
                    <a:pos x="78" y="48"/>
                  </a:cxn>
                  <a:cxn ang="0">
                    <a:pos x="78" y="78"/>
                  </a:cxn>
                  <a:cxn ang="0">
                    <a:pos x="72" y="102"/>
                  </a:cxn>
                  <a:cxn ang="0">
                    <a:pos x="54" y="114"/>
                  </a:cxn>
                  <a:cxn ang="0">
                    <a:pos x="42" y="132"/>
                  </a:cxn>
                  <a:cxn ang="0">
                    <a:pos x="36" y="144"/>
                  </a:cxn>
                  <a:cxn ang="0">
                    <a:pos x="24" y="138"/>
                  </a:cxn>
                  <a:cxn ang="0">
                    <a:pos x="6" y="162"/>
                  </a:cxn>
                  <a:cxn ang="0">
                    <a:pos x="6" y="168"/>
                  </a:cxn>
                  <a:cxn ang="0">
                    <a:pos x="18" y="168"/>
                  </a:cxn>
                  <a:cxn ang="0">
                    <a:pos x="24" y="174"/>
                  </a:cxn>
                  <a:cxn ang="0">
                    <a:pos x="12" y="186"/>
                  </a:cxn>
                  <a:cxn ang="0">
                    <a:pos x="6" y="192"/>
                  </a:cxn>
                  <a:cxn ang="0">
                    <a:pos x="12" y="204"/>
                  </a:cxn>
                  <a:cxn ang="0">
                    <a:pos x="24" y="210"/>
                  </a:cxn>
                  <a:cxn ang="0">
                    <a:pos x="30" y="198"/>
                  </a:cxn>
                  <a:cxn ang="0">
                    <a:pos x="48" y="192"/>
                  </a:cxn>
                  <a:cxn ang="0">
                    <a:pos x="66" y="204"/>
                  </a:cxn>
                  <a:cxn ang="0">
                    <a:pos x="72" y="222"/>
                  </a:cxn>
                  <a:cxn ang="0">
                    <a:pos x="66" y="234"/>
                  </a:cxn>
                  <a:cxn ang="0">
                    <a:pos x="66" y="246"/>
                  </a:cxn>
                  <a:cxn ang="0">
                    <a:pos x="84" y="252"/>
                  </a:cxn>
                  <a:cxn ang="0">
                    <a:pos x="102" y="240"/>
                  </a:cxn>
                  <a:cxn ang="0">
                    <a:pos x="108" y="252"/>
                  </a:cxn>
                  <a:cxn ang="0">
                    <a:pos x="96" y="264"/>
                  </a:cxn>
                </a:cxnLst>
                <a:rect l="0" t="0" r="r" b="b"/>
                <a:pathLst>
                  <a:path w="258" h="288">
                    <a:moveTo>
                      <a:pt x="84" y="264"/>
                    </a:moveTo>
                    <a:lnTo>
                      <a:pt x="96" y="270"/>
                    </a:lnTo>
                    <a:lnTo>
                      <a:pt x="96" y="276"/>
                    </a:lnTo>
                    <a:lnTo>
                      <a:pt x="102" y="282"/>
                    </a:lnTo>
                    <a:lnTo>
                      <a:pt x="102" y="288"/>
                    </a:lnTo>
                    <a:lnTo>
                      <a:pt x="108" y="288"/>
                    </a:lnTo>
                    <a:lnTo>
                      <a:pt x="114" y="288"/>
                    </a:lnTo>
                    <a:lnTo>
                      <a:pt x="126" y="282"/>
                    </a:lnTo>
                    <a:lnTo>
                      <a:pt x="126" y="276"/>
                    </a:lnTo>
                    <a:lnTo>
                      <a:pt x="126" y="270"/>
                    </a:lnTo>
                    <a:lnTo>
                      <a:pt x="138" y="264"/>
                    </a:lnTo>
                    <a:lnTo>
                      <a:pt x="144" y="264"/>
                    </a:lnTo>
                    <a:lnTo>
                      <a:pt x="150" y="258"/>
                    </a:lnTo>
                    <a:lnTo>
                      <a:pt x="156" y="258"/>
                    </a:lnTo>
                    <a:lnTo>
                      <a:pt x="156" y="252"/>
                    </a:lnTo>
                    <a:lnTo>
                      <a:pt x="162" y="258"/>
                    </a:lnTo>
                    <a:lnTo>
                      <a:pt x="168" y="258"/>
                    </a:lnTo>
                    <a:lnTo>
                      <a:pt x="174" y="252"/>
                    </a:lnTo>
                    <a:lnTo>
                      <a:pt x="180" y="246"/>
                    </a:lnTo>
                    <a:lnTo>
                      <a:pt x="180" y="240"/>
                    </a:lnTo>
                    <a:lnTo>
                      <a:pt x="180" y="234"/>
                    </a:lnTo>
                    <a:lnTo>
                      <a:pt x="186" y="228"/>
                    </a:lnTo>
                    <a:lnTo>
                      <a:pt x="192" y="228"/>
                    </a:lnTo>
                    <a:lnTo>
                      <a:pt x="204" y="222"/>
                    </a:lnTo>
                    <a:lnTo>
                      <a:pt x="228" y="210"/>
                    </a:lnTo>
                    <a:lnTo>
                      <a:pt x="228" y="204"/>
                    </a:lnTo>
                    <a:lnTo>
                      <a:pt x="234" y="198"/>
                    </a:lnTo>
                    <a:lnTo>
                      <a:pt x="246" y="198"/>
                    </a:lnTo>
                    <a:lnTo>
                      <a:pt x="252" y="198"/>
                    </a:lnTo>
                    <a:lnTo>
                      <a:pt x="252" y="192"/>
                    </a:lnTo>
                    <a:lnTo>
                      <a:pt x="252" y="186"/>
                    </a:lnTo>
                    <a:lnTo>
                      <a:pt x="252" y="174"/>
                    </a:lnTo>
                    <a:lnTo>
                      <a:pt x="258" y="168"/>
                    </a:lnTo>
                    <a:lnTo>
                      <a:pt x="258" y="162"/>
                    </a:lnTo>
                    <a:lnTo>
                      <a:pt x="252" y="162"/>
                    </a:lnTo>
                    <a:lnTo>
                      <a:pt x="240" y="162"/>
                    </a:lnTo>
                    <a:lnTo>
                      <a:pt x="234" y="162"/>
                    </a:lnTo>
                    <a:lnTo>
                      <a:pt x="222" y="156"/>
                    </a:lnTo>
                    <a:lnTo>
                      <a:pt x="228" y="156"/>
                    </a:lnTo>
                    <a:lnTo>
                      <a:pt x="216" y="144"/>
                    </a:lnTo>
                    <a:lnTo>
                      <a:pt x="210" y="132"/>
                    </a:lnTo>
                    <a:lnTo>
                      <a:pt x="204" y="132"/>
                    </a:lnTo>
                    <a:lnTo>
                      <a:pt x="198" y="138"/>
                    </a:lnTo>
                    <a:lnTo>
                      <a:pt x="192" y="138"/>
                    </a:lnTo>
                    <a:lnTo>
                      <a:pt x="186" y="132"/>
                    </a:lnTo>
                    <a:lnTo>
                      <a:pt x="186" y="126"/>
                    </a:lnTo>
                    <a:lnTo>
                      <a:pt x="192" y="114"/>
                    </a:lnTo>
                    <a:lnTo>
                      <a:pt x="192" y="108"/>
                    </a:lnTo>
                    <a:lnTo>
                      <a:pt x="192" y="102"/>
                    </a:lnTo>
                    <a:lnTo>
                      <a:pt x="192" y="96"/>
                    </a:lnTo>
                    <a:lnTo>
                      <a:pt x="180" y="78"/>
                    </a:lnTo>
                    <a:lnTo>
                      <a:pt x="174" y="54"/>
                    </a:lnTo>
                    <a:lnTo>
                      <a:pt x="162" y="54"/>
                    </a:lnTo>
                    <a:lnTo>
                      <a:pt x="156" y="48"/>
                    </a:lnTo>
                    <a:lnTo>
                      <a:pt x="156" y="42"/>
                    </a:lnTo>
                    <a:lnTo>
                      <a:pt x="156" y="36"/>
                    </a:lnTo>
                    <a:lnTo>
                      <a:pt x="156" y="30"/>
                    </a:lnTo>
                    <a:lnTo>
                      <a:pt x="150" y="24"/>
                    </a:lnTo>
                    <a:lnTo>
                      <a:pt x="144" y="12"/>
                    </a:lnTo>
                    <a:lnTo>
                      <a:pt x="138" y="6"/>
                    </a:lnTo>
                    <a:lnTo>
                      <a:pt x="132" y="0"/>
                    </a:lnTo>
                    <a:lnTo>
                      <a:pt x="126" y="0"/>
                    </a:lnTo>
                    <a:lnTo>
                      <a:pt x="114" y="0"/>
                    </a:lnTo>
                    <a:lnTo>
                      <a:pt x="108" y="6"/>
                    </a:lnTo>
                    <a:lnTo>
                      <a:pt x="102" y="12"/>
                    </a:lnTo>
                    <a:lnTo>
                      <a:pt x="102" y="18"/>
                    </a:lnTo>
                    <a:lnTo>
                      <a:pt x="96" y="24"/>
                    </a:lnTo>
                    <a:lnTo>
                      <a:pt x="90" y="30"/>
                    </a:lnTo>
                    <a:lnTo>
                      <a:pt x="84" y="30"/>
                    </a:lnTo>
                    <a:lnTo>
                      <a:pt x="78" y="36"/>
                    </a:lnTo>
                    <a:lnTo>
                      <a:pt x="78" y="42"/>
                    </a:lnTo>
                    <a:lnTo>
                      <a:pt x="78" y="48"/>
                    </a:lnTo>
                    <a:lnTo>
                      <a:pt x="78" y="66"/>
                    </a:lnTo>
                    <a:lnTo>
                      <a:pt x="78" y="78"/>
                    </a:lnTo>
                    <a:lnTo>
                      <a:pt x="72" y="96"/>
                    </a:lnTo>
                    <a:lnTo>
                      <a:pt x="72" y="102"/>
                    </a:lnTo>
                    <a:lnTo>
                      <a:pt x="66" y="108"/>
                    </a:lnTo>
                    <a:lnTo>
                      <a:pt x="54" y="114"/>
                    </a:lnTo>
                    <a:lnTo>
                      <a:pt x="48" y="126"/>
                    </a:lnTo>
                    <a:lnTo>
                      <a:pt x="42" y="132"/>
                    </a:lnTo>
                    <a:lnTo>
                      <a:pt x="42" y="138"/>
                    </a:lnTo>
                    <a:lnTo>
                      <a:pt x="36" y="144"/>
                    </a:lnTo>
                    <a:lnTo>
                      <a:pt x="30" y="138"/>
                    </a:lnTo>
                    <a:lnTo>
                      <a:pt x="24" y="138"/>
                    </a:lnTo>
                    <a:lnTo>
                      <a:pt x="18" y="144"/>
                    </a:lnTo>
                    <a:lnTo>
                      <a:pt x="6" y="162"/>
                    </a:lnTo>
                    <a:lnTo>
                      <a:pt x="0" y="162"/>
                    </a:lnTo>
                    <a:lnTo>
                      <a:pt x="6" y="168"/>
                    </a:lnTo>
                    <a:lnTo>
                      <a:pt x="12" y="168"/>
                    </a:lnTo>
                    <a:lnTo>
                      <a:pt x="18" y="168"/>
                    </a:lnTo>
                    <a:lnTo>
                      <a:pt x="24" y="168"/>
                    </a:lnTo>
                    <a:lnTo>
                      <a:pt x="24" y="174"/>
                    </a:lnTo>
                    <a:lnTo>
                      <a:pt x="24" y="180"/>
                    </a:lnTo>
                    <a:lnTo>
                      <a:pt x="12" y="186"/>
                    </a:lnTo>
                    <a:lnTo>
                      <a:pt x="12" y="192"/>
                    </a:lnTo>
                    <a:lnTo>
                      <a:pt x="6" y="192"/>
                    </a:lnTo>
                    <a:lnTo>
                      <a:pt x="12" y="198"/>
                    </a:lnTo>
                    <a:lnTo>
                      <a:pt x="12" y="204"/>
                    </a:lnTo>
                    <a:lnTo>
                      <a:pt x="18" y="210"/>
                    </a:lnTo>
                    <a:lnTo>
                      <a:pt x="24" y="210"/>
                    </a:lnTo>
                    <a:lnTo>
                      <a:pt x="24" y="204"/>
                    </a:lnTo>
                    <a:lnTo>
                      <a:pt x="30" y="198"/>
                    </a:lnTo>
                    <a:lnTo>
                      <a:pt x="42" y="192"/>
                    </a:lnTo>
                    <a:lnTo>
                      <a:pt x="48" y="192"/>
                    </a:lnTo>
                    <a:lnTo>
                      <a:pt x="54" y="198"/>
                    </a:lnTo>
                    <a:lnTo>
                      <a:pt x="66" y="204"/>
                    </a:lnTo>
                    <a:lnTo>
                      <a:pt x="72" y="210"/>
                    </a:lnTo>
                    <a:lnTo>
                      <a:pt x="72" y="222"/>
                    </a:lnTo>
                    <a:lnTo>
                      <a:pt x="66" y="228"/>
                    </a:lnTo>
                    <a:lnTo>
                      <a:pt x="66" y="234"/>
                    </a:lnTo>
                    <a:lnTo>
                      <a:pt x="66" y="240"/>
                    </a:lnTo>
                    <a:lnTo>
                      <a:pt x="66" y="246"/>
                    </a:lnTo>
                    <a:lnTo>
                      <a:pt x="78" y="252"/>
                    </a:lnTo>
                    <a:lnTo>
                      <a:pt x="84" y="252"/>
                    </a:lnTo>
                    <a:lnTo>
                      <a:pt x="96" y="246"/>
                    </a:lnTo>
                    <a:lnTo>
                      <a:pt x="102" y="240"/>
                    </a:lnTo>
                    <a:lnTo>
                      <a:pt x="108" y="240"/>
                    </a:lnTo>
                    <a:lnTo>
                      <a:pt x="108" y="252"/>
                    </a:lnTo>
                    <a:lnTo>
                      <a:pt x="102" y="258"/>
                    </a:lnTo>
                    <a:lnTo>
                      <a:pt x="96" y="264"/>
                    </a:lnTo>
                    <a:lnTo>
                      <a:pt x="84" y="264"/>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39" name="Freeform 811">
                <a:extLst>
                  <a:ext uri="{FF2B5EF4-FFF2-40B4-BE49-F238E27FC236}">
                    <a16:creationId xmlns:a16="http://schemas.microsoft.com/office/drawing/2014/main" xmlns="" id="{12C29CAB-ECF1-7D4C-B4F7-6C60F2253F8D}"/>
                  </a:ext>
                </a:extLst>
              </p:cNvPr>
              <p:cNvSpPr>
                <a:spLocks/>
              </p:cNvSpPr>
              <p:nvPr/>
            </p:nvSpPr>
            <p:spPr bwMode="auto">
              <a:xfrm>
                <a:off x="9244156" y="5932281"/>
                <a:ext cx="253644" cy="307610"/>
              </a:xfrm>
              <a:custGeom>
                <a:avLst/>
                <a:gdLst/>
                <a:ahLst/>
                <a:cxnLst>
                  <a:cxn ang="0">
                    <a:pos x="276" y="234"/>
                  </a:cxn>
                  <a:cxn ang="0">
                    <a:pos x="168" y="330"/>
                  </a:cxn>
                  <a:cxn ang="0">
                    <a:pos x="156" y="336"/>
                  </a:cxn>
                  <a:cxn ang="0">
                    <a:pos x="132" y="342"/>
                  </a:cxn>
                  <a:cxn ang="0">
                    <a:pos x="102" y="312"/>
                  </a:cxn>
                  <a:cxn ang="0">
                    <a:pos x="78" y="282"/>
                  </a:cxn>
                  <a:cxn ang="0">
                    <a:pos x="72" y="270"/>
                  </a:cxn>
                  <a:cxn ang="0">
                    <a:pos x="66" y="228"/>
                  </a:cxn>
                  <a:cxn ang="0">
                    <a:pos x="0" y="186"/>
                  </a:cxn>
                  <a:cxn ang="0">
                    <a:pos x="18" y="150"/>
                  </a:cxn>
                  <a:cxn ang="0">
                    <a:pos x="18" y="138"/>
                  </a:cxn>
                  <a:cxn ang="0">
                    <a:pos x="24" y="132"/>
                  </a:cxn>
                  <a:cxn ang="0">
                    <a:pos x="30" y="126"/>
                  </a:cxn>
                  <a:cxn ang="0">
                    <a:pos x="36" y="120"/>
                  </a:cxn>
                  <a:cxn ang="0">
                    <a:pos x="42" y="120"/>
                  </a:cxn>
                  <a:cxn ang="0">
                    <a:pos x="48" y="120"/>
                  </a:cxn>
                  <a:cxn ang="0">
                    <a:pos x="54" y="108"/>
                  </a:cxn>
                  <a:cxn ang="0">
                    <a:pos x="66" y="102"/>
                  </a:cxn>
                  <a:cxn ang="0">
                    <a:pos x="72" y="108"/>
                  </a:cxn>
                  <a:cxn ang="0">
                    <a:pos x="72" y="36"/>
                  </a:cxn>
                  <a:cxn ang="0">
                    <a:pos x="72" y="6"/>
                  </a:cxn>
                  <a:cxn ang="0">
                    <a:pos x="96" y="0"/>
                  </a:cxn>
                  <a:cxn ang="0">
                    <a:pos x="96" y="12"/>
                  </a:cxn>
                  <a:cxn ang="0">
                    <a:pos x="162" y="12"/>
                  </a:cxn>
                  <a:cxn ang="0">
                    <a:pos x="192" y="0"/>
                  </a:cxn>
                  <a:cxn ang="0">
                    <a:pos x="186" y="12"/>
                  </a:cxn>
                  <a:cxn ang="0">
                    <a:pos x="186" y="36"/>
                  </a:cxn>
                  <a:cxn ang="0">
                    <a:pos x="186" y="60"/>
                  </a:cxn>
                  <a:cxn ang="0">
                    <a:pos x="186" y="78"/>
                  </a:cxn>
                  <a:cxn ang="0">
                    <a:pos x="192" y="90"/>
                  </a:cxn>
                  <a:cxn ang="0">
                    <a:pos x="192" y="96"/>
                  </a:cxn>
                  <a:cxn ang="0">
                    <a:pos x="198" y="102"/>
                  </a:cxn>
                  <a:cxn ang="0">
                    <a:pos x="204" y="108"/>
                  </a:cxn>
                  <a:cxn ang="0">
                    <a:pos x="228" y="120"/>
                  </a:cxn>
                  <a:cxn ang="0">
                    <a:pos x="252" y="132"/>
                  </a:cxn>
                  <a:cxn ang="0">
                    <a:pos x="270" y="144"/>
                  </a:cxn>
                  <a:cxn ang="0">
                    <a:pos x="282" y="186"/>
                  </a:cxn>
                  <a:cxn ang="0">
                    <a:pos x="270" y="198"/>
                  </a:cxn>
                  <a:cxn ang="0">
                    <a:pos x="270" y="210"/>
                  </a:cxn>
                  <a:cxn ang="0">
                    <a:pos x="270" y="222"/>
                  </a:cxn>
                  <a:cxn ang="0">
                    <a:pos x="276" y="234"/>
                  </a:cxn>
                </a:cxnLst>
                <a:rect l="0" t="0" r="r" b="b"/>
                <a:pathLst>
                  <a:path w="282" h="342">
                    <a:moveTo>
                      <a:pt x="276" y="234"/>
                    </a:moveTo>
                    <a:lnTo>
                      <a:pt x="168" y="330"/>
                    </a:lnTo>
                    <a:lnTo>
                      <a:pt x="156" y="336"/>
                    </a:lnTo>
                    <a:lnTo>
                      <a:pt x="132" y="342"/>
                    </a:lnTo>
                    <a:lnTo>
                      <a:pt x="102" y="312"/>
                    </a:lnTo>
                    <a:lnTo>
                      <a:pt x="78" y="282"/>
                    </a:lnTo>
                    <a:lnTo>
                      <a:pt x="72" y="270"/>
                    </a:lnTo>
                    <a:lnTo>
                      <a:pt x="66" y="228"/>
                    </a:lnTo>
                    <a:lnTo>
                      <a:pt x="0" y="186"/>
                    </a:lnTo>
                    <a:lnTo>
                      <a:pt x="18" y="150"/>
                    </a:lnTo>
                    <a:lnTo>
                      <a:pt x="18" y="138"/>
                    </a:lnTo>
                    <a:lnTo>
                      <a:pt x="24" y="132"/>
                    </a:lnTo>
                    <a:lnTo>
                      <a:pt x="30" y="126"/>
                    </a:lnTo>
                    <a:lnTo>
                      <a:pt x="36" y="120"/>
                    </a:lnTo>
                    <a:lnTo>
                      <a:pt x="42" y="120"/>
                    </a:lnTo>
                    <a:lnTo>
                      <a:pt x="48" y="120"/>
                    </a:lnTo>
                    <a:lnTo>
                      <a:pt x="54" y="108"/>
                    </a:lnTo>
                    <a:lnTo>
                      <a:pt x="66" y="102"/>
                    </a:lnTo>
                    <a:lnTo>
                      <a:pt x="72" y="108"/>
                    </a:lnTo>
                    <a:lnTo>
                      <a:pt x="72" y="36"/>
                    </a:lnTo>
                    <a:lnTo>
                      <a:pt x="72" y="6"/>
                    </a:lnTo>
                    <a:lnTo>
                      <a:pt x="96" y="0"/>
                    </a:lnTo>
                    <a:lnTo>
                      <a:pt x="96" y="12"/>
                    </a:lnTo>
                    <a:lnTo>
                      <a:pt x="162" y="12"/>
                    </a:lnTo>
                    <a:lnTo>
                      <a:pt x="192" y="0"/>
                    </a:lnTo>
                    <a:lnTo>
                      <a:pt x="186" y="12"/>
                    </a:lnTo>
                    <a:lnTo>
                      <a:pt x="186" y="36"/>
                    </a:lnTo>
                    <a:lnTo>
                      <a:pt x="186" y="60"/>
                    </a:lnTo>
                    <a:lnTo>
                      <a:pt x="186" y="78"/>
                    </a:lnTo>
                    <a:lnTo>
                      <a:pt x="192" y="90"/>
                    </a:lnTo>
                    <a:lnTo>
                      <a:pt x="192" y="96"/>
                    </a:lnTo>
                    <a:lnTo>
                      <a:pt x="198" y="102"/>
                    </a:lnTo>
                    <a:lnTo>
                      <a:pt x="204" y="108"/>
                    </a:lnTo>
                    <a:lnTo>
                      <a:pt x="228" y="120"/>
                    </a:lnTo>
                    <a:lnTo>
                      <a:pt x="252" y="132"/>
                    </a:lnTo>
                    <a:lnTo>
                      <a:pt x="270" y="144"/>
                    </a:lnTo>
                    <a:lnTo>
                      <a:pt x="282" y="186"/>
                    </a:lnTo>
                    <a:lnTo>
                      <a:pt x="270" y="198"/>
                    </a:lnTo>
                    <a:lnTo>
                      <a:pt x="270" y="210"/>
                    </a:lnTo>
                    <a:lnTo>
                      <a:pt x="270" y="222"/>
                    </a:lnTo>
                    <a:lnTo>
                      <a:pt x="276" y="234"/>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40" name="Freeform 814">
                <a:extLst>
                  <a:ext uri="{FF2B5EF4-FFF2-40B4-BE49-F238E27FC236}">
                    <a16:creationId xmlns:a16="http://schemas.microsoft.com/office/drawing/2014/main" xmlns="" id="{3FE8B650-1396-8B45-BB42-FAD168FF036B}"/>
                  </a:ext>
                </a:extLst>
              </p:cNvPr>
              <p:cNvSpPr>
                <a:spLocks/>
              </p:cNvSpPr>
              <p:nvPr/>
            </p:nvSpPr>
            <p:spPr bwMode="auto">
              <a:xfrm>
                <a:off x="9924137" y="6320841"/>
                <a:ext cx="275230" cy="259040"/>
              </a:xfrm>
              <a:custGeom>
                <a:avLst/>
                <a:gdLst/>
                <a:ahLst/>
                <a:cxnLst>
                  <a:cxn ang="0">
                    <a:pos x="48" y="204"/>
                  </a:cxn>
                  <a:cxn ang="0">
                    <a:pos x="54" y="192"/>
                  </a:cxn>
                  <a:cxn ang="0">
                    <a:pos x="66" y="192"/>
                  </a:cxn>
                  <a:cxn ang="0">
                    <a:pos x="78" y="180"/>
                  </a:cxn>
                  <a:cxn ang="0">
                    <a:pos x="72" y="174"/>
                  </a:cxn>
                  <a:cxn ang="0">
                    <a:pos x="90" y="162"/>
                  </a:cxn>
                  <a:cxn ang="0">
                    <a:pos x="90" y="150"/>
                  </a:cxn>
                  <a:cxn ang="0">
                    <a:pos x="96" y="132"/>
                  </a:cxn>
                  <a:cxn ang="0">
                    <a:pos x="102" y="120"/>
                  </a:cxn>
                  <a:cxn ang="0">
                    <a:pos x="120" y="126"/>
                  </a:cxn>
                  <a:cxn ang="0">
                    <a:pos x="132" y="120"/>
                  </a:cxn>
                  <a:cxn ang="0">
                    <a:pos x="138" y="102"/>
                  </a:cxn>
                  <a:cxn ang="0">
                    <a:pos x="162" y="78"/>
                  </a:cxn>
                  <a:cxn ang="0">
                    <a:pos x="174" y="72"/>
                  </a:cxn>
                  <a:cxn ang="0">
                    <a:pos x="186" y="66"/>
                  </a:cxn>
                  <a:cxn ang="0">
                    <a:pos x="192" y="54"/>
                  </a:cxn>
                  <a:cxn ang="0">
                    <a:pos x="216" y="42"/>
                  </a:cxn>
                  <a:cxn ang="0">
                    <a:pos x="228" y="30"/>
                  </a:cxn>
                  <a:cxn ang="0">
                    <a:pos x="234" y="18"/>
                  </a:cxn>
                  <a:cxn ang="0">
                    <a:pos x="222" y="12"/>
                  </a:cxn>
                  <a:cxn ang="0">
                    <a:pos x="216" y="0"/>
                  </a:cxn>
                  <a:cxn ang="0">
                    <a:pos x="264" y="12"/>
                  </a:cxn>
                  <a:cxn ang="0">
                    <a:pos x="270" y="36"/>
                  </a:cxn>
                  <a:cxn ang="0">
                    <a:pos x="282" y="42"/>
                  </a:cxn>
                  <a:cxn ang="0">
                    <a:pos x="276" y="66"/>
                  </a:cxn>
                  <a:cxn ang="0">
                    <a:pos x="288" y="84"/>
                  </a:cxn>
                  <a:cxn ang="0">
                    <a:pos x="276" y="96"/>
                  </a:cxn>
                  <a:cxn ang="0">
                    <a:pos x="270" y="108"/>
                  </a:cxn>
                  <a:cxn ang="0">
                    <a:pos x="276" y="120"/>
                  </a:cxn>
                  <a:cxn ang="0">
                    <a:pos x="288" y="132"/>
                  </a:cxn>
                  <a:cxn ang="0">
                    <a:pos x="288" y="144"/>
                  </a:cxn>
                  <a:cxn ang="0">
                    <a:pos x="276" y="162"/>
                  </a:cxn>
                  <a:cxn ang="0">
                    <a:pos x="282" y="180"/>
                  </a:cxn>
                  <a:cxn ang="0">
                    <a:pos x="294" y="192"/>
                  </a:cxn>
                  <a:cxn ang="0">
                    <a:pos x="306" y="204"/>
                  </a:cxn>
                  <a:cxn ang="0">
                    <a:pos x="306" y="222"/>
                  </a:cxn>
                  <a:cxn ang="0">
                    <a:pos x="282" y="216"/>
                  </a:cxn>
                  <a:cxn ang="0">
                    <a:pos x="264" y="222"/>
                  </a:cxn>
                  <a:cxn ang="0">
                    <a:pos x="246" y="234"/>
                  </a:cxn>
                  <a:cxn ang="0">
                    <a:pos x="234" y="240"/>
                  </a:cxn>
                  <a:cxn ang="0">
                    <a:pos x="222" y="240"/>
                  </a:cxn>
                  <a:cxn ang="0">
                    <a:pos x="192" y="258"/>
                  </a:cxn>
                  <a:cxn ang="0">
                    <a:pos x="162" y="288"/>
                  </a:cxn>
                  <a:cxn ang="0">
                    <a:pos x="18" y="276"/>
                  </a:cxn>
                  <a:cxn ang="0">
                    <a:pos x="12" y="258"/>
                  </a:cxn>
                  <a:cxn ang="0">
                    <a:pos x="0" y="246"/>
                  </a:cxn>
                  <a:cxn ang="0">
                    <a:pos x="48" y="210"/>
                  </a:cxn>
                </a:cxnLst>
                <a:rect l="0" t="0" r="r" b="b"/>
                <a:pathLst>
                  <a:path w="306" h="288">
                    <a:moveTo>
                      <a:pt x="48" y="210"/>
                    </a:moveTo>
                    <a:lnTo>
                      <a:pt x="48" y="204"/>
                    </a:lnTo>
                    <a:lnTo>
                      <a:pt x="48" y="198"/>
                    </a:lnTo>
                    <a:lnTo>
                      <a:pt x="54" y="192"/>
                    </a:lnTo>
                    <a:lnTo>
                      <a:pt x="60" y="192"/>
                    </a:lnTo>
                    <a:lnTo>
                      <a:pt x="66" y="192"/>
                    </a:lnTo>
                    <a:lnTo>
                      <a:pt x="72" y="192"/>
                    </a:lnTo>
                    <a:lnTo>
                      <a:pt x="78" y="180"/>
                    </a:lnTo>
                    <a:lnTo>
                      <a:pt x="78" y="174"/>
                    </a:lnTo>
                    <a:lnTo>
                      <a:pt x="72" y="174"/>
                    </a:lnTo>
                    <a:lnTo>
                      <a:pt x="78" y="168"/>
                    </a:lnTo>
                    <a:lnTo>
                      <a:pt x="90" y="162"/>
                    </a:lnTo>
                    <a:lnTo>
                      <a:pt x="90" y="156"/>
                    </a:lnTo>
                    <a:lnTo>
                      <a:pt x="90" y="150"/>
                    </a:lnTo>
                    <a:lnTo>
                      <a:pt x="90" y="144"/>
                    </a:lnTo>
                    <a:lnTo>
                      <a:pt x="96" y="132"/>
                    </a:lnTo>
                    <a:lnTo>
                      <a:pt x="96" y="126"/>
                    </a:lnTo>
                    <a:lnTo>
                      <a:pt x="102" y="120"/>
                    </a:lnTo>
                    <a:lnTo>
                      <a:pt x="108" y="126"/>
                    </a:lnTo>
                    <a:lnTo>
                      <a:pt x="120" y="126"/>
                    </a:lnTo>
                    <a:lnTo>
                      <a:pt x="126" y="126"/>
                    </a:lnTo>
                    <a:lnTo>
                      <a:pt x="132" y="120"/>
                    </a:lnTo>
                    <a:lnTo>
                      <a:pt x="132" y="114"/>
                    </a:lnTo>
                    <a:lnTo>
                      <a:pt x="138" y="102"/>
                    </a:lnTo>
                    <a:lnTo>
                      <a:pt x="150" y="96"/>
                    </a:lnTo>
                    <a:lnTo>
                      <a:pt x="162" y="78"/>
                    </a:lnTo>
                    <a:lnTo>
                      <a:pt x="168" y="72"/>
                    </a:lnTo>
                    <a:lnTo>
                      <a:pt x="174" y="72"/>
                    </a:lnTo>
                    <a:lnTo>
                      <a:pt x="180" y="72"/>
                    </a:lnTo>
                    <a:lnTo>
                      <a:pt x="186" y="66"/>
                    </a:lnTo>
                    <a:lnTo>
                      <a:pt x="186" y="60"/>
                    </a:lnTo>
                    <a:lnTo>
                      <a:pt x="192" y="54"/>
                    </a:lnTo>
                    <a:lnTo>
                      <a:pt x="204" y="42"/>
                    </a:lnTo>
                    <a:lnTo>
                      <a:pt x="216" y="42"/>
                    </a:lnTo>
                    <a:lnTo>
                      <a:pt x="222" y="36"/>
                    </a:lnTo>
                    <a:lnTo>
                      <a:pt x="228" y="30"/>
                    </a:lnTo>
                    <a:lnTo>
                      <a:pt x="234" y="24"/>
                    </a:lnTo>
                    <a:lnTo>
                      <a:pt x="234" y="18"/>
                    </a:lnTo>
                    <a:lnTo>
                      <a:pt x="228" y="12"/>
                    </a:lnTo>
                    <a:lnTo>
                      <a:pt x="222" y="12"/>
                    </a:lnTo>
                    <a:lnTo>
                      <a:pt x="216" y="6"/>
                    </a:lnTo>
                    <a:lnTo>
                      <a:pt x="216" y="0"/>
                    </a:lnTo>
                    <a:lnTo>
                      <a:pt x="258" y="12"/>
                    </a:lnTo>
                    <a:lnTo>
                      <a:pt x="264" y="12"/>
                    </a:lnTo>
                    <a:lnTo>
                      <a:pt x="270" y="24"/>
                    </a:lnTo>
                    <a:lnTo>
                      <a:pt x="270" y="36"/>
                    </a:lnTo>
                    <a:lnTo>
                      <a:pt x="270" y="42"/>
                    </a:lnTo>
                    <a:lnTo>
                      <a:pt x="282" y="42"/>
                    </a:lnTo>
                    <a:lnTo>
                      <a:pt x="276" y="54"/>
                    </a:lnTo>
                    <a:lnTo>
                      <a:pt x="276" y="66"/>
                    </a:lnTo>
                    <a:lnTo>
                      <a:pt x="288" y="78"/>
                    </a:lnTo>
                    <a:lnTo>
                      <a:pt x="288" y="84"/>
                    </a:lnTo>
                    <a:lnTo>
                      <a:pt x="288" y="90"/>
                    </a:lnTo>
                    <a:lnTo>
                      <a:pt x="276" y="96"/>
                    </a:lnTo>
                    <a:lnTo>
                      <a:pt x="270" y="102"/>
                    </a:lnTo>
                    <a:lnTo>
                      <a:pt x="270" y="108"/>
                    </a:lnTo>
                    <a:lnTo>
                      <a:pt x="270" y="114"/>
                    </a:lnTo>
                    <a:lnTo>
                      <a:pt x="276" y="120"/>
                    </a:lnTo>
                    <a:lnTo>
                      <a:pt x="282" y="126"/>
                    </a:lnTo>
                    <a:lnTo>
                      <a:pt x="288" y="132"/>
                    </a:lnTo>
                    <a:lnTo>
                      <a:pt x="288" y="138"/>
                    </a:lnTo>
                    <a:lnTo>
                      <a:pt x="288" y="144"/>
                    </a:lnTo>
                    <a:lnTo>
                      <a:pt x="282" y="156"/>
                    </a:lnTo>
                    <a:lnTo>
                      <a:pt x="276" y="162"/>
                    </a:lnTo>
                    <a:lnTo>
                      <a:pt x="276" y="168"/>
                    </a:lnTo>
                    <a:lnTo>
                      <a:pt x="282" y="180"/>
                    </a:lnTo>
                    <a:lnTo>
                      <a:pt x="288" y="186"/>
                    </a:lnTo>
                    <a:lnTo>
                      <a:pt x="294" y="192"/>
                    </a:lnTo>
                    <a:lnTo>
                      <a:pt x="306" y="192"/>
                    </a:lnTo>
                    <a:lnTo>
                      <a:pt x="306" y="204"/>
                    </a:lnTo>
                    <a:lnTo>
                      <a:pt x="306" y="210"/>
                    </a:lnTo>
                    <a:lnTo>
                      <a:pt x="306" y="222"/>
                    </a:lnTo>
                    <a:lnTo>
                      <a:pt x="294" y="216"/>
                    </a:lnTo>
                    <a:lnTo>
                      <a:pt x="282" y="216"/>
                    </a:lnTo>
                    <a:lnTo>
                      <a:pt x="270" y="216"/>
                    </a:lnTo>
                    <a:lnTo>
                      <a:pt x="264" y="222"/>
                    </a:lnTo>
                    <a:lnTo>
                      <a:pt x="258" y="228"/>
                    </a:lnTo>
                    <a:lnTo>
                      <a:pt x="246" y="234"/>
                    </a:lnTo>
                    <a:lnTo>
                      <a:pt x="240" y="240"/>
                    </a:lnTo>
                    <a:lnTo>
                      <a:pt x="234" y="240"/>
                    </a:lnTo>
                    <a:lnTo>
                      <a:pt x="228" y="240"/>
                    </a:lnTo>
                    <a:lnTo>
                      <a:pt x="222" y="240"/>
                    </a:lnTo>
                    <a:lnTo>
                      <a:pt x="210" y="246"/>
                    </a:lnTo>
                    <a:lnTo>
                      <a:pt x="192" y="258"/>
                    </a:lnTo>
                    <a:lnTo>
                      <a:pt x="174" y="270"/>
                    </a:lnTo>
                    <a:lnTo>
                      <a:pt x="162" y="288"/>
                    </a:lnTo>
                    <a:lnTo>
                      <a:pt x="18" y="288"/>
                    </a:lnTo>
                    <a:lnTo>
                      <a:pt x="18" y="276"/>
                    </a:lnTo>
                    <a:lnTo>
                      <a:pt x="18" y="264"/>
                    </a:lnTo>
                    <a:lnTo>
                      <a:pt x="12" y="258"/>
                    </a:lnTo>
                    <a:lnTo>
                      <a:pt x="0" y="252"/>
                    </a:lnTo>
                    <a:lnTo>
                      <a:pt x="0" y="246"/>
                    </a:lnTo>
                    <a:lnTo>
                      <a:pt x="48" y="216"/>
                    </a:lnTo>
                    <a:lnTo>
                      <a:pt x="48" y="21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41" name="Freeform 820">
                <a:extLst>
                  <a:ext uri="{FF2B5EF4-FFF2-40B4-BE49-F238E27FC236}">
                    <a16:creationId xmlns:a16="http://schemas.microsoft.com/office/drawing/2014/main" xmlns="" id="{0F9617AC-5E85-BC41-AFD4-B43BC2613194}"/>
                  </a:ext>
                </a:extLst>
              </p:cNvPr>
              <p:cNvSpPr>
                <a:spLocks/>
              </p:cNvSpPr>
              <p:nvPr/>
            </p:nvSpPr>
            <p:spPr bwMode="auto">
              <a:xfrm>
                <a:off x="9389866" y="6061801"/>
                <a:ext cx="345387" cy="334593"/>
              </a:xfrm>
              <a:custGeom>
                <a:avLst/>
                <a:gdLst/>
                <a:ahLst/>
                <a:cxnLst>
                  <a:cxn ang="0">
                    <a:pos x="204" y="372"/>
                  </a:cxn>
                  <a:cxn ang="0">
                    <a:pos x="216" y="366"/>
                  </a:cxn>
                  <a:cxn ang="0">
                    <a:pos x="252" y="342"/>
                  </a:cxn>
                  <a:cxn ang="0">
                    <a:pos x="306" y="312"/>
                  </a:cxn>
                  <a:cxn ang="0">
                    <a:pos x="324" y="306"/>
                  </a:cxn>
                  <a:cxn ang="0">
                    <a:pos x="342" y="300"/>
                  </a:cxn>
                  <a:cxn ang="0">
                    <a:pos x="342" y="294"/>
                  </a:cxn>
                  <a:cxn ang="0">
                    <a:pos x="348" y="282"/>
                  </a:cxn>
                  <a:cxn ang="0">
                    <a:pos x="354" y="276"/>
                  </a:cxn>
                  <a:cxn ang="0">
                    <a:pos x="360" y="270"/>
                  </a:cxn>
                  <a:cxn ang="0">
                    <a:pos x="366" y="270"/>
                  </a:cxn>
                  <a:cxn ang="0">
                    <a:pos x="366" y="264"/>
                  </a:cxn>
                  <a:cxn ang="0">
                    <a:pos x="372" y="252"/>
                  </a:cxn>
                  <a:cxn ang="0">
                    <a:pos x="378" y="246"/>
                  </a:cxn>
                  <a:cxn ang="0">
                    <a:pos x="378" y="240"/>
                  </a:cxn>
                  <a:cxn ang="0">
                    <a:pos x="372" y="234"/>
                  </a:cxn>
                  <a:cxn ang="0">
                    <a:pos x="372" y="228"/>
                  </a:cxn>
                  <a:cxn ang="0">
                    <a:pos x="366" y="222"/>
                  </a:cxn>
                  <a:cxn ang="0">
                    <a:pos x="366" y="216"/>
                  </a:cxn>
                  <a:cxn ang="0">
                    <a:pos x="372" y="210"/>
                  </a:cxn>
                  <a:cxn ang="0">
                    <a:pos x="372" y="204"/>
                  </a:cxn>
                  <a:cxn ang="0">
                    <a:pos x="384" y="198"/>
                  </a:cxn>
                  <a:cxn ang="0">
                    <a:pos x="384" y="192"/>
                  </a:cxn>
                  <a:cxn ang="0">
                    <a:pos x="384" y="186"/>
                  </a:cxn>
                  <a:cxn ang="0">
                    <a:pos x="384" y="180"/>
                  </a:cxn>
                  <a:cxn ang="0">
                    <a:pos x="378" y="174"/>
                  </a:cxn>
                  <a:cxn ang="0">
                    <a:pos x="378" y="168"/>
                  </a:cxn>
                  <a:cxn ang="0">
                    <a:pos x="378" y="162"/>
                  </a:cxn>
                  <a:cxn ang="0">
                    <a:pos x="372" y="156"/>
                  </a:cxn>
                  <a:cxn ang="0">
                    <a:pos x="372" y="144"/>
                  </a:cxn>
                  <a:cxn ang="0">
                    <a:pos x="372" y="138"/>
                  </a:cxn>
                  <a:cxn ang="0">
                    <a:pos x="366" y="138"/>
                  </a:cxn>
                  <a:cxn ang="0">
                    <a:pos x="246" y="18"/>
                  </a:cxn>
                  <a:cxn ang="0">
                    <a:pos x="210" y="0"/>
                  </a:cxn>
                  <a:cxn ang="0">
                    <a:pos x="114" y="90"/>
                  </a:cxn>
                  <a:cxn ang="0">
                    <a:pos x="6" y="186"/>
                  </a:cxn>
                  <a:cxn ang="0">
                    <a:pos x="0" y="210"/>
                  </a:cxn>
                  <a:cxn ang="0">
                    <a:pos x="0" y="240"/>
                  </a:cxn>
                  <a:cxn ang="0">
                    <a:pos x="30" y="270"/>
                  </a:cxn>
                  <a:cxn ang="0">
                    <a:pos x="42" y="276"/>
                  </a:cxn>
                  <a:cxn ang="0">
                    <a:pos x="48" y="276"/>
                  </a:cxn>
                  <a:cxn ang="0">
                    <a:pos x="78" y="288"/>
                  </a:cxn>
                  <a:cxn ang="0">
                    <a:pos x="78" y="300"/>
                  </a:cxn>
                  <a:cxn ang="0">
                    <a:pos x="84" y="306"/>
                  </a:cxn>
                  <a:cxn ang="0">
                    <a:pos x="96" y="312"/>
                  </a:cxn>
                  <a:cxn ang="0">
                    <a:pos x="102" y="306"/>
                  </a:cxn>
                  <a:cxn ang="0">
                    <a:pos x="114" y="300"/>
                  </a:cxn>
                  <a:cxn ang="0">
                    <a:pos x="120" y="294"/>
                  </a:cxn>
                  <a:cxn ang="0">
                    <a:pos x="120" y="288"/>
                  </a:cxn>
                  <a:cxn ang="0">
                    <a:pos x="126" y="288"/>
                  </a:cxn>
                  <a:cxn ang="0">
                    <a:pos x="132" y="288"/>
                  </a:cxn>
                  <a:cxn ang="0">
                    <a:pos x="144" y="288"/>
                  </a:cxn>
                  <a:cxn ang="0">
                    <a:pos x="150" y="294"/>
                  </a:cxn>
                  <a:cxn ang="0">
                    <a:pos x="156" y="300"/>
                  </a:cxn>
                  <a:cxn ang="0">
                    <a:pos x="168" y="312"/>
                  </a:cxn>
                  <a:cxn ang="0">
                    <a:pos x="168" y="336"/>
                  </a:cxn>
                  <a:cxn ang="0">
                    <a:pos x="180" y="354"/>
                  </a:cxn>
                  <a:cxn ang="0">
                    <a:pos x="186" y="360"/>
                  </a:cxn>
                  <a:cxn ang="0">
                    <a:pos x="192" y="366"/>
                  </a:cxn>
                  <a:cxn ang="0">
                    <a:pos x="198" y="360"/>
                  </a:cxn>
                  <a:cxn ang="0">
                    <a:pos x="204" y="366"/>
                  </a:cxn>
                  <a:cxn ang="0">
                    <a:pos x="204" y="372"/>
                  </a:cxn>
                </a:cxnLst>
                <a:rect l="0" t="0" r="r" b="b"/>
                <a:pathLst>
                  <a:path w="384" h="372">
                    <a:moveTo>
                      <a:pt x="204" y="372"/>
                    </a:moveTo>
                    <a:lnTo>
                      <a:pt x="216" y="366"/>
                    </a:lnTo>
                    <a:lnTo>
                      <a:pt x="252" y="342"/>
                    </a:lnTo>
                    <a:lnTo>
                      <a:pt x="306" y="312"/>
                    </a:lnTo>
                    <a:lnTo>
                      <a:pt x="324" y="306"/>
                    </a:lnTo>
                    <a:lnTo>
                      <a:pt x="342" y="300"/>
                    </a:lnTo>
                    <a:lnTo>
                      <a:pt x="342" y="294"/>
                    </a:lnTo>
                    <a:lnTo>
                      <a:pt x="348" y="282"/>
                    </a:lnTo>
                    <a:lnTo>
                      <a:pt x="354" y="276"/>
                    </a:lnTo>
                    <a:lnTo>
                      <a:pt x="360" y="270"/>
                    </a:lnTo>
                    <a:lnTo>
                      <a:pt x="366" y="270"/>
                    </a:lnTo>
                    <a:lnTo>
                      <a:pt x="366" y="264"/>
                    </a:lnTo>
                    <a:lnTo>
                      <a:pt x="372" y="252"/>
                    </a:lnTo>
                    <a:lnTo>
                      <a:pt x="378" y="246"/>
                    </a:lnTo>
                    <a:lnTo>
                      <a:pt x="378" y="240"/>
                    </a:lnTo>
                    <a:lnTo>
                      <a:pt x="372" y="234"/>
                    </a:lnTo>
                    <a:lnTo>
                      <a:pt x="372" y="228"/>
                    </a:lnTo>
                    <a:lnTo>
                      <a:pt x="366" y="222"/>
                    </a:lnTo>
                    <a:lnTo>
                      <a:pt x="366" y="216"/>
                    </a:lnTo>
                    <a:lnTo>
                      <a:pt x="372" y="210"/>
                    </a:lnTo>
                    <a:lnTo>
                      <a:pt x="372" y="204"/>
                    </a:lnTo>
                    <a:lnTo>
                      <a:pt x="384" y="198"/>
                    </a:lnTo>
                    <a:lnTo>
                      <a:pt x="384" y="192"/>
                    </a:lnTo>
                    <a:lnTo>
                      <a:pt x="384" y="186"/>
                    </a:lnTo>
                    <a:lnTo>
                      <a:pt x="384" y="180"/>
                    </a:lnTo>
                    <a:lnTo>
                      <a:pt x="378" y="174"/>
                    </a:lnTo>
                    <a:lnTo>
                      <a:pt x="378" y="168"/>
                    </a:lnTo>
                    <a:lnTo>
                      <a:pt x="378" y="162"/>
                    </a:lnTo>
                    <a:lnTo>
                      <a:pt x="372" y="156"/>
                    </a:lnTo>
                    <a:lnTo>
                      <a:pt x="372" y="144"/>
                    </a:lnTo>
                    <a:lnTo>
                      <a:pt x="372" y="138"/>
                    </a:lnTo>
                    <a:lnTo>
                      <a:pt x="366" y="138"/>
                    </a:lnTo>
                    <a:lnTo>
                      <a:pt x="246" y="18"/>
                    </a:lnTo>
                    <a:lnTo>
                      <a:pt x="210" y="0"/>
                    </a:lnTo>
                    <a:lnTo>
                      <a:pt x="114" y="90"/>
                    </a:lnTo>
                    <a:lnTo>
                      <a:pt x="6" y="186"/>
                    </a:lnTo>
                    <a:lnTo>
                      <a:pt x="0" y="210"/>
                    </a:lnTo>
                    <a:lnTo>
                      <a:pt x="0" y="240"/>
                    </a:lnTo>
                    <a:lnTo>
                      <a:pt x="30" y="270"/>
                    </a:lnTo>
                    <a:lnTo>
                      <a:pt x="42" y="276"/>
                    </a:lnTo>
                    <a:lnTo>
                      <a:pt x="48" y="276"/>
                    </a:lnTo>
                    <a:lnTo>
                      <a:pt x="78" y="288"/>
                    </a:lnTo>
                    <a:lnTo>
                      <a:pt x="78" y="300"/>
                    </a:lnTo>
                    <a:lnTo>
                      <a:pt x="84" y="306"/>
                    </a:lnTo>
                    <a:lnTo>
                      <a:pt x="96" y="312"/>
                    </a:lnTo>
                    <a:lnTo>
                      <a:pt x="102" y="306"/>
                    </a:lnTo>
                    <a:lnTo>
                      <a:pt x="114" y="300"/>
                    </a:lnTo>
                    <a:lnTo>
                      <a:pt x="120" y="294"/>
                    </a:lnTo>
                    <a:lnTo>
                      <a:pt x="120" y="288"/>
                    </a:lnTo>
                    <a:lnTo>
                      <a:pt x="126" y="288"/>
                    </a:lnTo>
                    <a:lnTo>
                      <a:pt x="132" y="288"/>
                    </a:lnTo>
                    <a:lnTo>
                      <a:pt x="144" y="288"/>
                    </a:lnTo>
                    <a:lnTo>
                      <a:pt x="150" y="294"/>
                    </a:lnTo>
                    <a:lnTo>
                      <a:pt x="156" y="300"/>
                    </a:lnTo>
                    <a:lnTo>
                      <a:pt x="168" y="312"/>
                    </a:lnTo>
                    <a:lnTo>
                      <a:pt x="168" y="336"/>
                    </a:lnTo>
                    <a:lnTo>
                      <a:pt x="180" y="354"/>
                    </a:lnTo>
                    <a:lnTo>
                      <a:pt x="186" y="360"/>
                    </a:lnTo>
                    <a:lnTo>
                      <a:pt x="192" y="366"/>
                    </a:lnTo>
                    <a:lnTo>
                      <a:pt x="198" y="360"/>
                    </a:lnTo>
                    <a:lnTo>
                      <a:pt x="204" y="366"/>
                    </a:lnTo>
                    <a:lnTo>
                      <a:pt x="204" y="372"/>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42" name="Freeform 829">
                <a:extLst>
                  <a:ext uri="{FF2B5EF4-FFF2-40B4-BE49-F238E27FC236}">
                    <a16:creationId xmlns:a16="http://schemas.microsoft.com/office/drawing/2014/main" xmlns="" id="{D506F1A0-93B3-1449-B3B4-F80F972EABC0}"/>
                  </a:ext>
                </a:extLst>
              </p:cNvPr>
              <p:cNvSpPr>
                <a:spLocks/>
              </p:cNvSpPr>
              <p:nvPr/>
            </p:nvSpPr>
            <p:spPr bwMode="auto">
              <a:xfrm>
                <a:off x="9179396" y="6390998"/>
                <a:ext cx="178090" cy="183487"/>
              </a:xfrm>
              <a:custGeom>
                <a:avLst/>
                <a:gdLst/>
                <a:ahLst/>
                <a:cxnLst>
                  <a:cxn ang="0">
                    <a:pos x="48" y="24"/>
                  </a:cxn>
                  <a:cxn ang="0">
                    <a:pos x="48" y="18"/>
                  </a:cxn>
                  <a:cxn ang="0">
                    <a:pos x="36" y="6"/>
                  </a:cxn>
                  <a:cxn ang="0">
                    <a:pos x="42" y="0"/>
                  </a:cxn>
                  <a:cxn ang="0">
                    <a:pos x="60" y="12"/>
                  </a:cxn>
                  <a:cxn ang="0">
                    <a:pos x="108" y="48"/>
                  </a:cxn>
                  <a:cxn ang="0">
                    <a:pos x="144" y="24"/>
                  </a:cxn>
                  <a:cxn ang="0">
                    <a:pos x="144" y="30"/>
                  </a:cxn>
                  <a:cxn ang="0">
                    <a:pos x="144" y="42"/>
                  </a:cxn>
                  <a:cxn ang="0">
                    <a:pos x="156" y="48"/>
                  </a:cxn>
                  <a:cxn ang="0">
                    <a:pos x="168" y="60"/>
                  </a:cxn>
                  <a:cxn ang="0">
                    <a:pos x="174" y="72"/>
                  </a:cxn>
                  <a:cxn ang="0">
                    <a:pos x="174" y="78"/>
                  </a:cxn>
                  <a:cxn ang="0">
                    <a:pos x="180" y="90"/>
                  </a:cxn>
                  <a:cxn ang="0">
                    <a:pos x="180" y="96"/>
                  </a:cxn>
                  <a:cxn ang="0">
                    <a:pos x="180" y="108"/>
                  </a:cxn>
                  <a:cxn ang="0">
                    <a:pos x="174" y="114"/>
                  </a:cxn>
                  <a:cxn ang="0">
                    <a:pos x="174" y="126"/>
                  </a:cxn>
                  <a:cxn ang="0">
                    <a:pos x="168" y="138"/>
                  </a:cxn>
                  <a:cxn ang="0">
                    <a:pos x="180" y="150"/>
                  </a:cxn>
                  <a:cxn ang="0">
                    <a:pos x="186" y="162"/>
                  </a:cxn>
                  <a:cxn ang="0">
                    <a:pos x="186" y="168"/>
                  </a:cxn>
                  <a:cxn ang="0">
                    <a:pos x="186" y="186"/>
                  </a:cxn>
                  <a:cxn ang="0">
                    <a:pos x="180" y="186"/>
                  </a:cxn>
                  <a:cxn ang="0">
                    <a:pos x="186" y="192"/>
                  </a:cxn>
                  <a:cxn ang="0">
                    <a:pos x="192" y="198"/>
                  </a:cxn>
                  <a:cxn ang="0">
                    <a:pos x="198" y="204"/>
                  </a:cxn>
                  <a:cxn ang="0">
                    <a:pos x="186" y="204"/>
                  </a:cxn>
                  <a:cxn ang="0">
                    <a:pos x="0" y="204"/>
                  </a:cxn>
                  <a:cxn ang="0">
                    <a:pos x="48" y="24"/>
                  </a:cxn>
                </a:cxnLst>
                <a:rect l="0" t="0" r="r" b="b"/>
                <a:pathLst>
                  <a:path w="198" h="204">
                    <a:moveTo>
                      <a:pt x="48" y="24"/>
                    </a:moveTo>
                    <a:lnTo>
                      <a:pt x="48" y="18"/>
                    </a:lnTo>
                    <a:lnTo>
                      <a:pt x="36" y="6"/>
                    </a:lnTo>
                    <a:lnTo>
                      <a:pt x="42" y="0"/>
                    </a:lnTo>
                    <a:lnTo>
                      <a:pt x="60" y="12"/>
                    </a:lnTo>
                    <a:lnTo>
                      <a:pt x="108" y="48"/>
                    </a:lnTo>
                    <a:lnTo>
                      <a:pt x="144" y="24"/>
                    </a:lnTo>
                    <a:lnTo>
                      <a:pt x="144" y="30"/>
                    </a:lnTo>
                    <a:lnTo>
                      <a:pt x="144" y="42"/>
                    </a:lnTo>
                    <a:lnTo>
                      <a:pt x="156" y="48"/>
                    </a:lnTo>
                    <a:lnTo>
                      <a:pt x="168" y="60"/>
                    </a:lnTo>
                    <a:lnTo>
                      <a:pt x="174" y="72"/>
                    </a:lnTo>
                    <a:lnTo>
                      <a:pt x="174" y="78"/>
                    </a:lnTo>
                    <a:lnTo>
                      <a:pt x="180" y="90"/>
                    </a:lnTo>
                    <a:lnTo>
                      <a:pt x="180" y="96"/>
                    </a:lnTo>
                    <a:lnTo>
                      <a:pt x="180" y="108"/>
                    </a:lnTo>
                    <a:lnTo>
                      <a:pt x="174" y="114"/>
                    </a:lnTo>
                    <a:lnTo>
                      <a:pt x="174" y="126"/>
                    </a:lnTo>
                    <a:lnTo>
                      <a:pt x="168" y="138"/>
                    </a:lnTo>
                    <a:lnTo>
                      <a:pt x="180" y="150"/>
                    </a:lnTo>
                    <a:lnTo>
                      <a:pt x="186" y="162"/>
                    </a:lnTo>
                    <a:lnTo>
                      <a:pt x="186" y="168"/>
                    </a:lnTo>
                    <a:lnTo>
                      <a:pt x="186" y="186"/>
                    </a:lnTo>
                    <a:lnTo>
                      <a:pt x="180" y="186"/>
                    </a:lnTo>
                    <a:lnTo>
                      <a:pt x="186" y="192"/>
                    </a:lnTo>
                    <a:lnTo>
                      <a:pt x="192" y="198"/>
                    </a:lnTo>
                    <a:lnTo>
                      <a:pt x="198" y="204"/>
                    </a:lnTo>
                    <a:lnTo>
                      <a:pt x="186" y="204"/>
                    </a:lnTo>
                    <a:lnTo>
                      <a:pt x="0" y="204"/>
                    </a:lnTo>
                    <a:lnTo>
                      <a:pt x="48" y="24"/>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43" name="Freeform 835">
                <a:extLst>
                  <a:ext uri="{FF2B5EF4-FFF2-40B4-BE49-F238E27FC236}">
                    <a16:creationId xmlns:a16="http://schemas.microsoft.com/office/drawing/2014/main" xmlns="" id="{F9C0B88F-DB32-C740-A622-E589DDB76925}"/>
                  </a:ext>
                </a:extLst>
              </p:cNvPr>
              <p:cNvSpPr>
                <a:spLocks/>
              </p:cNvSpPr>
              <p:nvPr/>
            </p:nvSpPr>
            <p:spPr bwMode="auto">
              <a:xfrm>
                <a:off x="9049875" y="6099578"/>
                <a:ext cx="264437" cy="264437"/>
              </a:xfrm>
              <a:custGeom>
                <a:avLst/>
                <a:gdLst/>
                <a:ahLst/>
                <a:cxnLst>
                  <a:cxn ang="0">
                    <a:pos x="216" y="0"/>
                  </a:cxn>
                  <a:cxn ang="0">
                    <a:pos x="210" y="0"/>
                  </a:cxn>
                  <a:cxn ang="0">
                    <a:pos x="204" y="0"/>
                  </a:cxn>
                  <a:cxn ang="0">
                    <a:pos x="204" y="18"/>
                  </a:cxn>
                  <a:cxn ang="0">
                    <a:pos x="198" y="24"/>
                  </a:cxn>
                  <a:cxn ang="0">
                    <a:pos x="198" y="30"/>
                  </a:cxn>
                  <a:cxn ang="0">
                    <a:pos x="192" y="36"/>
                  </a:cxn>
                  <a:cxn ang="0">
                    <a:pos x="186" y="36"/>
                  </a:cxn>
                  <a:cxn ang="0">
                    <a:pos x="168" y="36"/>
                  </a:cxn>
                  <a:cxn ang="0">
                    <a:pos x="156" y="36"/>
                  </a:cxn>
                  <a:cxn ang="0">
                    <a:pos x="144" y="42"/>
                  </a:cxn>
                  <a:cxn ang="0">
                    <a:pos x="132" y="54"/>
                  </a:cxn>
                  <a:cxn ang="0">
                    <a:pos x="132" y="66"/>
                  </a:cxn>
                  <a:cxn ang="0">
                    <a:pos x="102" y="90"/>
                  </a:cxn>
                  <a:cxn ang="0">
                    <a:pos x="90" y="108"/>
                  </a:cxn>
                  <a:cxn ang="0">
                    <a:pos x="0" y="156"/>
                  </a:cxn>
                  <a:cxn ang="0">
                    <a:pos x="0" y="192"/>
                  </a:cxn>
                  <a:cxn ang="0">
                    <a:pos x="12" y="234"/>
                  </a:cxn>
                  <a:cxn ang="0">
                    <a:pos x="18" y="240"/>
                  </a:cxn>
                  <a:cxn ang="0">
                    <a:pos x="54" y="276"/>
                  </a:cxn>
                  <a:cxn ang="0">
                    <a:pos x="48" y="288"/>
                  </a:cxn>
                  <a:cxn ang="0">
                    <a:pos x="180" y="294"/>
                  </a:cxn>
                  <a:cxn ang="0">
                    <a:pos x="198" y="240"/>
                  </a:cxn>
                  <a:cxn ang="0">
                    <a:pos x="222" y="210"/>
                  </a:cxn>
                  <a:cxn ang="0">
                    <a:pos x="294" y="96"/>
                  </a:cxn>
                  <a:cxn ang="0">
                    <a:pos x="288" y="84"/>
                  </a:cxn>
                  <a:cxn ang="0">
                    <a:pos x="282" y="42"/>
                  </a:cxn>
                  <a:cxn ang="0">
                    <a:pos x="216" y="0"/>
                  </a:cxn>
                </a:cxnLst>
                <a:rect l="0" t="0" r="r" b="b"/>
                <a:pathLst>
                  <a:path w="294" h="294">
                    <a:moveTo>
                      <a:pt x="216" y="0"/>
                    </a:moveTo>
                    <a:lnTo>
                      <a:pt x="210" y="0"/>
                    </a:lnTo>
                    <a:lnTo>
                      <a:pt x="204" y="0"/>
                    </a:lnTo>
                    <a:lnTo>
                      <a:pt x="204" y="18"/>
                    </a:lnTo>
                    <a:lnTo>
                      <a:pt x="198" y="24"/>
                    </a:lnTo>
                    <a:lnTo>
                      <a:pt x="198" y="30"/>
                    </a:lnTo>
                    <a:lnTo>
                      <a:pt x="192" y="36"/>
                    </a:lnTo>
                    <a:lnTo>
                      <a:pt x="186" y="36"/>
                    </a:lnTo>
                    <a:lnTo>
                      <a:pt x="168" y="36"/>
                    </a:lnTo>
                    <a:lnTo>
                      <a:pt x="156" y="36"/>
                    </a:lnTo>
                    <a:lnTo>
                      <a:pt x="144" y="42"/>
                    </a:lnTo>
                    <a:lnTo>
                      <a:pt x="132" y="54"/>
                    </a:lnTo>
                    <a:lnTo>
                      <a:pt x="132" y="66"/>
                    </a:lnTo>
                    <a:lnTo>
                      <a:pt x="102" y="90"/>
                    </a:lnTo>
                    <a:lnTo>
                      <a:pt x="90" y="108"/>
                    </a:lnTo>
                    <a:lnTo>
                      <a:pt x="0" y="156"/>
                    </a:lnTo>
                    <a:lnTo>
                      <a:pt x="0" y="192"/>
                    </a:lnTo>
                    <a:lnTo>
                      <a:pt x="12" y="234"/>
                    </a:lnTo>
                    <a:lnTo>
                      <a:pt x="18" y="240"/>
                    </a:lnTo>
                    <a:lnTo>
                      <a:pt x="54" y="276"/>
                    </a:lnTo>
                    <a:lnTo>
                      <a:pt x="48" y="288"/>
                    </a:lnTo>
                    <a:lnTo>
                      <a:pt x="180" y="294"/>
                    </a:lnTo>
                    <a:lnTo>
                      <a:pt x="198" y="240"/>
                    </a:lnTo>
                    <a:lnTo>
                      <a:pt x="222" y="210"/>
                    </a:lnTo>
                    <a:lnTo>
                      <a:pt x="294" y="96"/>
                    </a:lnTo>
                    <a:lnTo>
                      <a:pt x="288" y="84"/>
                    </a:lnTo>
                    <a:lnTo>
                      <a:pt x="282" y="42"/>
                    </a:lnTo>
                    <a:lnTo>
                      <a:pt x="216" y="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44" name="Freeform 770">
                <a:extLst>
                  <a:ext uri="{FF2B5EF4-FFF2-40B4-BE49-F238E27FC236}">
                    <a16:creationId xmlns:a16="http://schemas.microsoft.com/office/drawing/2014/main" xmlns="" id="{D41FF3E5-9823-C342-87B4-89F226DB9C31}"/>
                  </a:ext>
                </a:extLst>
              </p:cNvPr>
              <p:cNvSpPr>
                <a:spLocks/>
              </p:cNvSpPr>
              <p:nvPr/>
            </p:nvSpPr>
            <p:spPr bwMode="auto">
              <a:xfrm>
                <a:off x="9870170" y="5236110"/>
                <a:ext cx="286024" cy="248247"/>
              </a:xfrm>
              <a:custGeom>
                <a:avLst/>
                <a:gdLst/>
                <a:ahLst/>
                <a:cxnLst>
                  <a:cxn ang="0">
                    <a:pos x="90" y="168"/>
                  </a:cxn>
                  <a:cxn ang="0">
                    <a:pos x="90" y="150"/>
                  </a:cxn>
                  <a:cxn ang="0">
                    <a:pos x="72" y="132"/>
                  </a:cxn>
                  <a:cxn ang="0">
                    <a:pos x="60" y="132"/>
                  </a:cxn>
                  <a:cxn ang="0">
                    <a:pos x="54" y="144"/>
                  </a:cxn>
                  <a:cxn ang="0">
                    <a:pos x="42" y="132"/>
                  </a:cxn>
                  <a:cxn ang="0">
                    <a:pos x="30" y="102"/>
                  </a:cxn>
                  <a:cxn ang="0">
                    <a:pos x="0" y="72"/>
                  </a:cxn>
                  <a:cxn ang="0">
                    <a:pos x="30" y="30"/>
                  </a:cxn>
                  <a:cxn ang="0">
                    <a:pos x="150" y="24"/>
                  </a:cxn>
                  <a:cxn ang="0">
                    <a:pos x="222" y="18"/>
                  </a:cxn>
                  <a:cxn ang="0">
                    <a:pos x="240" y="42"/>
                  </a:cxn>
                  <a:cxn ang="0">
                    <a:pos x="246" y="60"/>
                  </a:cxn>
                  <a:cxn ang="0">
                    <a:pos x="246" y="78"/>
                  </a:cxn>
                  <a:cxn ang="0">
                    <a:pos x="264" y="84"/>
                  </a:cxn>
                  <a:cxn ang="0">
                    <a:pos x="282" y="84"/>
                  </a:cxn>
                  <a:cxn ang="0">
                    <a:pos x="300" y="90"/>
                  </a:cxn>
                  <a:cxn ang="0">
                    <a:pos x="318" y="102"/>
                  </a:cxn>
                  <a:cxn ang="0">
                    <a:pos x="318" y="114"/>
                  </a:cxn>
                  <a:cxn ang="0">
                    <a:pos x="306" y="126"/>
                  </a:cxn>
                  <a:cxn ang="0">
                    <a:pos x="294" y="132"/>
                  </a:cxn>
                  <a:cxn ang="0">
                    <a:pos x="294" y="144"/>
                  </a:cxn>
                  <a:cxn ang="0">
                    <a:pos x="294" y="174"/>
                  </a:cxn>
                  <a:cxn ang="0">
                    <a:pos x="288" y="198"/>
                  </a:cxn>
                  <a:cxn ang="0">
                    <a:pos x="270" y="210"/>
                  </a:cxn>
                  <a:cxn ang="0">
                    <a:pos x="258" y="228"/>
                  </a:cxn>
                  <a:cxn ang="0">
                    <a:pos x="252" y="240"/>
                  </a:cxn>
                  <a:cxn ang="0">
                    <a:pos x="240" y="234"/>
                  </a:cxn>
                  <a:cxn ang="0">
                    <a:pos x="222" y="258"/>
                  </a:cxn>
                  <a:cxn ang="0">
                    <a:pos x="216" y="264"/>
                  </a:cxn>
                  <a:cxn ang="0">
                    <a:pos x="204" y="276"/>
                  </a:cxn>
                  <a:cxn ang="0">
                    <a:pos x="186" y="264"/>
                  </a:cxn>
                  <a:cxn ang="0">
                    <a:pos x="162" y="186"/>
                  </a:cxn>
                  <a:cxn ang="0">
                    <a:pos x="156" y="174"/>
                  </a:cxn>
                  <a:cxn ang="0">
                    <a:pos x="138" y="174"/>
                  </a:cxn>
                  <a:cxn ang="0">
                    <a:pos x="120" y="186"/>
                  </a:cxn>
                  <a:cxn ang="0">
                    <a:pos x="108" y="192"/>
                  </a:cxn>
                  <a:cxn ang="0">
                    <a:pos x="96" y="180"/>
                  </a:cxn>
                </a:cxnLst>
                <a:rect l="0" t="0" r="r" b="b"/>
                <a:pathLst>
                  <a:path w="318" h="276">
                    <a:moveTo>
                      <a:pt x="90" y="174"/>
                    </a:moveTo>
                    <a:lnTo>
                      <a:pt x="90" y="168"/>
                    </a:lnTo>
                    <a:lnTo>
                      <a:pt x="90" y="156"/>
                    </a:lnTo>
                    <a:lnTo>
                      <a:pt x="90" y="150"/>
                    </a:lnTo>
                    <a:lnTo>
                      <a:pt x="78" y="138"/>
                    </a:lnTo>
                    <a:lnTo>
                      <a:pt x="72" y="132"/>
                    </a:lnTo>
                    <a:lnTo>
                      <a:pt x="66" y="132"/>
                    </a:lnTo>
                    <a:lnTo>
                      <a:pt x="60" y="132"/>
                    </a:lnTo>
                    <a:lnTo>
                      <a:pt x="60" y="138"/>
                    </a:lnTo>
                    <a:lnTo>
                      <a:pt x="54" y="144"/>
                    </a:lnTo>
                    <a:lnTo>
                      <a:pt x="48" y="138"/>
                    </a:lnTo>
                    <a:lnTo>
                      <a:pt x="42" y="132"/>
                    </a:lnTo>
                    <a:lnTo>
                      <a:pt x="36" y="114"/>
                    </a:lnTo>
                    <a:lnTo>
                      <a:pt x="30" y="102"/>
                    </a:lnTo>
                    <a:lnTo>
                      <a:pt x="18" y="84"/>
                    </a:lnTo>
                    <a:lnTo>
                      <a:pt x="0" y="72"/>
                    </a:lnTo>
                    <a:lnTo>
                      <a:pt x="0" y="66"/>
                    </a:lnTo>
                    <a:lnTo>
                      <a:pt x="30" y="30"/>
                    </a:lnTo>
                    <a:lnTo>
                      <a:pt x="72" y="60"/>
                    </a:lnTo>
                    <a:lnTo>
                      <a:pt x="150" y="24"/>
                    </a:lnTo>
                    <a:lnTo>
                      <a:pt x="204" y="0"/>
                    </a:lnTo>
                    <a:lnTo>
                      <a:pt x="222" y="18"/>
                    </a:lnTo>
                    <a:lnTo>
                      <a:pt x="234" y="30"/>
                    </a:lnTo>
                    <a:lnTo>
                      <a:pt x="240" y="42"/>
                    </a:lnTo>
                    <a:lnTo>
                      <a:pt x="246" y="54"/>
                    </a:lnTo>
                    <a:lnTo>
                      <a:pt x="246" y="60"/>
                    </a:lnTo>
                    <a:lnTo>
                      <a:pt x="240" y="72"/>
                    </a:lnTo>
                    <a:lnTo>
                      <a:pt x="246" y="78"/>
                    </a:lnTo>
                    <a:lnTo>
                      <a:pt x="252" y="78"/>
                    </a:lnTo>
                    <a:lnTo>
                      <a:pt x="264" y="84"/>
                    </a:lnTo>
                    <a:lnTo>
                      <a:pt x="270" y="84"/>
                    </a:lnTo>
                    <a:lnTo>
                      <a:pt x="282" y="84"/>
                    </a:lnTo>
                    <a:lnTo>
                      <a:pt x="288" y="84"/>
                    </a:lnTo>
                    <a:lnTo>
                      <a:pt x="300" y="90"/>
                    </a:lnTo>
                    <a:lnTo>
                      <a:pt x="312" y="96"/>
                    </a:lnTo>
                    <a:lnTo>
                      <a:pt x="318" y="102"/>
                    </a:lnTo>
                    <a:lnTo>
                      <a:pt x="318" y="108"/>
                    </a:lnTo>
                    <a:lnTo>
                      <a:pt x="318" y="114"/>
                    </a:lnTo>
                    <a:lnTo>
                      <a:pt x="312" y="120"/>
                    </a:lnTo>
                    <a:lnTo>
                      <a:pt x="306" y="126"/>
                    </a:lnTo>
                    <a:lnTo>
                      <a:pt x="300" y="126"/>
                    </a:lnTo>
                    <a:lnTo>
                      <a:pt x="294" y="132"/>
                    </a:lnTo>
                    <a:lnTo>
                      <a:pt x="294" y="138"/>
                    </a:lnTo>
                    <a:lnTo>
                      <a:pt x="294" y="144"/>
                    </a:lnTo>
                    <a:lnTo>
                      <a:pt x="294" y="162"/>
                    </a:lnTo>
                    <a:lnTo>
                      <a:pt x="294" y="174"/>
                    </a:lnTo>
                    <a:lnTo>
                      <a:pt x="288" y="192"/>
                    </a:lnTo>
                    <a:lnTo>
                      <a:pt x="288" y="198"/>
                    </a:lnTo>
                    <a:lnTo>
                      <a:pt x="282" y="204"/>
                    </a:lnTo>
                    <a:lnTo>
                      <a:pt x="270" y="210"/>
                    </a:lnTo>
                    <a:lnTo>
                      <a:pt x="264" y="222"/>
                    </a:lnTo>
                    <a:lnTo>
                      <a:pt x="258" y="228"/>
                    </a:lnTo>
                    <a:lnTo>
                      <a:pt x="258" y="234"/>
                    </a:lnTo>
                    <a:lnTo>
                      <a:pt x="252" y="240"/>
                    </a:lnTo>
                    <a:lnTo>
                      <a:pt x="246" y="234"/>
                    </a:lnTo>
                    <a:lnTo>
                      <a:pt x="240" y="234"/>
                    </a:lnTo>
                    <a:lnTo>
                      <a:pt x="234" y="240"/>
                    </a:lnTo>
                    <a:lnTo>
                      <a:pt x="222" y="258"/>
                    </a:lnTo>
                    <a:lnTo>
                      <a:pt x="216" y="258"/>
                    </a:lnTo>
                    <a:lnTo>
                      <a:pt x="216" y="264"/>
                    </a:lnTo>
                    <a:lnTo>
                      <a:pt x="210" y="276"/>
                    </a:lnTo>
                    <a:lnTo>
                      <a:pt x="204" y="276"/>
                    </a:lnTo>
                    <a:lnTo>
                      <a:pt x="198" y="276"/>
                    </a:lnTo>
                    <a:lnTo>
                      <a:pt x="186" y="264"/>
                    </a:lnTo>
                    <a:lnTo>
                      <a:pt x="168" y="222"/>
                    </a:lnTo>
                    <a:lnTo>
                      <a:pt x="162" y="186"/>
                    </a:lnTo>
                    <a:lnTo>
                      <a:pt x="156" y="180"/>
                    </a:lnTo>
                    <a:lnTo>
                      <a:pt x="156" y="174"/>
                    </a:lnTo>
                    <a:lnTo>
                      <a:pt x="144" y="174"/>
                    </a:lnTo>
                    <a:lnTo>
                      <a:pt x="138" y="174"/>
                    </a:lnTo>
                    <a:lnTo>
                      <a:pt x="120" y="180"/>
                    </a:lnTo>
                    <a:lnTo>
                      <a:pt x="120" y="186"/>
                    </a:lnTo>
                    <a:lnTo>
                      <a:pt x="114" y="192"/>
                    </a:lnTo>
                    <a:lnTo>
                      <a:pt x="108" y="192"/>
                    </a:lnTo>
                    <a:lnTo>
                      <a:pt x="102" y="186"/>
                    </a:lnTo>
                    <a:lnTo>
                      <a:pt x="96" y="180"/>
                    </a:lnTo>
                    <a:lnTo>
                      <a:pt x="90" y="174"/>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45" name="Freeform 775">
                <a:extLst>
                  <a:ext uri="{FF2B5EF4-FFF2-40B4-BE49-F238E27FC236}">
                    <a16:creationId xmlns:a16="http://schemas.microsoft.com/office/drawing/2014/main" xmlns="" id="{66C6899D-1E8F-4343-B70B-3DFD7779DDB6}"/>
                  </a:ext>
                </a:extLst>
              </p:cNvPr>
              <p:cNvSpPr>
                <a:spLocks/>
              </p:cNvSpPr>
              <p:nvPr/>
            </p:nvSpPr>
            <p:spPr bwMode="auto">
              <a:xfrm>
                <a:off x="10307301" y="5063417"/>
                <a:ext cx="275230" cy="259040"/>
              </a:xfrm>
              <a:custGeom>
                <a:avLst/>
                <a:gdLst/>
                <a:ahLst/>
                <a:cxnLst>
                  <a:cxn ang="0">
                    <a:pos x="222" y="276"/>
                  </a:cxn>
                  <a:cxn ang="0">
                    <a:pos x="240" y="252"/>
                  </a:cxn>
                  <a:cxn ang="0">
                    <a:pos x="300" y="186"/>
                  </a:cxn>
                  <a:cxn ang="0">
                    <a:pos x="300" y="174"/>
                  </a:cxn>
                  <a:cxn ang="0">
                    <a:pos x="276" y="150"/>
                  </a:cxn>
                  <a:cxn ang="0">
                    <a:pos x="258" y="144"/>
                  </a:cxn>
                  <a:cxn ang="0">
                    <a:pos x="240" y="144"/>
                  </a:cxn>
                  <a:cxn ang="0">
                    <a:pos x="216" y="138"/>
                  </a:cxn>
                  <a:cxn ang="0">
                    <a:pos x="198" y="126"/>
                  </a:cxn>
                  <a:cxn ang="0">
                    <a:pos x="186" y="108"/>
                  </a:cxn>
                  <a:cxn ang="0">
                    <a:pos x="186" y="84"/>
                  </a:cxn>
                  <a:cxn ang="0">
                    <a:pos x="174" y="54"/>
                  </a:cxn>
                  <a:cxn ang="0">
                    <a:pos x="174" y="36"/>
                  </a:cxn>
                  <a:cxn ang="0">
                    <a:pos x="174" y="12"/>
                  </a:cxn>
                  <a:cxn ang="0">
                    <a:pos x="168" y="0"/>
                  </a:cxn>
                  <a:cxn ang="0">
                    <a:pos x="156" y="0"/>
                  </a:cxn>
                  <a:cxn ang="0">
                    <a:pos x="144" y="0"/>
                  </a:cxn>
                  <a:cxn ang="0">
                    <a:pos x="120" y="18"/>
                  </a:cxn>
                  <a:cxn ang="0">
                    <a:pos x="102" y="24"/>
                  </a:cxn>
                  <a:cxn ang="0">
                    <a:pos x="78" y="24"/>
                  </a:cxn>
                  <a:cxn ang="0">
                    <a:pos x="72" y="30"/>
                  </a:cxn>
                  <a:cxn ang="0">
                    <a:pos x="78" y="54"/>
                  </a:cxn>
                  <a:cxn ang="0">
                    <a:pos x="84" y="60"/>
                  </a:cxn>
                  <a:cxn ang="0">
                    <a:pos x="72" y="66"/>
                  </a:cxn>
                  <a:cxn ang="0">
                    <a:pos x="60" y="84"/>
                  </a:cxn>
                  <a:cxn ang="0">
                    <a:pos x="48" y="114"/>
                  </a:cxn>
                  <a:cxn ang="0">
                    <a:pos x="42" y="144"/>
                  </a:cxn>
                  <a:cxn ang="0">
                    <a:pos x="36" y="162"/>
                  </a:cxn>
                  <a:cxn ang="0">
                    <a:pos x="24" y="174"/>
                  </a:cxn>
                  <a:cxn ang="0">
                    <a:pos x="12" y="174"/>
                  </a:cxn>
                  <a:cxn ang="0">
                    <a:pos x="0" y="198"/>
                  </a:cxn>
                  <a:cxn ang="0">
                    <a:pos x="54" y="216"/>
                  </a:cxn>
                  <a:cxn ang="0">
                    <a:pos x="102" y="258"/>
                  </a:cxn>
                  <a:cxn ang="0">
                    <a:pos x="126" y="276"/>
                  </a:cxn>
                  <a:cxn ang="0">
                    <a:pos x="156" y="276"/>
                  </a:cxn>
                </a:cxnLst>
                <a:rect l="0" t="0" r="r" b="b"/>
                <a:pathLst>
                  <a:path w="306" h="288">
                    <a:moveTo>
                      <a:pt x="216" y="288"/>
                    </a:moveTo>
                    <a:lnTo>
                      <a:pt x="222" y="276"/>
                    </a:lnTo>
                    <a:lnTo>
                      <a:pt x="234" y="258"/>
                    </a:lnTo>
                    <a:lnTo>
                      <a:pt x="240" y="252"/>
                    </a:lnTo>
                    <a:lnTo>
                      <a:pt x="246" y="240"/>
                    </a:lnTo>
                    <a:lnTo>
                      <a:pt x="300" y="186"/>
                    </a:lnTo>
                    <a:lnTo>
                      <a:pt x="306" y="186"/>
                    </a:lnTo>
                    <a:lnTo>
                      <a:pt x="300" y="174"/>
                    </a:lnTo>
                    <a:lnTo>
                      <a:pt x="288" y="162"/>
                    </a:lnTo>
                    <a:lnTo>
                      <a:pt x="276" y="150"/>
                    </a:lnTo>
                    <a:lnTo>
                      <a:pt x="264" y="144"/>
                    </a:lnTo>
                    <a:lnTo>
                      <a:pt x="258" y="144"/>
                    </a:lnTo>
                    <a:lnTo>
                      <a:pt x="246" y="144"/>
                    </a:lnTo>
                    <a:lnTo>
                      <a:pt x="240" y="144"/>
                    </a:lnTo>
                    <a:lnTo>
                      <a:pt x="228" y="144"/>
                    </a:lnTo>
                    <a:lnTo>
                      <a:pt x="216" y="138"/>
                    </a:lnTo>
                    <a:lnTo>
                      <a:pt x="204" y="132"/>
                    </a:lnTo>
                    <a:lnTo>
                      <a:pt x="198" y="126"/>
                    </a:lnTo>
                    <a:lnTo>
                      <a:pt x="192" y="120"/>
                    </a:lnTo>
                    <a:lnTo>
                      <a:pt x="186" y="108"/>
                    </a:lnTo>
                    <a:lnTo>
                      <a:pt x="186" y="96"/>
                    </a:lnTo>
                    <a:lnTo>
                      <a:pt x="186" y="84"/>
                    </a:lnTo>
                    <a:lnTo>
                      <a:pt x="180" y="72"/>
                    </a:lnTo>
                    <a:lnTo>
                      <a:pt x="174" y="54"/>
                    </a:lnTo>
                    <a:lnTo>
                      <a:pt x="168" y="42"/>
                    </a:lnTo>
                    <a:lnTo>
                      <a:pt x="174" y="36"/>
                    </a:lnTo>
                    <a:lnTo>
                      <a:pt x="174" y="24"/>
                    </a:lnTo>
                    <a:lnTo>
                      <a:pt x="174" y="12"/>
                    </a:lnTo>
                    <a:lnTo>
                      <a:pt x="168" y="6"/>
                    </a:lnTo>
                    <a:lnTo>
                      <a:pt x="168" y="0"/>
                    </a:lnTo>
                    <a:lnTo>
                      <a:pt x="162" y="0"/>
                    </a:lnTo>
                    <a:lnTo>
                      <a:pt x="156" y="0"/>
                    </a:lnTo>
                    <a:lnTo>
                      <a:pt x="150" y="0"/>
                    </a:lnTo>
                    <a:lnTo>
                      <a:pt x="144" y="0"/>
                    </a:lnTo>
                    <a:lnTo>
                      <a:pt x="132" y="6"/>
                    </a:lnTo>
                    <a:lnTo>
                      <a:pt x="120" y="18"/>
                    </a:lnTo>
                    <a:lnTo>
                      <a:pt x="114" y="24"/>
                    </a:lnTo>
                    <a:lnTo>
                      <a:pt x="102" y="24"/>
                    </a:lnTo>
                    <a:lnTo>
                      <a:pt x="96" y="24"/>
                    </a:lnTo>
                    <a:lnTo>
                      <a:pt x="78" y="24"/>
                    </a:lnTo>
                    <a:lnTo>
                      <a:pt x="72" y="24"/>
                    </a:lnTo>
                    <a:lnTo>
                      <a:pt x="72" y="30"/>
                    </a:lnTo>
                    <a:lnTo>
                      <a:pt x="72" y="48"/>
                    </a:lnTo>
                    <a:lnTo>
                      <a:pt x="78" y="54"/>
                    </a:lnTo>
                    <a:lnTo>
                      <a:pt x="84" y="54"/>
                    </a:lnTo>
                    <a:lnTo>
                      <a:pt x="84" y="60"/>
                    </a:lnTo>
                    <a:lnTo>
                      <a:pt x="78" y="60"/>
                    </a:lnTo>
                    <a:lnTo>
                      <a:pt x="72" y="66"/>
                    </a:lnTo>
                    <a:lnTo>
                      <a:pt x="66" y="72"/>
                    </a:lnTo>
                    <a:lnTo>
                      <a:pt x="60" y="84"/>
                    </a:lnTo>
                    <a:lnTo>
                      <a:pt x="54" y="96"/>
                    </a:lnTo>
                    <a:lnTo>
                      <a:pt x="48" y="114"/>
                    </a:lnTo>
                    <a:lnTo>
                      <a:pt x="48" y="138"/>
                    </a:lnTo>
                    <a:lnTo>
                      <a:pt x="42" y="144"/>
                    </a:lnTo>
                    <a:lnTo>
                      <a:pt x="42" y="156"/>
                    </a:lnTo>
                    <a:lnTo>
                      <a:pt x="36" y="162"/>
                    </a:lnTo>
                    <a:lnTo>
                      <a:pt x="30" y="168"/>
                    </a:lnTo>
                    <a:lnTo>
                      <a:pt x="24" y="174"/>
                    </a:lnTo>
                    <a:lnTo>
                      <a:pt x="18" y="174"/>
                    </a:lnTo>
                    <a:lnTo>
                      <a:pt x="12" y="174"/>
                    </a:lnTo>
                    <a:lnTo>
                      <a:pt x="6" y="186"/>
                    </a:lnTo>
                    <a:lnTo>
                      <a:pt x="0" y="198"/>
                    </a:lnTo>
                    <a:lnTo>
                      <a:pt x="42" y="216"/>
                    </a:lnTo>
                    <a:lnTo>
                      <a:pt x="54" y="216"/>
                    </a:lnTo>
                    <a:lnTo>
                      <a:pt x="66" y="222"/>
                    </a:lnTo>
                    <a:lnTo>
                      <a:pt x="102" y="258"/>
                    </a:lnTo>
                    <a:lnTo>
                      <a:pt x="114" y="264"/>
                    </a:lnTo>
                    <a:lnTo>
                      <a:pt x="126" y="276"/>
                    </a:lnTo>
                    <a:lnTo>
                      <a:pt x="144" y="270"/>
                    </a:lnTo>
                    <a:lnTo>
                      <a:pt x="156" y="276"/>
                    </a:lnTo>
                    <a:lnTo>
                      <a:pt x="216" y="288"/>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46" name="Freeform 776">
                <a:extLst>
                  <a:ext uri="{FF2B5EF4-FFF2-40B4-BE49-F238E27FC236}">
                    <a16:creationId xmlns:a16="http://schemas.microsoft.com/office/drawing/2014/main" xmlns="" id="{79296D65-EE19-124F-A6BD-477BC7C840A9}"/>
                  </a:ext>
                </a:extLst>
              </p:cNvPr>
              <p:cNvSpPr>
                <a:spLocks/>
              </p:cNvSpPr>
              <p:nvPr/>
            </p:nvSpPr>
            <p:spPr bwMode="auto">
              <a:xfrm>
                <a:off x="9875567" y="5392614"/>
                <a:ext cx="286024" cy="210470"/>
              </a:xfrm>
              <a:custGeom>
                <a:avLst/>
                <a:gdLst/>
                <a:ahLst/>
                <a:cxnLst>
                  <a:cxn ang="0">
                    <a:pos x="150" y="228"/>
                  </a:cxn>
                  <a:cxn ang="0">
                    <a:pos x="162" y="222"/>
                  </a:cxn>
                  <a:cxn ang="0">
                    <a:pos x="180" y="222"/>
                  </a:cxn>
                  <a:cxn ang="0">
                    <a:pos x="192" y="210"/>
                  </a:cxn>
                  <a:cxn ang="0">
                    <a:pos x="216" y="210"/>
                  </a:cxn>
                  <a:cxn ang="0">
                    <a:pos x="222" y="222"/>
                  </a:cxn>
                  <a:cxn ang="0">
                    <a:pos x="240" y="228"/>
                  </a:cxn>
                  <a:cxn ang="0">
                    <a:pos x="252" y="210"/>
                  </a:cxn>
                  <a:cxn ang="0">
                    <a:pos x="252" y="186"/>
                  </a:cxn>
                  <a:cxn ang="0">
                    <a:pos x="306" y="186"/>
                  </a:cxn>
                  <a:cxn ang="0">
                    <a:pos x="318" y="174"/>
                  </a:cxn>
                  <a:cxn ang="0">
                    <a:pos x="312" y="162"/>
                  </a:cxn>
                  <a:cxn ang="0">
                    <a:pos x="294" y="174"/>
                  </a:cxn>
                  <a:cxn ang="0">
                    <a:pos x="276" y="168"/>
                  </a:cxn>
                  <a:cxn ang="0">
                    <a:pos x="276" y="156"/>
                  </a:cxn>
                  <a:cxn ang="0">
                    <a:pos x="282" y="144"/>
                  </a:cxn>
                  <a:cxn ang="0">
                    <a:pos x="276" y="126"/>
                  </a:cxn>
                  <a:cxn ang="0">
                    <a:pos x="252" y="114"/>
                  </a:cxn>
                  <a:cxn ang="0">
                    <a:pos x="234" y="126"/>
                  </a:cxn>
                  <a:cxn ang="0">
                    <a:pos x="228" y="132"/>
                  </a:cxn>
                  <a:cxn ang="0">
                    <a:pos x="222" y="120"/>
                  </a:cxn>
                  <a:cxn ang="0">
                    <a:pos x="222" y="114"/>
                  </a:cxn>
                  <a:cxn ang="0">
                    <a:pos x="234" y="102"/>
                  </a:cxn>
                  <a:cxn ang="0">
                    <a:pos x="234" y="90"/>
                  </a:cxn>
                  <a:cxn ang="0">
                    <a:pos x="222" y="90"/>
                  </a:cxn>
                  <a:cxn ang="0">
                    <a:pos x="210" y="84"/>
                  </a:cxn>
                  <a:cxn ang="0">
                    <a:pos x="204" y="102"/>
                  </a:cxn>
                  <a:cxn ang="0">
                    <a:pos x="192" y="102"/>
                  </a:cxn>
                  <a:cxn ang="0">
                    <a:pos x="162" y="48"/>
                  </a:cxn>
                  <a:cxn ang="0">
                    <a:pos x="150" y="6"/>
                  </a:cxn>
                  <a:cxn ang="0">
                    <a:pos x="138" y="0"/>
                  </a:cxn>
                  <a:cxn ang="0">
                    <a:pos x="114" y="6"/>
                  </a:cxn>
                  <a:cxn ang="0">
                    <a:pos x="108" y="18"/>
                  </a:cxn>
                  <a:cxn ang="0">
                    <a:pos x="96" y="12"/>
                  </a:cxn>
                  <a:cxn ang="0">
                    <a:pos x="84" y="0"/>
                  </a:cxn>
                  <a:cxn ang="0">
                    <a:pos x="6" y="102"/>
                  </a:cxn>
                  <a:cxn ang="0">
                    <a:pos x="18" y="120"/>
                  </a:cxn>
                  <a:cxn ang="0">
                    <a:pos x="42" y="126"/>
                  </a:cxn>
                  <a:cxn ang="0">
                    <a:pos x="60" y="132"/>
                  </a:cxn>
                  <a:cxn ang="0">
                    <a:pos x="84" y="150"/>
                  </a:cxn>
                  <a:cxn ang="0">
                    <a:pos x="102" y="174"/>
                  </a:cxn>
                  <a:cxn ang="0">
                    <a:pos x="120" y="210"/>
                  </a:cxn>
                  <a:cxn ang="0">
                    <a:pos x="138" y="222"/>
                  </a:cxn>
                  <a:cxn ang="0">
                    <a:pos x="138" y="234"/>
                  </a:cxn>
                </a:cxnLst>
                <a:rect l="0" t="0" r="r" b="b"/>
                <a:pathLst>
                  <a:path w="318" h="234">
                    <a:moveTo>
                      <a:pt x="138" y="234"/>
                    </a:moveTo>
                    <a:lnTo>
                      <a:pt x="150" y="228"/>
                    </a:lnTo>
                    <a:lnTo>
                      <a:pt x="150" y="222"/>
                    </a:lnTo>
                    <a:lnTo>
                      <a:pt x="162" y="222"/>
                    </a:lnTo>
                    <a:lnTo>
                      <a:pt x="174" y="222"/>
                    </a:lnTo>
                    <a:lnTo>
                      <a:pt x="180" y="222"/>
                    </a:lnTo>
                    <a:lnTo>
                      <a:pt x="192" y="216"/>
                    </a:lnTo>
                    <a:lnTo>
                      <a:pt x="192" y="210"/>
                    </a:lnTo>
                    <a:lnTo>
                      <a:pt x="198" y="210"/>
                    </a:lnTo>
                    <a:lnTo>
                      <a:pt x="216" y="210"/>
                    </a:lnTo>
                    <a:lnTo>
                      <a:pt x="222" y="210"/>
                    </a:lnTo>
                    <a:lnTo>
                      <a:pt x="222" y="222"/>
                    </a:lnTo>
                    <a:lnTo>
                      <a:pt x="228" y="222"/>
                    </a:lnTo>
                    <a:lnTo>
                      <a:pt x="240" y="228"/>
                    </a:lnTo>
                    <a:lnTo>
                      <a:pt x="246" y="222"/>
                    </a:lnTo>
                    <a:lnTo>
                      <a:pt x="252" y="210"/>
                    </a:lnTo>
                    <a:lnTo>
                      <a:pt x="252" y="192"/>
                    </a:lnTo>
                    <a:lnTo>
                      <a:pt x="252" y="186"/>
                    </a:lnTo>
                    <a:lnTo>
                      <a:pt x="294" y="186"/>
                    </a:lnTo>
                    <a:lnTo>
                      <a:pt x="306" y="186"/>
                    </a:lnTo>
                    <a:lnTo>
                      <a:pt x="312" y="180"/>
                    </a:lnTo>
                    <a:lnTo>
                      <a:pt x="318" y="174"/>
                    </a:lnTo>
                    <a:lnTo>
                      <a:pt x="318" y="162"/>
                    </a:lnTo>
                    <a:lnTo>
                      <a:pt x="312" y="162"/>
                    </a:lnTo>
                    <a:lnTo>
                      <a:pt x="306" y="168"/>
                    </a:lnTo>
                    <a:lnTo>
                      <a:pt x="294" y="174"/>
                    </a:lnTo>
                    <a:lnTo>
                      <a:pt x="288" y="174"/>
                    </a:lnTo>
                    <a:lnTo>
                      <a:pt x="276" y="168"/>
                    </a:lnTo>
                    <a:lnTo>
                      <a:pt x="276" y="162"/>
                    </a:lnTo>
                    <a:lnTo>
                      <a:pt x="276" y="156"/>
                    </a:lnTo>
                    <a:lnTo>
                      <a:pt x="276" y="150"/>
                    </a:lnTo>
                    <a:lnTo>
                      <a:pt x="282" y="144"/>
                    </a:lnTo>
                    <a:lnTo>
                      <a:pt x="282" y="132"/>
                    </a:lnTo>
                    <a:lnTo>
                      <a:pt x="276" y="126"/>
                    </a:lnTo>
                    <a:lnTo>
                      <a:pt x="264" y="120"/>
                    </a:lnTo>
                    <a:lnTo>
                      <a:pt x="252" y="114"/>
                    </a:lnTo>
                    <a:lnTo>
                      <a:pt x="240" y="120"/>
                    </a:lnTo>
                    <a:lnTo>
                      <a:pt x="234" y="126"/>
                    </a:lnTo>
                    <a:lnTo>
                      <a:pt x="234" y="132"/>
                    </a:lnTo>
                    <a:lnTo>
                      <a:pt x="228" y="132"/>
                    </a:lnTo>
                    <a:lnTo>
                      <a:pt x="222" y="126"/>
                    </a:lnTo>
                    <a:lnTo>
                      <a:pt x="222" y="120"/>
                    </a:lnTo>
                    <a:lnTo>
                      <a:pt x="216" y="114"/>
                    </a:lnTo>
                    <a:lnTo>
                      <a:pt x="222" y="114"/>
                    </a:lnTo>
                    <a:lnTo>
                      <a:pt x="222" y="108"/>
                    </a:lnTo>
                    <a:lnTo>
                      <a:pt x="234" y="102"/>
                    </a:lnTo>
                    <a:lnTo>
                      <a:pt x="234" y="96"/>
                    </a:lnTo>
                    <a:lnTo>
                      <a:pt x="234" y="90"/>
                    </a:lnTo>
                    <a:lnTo>
                      <a:pt x="228" y="90"/>
                    </a:lnTo>
                    <a:lnTo>
                      <a:pt x="222" y="90"/>
                    </a:lnTo>
                    <a:lnTo>
                      <a:pt x="216" y="90"/>
                    </a:lnTo>
                    <a:lnTo>
                      <a:pt x="210" y="84"/>
                    </a:lnTo>
                    <a:lnTo>
                      <a:pt x="210" y="90"/>
                    </a:lnTo>
                    <a:lnTo>
                      <a:pt x="204" y="102"/>
                    </a:lnTo>
                    <a:lnTo>
                      <a:pt x="198" y="102"/>
                    </a:lnTo>
                    <a:lnTo>
                      <a:pt x="192" y="102"/>
                    </a:lnTo>
                    <a:lnTo>
                      <a:pt x="180" y="90"/>
                    </a:lnTo>
                    <a:lnTo>
                      <a:pt x="162" y="48"/>
                    </a:lnTo>
                    <a:lnTo>
                      <a:pt x="156" y="12"/>
                    </a:lnTo>
                    <a:lnTo>
                      <a:pt x="150" y="6"/>
                    </a:lnTo>
                    <a:lnTo>
                      <a:pt x="150" y="0"/>
                    </a:lnTo>
                    <a:lnTo>
                      <a:pt x="138" y="0"/>
                    </a:lnTo>
                    <a:lnTo>
                      <a:pt x="132" y="0"/>
                    </a:lnTo>
                    <a:lnTo>
                      <a:pt x="114" y="6"/>
                    </a:lnTo>
                    <a:lnTo>
                      <a:pt x="114" y="12"/>
                    </a:lnTo>
                    <a:lnTo>
                      <a:pt x="108" y="18"/>
                    </a:lnTo>
                    <a:lnTo>
                      <a:pt x="102" y="18"/>
                    </a:lnTo>
                    <a:lnTo>
                      <a:pt x="96" y="12"/>
                    </a:lnTo>
                    <a:lnTo>
                      <a:pt x="90" y="6"/>
                    </a:lnTo>
                    <a:lnTo>
                      <a:pt x="84" y="0"/>
                    </a:lnTo>
                    <a:lnTo>
                      <a:pt x="0" y="90"/>
                    </a:lnTo>
                    <a:lnTo>
                      <a:pt x="6" y="102"/>
                    </a:lnTo>
                    <a:lnTo>
                      <a:pt x="12" y="114"/>
                    </a:lnTo>
                    <a:lnTo>
                      <a:pt x="18" y="120"/>
                    </a:lnTo>
                    <a:lnTo>
                      <a:pt x="30" y="126"/>
                    </a:lnTo>
                    <a:lnTo>
                      <a:pt x="42" y="126"/>
                    </a:lnTo>
                    <a:lnTo>
                      <a:pt x="54" y="126"/>
                    </a:lnTo>
                    <a:lnTo>
                      <a:pt x="60" y="132"/>
                    </a:lnTo>
                    <a:lnTo>
                      <a:pt x="78" y="138"/>
                    </a:lnTo>
                    <a:lnTo>
                      <a:pt x="84" y="150"/>
                    </a:lnTo>
                    <a:lnTo>
                      <a:pt x="90" y="162"/>
                    </a:lnTo>
                    <a:lnTo>
                      <a:pt x="102" y="174"/>
                    </a:lnTo>
                    <a:lnTo>
                      <a:pt x="114" y="204"/>
                    </a:lnTo>
                    <a:lnTo>
                      <a:pt x="120" y="210"/>
                    </a:lnTo>
                    <a:lnTo>
                      <a:pt x="132" y="216"/>
                    </a:lnTo>
                    <a:lnTo>
                      <a:pt x="138" y="222"/>
                    </a:lnTo>
                    <a:lnTo>
                      <a:pt x="138" y="228"/>
                    </a:lnTo>
                    <a:lnTo>
                      <a:pt x="138" y="234"/>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47" name="Freeform 777">
                <a:extLst>
                  <a:ext uri="{FF2B5EF4-FFF2-40B4-BE49-F238E27FC236}">
                    <a16:creationId xmlns:a16="http://schemas.microsoft.com/office/drawing/2014/main" xmlns="" id="{82FA256E-C9EF-5642-8D1E-19D8B9FF67AB}"/>
                  </a:ext>
                </a:extLst>
              </p:cNvPr>
              <p:cNvSpPr>
                <a:spLocks/>
              </p:cNvSpPr>
              <p:nvPr/>
            </p:nvSpPr>
            <p:spPr bwMode="auto">
              <a:xfrm>
                <a:off x="10145400" y="5511341"/>
                <a:ext cx="291420" cy="280627"/>
              </a:xfrm>
              <a:custGeom>
                <a:avLst/>
                <a:gdLst/>
                <a:ahLst/>
                <a:cxnLst>
                  <a:cxn ang="0">
                    <a:pos x="48" y="54"/>
                  </a:cxn>
                  <a:cxn ang="0">
                    <a:pos x="66" y="48"/>
                  </a:cxn>
                  <a:cxn ang="0">
                    <a:pos x="78" y="48"/>
                  </a:cxn>
                  <a:cxn ang="0">
                    <a:pos x="90" y="30"/>
                  </a:cxn>
                  <a:cxn ang="0">
                    <a:pos x="102" y="18"/>
                  </a:cxn>
                  <a:cxn ang="0">
                    <a:pos x="138" y="12"/>
                  </a:cxn>
                  <a:cxn ang="0">
                    <a:pos x="132" y="36"/>
                  </a:cxn>
                  <a:cxn ang="0">
                    <a:pos x="144" y="48"/>
                  </a:cxn>
                  <a:cxn ang="0">
                    <a:pos x="162" y="54"/>
                  </a:cxn>
                  <a:cxn ang="0">
                    <a:pos x="192" y="78"/>
                  </a:cxn>
                  <a:cxn ang="0">
                    <a:pos x="216" y="84"/>
                  </a:cxn>
                  <a:cxn ang="0">
                    <a:pos x="240" y="78"/>
                  </a:cxn>
                  <a:cxn ang="0">
                    <a:pos x="264" y="78"/>
                  </a:cxn>
                  <a:cxn ang="0">
                    <a:pos x="276" y="84"/>
                  </a:cxn>
                  <a:cxn ang="0">
                    <a:pos x="288" y="78"/>
                  </a:cxn>
                  <a:cxn ang="0">
                    <a:pos x="288" y="102"/>
                  </a:cxn>
                  <a:cxn ang="0">
                    <a:pos x="306" y="108"/>
                  </a:cxn>
                  <a:cxn ang="0">
                    <a:pos x="318" y="138"/>
                  </a:cxn>
                  <a:cxn ang="0">
                    <a:pos x="318" y="162"/>
                  </a:cxn>
                  <a:cxn ang="0">
                    <a:pos x="312" y="180"/>
                  </a:cxn>
                  <a:cxn ang="0">
                    <a:pos x="300" y="192"/>
                  </a:cxn>
                  <a:cxn ang="0">
                    <a:pos x="282" y="174"/>
                  </a:cxn>
                  <a:cxn ang="0">
                    <a:pos x="270" y="180"/>
                  </a:cxn>
                  <a:cxn ang="0">
                    <a:pos x="252" y="174"/>
                  </a:cxn>
                  <a:cxn ang="0">
                    <a:pos x="234" y="174"/>
                  </a:cxn>
                  <a:cxn ang="0">
                    <a:pos x="234" y="186"/>
                  </a:cxn>
                  <a:cxn ang="0">
                    <a:pos x="228" y="198"/>
                  </a:cxn>
                  <a:cxn ang="0">
                    <a:pos x="198" y="216"/>
                  </a:cxn>
                  <a:cxn ang="0">
                    <a:pos x="180" y="228"/>
                  </a:cxn>
                  <a:cxn ang="0">
                    <a:pos x="168" y="246"/>
                  </a:cxn>
                  <a:cxn ang="0">
                    <a:pos x="144" y="258"/>
                  </a:cxn>
                  <a:cxn ang="0">
                    <a:pos x="156" y="276"/>
                  </a:cxn>
                  <a:cxn ang="0">
                    <a:pos x="156" y="294"/>
                  </a:cxn>
                  <a:cxn ang="0">
                    <a:pos x="144" y="312"/>
                  </a:cxn>
                  <a:cxn ang="0">
                    <a:pos x="132" y="288"/>
                  </a:cxn>
                  <a:cxn ang="0">
                    <a:pos x="108" y="282"/>
                  </a:cxn>
                  <a:cxn ang="0">
                    <a:pos x="108" y="270"/>
                  </a:cxn>
                  <a:cxn ang="0">
                    <a:pos x="96" y="252"/>
                  </a:cxn>
                  <a:cxn ang="0">
                    <a:pos x="60" y="234"/>
                  </a:cxn>
                  <a:cxn ang="0">
                    <a:pos x="36" y="234"/>
                  </a:cxn>
                  <a:cxn ang="0">
                    <a:pos x="36" y="216"/>
                  </a:cxn>
                  <a:cxn ang="0">
                    <a:pos x="6" y="204"/>
                  </a:cxn>
                  <a:cxn ang="0">
                    <a:pos x="30" y="138"/>
                  </a:cxn>
                </a:cxnLst>
                <a:rect l="0" t="0" r="r" b="b"/>
                <a:pathLst>
                  <a:path w="324" h="312">
                    <a:moveTo>
                      <a:pt x="36" y="66"/>
                    </a:moveTo>
                    <a:lnTo>
                      <a:pt x="36" y="60"/>
                    </a:lnTo>
                    <a:lnTo>
                      <a:pt x="48" y="54"/>
                    </a:lnTo>
                    <a:lnTo>
                      <a:pt x="54" y="54"/>
                    </a:lnTo>
                    <a:lnTo>
                      <a:pt x="60" y="48"/>
                    </a:lnTo>
                    <a:lnTo>
                      <a:pt x="66" y="48"/>
                    </a:lnTo>
                    <a:lnTo>
                      <a:pt x="66" y="42"/>
                    </a:lnTo>
                    <a:lnTo>
                      <a:pt x="72" y="48"/>
                    </a:lnTo>
                    <a:lnTo>
                      <a:pt x="78" y="48"/>
                    </a:lnTo>
                    <a:lnTo>
                      <a:pt x="84" y="42"/>
                    </a:lnTo>
                    <a:lnTo>
                      <a:pt x="90" y="36"/>
                    </a:lnTo>
                    <a:lnTo>
                      <a:pt x="90" y="30"/>
                    </a:lnTo>
                    <a:lnTo>
                      <a:pt x="90" y="24"/>
                    </a:lnTo>
                    <a:lnTo>
                      <a:pt x="96" y="18"/>
                    </a:lnTo>
                    <a:lnTo>
                      <a:pt x="102" y="18"/>
                    </a:lnTo>
                    <a:lnTo>
                      <a:pt x="114" y="12"/>
                    </a:lnTo>
                    <a:lnTo>
                      <a:pt x="138" y="0"/>
                    </a:lnTo>
                    <a:lnTo>
                      <a:pt x="138" y="12"/>
                    </a:lnTo>
                    <a:lnTo>
                      <a:pt x="138" y="24"/>
                    </a:lnTo>
                    <a:lnTo>
                      <a:pt x="132" y="30"/>
                    </a:lnTo>
                    <a:lnTo>
                      <a:pt x="132" y="36"/>
                    </a:lnTo>
                    <a:lnTo>
                      <a:pt x="138" y="42"/>
                    </a:lnTo>
                    <a:lnTo>
                      <a:pt x="138" y="48"/>
                    </a:lnTo>
                    <a:lnTo>
                      <a:pt x="144" y="48"/>
                    </a:lnTo>
                    <a:lnTo>
                      <a:pt x="150" y="48"/>
                    </a:lnTo>
                    <a:lnTo>
                      <a:pt x="156" y="48"/>
                    </a:lnTo>
                    <a:lnTo>
                      <a:pt x="162" y="54"/>
                    </a:lnTo>
                    <a:lnTo>
                      <a:pt x="168" y="66"/>
                    </a:lnTo>
                    <a:lnTo>
                      <a:pt x="180" y="72"/>
                    </a:lnTo>
                    <a:lnTo>
                      <a:pt x="192" y="78"/>
                    </a:lnTo>
                    <a:lnTo>
                      <a:pt x="204" y="84"/>
                    </a:lnTo>
                    <a:lnTo>
                      <a:pt x="210" y="84"/>
                    </a:lnTo>
                    <a:lnTo>
                      <a:pt x="216" y="84"/>
                    </a:lnTo>
                    <a:lnTo>
                      <a:pt x="222" y="84"/>
                    </a:lnTo>
                    <a:lnTo>
                      <a:pt x="234" y="84"/>
                    </a:lnTo>
                    <a:lnTo>
                      <a:pt x="240" y="78"/>
                    </a:lnTo>
                    <a:lnTo>
                      <a:pt x="252" y="78"/>
                    </a:lnTo>
                    <a:lnTo>
                      <a:pt x="258" y="78"/>
                    </a:lnTo>
                    <a:lnTo>
                      <a:pt x="264" y="78"/>
                    </a:lnTo>
                    <a:lnTo>
                      <a:pt x="264" y="84"/>
                    </a:lnTo>
                    <a:lnTo>
                      <a:pt x="270" y="90"/>
                    </a:lnTo>
                    <a:lnTo>
                      <a:pt x="276" y="84"/>
                    </a:lnTo>
                    <a:lnTo>
                      <a:pt x="276" y="78"/>
                    </a:lnTo>
                    <a:lnTo>
                      <a:pt x="282" y="78"/>
                    </a:lnTo>
                    <a:lnTo>
                      <a:pt x="288" y="78"/>
                    </a:lnTo>
                    <a:lnTo>
                      <a:pt x="288" y="84"/>
                    </a:lnTo>
                    <a:lnTo>
                      <a:pt x="288" y="96"/>
                    </a:lnTo>
                    <a:lnTo>
                      <a:pt x="288" y="102"/>
                    </a:lnTo>
                    <a:lnTo>
                      <a:pt x="294" y="108"/>
                    </a:lnTo>
                    <a:lnTo>
                      <a:pt x="306" y="114"/>
                    </a:lnTo>
                    <a:lnTo>
                      <a:pt x="306" y="108"/>
                    </a:lnTo>
                    <a:lnTo>
                      <a:pt x="312" y="120"/>
                    </a:lnTo>
                    <a:lnTo>
                      <a:pt x="318" y="132"/>
                    </a:lnTo>
                    <a:lnTo>
                      <a:pt x="318" y="138"/>
                    </a:lnTo>
                    <a:lnTo>
                      <a:pt x="324" y="150"/>
                    </a:lnTo>
                    <a:lnTo>
                      <a:pt x="324" y="156"/>
                    </a:lnTo>
                    <a:lnTo>
                      <a:pt x="318" y="162"/>
                    </a:lnTo>
                    <a:lnTo>
                      <a:pt x="312" y="168"/>
                    </a:lnTo>
                    <a:lnTo>
                      <a:pt x="312" y="174"/>
                    </a:lnTo>
                    <a:lnTo>
                      <a:pt x="312" y="180"/>
                    </a:lnTo>
                    <a:lnTo>
                      <a:pt x="306" y="180"/>
                    </a:lnTo>
                    <a:lnTo>
                      <a:pt x="306" y="186"/>
                    </a:lnTo>
                    <a:lnTo>
                      <a:pt x="300" y="192"/>
                    </a:lnTo>
                    <a:lnTo>
                      <a:pt x="288" y="180"/>
                    </a:lnTo>
                    <a:lnTo>
                      <a:pt x="288" y="174"/>
                    </a:lnTo>
                    <a:lnTo>
                      <a:pt x="282" y="174"/>
                    </a:lnTo>
                    <a:lnTo>
                      <a:pt x="276" y="174"/>
                    </a:lnTo>
                    <a:lnTo>
                      <a:pt x="276" y="180"/>
                    </a:lnTo>
                    <a:lnTo>
                      <a:pt x="270" y="180"/>
                    </a:lnTo>
                    <a:lnTo>
                      <a:pt x="264" y="186"/>
                    </a:lnTo>
                    <a:lnTo>
                      <a:pt x="258" y="180"/>
                    </a:lnTo>
                    <a:lnTo>
                      <a:pt x="252" y="174"/>
                    </a:lnTo>
                    <a:lnTo>
                      <a:pt x="252" y="168"/>
                    </a:lnTo>
                    <a:lnTo>
                      <a:pt x="240" y="168"/>
                    </a:lnTo>
                    <a:lnTo>
                      <a:pt x="234" y="174"/>
                    </a:lnTo>
                    <a:lnTo>
                      <a:pt x="228" y="174"/>
                    </a:lnTo>
                    <a:lnTo>
                      <a:pt x="234" y="180"/>
                    </a:lnTo>
                    <a:lnTo>
                      <a:pt x="234" y="186"/>
                    </a:lnTo>
                    <a:lnTo>
                      <a:pt x="234" y="192"/>
                    </a:lnTo>
                    <a:lnTo>
                      <a:pt x="234" y="198"/>
                    </a:lnTo>
                    <a:lnTo>
                      <a:pt x="228" y="198"/>
                    </a:lnTo>
                    <a:lnTo>
                      <a:pt x="222" y="204"/>
                    </a:lnTo>
                    <a:lnTo>
                      <a:pt x="210" y="210"/>
                    </a:lnTo>
                    <a:lnTo>
                      <a:pt x="198" y="216"/>
                    </a:lnTo>
                    <a:lnTo>
                      <a:pt x="192" y="228"/>
                    </a:lnTo>
                    <a:lnTo>
                      <a:pt x="186" y="228"/>
                    </a:lnTo>
                    <a:lnTo>
                      <a:pt x="180" y="228"/>
                    </a:lnTo>
                    <a:lnTo>
                      <a:pt x="174" y="234"/>
                    </a:lnTo>
                    <a:lnTo>
                      <a:pt x="174" y="240"/>
                    </a:lnTo>
                    <a:lnTo>
                      <a:pt x="168" y="246"/>
                    </a:lnTo>
                    <a:lnTo>
                      <a:pt x="162" y="246"/>
                    </a:lnTo>
                    <a:lnTo>
                      <a:pt x="150" y="258"/>
                    </a:lnTo>
                    <a:lnTo>
                      <a:pt x="144" y="258"/>
                    </a:lnTo>
                    <a:lnTo>
                      <a:pt x="144" y="270"/>
                    </a:lnTo>
                    <a:lnTo>
                      <a:pt x="144" y="276"/>
                    </a:lnTo>
                    <a:lnTo>
                      <a:pt x="156" y="276"/>
                    </a:lnTo>
                    <a:lnTo>
                      <a:pt x="162" y="282"/>
                    </a:lnTo>
                    <a:lnTo>
                      <a:pt x="162" y="288"/>
                    </a:lnTo>
                    <a:lnTo>
                      <a:pt x="156" y="294"/>
                    </a:lnTo>
                    <a:lnTo>
                      <a:pt x="150" y="300"/>
                    </a:lnTo>
                    <a:lnTo>
                      <a:pt x="150" y="312"/>
                    </a:lnTo>
                    <a:lnTo>
                      <a:pt x="144" y="312"/>
                    </a:lnTo>
                    <a:lnTo>
                      <a:pt x="138" y="306"/>
                    </a:lnTo>
                    <a:lnTo>
                      <a:pt x="138" y="294"/>
                    </a:lnTo>
                    <a:lnTo>
                      <a:pt x="132" y="288"/>
                    </a:lnTo>
                    <a:lnTo>
                      <a:pt x="126" y="288"/>
                    </a:lnTo>
                    <a:lnTo>
                      <a:pt x="120" y="282"/>
                    </a:lnTo>
                    <a:lnTo>
                      <a:pt x="108" y="282"/>
                    </a:lnTo>
                    <a:lnTo>
                      <a:pt x="108" y="276"/>
                    </a:lnTo>
                    <a:lnTo>
                      <a:pt x="102" y="276"/>
                    </a:lnTo>
                    <a:lnTo>
                      <a:pt x="108" y="270"/>
                    </a:lnTo>
                    <a:lnTo>
                      <a:pt x="108" y="264"/>
                    </a:lnTo>
                    <a:lnTo>
                      <a:pt x="108" y="258"/>
                    </a:lnTo>
                    <a:lnTo>
                      <a:pt x="96" y="252"/>
                    </a:lnTo>
                    <a:lnTo>
                      <a:pt x="84" y="246"/>
                    </a:lnTo>
                    <a:lnTo>
                      <a:pt x="72" y="234"/>
                    </a:lnTo>
                    <a:lnTo>
                      <a:pt x="60" y="234"/>
                    </a:lnTo>
                    <a:lnTo>
                      <a:pt x="48" y="234"/>
                    </a:lnTo>
                    <a:lnTo>
                      <a:pt x="42" y="234"/>
                    </a:lnTo>
                    <a:lnTo>
                      <a:pt x="36" y="234"/>
                    </a:lnTo>
                    <a:lnTo>
                      <a:pt x="36" y="228"/>
                    </a:lnTo>
                    <a:lnTo>
                      <a:pt x="36" y="222"/>
                    </a:lnTo>
                    <a:lnTo>
                      <a:pt x="36" y="216"/>
                    </a:lnTo>
                    <a:lnTo>
                      <a:pt x="30" y="216"/>
                    </a:lnTo>
                    <a:lnTo>
                      <a:pt x="12" y="210"/>
                    </a:lnTo>
                    <a:lnTo>
                      <a:pt x="6" y="204"/>
                    </a:lnTo>
                    <a:lnTo>
                      <a:pt x="6" y="198"/>
                    </a:lnTo>
                    <a:lnTo>
                      <a:pt x="0" y="180"/>
                    </a:lnTo>
                    <a:lnTo>
                      <a:pt x="30" y="138"/>
                    </a:lnTo>
                    <a:lnTo>
                      <a:pt x="36" y="96"/>
                    </a:lnTo>
                    <a:lnTo>
                      <a:pt x="36" y="66"/>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48" name="Freeform 780">
                <a:extLst>
                  <a:ext uri="{FF2B5EF4-FFF2-40B4-BE49-F238E27FC236}">
                    <a16:creationId xmlns:a16="http://schemas.microsoft.com/office/drawing/2014/main" xmlns="" id="{B4A5FD6F-8AD3-C743-828C-6A0C1D7EF6FE}"/>
                  </a:ext>
                </a:extLst>
              </p:cNvPr>
              <p:cNvSpPr>
                <a:spLocks/>
              </p:cNvSpPr>
              <p:nvPr/>
            </p:nvSpPr>
            <p:spPr bwMode="auto">
              <a:xfrm>
                <a:off x="10264127" y="5403407"/>
                <a:ext cx="205074" cy="188884"/>
              </a:xfrm>
              <a:custGeom>
                <a:avLst/>
                <a:gdLst/>
                <a:ahLst/>
                <a:cxnLst>
                  <a:cxn ang="0">
                    <a:pos x="12" y="60"/>
                  </a:cxn>
                  <a:cxn ang="0">
                    <a:pos x="30" y="24"/>
                  </a:cxn>
                  <a:cxn ang="0">
                    <a:pos x="42" y="12"/>
                  </a:cxn>
                  <a:cxn ang="0">
                    <a:pos x="60" y="0"/>
                  </a:cxn>
                  <a:cxn ang="0">
                    <a:pos x="78" y="18"/>
                  </a:cxn>
                  <a:cxn ang="0">
                    <a:pos x="90" y="30"/>
                  </a:cxn>
                  <a:cxn ang="0">
                    <a:pos x="102" y="30"/>
                  </a:cxn>
                  <a:cxn ang="0">
                    <a:pos x="114" y="36"/>
                  </a:cxn>
                  <a:cxn ang="0">
                    <a:pos x="120" y="60"/>
                  </a:cxn>
                  <a:cxn ang="0">
                    <a:pos x="132" y="66"/>
                  </a:cxn>
                  <a:cxn ang="0">
                    <a:pos x="138" y="54"/>
                  </a:cxn>
                  <a:cxn ang="0">
                    <a:pos x="144" y="48"/>
                  </a:cxn>
                  <a:cxn ang="0">
                    <a:pos x="162" y="48"/>
                  </a:cxn>
                  <a:cxn ang="0">
                    <a:pos x="168" y="60"/>
                  </a:cxn>
                  <a:cxn ang="0">
                    <a:pos x="174" y="72"/>
                  </a:cxn>
                  <a:cxn ang="0">
                    <a:pos x="186" y="72"/>
                  </a:cxn>
                  <a:cxn ang="0">
                    <a:pos x="210" y="66"/>
                  </a:cxn>
                  <a:cxn ang="0">
                    <a:pos x="216" y="84"/>
                  </a:cxn>
                  <a:cxn ang="0">
                    <a:pos x="222" y="96"/>
                  </a:cxn>
                  <a:cxn ang="0">
                    <a:pos x="228" y="114"/>
                  </a:cxn>
                  <a:cxn ang="0">
                    <a:pos x="222" y="126"/>
                  </a:cxn>
                  <a:cxn ang="0">
                    <a:pos x="210" y="126"/>
                  </a:cxn>
                  <a:cxn ang="0">
                    <a:pos x="204" y="138"/>
                  </a:cxn>
                  <a:cxn ang="0">
                    <a:pos x="198" y="150"/>
                  </a:cxn>
                  <a:cxn ang="0">
                    <a:pos x="192" y="162"/>
                  </a:cxn>
                  <a:cxn ang="0">
                    <a:pos x="180" y="162"/>
                  </a:cxn>
                  <a:cxn ang="0">
                    <a:pos x="168" y="174"/>
                  </a:cxn>
                  <a:cxn ang="0">
                    <a:pos x="156" y="198"/>
                  </a:cxn>
                  <a:cxn ang="0">
                    <a:pos x="144" y="198"/>
                  </a:cxn>
                  <a:cxn ang="0">
                    <a:pos x="138" y="210"/>
                  </a:cxn>
                  <a:cxn ang="0">
                    <a:pos x="126" y="198"/>
                  </a:cxn>
                  <a:cxn ang="0">
                    <a:pos x="108" y="198"/>
                  </a:cxn>
                  <a:cxn ang="0">
                    <a:pos x="90" y="204"/>
                  </a:cxn>
                  <a:cxn ang="0">
                    <a:pos x="78" y="204"/>
                  </a:cxn>
                  <a:cxn ang="0">
                    <a:pos x="60" y="198"/>
                  </a:cxn>
                  <a:cxn ang="0">
                    <a:pos x="36" y="186"/>
                  </a:cxn>
                  <a:cxn ang="0">
                    <a:pos x="24" y="168"/>
                  </a:cxn>
                  <a:cxn ang="0">
                    <a:pos x="12" y="168"/>
                  </a:cxn>
                  <a:cxn ang="0">
                    <a:pos x="6" y="162"/>
                  </a:cxn>
                  <a:cxn ang="0">
                    <a:pos x="0" y="150"/>
                  </a:cxn>
                  <a:cxn ang="0">
                    <a:pos x="6" y="132"/>
                  </a:cxn>
                  <a:cxn ang="0">
                    <a:pos x="6" y="114"/>
                  </a:cxn>
                  <a:cxn ang="0">
                    <a:pos x="24" y="108"/>
                  </a:cxn>
                  <a:cxn ang="0">
                    <a:pos x="30" y="102"/>
                  </a:cxn>
                  <a:cxn ang="0">
                    <a:pos x="30" y="84"/>
                  </a:cxn>
                  <a:cxn ang="0">
                    <a:pos x="36" y="72"/>
                  </a:cxn>
                  <a:cxn ang="0">
                    <a:pos x="18" y="72"/>
                  </a:cxn>
                  <a:cxn ang="0">
                    <a:pos x="0" y="66"/>
                  </a:cxn>
                </a:cxnLst>
                <a:rect l="0" t="0" r="r" b="b"/>
                <a:pathLst>
                  <a:path w="228" h="210">
                    <a:moveTo>
                      <a:pt x="0" y="66"/>
                    </a:moveTo>
                    <a:lnTo>
                      <a:pt x="12" y="60"/>
                    </a:lnTo>
                    <a:lnTo>
                      <a:pt x="18" y="42"/>
                    </a:lnTo>
                    <a:lnTo>
                      <a:pt x="30" y="24"/>
                    </a:lnTo>
                    <a:lnTo>
                      <a:pt x="36" y="18"/>
                    </a:lnTo>
                    <a:lnTo>
                      <a:pt x="42" y="12"/>
                    </a:lnTo>
                    <a:lnTo>
                      <a:pt x="54" y="0"/>
                    </a:lnTo>
                    <a:lnTo>
                      <a:pt x="60" y="0"/>
                    </a:lnTo>
                    <a:lnTo>
                      <a:pt x="72" y="12"/>
                    </a:lnTo>
                    <a:lnTo>
                      <a:pt x="78" y="18"/>
                    </a:lnTo>
                    <a:lnTo>
                      <a:pt x="90" y="24"/>
                    </a:lnTo>
                    <a:lnTo>
                      <a:pt x="90" y="30"/>
                    </a:lnTo>
                    <a:lnTo>
                      <a:pt x="96" y="30"/>
                    </a:lnTo>
                    <a:lnTo>
                      <a:pt x="102" y="30"/>
                    </a:lnTo>
                    <a:lnTo>
                      <a:pt x="108" y="30"/>
                    </a:lnTo>
                    <a:lnTo>
                      <a:pt x="114" y="36"/>
                    </a:lnTo>
                    <a:lnTo>
                      <a:pt x="114" y="48"/>
                    </a:lnTo>
                    <a:lnTo>
                      <a:pt x="120" y="60"/>
                    </a:lnTo>
                    <a:lnTo>
                      <a:pt x="126" y="66"/>
                    </a:lnTo>
                    <a:lnTo>
                      <a:pt x="132" y="66"/>
                    </a:lnTo>
                    <a:lnTo>
                      <a:pt x="132" y="60"/>
                    </a:lnTo>
                    <a:lnTo>
                      <a:pt x="138" y="54"/>
                    </a:lnTo>
                    <a:lnTo>
                      <a:pt x="138" y="48"/>
                    </a:lnTo>
                    <a:lnTo>
                      <a:pt x="144" y="48"/>
                    </a:lnTo>
                    <a:lnTo>
                      <a:pt x="156" y="48"/>
                    </a:lnTo>
                    <a:lnTo>
                      <a:pt x="162" y="48"/>
                    </a:lnTo>
                    <a:lnTo>
                      <a:pt x="168" y="54"/>
                    </a:lnTo>
                    <a:lnTo>
                      <a:pt x="168" y="60"/>
                    </a:lnTo>
                    <a:lnTo>
                      <a:pt x="168" y="66"/>
                    </a:lnTo>
                    <a:lnTo>
                      <a:pt x="174" y="72"/>
                    </a:lnTo>
                    <a:lnTo>
                      <a:pt x="180" y="72"/>
                    </a:lnTo>
                    <a:lnTo>
                      <a:pt x="186" y="72"/>
                    </a:lnTo>
                    <a:lnTo>
                      <a:pt x="198" y="72"/>
                    </a:lnTo>
                    <a:lnTo>
                      <a:pt x="210" y="66"/>
                    </a:lnTo>
                    <a:lnTo>
                      <a:pt x="210" y="72"/>
                    </a:lnTo>
                    <a:lnTo>
                      <a:pt x="216" y="84"/>
                    </a:lnTo>
                    <a:lnTo>
                      <a:pt x="216" y="90"/>
                    </a:lnTo>
                    <a:lnTo>
                      <a:pt x="222" y="96"/>
                    </a:lnTo>
                    <a:lnTo>
                      <a:pt x="228" y="108"/>
                    </a:lnTo>
                    <a:lnTo>
                      <a:pt x="228" y="114"/>
                    </a:lnTo>
                    <a:lnTo>
                      <a:pt x="228" y="120"/>
                    </a:lnTo>
                    <a:lnTo>
                      <a:pt x="222" y="126"/>
                    </a:lnTo>
                    <a:lnTo>
                      <a:pt x="216" y="126"/>
                    </a:lnTo>
                    <a:lnTo>
                      <a:pt x="210" y="126"/>
                    </a:lnTo>
                    <a:lnTo>
                      <a:pt x="204" y="132"/>
                    </a:lnTo>
                    <a:lnTo>
                      <a:pt x="204" y="138"/>
                    </a:lnTo>
                    <a:lnTo>
                      <a:pt x="198" y="144"/>
                    </a:lnTo>
                    <a:lnTo>
                      <a:pt x="198" y="150"/>
                    </a:lnTo>
                    <a:lnTo>
                      <a:pt x="198" y="162"/>
                    </a:lnTo>
                    <a:lnTo>
                      <a:pt x="192" y="162"/>
                    </a:lnTo>
                    <a:lnTo>
                      <a:pt x="186" y="162"/>
                    </a:lnTo>
                    <a:lnTo>
                      <a:pt x="180" y="162"/>
                    </a:lnTo>
                    <a:lnTo>
                      <a:pt x="174" y="168"/>
                    </a:lnTo>
                    <a:lnTo>
                      <a:pt x="168" y="174"/>
                    </a:lnTo>
                    <a:lnTo>
                      <a:pt x="156" y="192"/>
                    </a:lnTo>
                    <a:lnTo>
                      <a:pt x="156" y="198"/>
                    </a:lnTo>
                    <a:lnTo>
                      <a:pt x="150" y="198"/>
                    </a:lnTo>
                    <a:lnTo>
                      <a:pt x="144" y="198"/>
                    </a:lnTo>
                    <a:lnTo>
                      <a:pt x="144" y="204"/>
                    </a:lnTo>
                    <a:lnTo>
                      <a:pt x="138" y="210"/>
                    </a:lnTo>
                    <a:lnTo>
                      <a:pt x="132" y="204"/>
                    </a:lnTo>
                    <a:lnTo>
                      <a:pt x="126" y="198"/>
                    </a:lnTo>
                    <a:lnTo>
                      <a:pt x="120" y="198"/>
                    </a:lnTo>
                    <a:lnTo>
                      <a:pt x="108" y="198"/>
                    </a:lnTo>
                    <a:lnTo>
                      <a:pt x="102" y="204"/>
                    </a:lnTo>
                    <a:lnTo>
                      <a:pt x="90" y="204"/>
                    </a:lnTo>
                    <a:lnTo>
                      <a:pt x="84" y="204"/>
                    </a:lnTo>
                    <a:lnTo>
                      <a:pt x="78" y="204"/>
                    </a:lnTo>
                    <a:lnTo>
                      <a:pt x="72" y="204"/>
                    </a:lnTo>
                    <a:lnTo>
                      <a:pt x="60" y="198"/>
                    </a:lnTo>
                    <a:lnTo>
                      <a:pt x="48" y="192"/>
                    </a:lnTo>
                    <a:lnTo>
                      <a:pt x="36" y="186"/>
                    </a:lnTo>
                    <a:lnTo>
                      <a:pt x="30" y="174"/>
                    </a:lnTo>
                    <a:lnTo>
                      <a:pt x="24" y="168"/>
                    </a:lnTo>
                    <a:lnTo>
                      <a:pt x="18" y="168"/>
                    </a:lnTo>
                    <a:lnTo>
                      <a:pt x="12" y="168"/>
                    </a:lnTo>
                    <a:lnTo>
                      <a:pt x="6" y="168"/>
                    </a:lnTo>
                    <a:lnTo>
                      <a:pt x="6" y="162"/>
                    </a:lnTo>
                    <a:lnTo>
                      <a:pt x="0" y="156"/>
                    </a:lnTo>
                    <a:lnTo>
                      <a:pt x="0" y="150"/>
                    </a:lnTo>
                    <a:lnTo>
                      <a:pt x="6" y="144"/>
                    </a:lnTo>
                    <a:lnTo>
                      <a:pt x="6" y="132"/>
                    </a:lnTo>
                    <a:lnTo>
                      <a:pt x="6" y="120"/>
                    </a:lnTo>
                    <a:lnTo>
                      <a:pt x="6" y="114"/>
                    </a:lnTo>
                    <a:lnTo>
                      <a:pt x="12" y="108"/>
                    </a:lnTo>
                    <a:lnTo>
                      <a:pt x="24" y="108"/>
                    </a:lnTo>
                    <a:lnTo>
                      <a:pt x="30" y="108"/>
                    </a:lnTo>
                    <a:lnTo>
                      <a:pt x="30" y="102"/>
                    </a:lnTo>
                    <a:lnTo>
                      <a:pt x="30" y="96"/>
                    </a:lnTo>
                    <a:lnTo>
                      <a:pt x="30" y="84"/>
                    </a:lnTo>
                    <a:lnTo>
                      <a:pt x="36" y="78"/>
                    </a:lnTo>
                    <a:lnTo>
                      <a:pt x="36" y="72"/>
                    </a:lnTo>
                    <a:lnTo>
                      <a:pt x="30" y="72"/>
                    </a:lnTo>
                    <a:lnTo>
                      <a:pt x="18" y="72"/>
                    </a:lnTo>
                    <a:lnTo>
                      <a:pt x="12" y="72"/>
                    </a:lnTo>
                    <a:lnTo>
                      <a:pt x="0" y="66"/>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49" name="Freeform 799">
                <a:extLst>
                  <a:ext uri="{FF2B5EF4-FFF2-40B4-BE49-F238E27FC236}">
                    <a16:creationId xmlns:a16="http://schemas.microsoft.com/office/drawing/2014/main" xmlns="" id="{F0A6C247-9F0C-A146-8D1F-7559643669E0}"/>
                  </a:ext>
                </a:extLst>
              </p:cNvPr>
              <p:cNvSpPr>
                <a:spLocks/>
              </p:cNvSpPr>
              <p:nvPr/>
            </p:nvSpPr>
            <p:spPr bwMode="auto">
              <a:xfrm>
                <a:off x="9994293" y="5559911"/>
                <a:ext cx="183487" cy="161900"/>
              </a:xfrm>
              <a:custGeom>
                <a:avLst/>
                <a:gdLst/>
                <a:ahLst/>
                <a:cxnLst>
                  <a:cxn ang="0">
                    <a:pos x="162" y="0"/>
                  </a:cxn>
                  <a:cxn ang="0">
                    <a:pos x="174" y="6"/>
                  </a:cxn>
                  <a:cxn ang="0">
                    <a:pos x="174" y="12"/>
                  </a:cxn>
                  <a:cxn ang="0">
                    <a:pos x="180" y="18"/>
                  </a:cxn>
                  <a:cxn ang="0">
                    <a:pos x="180" y="24"/>
                  </a:cxn>
                  <a:cxn ang="0">
                    <a:pos x="186" y="24"/>
                  </a:cxn>
                  <a:cxn ang="0">
                    <a:pos x="192" y="24"/>
                  </a:cxn>
                  <a:cxn ang="0">
                    <a:pos x="204" y="18"/>
                  </a:cxn>
                  <a:cxn ang="0">
                    <a:pos x="204" y="12"/>
                  </a:cxn>
                  <a:cxn ang="0">
                    <a:pos x="204" y="42"/>
                  </a:cxn>
                  <a:cxn ang="0">
                    <a:pos x="198" y="84"/>
                  </a:cxn>
                  <a:cxn ang="0">
                    <a:pos x="168" y="126"/>
                  </a:cxn>
                  <a:cxn ang="0">
                    <a:pos x="174" y="144"/>
                  </a:cxn>
                  <a:cxn ang="0">
                    <a:pos x="174" y="150"/>
                  </a:cxn>
                  <a:cxn ang="0">
                    <a:pos x="156" y="156"/>
                  </a:cxn>
                  <a:cxn ang="0">
                    <a:pos x="156" y="168"/>
                  </a:cxn>
                  <a:cxn ang="0">
                    <a:pos x="150" y="174"/>
                  </a:cxn>
                  <a:cxn ang="0">
                    <a:pos x="138" y="180"/>
                  </a:cxn>
                  <a:cxn ang="0">
                    <a:pos x="132" y="180"/>
                  </a:cxn>
                  <a:cxn ang="0">
                    <a:pos x="126" y="180"/>
                  </a:cxn>
                  <a:cxn ang="0">
                    <a:pos x="126" y="174"/>
                  </a:cxn>
                  <a:cxn ang="0">
                    <a:pos x="114" y="174"/>
                  </a:cxn>
                  <a:cxn ang="0">
                    <a:pos x="108" y="174"/>
                  </a:cxn>
                  <a:cxn ang="0">
                    <a:pos x="102" y="174"/>
                  </a:cxn>
                  <a:cxn ang="0">
                    <a:pos x="96" y="168"/>
                  </a:cxn>
                  <a:cxn ang="0">
                    <a:pos x="96" y="174"/>
                  </a:cxn>
                  <a:cxn ang="0">
                    <a:pos x="96" y="180"/>
                  </a:cxn>
                  <a:cxn ang="0">
                    <a:pos x="90" y="180"/>
                  </a:cxn>
                  <a:cxn ang="0">
                    <a:pos x="84" y="180"/>
                  </a:cxn>
                  <a:cxn ang="0">
                    <a:pos x="72" y="174"/>
                  </a:cxn>
                  <a:cxn ang="0">
                    <a:pos x="66" y="168"/>
                  </a:cxn>
                  <a:cxn ang="0">
                    <a:pos x="66" y="162"/>
                  </a:cxn>
                  <a:cxn ang="0">
                    <a:pos x="18" y="126"/>
                  </a:cxn>
                  <a:cxn ang="0">
                    <a:pos x="12" y="120"/>
                  </a:cxn>
                  <a:cxn ang="0">
                    <a:pos x="12" y="114"/>
                  </a:cxn>
                  <a:cxn ang="0">
                    <a:pos x="6" y="108"/>
                  </a:cxn>
                  <a:cxn ang="0">
                    <a:pos x="6" y="102"/>
                  </a:cxn>
                  <a:cxn ang="0">
                    <a:pos x="6" y="90"/>
                  </a:cxn>
                  <a:cxn ang="0">
                    <a:pos x="0" y="78"/>
                  </a:cxn>
                  <a:cxn ang="0">
                    <a:pos x="6" y="60"/>
                  </a:cxn>
                  <a:cxn ang="0">
                    <a:pos x="6" y="48"/>
                  </a:cxn>
                  <a:cxn ang="0">
                    <a:pos x="18" y="42"/>
                  </a:cxn>
                  <a:cxn ang="0">
                    <a:pos x="18" y="36"/>
                  </a:cxn>
                  <a:cxn ang="0">
                    <a:pos x="30" y="36"/>
                  </a:cxn>
                  <a:cxn ang="0">
                    <a:pos x="42" y="36"/>
                  </a:cxn>
                  <a:cxn ang="0">
                    <a:pos x="48" y="36"/>
                  </a:cxn>
                  <a:cxn ang="0">
                    <a:pos x="60" y="30"/>
                  </a:cxn>
                  <a:cxn ang="0">
                    <a:pos x="60" y="24"/>
                  </a:cxn>
                  <a:cxn ang="0">
                    <a:pos x="66" y="24"/>
                  </a:cxn>
                  <a:cxn ang="0">
                    <a:pos x="84" y="24"/>
                  </a:cxn>
                  <a:cxn ang="0">
                    <a:pos x="90" y="24"/>
                  </a:cxn>
                  <a:cxn ang="0">
                    <a:pos x="90" y="36"/>
                  </a:cxn>
                  <a:cxn ang="0">
                    <a:pos x="96" y="36"/>
                  </a:cxn>
                  <a:cxn ang="0">
                    <a:pos x="108" y="42"/>
                  </a:cxn>
                  <a:cxn ang="0">
                    <a:pos x="114" y="36"/>
                  </a:cxn>
                  <a:cxn ang="0">
                    <a:pos x="120" y="24"/>
                  </a:cxn>
                  <a:cxn ang="0">
                    <a:pos x="120" y="6"/>
                  </a:cxn>
                  <a:cxn ang="0">
                    <a:pos x="120" y="0"/>
                  </a:cxn>
                  <a:cxn ang="0">
                    <a:pos x="162" y="0"/>
                  </a:cxn>
                </a:cxnLst>
                <a:rect l="0" t="0" r="r" b="b"/>
                <a:pathLst>
                  <a:path w="204" h="180">
                    <a:moveTo>
                      <a:pt x="162" y="0"/>
                    </a:moveTo>
                    <a:lnTo>
                      <a:pt x="174" y="6"/>
                    </a:lnTo>
                    <a:lnTo>
                      <a:pt x="174" y="12"/>
                    </a:lnTo>
                    <a:lnTo>
                      <a:pt x="180" y="18"/>
                    </a:lnTo>
                    <a:lnTo>
                      <a:pt x="180" y="24"/>
                    </a:lnTo>
                    <a:lnTo>
                      <a:pt x="186" y="24"/>
                    </a:lnTo>
                    <a:lnTo>
                      <a:pt x="192" y="24"/>
                    </a:lnTo>
                    <a:lnTo>
                      <a:pt x="204" y="18"/>
                    </a:lnTo>
                    <a:lnTo>
                      <a:pt x="204" y="12"/>
                    </a:lnTo>
                    <a:lnTo>
                      <a:pt x="204" y="42"/>
                    </a:lnTo>
                    <a:lnTo>
                      <a:pt x="198" y="84"/>
                    </a:lnTo>
                    <a:lnTo>
                      <a:pt x="168" y="126"/>
                    </a:lnTo>
                    <a:lnTo>
                      <a:pt x="174" y="144"/>
                    </a:lnTo>
                    <a:lnTo>
                      <a:pt x="174" y="150"/>
                    </a:lnTo>
                    <a:lnTo>
                      <a:pt x="156" y="156"/>
                    </a:lnTo>
                    <a:lnTo>
                      <a:pt x="156" y="168"/>
                    </a:lnTo>
                    <a:lnTo>
                      <a:pt x="150" y="174"/>
                    </a:lnTo>
                    <a:lnTo>
                      <a:pt x="138" y="180"/>
                    </a:lnTo>
                    <a:lnTo>
                      <a:pt x="132" y="180"/>
                    </a:lnTo>
                    <a:lnTo>
                      <a:pt x="126" y="180"/>
                    </a:lnTo>
                    <a:lnTo>
                      <a:pt x="126" y="174"/>
                    </a:lnTo>
                    <a:lnTo>
                      <a:pt x="114" y="174"/>
                    </a:lnTo>
                    <a:lnTo>
                      <a:pt x="108" y="174"/>
                    </a:lnTo>
                    <a:lnTo>
                      <a:pt x="102" y="174"/>
                    </a:lnTo>
                    <a:lnTo>
                      <a:pt x="96" y="168"/>
                    </a:lnTo>
                    <a:lnTo>
                      <a:pt x="96" y="174"/>
                    </a:lnTo>
                    <a:lnTo>
                      <a:pt x="96" y="180"/>
                    </a:lnTo>
                    <a:lnTo>
                      <a:pt x="90" y="180"/>
                    </a:lnTo>
                    <a:lnTo>
                      <a:pt x="84" y="180"/>
                    </a:lnTo>
                    <a:lnTo>
                      <a:pt x="72" y="174"/>
                    </a:lnTo>
                    <a:lnTo>
                      <a:pt x="66" y="168"/>
                    </a:lnTo>
                    <a:lnTo>
                      <a:pt x="66" y="162"/>
                    </a:lnTo>
                    <a:lnTo>
                      <a:pt x="18" y="126"/>
                    </a:lnTo>
                    <a:lnTo>
                      <a:pt x="12" y="120"/>
                    </a:lnTo>
                    <a:lnTo>
                      <a:pt x="12" y="114"/>
                    </a:lnTo>
                    <a:lnTo>
                      <a:pt x="6" y="108"/>
                    </a:lnTo>
                    <a:lnTo>
                      <a:pt x="6" y="102"/>
                    </a:lnTo>
                    <a:lnTo>
                      <a:pt x="6" y="90"/>
                    </a:lnTo>
                    <a:lnTo>
                      <a:pt x="0" y="78"/>
                    </a:lnTo>
                    <a:lnTo>
                      <a:pt x="6" y="60"/>
                    </a:lnTo>
                    <a:lnTo>
                      <a:pt x="6" y="48"/>
                    </a:lnTo>
                    <a:lnTo>
                      <a:pt x="18" y="42"/>
                    </a:lnTo>
                    <a:lnTo>
                      <a:pt x="18" y="36"/>
                    </a:lnTo>
                    <a:lnTo>
                      <a:pt x="30" y="36"/>
                    </a:lnTo>
                    <a:lnTo>
                      <a:pt x="42" y="36"/>
                    </a:lnTo>
                    <a:lnTo>
                      <a:pt x="48" y="36"/>
                    </a:lnTo>
                    <a:lnTo>
                      <a:pt x="60" y="30"/>
                    </a:lnTo>
                    <a:lnTo>
                      <a:pt x="60" y="24"/>
                    </a:lnTo>
                    <a:lnTo>
                      <a:pt x="66" y="24"/>
                    </a:lnTo>
                    <a:lnTo>
                      <a:pt x="84" y="24"/>
                    </a:lnTo>
                    <a:lnTo>
                      <a:pt x="90" y="24"/>
                    </a:lnTo>
                    <a:lnTo>
                      <a:pt x="90" y="36"/>
                    </a:lnTo>
                    <a:lnTo>
                      <a:pt x="96" y="36"/>
                    </a:lnTo>
                    <a:lnTo>
                      <a:pt x="108" y="42"/>
                    </a:lnTo>
                    <a:lnTo>
                      <a:pt x="114" y="36"/>
                    </a:lnTo>
                    <a:lnTo>
                      <a:pt x="120" y="24"/>
                    </a:lnTo>
                    <a:lnTo>
                      <a:pt x="120" y="6"/>
                    </a:lnTo>
                    <a:lnTo>
                      <a:pt x="120" y="0"/>
                    </a:lnTo>
                    <a:lnTo>
                      <a:pt x="162" y="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50" name="Freeform 837">
                <a:extLst>
                  <a:ext uri="{FF2B5EF4-FFF2-40B4-BE49-F238E27FC236}">
                    <a16:creationId xmlns:a16="http://schemas.microsoft.com/office/drawing/2014/main" xmlns="" id="{8E69405C-8793-2341-9702-9DDD21A9F401}"/>
                  </a:ext>
                </a:extLst>
              </p:cNvPr>
              <p:cNvSpPr>
                <a:spLocks/>
              </p:cNvSpPr>
              <p:nvPr/>
            </p:nvSpPr>
            <p:spPr bwMode="auto">
              <a:xfrm>
                <a:off x="8952736" y="5991644"/>
                <a:ext cx="188884" cy="248247"/>
              </a:xfrm>
              <a:custGeom>
                <a:avLst/>
                <a:gdLst/>
                <a:ahLst/>
                <a:cxnLst>
                  <a:cxn ang="0">
                    <a:pos x="66" y="0"/>
                  </a:cxn>
                  <a:cxn ang="0">
                    <a:pos x="66" y="30"/>
                  </a:cxn>
                  <a:cxn ang="0">
                    <a:pos x="132" y="84"/>
                  </a:cxn>
                  <a:cxn ang="0">
                    <a:pos x="186" y="168"/>
                  </a:cxn>
                  <a:cxn ang="0">
                    <a:pos x="192" y="174"/>
                  </a:cxn>
                  <a:cxn ang="0">
                    <a:pos x="198" y="192"/>
                  </a:cxn>
                  <a:cxn ang="0">
                    <a:pos x="210" y="210"/>
                  </a:cxn>
                  <a:cxn ang="0">
                    <a:pos x="198" y="228"/>
                  </a:cxn>
                  <a:cxn ang="0">
                    <a:pos x="108" y="276"/>
                  </a:cxn>
                  <a:cxn ang="0">
                    <a:pos x="42" y="264"/>
                  </a:cxn>
                  <a:cxn ang="0">
                    <a:pos x="24" y="252"/>
                  </a:cxn>
                  <a:cxn ang="0">
                    <a:pos x="6" y="222"/>
                  </a:cxn>
                  <a:cxn ang="0">
                    <a:pos x="12" y="162"/>
                  </a:cxn>
                  <a:cxn ang="0">
                    <a:pos x="18" y="156"/>
                  </a:cxn>
                  <a:cxn ang="0">
                    <a:pos x="12" y="144"/>
                  </a:cxn>
                  <a:cxn ang="0">
                    <a:pos x="0" y="132"/>
                  </a:cxn>
                  <a:cxn ang="0">
                    <a:pos x="6" y="84"/>
                  </a:cxn>
                  <a:cxn ang="0">
                    <a:pos x="24" y="66"/>
                  </a:cxn>
                  <a:cxn ang="0">
                    <a:pos x="24" y="42"/>
                  </a:cxn>
                  <a:cxn ang="0">
                    <a:pos x="18" y="36"/>
                  </a:cxn>
                  <a:cxn ang="0">
                    <a:pos x="18" y="30"/>
                  </a:cxn>
                  <a:cxn ang="0">
                    <a:pos x="18" y="24"/>
                  </a:cxn>
                  <a:cxn ang="0">
                    <a:pos x="24" y="18"/>
                  </a:cxn>
                  <a:cxn ang="0">
                    <a:pos x="30" y="18"/>
                  </a:cxn>
                  <a:cxn ang="0">
                    <a:pos x="36" y="12"/>
                  </a:cxn>
                  <a:cxn ang="0">
                    <a:pos x="36" y="6"/>
                  </a:cxn>
                  <a:cxn ang="0">
                    <a:pos x="36" y="0"/>
                  </a:cxn>
                  <a:cxn ang="0">
                    <a:pos x="42" y="0"/>
                  </a:cxn>
                  <a:cxn ang="0">
                    <a:pos x="48" y="6"/>
                  </a:cxn>
                  <a:cxn ang="0">
                    <a:pos x="54" y="6"/>
                  </a:cxn>
                  <a:cxn ang="0">
                    <a:pos x="66" y="0"/>
                  </a:cxn>
                </a:cxnLst>
                <a:rect l="0" t="0" r="r" b="b"/>
                <a:pathLst>
                  <a:path w="210" h="276">
                    <a:moveTo>
                      <a:pt x="66" y="0"/>
                    </a:moveTo>
                    <a:lnTo>
                      <a:pt x="66" y="30"/>
                    </a:lnTo>
                    <a:lnTo>
                      <a:pt x="132" y="84"/>
                    </a:lnTo>
                    <a:lnTo>
                      <a:pt x="186" y="168"/>
                    </a:lnTo>
                    <a:lnTo>
                      <a:pt x="192" y="174"/>
                    </a:lnTo>
                    <a:lnTo>
                      <a:pt x="198" y="192"/>
                    </a:lnTo>
                    <a:lnTo>
                      <a:pt x="210" y="210"/>
                    </a:lnTo>
                    <a:lnTo>
                      <a:pt x="198" y="228"/>
                    </a:lnTo>
                    <a:lnTo>
                      <a:pt x="108" y="276"/>
                    </a:lnTo>
                    <a:lnTo>
                      <a:pt x="42" y="264"/>
                    </a:lnTo>
                    <a:lnTo>
                      <a:pt x="24" y="252"/>
                    </a:lnTo>
                    <a:lnTo>
                      <a:pt x="6" y="222"/>
                    </a:lnTo>
                    <a:lnTo>
                      <a:pt x="12" y="162"/>
                    </a:lnTo>
                    <a:lnTo>
                      <a:pt x="18" y="156"/>
                    </a:lnTo>
                    <a:lnTo>
                      <a:pt x="12" y="144"/>
                    </a:lnTo>
                    <a:lnTo>
                      <a:pt x="0" y="132"/>
                    </a:lnTo>
                    <a:lnTo>
                      <a:pt x="6" y="84"/>
                    </a:lnTo>
                    <a:lnTo>
                      <a:pt x="24" y="66"/>
                    </a:lnTo>
                    <a:lnTo>
                      <a:pt x="24" y="42"/>
                    </a:lnTo>
                    <a:lnTo>
                      <a:pt x="18" y="36"/>
                    </a:lnTo>
                    <a:lnTo>
                      <a:pt x="18" y="30"/>
                    </a:lnTo>
                    <a:lnTo>
                      <a:pt x="18" y="24"/>
                    </a:lnTo>
                    <a:lnTo>
                      <a:pt x="24" y="18"/>
                    </a:lnTo>
                    <a:lnTo>
                      <a:pt x="30" y="18"/>
                    </a:lnTo>
                    <a:lnTo>
                      <a:pt x="36" y="12"/>
                    </a:lnTo>
                    <a:lnTo>
                      <a:pt x="36" y="6"/>
                    </a:lnTo>
                    <a:lnTo>
                      <a:pt x="36" y="0"/>
                    </a:lnTo>
                    <a:lnTo>
                      <a:pt x="42" y="0"/>
                    </a:lnTo>
                    <a:lnTo>
                      <a:pt x="48" y="6"/>
                    </a:lnTo>
                    <a:lnTo>
                      <a:pt x="54" y="6"/>
                    </a:lnTo>
                    <a:lnTo>
                      <a:pt x="66" y="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51" name="Freeform 842">
                <a:extLst>
                  <a:ext uri="{FF2B5EF4-FFF2-40B4-BE49-F238E27FC236}">
                    <a16:creationId xmlns:a16="http://schemas.microsoft.com/office/drawing/2014/main" xmlns="" id="{F982E4B4-91C8-484F-919A-B058D93E4C60}"/>
                  </a:ext>
                </a:extLst>
              </p:cNvPr>
              <p:cNvSpPr>
                <a:spLocks/>
              </p:cNvSpPr>
              <p:nvPr/>
            </p:nvSpPr>
            <p:spPr bwMode="auto">
              <a:xfrm>
                <a:off x="8801629" y="6428775"/>
                <a:ext cx="302214" cy="151107"/>
              </a:xfrm>
              <a:custGeom>
                <a:avLst/>
                <a:gdLst/>
                <a:ahLst/>
                <a:cxnLst>
                  <a:cxn ang="0">
                    <a:pos x="336" y="168"/>
                  </a:cxn>
                  <a:cxn ang="0">
                    <a:pos x="294" y="168"/>
                  </a:cxn>
                  <a:cxn ang="0">
                    <a:pos x="144" y="168"/>
                  </a:cxn>
                  <a:cxn ang="0">
                    <a:pos x="66" y="168"/>
                  </a:cxn>
                  <a:cxn ang="0">
                    <a:pos x="6" y="162"/>
                  </a:cxn>
                  <a:cxn ang="0">
                    <a:pos x="18" y="150"/>
                  </a:cxn>
                  <a:cxn ang="0">
                    <a:pos x="18" y="138"/>
                  </a:cxn>
                  <a:cxn ang="0">
                    <a:pos x="0" y="90"/>
                  </a:cxn>
                  <a:cxn ang="0">
                    <a:pos x="108" y="12"/>
                  </a:cxn>
                  <a:cxn ang="0">
                    <a:pos x="126" y="6"/>
                  </a:cxn>
                  <a:cxn ang="0">
                    <a:pos x="150" y="0"/>
                  </a:cxn>
                  <a:cxn ang="0">
                    <a:pos x="228" y="6"/>
                  </a:cxn>
                  <a:cxn ang="0">
                    <a:pos x="234" y="6"/>
                  </a:cxn>
                  <a:cxn ang="0">
                    <a:pos x="234" y="18"/>
                  </a:cxn>
                  <a:cxn ang="0">
                    <a:pos x="240" y="30"/>
                  </a:cxn>
                  <a:cxn ang="0">
                    <a:pos x="240" y="48"/>
                  </a:cxn>
                  <a:cxn ang="0">
                    <a:pos x="252" y="54"/>
                  </a:cxn>
                  <a:cxn ang="0">
                    <a:pos x="258" y="54"/>
                  </a:cxn>
                  <a:cxn ang="0">
                    <a:pos x="270" y="54"/>
                  </a:cxn>
                  <a:cxn ang="0">
                    <a:pos x="270" y="60"/>
                  </a:cxn>
                  <a:cxn ang="0">
                    <a:pos x="282" y="66"/>
                  </a:cxn>
                  <a:cxn ang="0">
                    <a:pos x="294" y="72"/>
                  </a:cxn>
                  <a:cxn ang="0">
                    <a:pos x="306" y="72"/>
                  </a:cxn>
                  <a:cxn ang="0">
                    <a:pos x="312" y="78"/>
                  </a:cxn>
                  <a:cxn ang="0">
                    <a:pos x="300" y="114"/>
                  </a:cxn>
                  <a:cxn ang="0">
                    <a:pos x="336" y="168"/>
                  </a:cxn>
                </a:cxnLst>
                <a:rect l="0" t="0" r="r" b="b"/>
                <a:pathLst>
                  <a:path w="336" h="168">
                    <a:moveTo>
                      <a:pt x="336" y="168"/>
                    </a:moveTo>
                    <a:lnTo>
                      <a:pt x="294" y="168"/>
                    </a:lnTo>
                    <a:lnTo>
                      <a:pt x="144" y="168"/>
                    </a:lnTo>
                    <a:lnTo>
                      <a:pt x="66" y="168"/>
                    </a:lnTo>
                    <a:lnTo>
                      <a:pt x="6" y="162"/>
                    </a:lnTo>
                    <a:lnTo>
                      <a:pt x="18" y="150"/>
                    </a:lnTo>
                    <a:lnTo>
                      <a:pt x="18" y="138"/>
                    </a:lnTo>
                    <a:lnTo>
                      <a:pt x="0" y="90"/>
                    </a:lnTo>
                    <a:lnTo>
                      <a:pt x="108" y="12"/>
                    </a:lnTo>
                    <a:lnTo>
                      <a:pt x="126" y="6"/>
                    </a:lnTo>
                    <a:lnTo>
                      <a:pt x="150" y="0"/>
                    </a:lnTo>
                    <a:lnTo>
                      <a:pt x="228" y="6"/>
                    </a:lnTo>
                    <a:lnTo>
                      <a:pt x="234" y="6"/>
                    </a:lnTo>
                    <a:lnTo>
                      <a:pt x="234" y="18"/>
                    </a:lnTo>
                    <a:lnTo>
                      <a:pt x="240" y="30"/>
                    </a:lnTo>
                    <a:lnTo>
                      <a:pt x="240" y="48"/>
                    </a:lnTo>
                    <a:lnTo>
                      <a:pt x="252" y="54"/>
                    </a:lnTo>
                    <a:lnTo>
                      <a:pt x="258" y="54"/>
                    </a:lnTo>
                    <a:lnTo>
                      <a:pt x="270" y="54"/>
                    </a:lnTo>
                    <a:lnTo>
                      <a:pt x="270" y="60"/>
                    </a:lnTo>
                    <a:lnTo>
                      <a:pt x="282" y="66"/>
                    </a:lnTo>
                    <a:lnTo>
                      <a:pt x="294" y="72"/>
                    </a:lnTo>
                    <a:lnTo>
                      <a:pt x="306" y="72"/>
                    </a:lnTo>
                    <a:lnTo>
                      <a:pt x="312" y="78"/>
                    </a:lnTo>
                    <a:lnTo>
                      <a:pt x="300" y="114"/>
                    </a:lnTo>
                    <a:lnTo>
                      <a:pt x="336" y="168"/>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52" name="Freeform 843">
                <a:extLst>
                  <a:ext uri="{FF2B5EF4-FFF2-40B4-BE49-F238E27FC236}">
                    <a16:creationId xmlns:a16="http://schemas.microsoft.com/office/drawing/2014/main" xmlns="" id="{C7E27574-8EAA-7842-A6B2-8E0FBA0BDC24}"/>
                  </a:ext>
                </a:extLst>
              </p:cNvPr>
              <p:cNvSpPr>
                <a:spLocks/>
              </p:cNvSpPr>
              <p:nvPr/>
            </p:nvSpPr>
            <p:spPr bwMode="auto">
              <a:xfrm>
                <a:off x="9012099" y="6358618"/>
                <a:ext cx="210470" cy="221263"/>
              </a:xfrm>
              <a:custGeom>
                <a:avLst/>
                <a:gdLst/>
                <a:ahLst/>
                <a:cxnLst>
                  <a:cxn ang="0">
                    <a:pos x="234" y="60"/>
                  </a:cxn>
                  <a:cxn ang="0">
                    <a:pos x="228" y="66"/>
                  </a:cxn>
                  <a:cxn ang="0">
                    <a:pos x="222" y="60"/>
                  </a:cxn>
                  <a:cxn ang="0">
                    <a:pos x="216" y="60"/>
                  </a:cxn>
                  <a:cxn ang="0">
                    <a:pos x="216" y="54"/>
                  </a:cxn>
                  <a:cxn ang="0">
                    <a:pos x="216" y="48"/>
                  </a:cxn>
                  <a:cxn ang="0">
                    <a:pos x="210" y="42"/>
                  </a:cxn>
                  <a:cxn ang="0">
                    <a:pos x="204" y="36"/>
                  </a:cxn>
                  <a:cxn ang="0">
                    <a:pos x="198" y="30"/>
                  </a:cxn>
                  <a:cxn ang="0">
                    <a:pos x="222" y="6"/>
                  </a:cxn>
                  <a:cxn ang="0">
                    <a:pos x="90" y="0"/>
                  </a:cxn>
                  <a:cxn ang="0">
                    <a:pos x="84" y="12"/>
                  </a:cxn>
                  <a:cxn ang="0">
                    <a:pos x="78" y="36"/>
                  </a:cxn>
                  <a:cxn ang="0">
                    <a:pos x="66" y="48"/>
                  </a:cxn>
                  <a:cxn ang="0">
                    <a:pos x="54" y="54"/>
                  </a:cxn>
                  <a:cxn ang="0">
                    <a:pos x="42" y="66"/>
                  </a:cxn>
                  <a:cxn ang="0">
                    <a:pos x="30" y="72"/>
                  </a:cxn>
                  <a:cxn ang="0">
                    <a:pos x="24" y="66"/>
                  </a:cxn>
                  <a:cxn ang="0">
                    <a:pos x="18" y="60"/>
                  </a:cxn>
                  <a:cxn ang="0">
                    <a:pos x="12" y="54"/>
                  </a:cxn>
                  <a:cxn ang="0">
                    <a:pos x="6" y="54"/>
                  </a:cxn>
                  <a:cxn ang="0">
                    <a:pos x="0" y="48"/>
                  </a:cxn>
                  <a:cxn ang="0">
                    <a:pos x="0" y="54"/>
                  </a:cxn>
                  <a:cxn ang="0">
                    <a:pos x="0" y="66"/>
                  </a:cxn>
                  <a:cxn ang="0">
                    <a:pos x="6" y="72"/>
                  </a:cxn>
                  <a:cxn ang="0">
                    <a:pos x="12" y="78"/>
                  </a:cxn>
                  <a:cxn ang="0">
                    <a:pos x="6" y="90"/>
                  </a:cxn>
                  <a:cxn ang="0">
                    <a:pos x="0" y="96"/>
                  </a:cxn>
                  <a:cxn ang="0">
                    <a:pos x="6" y="108"/>
                  </a:cxn>
                  <a:cxn ang="0">
                    <a:pos x="6" y="126"/>
                  </a:cxn>
                  <a:cxn ang="0">
                    <a:pos x="18" y="132"/>
                  </a:cxn>
                  <a:cxn ang="0">
                    <a:pos x="24" y="132"/>
                  </a:cxn>
                  <a:cxn ang="0">
                    <a:pos x="36" y="132"/>
                  </a:cxn>
                  <a:cxn ang="0">
                    <a:pos x="36" y="138"/>
                  </a:cxn>
                  <a:cxn ang="0">
                    <a:pos x="48" y="144"/>
                  </a:cxn>
                  <a:cxn ang="0">
                    <a:pos x="60" y="150"/>
                  </a:cxn>
                  <a:cxn ang="0">
                    <a:pos x="72" y="150"/>
                  </a:cxn>
                  <a:cxn ang="0">
                    <a:pos x="78" y="156"/>
                  </a:cxn>
                  <a:cxn ang="0">
                    <a:pos x="66" y="192"/>
                  </a:cxn>
                  <a:cxn ang="0">
                    <a:pos x="102" y="246"/>
                  </a:cxn>
                  <a:cxn ang="0">
                    <a:pos x="186" y="240"/>
                  </a:cxn>
                  <a:cxn ang="0">
                    <a:pos x="234" y="60"/>
                  </a:cxn>
                </a:cxnLst>
                <a:rect l="0" t="0" r="r" b="b"/>
                <a:pathLst>
                  <a:path w="234" h="246">
                    <a:moveTo>
                      <a:pt x="234" y="60"/>
                    </a:moveTo>
                    <a:lnTo>
                      <a:pt x="228" y="66"/>
                    </a:lnTo>
                    <a:lnTo>
                      <a:pt x="222" y="60"/>
                    </a:lnTo>
                    <a:lnTo>
                      <a:pt x="216" y="60"/>
                    </a:lnTo>
                    <a:lnTo>
                      <a:pt x="216" y="54"/>
                    </a:lnTo>
                    <a:lnTo>
                      <a:pt x="216" y="48"/>
                    </a:lnTo>
                    <a:lnTo>
                      <a:pt x="210" y="42"/>
                    </a:lnTo>
                    <a:lnTo>
                      <a:pt x="204" y="36"/>
                    </a:lnTo>
                    <a:lnTo>
                      <a:pt x="198" y="30"/>
                    </a:lnTo>
                    <a:lnTo>
                      <a:pt x="222" y="6"/>
                    </a:lnTo>
                    <a:lnTo>
                      <a:pt x="90" y="0"/>
                    </a:lnTo>
                    <a:lnTo>
                      <a:pt x="84" y="12"/>
                    </a:lnTo>
                    <a:lnTo>
                      <a:pt x="78" y="36"/>
                    </a:lnTo>
                    <a:lnTo>
                      <a:pt x="66" y="48"/>
                    </a:lnTo>
                    <a:lnTo>
                      <a:pt x="54" y="54"/>
                    </a:lnTo>
                    <a:lnTo>
                      <a:pt x="42" y="66"/>
                    </a:lnTo>
                    <a:lnTo>
                      <a:pt x="30" y="72"/>
                    </a:lnTo>
                    <a:lnTo>
                      <a:pt x="24" y="66"/>
                    </a:lnTo>
                    <a:lnTo>
                      <a:pt x="18" y="60"/>
                    </a:lnTo>
                    <a:lnTo>
                      <a:pt x="12" y="54"/>
                    </a:lnTo>
                    <a:lnTo>
                      <a:pt x="6" y="54"/>
                    </a:lnTo>
                    <a:lnTo>
                      <a:pt x="0" y="48"/>
                    </a:lnTo>
                    <a:lnTo>
                      <a:pt x="0" y="54"/>
                    </a:lnTo>
                    <a:lnTo>
                      <a:pt x="0" y="66"/>
                    </a:lnTo>
                    <a:lnTo>
                      <a:pt x="6" y="72"/>
                    </a:lnTo>
                    <a:lnTo>
                      <a:pt x="12" y="78"/>
                    </a:lnTo>
                    <a:lnTo>
                      <a:pt x="6" y="90"/>
                    </a:lnTo>
                    <a:lnTo>
                      <a:pt x="0" y="96"/>
                    </a:lnTo>
                    <a:lnTo>
                      <a:pt x="6" y="108"/>
                    </a:lnTo>
                    <a:lnTo>
                      <a:pt x="6" y="126"/>
                    </a:lnTo>
                    <a:lnTo>
                      <a:pt x="18" y="132"/>
                    </a:lnTo>
                    <a:lnTo>
                      <a:pt x="24" y="132"/>
                    </a:lnTo>
                    <a:lnTo>
                      <a:pt x="36" y="132"/>
                    </a:lnTo>
                    <a:lnTo>
                      <a:pt x="36" y="138"/>
                    </a:lnTo>
                    <a:lnTo>
                      <a:pt x="48" y="144"/>
                    </a:lnTo>
                    <a:lnTo>
                      <a:pt x="60" y="150"/>
                    </a:lnTo>
                    <a:lnTo>
                      <a:pt x="72" y="150"/>
                    </a:lnTo>
                    <a:lnTo>
                      <a:pt x="78" y="156"/>
                    </a:lnTo>
                    <a:lnTo>
                      <a:pt x="66" y="192"/>
                    </a:lnTo>
                    <a:lnTo>
                      <a:pt x="102" y="246"/>
                    </a:lnTo>
                    <a:lnTo>
                      <a:pt x="186" y="240"/>
                    </a:lnTo>
                    <a:lnTo>
                      <a:pt x="234" y="6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53" name="Freeform 782">
                <a:extLst>
                  <a:ext uri="{FF2B5EF4-FFF2-40B4-BE49-F238E27FC236}">
                    <a16:creationId xmlns:a16="http://schemas.microsoft.com/office/drawing/2014/main" xmlns="" id="{4397DEF1-1FAD-C745-A9B1-9376E878727B}"/>
                  </a:ext>
                </a:extLst>
              </p:cNvPr>
              <p:cNvSpPr>
                <a:spLocks/>
              </p:cNvSpPr>
              <p:nvPr/>
            </p:nvSpPr>
            <p:spPr bwMode="auto">
              <a:xfrm>
                <a:off x="10274920" y="5662448"/>
                <a:ext cx="215867" cy="275230"/>
              </a:xfrm>
              <a:custGeom>
                <a:avLst/>
                <a:gdLst/>
                <a:ahLst/>
                <a:cxnLst>
                  <a:cxn ang="0">
                    <a:pos x="156" y="24"/>
                  </a:cxn>
                  <a:cxn ang="0">
                    <a:pos x="144" y="6"/>
                  </a:cxn>
                  <a:cxn ang="0">
                    <a:pos x="132" y="6"/>
                  </a:cxn>
                  <a:cxn ang="0">
                    <a:pos x="126" y="12"/>
                  </a:cxn>
                  <a:cxn ang="0">
                    <a:pos x="114" y="12"/>
                  </a:cxn>
                  <a:cxn ang="0">
                    <a:pos x="108" y="0"/>
                  </a:cxn>
                  <a:cxn ang="0">
                    <a:pos x="90" y="6"/>
                  </a:cxn>
                  <a:cxn ang="0">
                    <a:pos x="90" y="12"/>
                  </a:cxn>
                  <a:cxn ang="0">
                    <a:pos x="90" y="24"/>
                  </a:cxn>
                  <a:cxn ang="0">
                    <a:pos x="84" y="30"/>
                  </a:cxn>
                  <a:cxn ang="0">
                    <a:pos x="66" y="42"/>
                  </a:cxn>
                  <a:cxn ang="0">
                    <a:pos x="48" y="60"/>
                  </a:cxn>
                  <a:cxn ang="0">
                    <a:pos x="36" y="60"/>
                  </a:cxn>
                  <a:cxn ang="0">
                    <a:pos x="30" y="72"/>
                  </a:cxn>
                  <a:cxn ang="0">
                    <a:pos x="18" y="78"/>
                  </a:cxn>
                  <a:cxn ang="0">
                    <a:pos x="0" y="90"/>
                  </a:cxn>
                  <a:cxn ang="0">
                    <a:pos x="0" y="108"/>
                  </a:cxn>
                  <a:cxn ang="0">
                    <a:pos x="18" y="114"/>
                  </a:cxn>
                  <a:cxn ang="0">
                    <a:pos x="12" y="126"/>
                  </a:cxn>
                  <a:cxn ang="0">
                    <a:pos x="6" y="144"/>
                  </a:cxn>
                  <a:cxn ang="0">
                    <a:pos x="18" y="150"/>
                  </a:cxn>
                  <a:cxn ang="0">
                    <a:pos x="12" y="162"/>
                  </a:cxn>
                  <a:cxn ang="0">
                    <a:pos x="12" y="174"/>
                  </a:cxn>
                  <a:cxn ang="0">
                    <a:pos x="24" y="186"/>
                  </a:cxn>
                  <a:cxn ang="0">
                    <a:pos x="48" y="192"/>
                  </a:cxn>
                  <a:cxn ang="0">
                    <a:pos x="60" y="192"/>
                  </a:cxn>
                  <a:cxn ang="0">
                    <a:pos x="66" y="198"/>
                  </a:cxn>
                  <a:cxn ang="0">
                    <a:pos x="78" y="210"/>
                  </a:cxn>
                  <a:cxn ang="0">
                    <a:pos x="90" y="222"/>
                  </a:cxn>
                  <a:cxn ang="0">
                    <a:pos x="102" y="210"/>
                  </a:cxn>
                  <a:cxn ang="0">
                    <a:pos x="108" y="204"/>
                  </a:cxn>
                  <a:cxn ang="0">
                    <a:pos x="114" y="204"/>
                  </a:cxn>
                  <a:cxn ang="0">
                    <a:pos x="126" y="216"/>
                  </a:cxn>
                  <a:cxn ang="0">
                    <a:pos x="132" y="228"/>
                  </a:cxn>
                  <a:cxn ang="0">
                    <a:pos x="144" y="234"/>
                  </a:cxn>
                  <a:cxn ang="0">
                    <a:pos x="162" y="234"/>
                  </a:cxn>
                  <a:cxn ang="0">
                    <a:pos x="162" y="246"/>
                  </a:cxn>
                  <a:cxn ang="0">
                    <a:pos x="156" y="252"/>
                  </a:cxn>
                  <a:cxn ang="0">
                    <a:pos x="162" y="270"/>
                  </a:cxn>
                  <a:cxn ang="0">
                    <a:pos x="180" y="282"/>
                  </a:cxn>
                  <a:cxn ang="0">
                    <a:pos x="192" y="282"/>
                  </a:cxn>
                  <a:cxn ang="0">
                    <a:pos x="198" y="288"/>
                  </a:cxn>
                  <a:cxn ang="0">
                    <a:pos x="204" y="294"/>
                  </a:cxn>
                  <a:cxn ang="0">
                    <a:pos x="222" y="306"/>
                  </a:cxn>
                  <a:cxn ang="0">
                    <a:pos x="234" y="288"/>
                  </a:cxn>
                  <a:cxn ang="0">
                    <a:pos x="240" y="258"/>
                  </a:cxn>
                  <a:cxn ang="0">
                    <a:pos x="240" y="246"/>
                  </a:cxn>
                  <a:cxn ang="0">
                    <a:pos x="228" y="240"/>
                  </a:cxn>
                  <a:cxn ang="0">
                    <a:pos x="228" y="222"/>
                  </a:cxn>
                  <a:cxn ang="0">
                    <a:pos x="228" y="198"/>
                  </a:cxn>
                  <a:cxn ang="0">
                    <a:pos x="222" y="180"/>
                  </a:cxn>
                  <a:cxn ang="0">
                    <a:pos x="204" y="168"/>
                  </a:cxn>
                  <a:cxn ang="0">
                    <a:pos x="198" y="144"/>
                  </a:cxn>
                  <a:cxn ang="0">
                    <a:pos x="198" y="126"/>
                  </a:cxn>
                  <a:cxn ang="0">
                    <a:pos x="180" y="72"/>
                  </a:cxn>
                  <a:cxn ang="0">
                    <a:pos x="168" y="54"/>
                  </a:cxn>
                  <a:cxn ang="0">
                    <a:pos x="174" y="42"/>
                  </a:cxn>
                  <a:cxn ang="0">
                    <a:pos x="168" y="30"/>
                  </a:cxn>
                </a:cxnLst>
                <a:rect l="0" t="0" r="r" b="b"/>
                <a:pathLst>
                  <a:path w="240" h="306">
                    <a:moveTo>
                      <a:pt x="162" y="24"/>
                    </a:moveTo>
                    <a:lnTo>
                      <a:pt x="156" y="24"/>
                    </a:lnTo>
                    <a:lnTo>
                      <a:pt x="144" y="12"/>
                    </a:lnTo>
                    <a:lnTo>
                      <a:pt x="144" y="6"/>
                    </a:lnTo>
                    <a:lnTo>
                      <a:pt x="138" y="6"/>
                    </a:lnTo>
                    <a:lnTo>
                      <a:pt x="132" y="6"/>
                    </a:lnTo>
                    <a:lnTo>
                      <a:pt x="132" y="12"/>
                    </a:lnTo>
                    <a:lnTo>
                      <a:pt x="126" y="12"/>
                    </a:lnTo>
                    <a:lnTo>
                      <a:pt x="120" y="18"/>
                    </a:lnTo>
                    <a:lnTo>
                      <a:pt x="114" y="12"/>
                    </a:lnTo>
                    <a:lnTo>
                      <a:pt x="108" y="6"/>
                    </a:lnTo>
                    <a:lnTo>
                      <a:pt x="108" y="0"/>
                    </a:lnTo>
                    <a:lnTo>
                      <a:pt x="96" y="0"/>
                    </a:lnTo>
                    <a:lnTo>
                      <a:pt x="90" y="6"/>
                    </a:lnTo>
                    <a:lnTo>
                      <a:pt x="84" y="6"/>
                    </a:lnTo>
                    <a:lnTo>
                      <a:pt x="90" y="12"/>
                    </a:lnTo>
                    <a:lnTo>
                      <a:pt x="90" y="18"/>
                    </a:lnTo>
                    <a:lnTo>
                      <a:pt x="90" y="24"/>
                    </a:lnTo>
                    <a:lnTo>
                      <a:pt x="90" y="30"/>
                    </a:lnTo>
                    <a:lnTo>
                      <a:pt x="84" y="30"/>
                    </a:lnTo>
                    <a:lnTo>
                      <a:pt x="78" y="36"/>
                    </a:lnTo>
                    <a:lnTo>
                      <a:pt x="66" y="42"/>
                    </a:lnTo>
                    <a:lnTo>
                      <a:pt x="54" y="48"/>
                    </a:lnTo>
                    <a:lnTo>
                      <a:pt x="48" y="60"/>
                    </a:lnTo>
                    <a:lnTo>
                      <a:pt x="42" y="60"/>
                    </a:lnTo>
                    <a:lnTo>
                      <a:pt x="36" y="60"/>
                    </a:lnTo>
                    <a:lnTo>
                      <a:pt x="30" y="66"/>
                    </a:lnTo>
                    <a:lnTo>
                      <a:pt x="30" y="72"/>
                    </a:lnTo>
                    <a:lnTo>
                      <a:pt x="24" y="78"/>
                    </a:lnTo>
                    <a:lnTo>
                      <a:pt x="18" y="78"/>
                    </a:lnTo>
                    <a:lnTo>
                      <a:pt x="6" y="90"/>
                    </a:lnTo>
                    <a:lnTo>
                      <a:pt x="0" y="90"/>
                    </a:lnTo>
                    <a:lnTo>
                      <a:pt x="0" y="102"/>
                    </a:lnTo>
                    <a:lnTo>
                      <a:pt x="0" y="108"/>
                    </a:lnTo>
                    <a:lnTo>
                      <a:pt x="12" y="108"/>
                    </a:lnTo>
                    <a:lnTo>
                      <a:pt x="18" y="114"/>
                    </a:lnTo>
                    <a:lnTo>
                      <a:pt x="18" y="120"/>
                    </a:lnTo>
                    <a:lnTo>
                      <a:pt x="12" y="126"/>
                    </a:lnTo>
                    <a:lnTo>
                      <a:pt x="6" y="132"/>
                    </a:lnTo>
                    <a:lnTo>
                      <a:pt x="6" y="144"/>
                    </a:lnTo>
                    <a:lnTo>
                      <a:pt x="12" y="150"/>
                    </a:lnTo>
                    <a:lnTo>
                      <a:pt x="18" y="150"/>
                    </a:lnTo>
                    <a:lnTo>
                      <a:pt x="12" y="156"/>
                    </a:lnTo>
                    <a:lnTo>
                      <a:pt x="12" y="162"/>
                    </a:lnTo>
                    <a:lnTo>
                      <a:pt x="12" y="168"/>
                    </a:lnTo>
                    <a:lnTo>
                      <a:pt x="12" y="174"/>
                    </a:lnTo>
                    <a:lnTo>
                      <a:pt x="18" y="180"/>
                    </a:lnTo>
                    <a:lnTo>
                      <a:pt x="24" y="186"/>
                    </a:lnTo>
                    <a:lnTo>
                      <a:pt x="30" y="192"/>
                    </a:lnTo>
                    <a:lnTo>
                      <a:pt x="48" y="192"/>
                    </a:lnTo>
                    <a:lnTo>
                      <a:pt x="54" y="192"/>
                    </a:lnTo>
                    <a:lnTo>
                      <a:pt x="60" y="192"/>
                    </a:lnTo>
                    <a:lnTo>
                      <a:pt x="60" y="198"/>
                    </a:lnTo>
                    <a:lnTo>
                      <a:pt x="66" y="198"/>
                    </a:lnTo>
                    <a:lnTo>
                      <a:pt x="78" y="204"/>
                    </a:lnTo>
                    <a:lnTo>
                      <a:pt x="78" y="210"/>
                    </a:lnTo>
                    <a:lnTo>
                      <a:pt x="84" y="216"/>
                    </a:lnTo>
                    <a:lnTo>
                      <a:pt x="90" y="222"/>
                    </a:lnTo>
                    <a:lnTo>
                      <a:pt x="96" y="216"/>
                    </a:lnTo>
                    <a:lnTo>
                      <a:pt x="102" y="210"/>
                    </a:lnTo>
                    <a:lnTo>
                      <a:pt x="108" y="210"/>
                    </a:lnTo>
                    <a:lnTo>
                      <a:pt x="108" y="204"/>
                    </a:lnTo>
                    <a:lnTo>
                      <a:pt x="114" y="198"/>
                    </a:lnTo>
                    <a:lnTo>
                      <a:pt x="114" y="204"/>
                    </a:lnTo>
                    <a:lnTo>
                      <a:pt x="126" y="210"/>
                    </a:lnTo>
                    <a:lnTo>
                      <a:pt x="126" y="216"/>
                    </a:lnTo>
                    <a:lnTo>
                      <a:pt x="126" y="222"/>
                    </a:lnTo>
                    <a:lnTo>
                      <a:pt x="132" y="228"/>
                    </a:lnTo>
                    <a:lnTo>
                      <a:pt x="138" y="234"/>
                    </a:lnTo>
                    <a:lnTo>
                      <a:pt x="144" y="234"/>
                    </a:lnTo>
                    <a:lnTo>
                      <a:pt x="150" y="234"/>
                    </a:lnTo>
                    <a:lnTo>
                      <a:pt x="162" y="234"/>
                    </a:lnTo>
                    <a:lnTo>
                      <a:pt x="162" y="240"/>
                    </a:lnTo>
                    <a:lnTo>
                      <a:pt x="162" y="246"/>
                    </a:lnTo>
                    <a:lnTo>
                      <a:pt x="156" y="246"/>
                    </a:lnTo>
                    <a:lnTo>
                      <a:pt x="156" y="252"/>
                    </a:lnTo>
                    <a:lnTo>
                      <a:pt x="162" y="264"/>
                    </a:lnTo>
                    <a:lnTo>
                      <a:pt x="162" y="270"/>
                    </a:lnTo>
                    <a:lnTo>
                      <a:pt x="168" y="276"/>
                    </a:lnTo>
                    <a:lnTo>
                      <a:pt x="180" y="282"/>
                    </a:lnTo>
                    <a:lnTo>
                      <a:pt x="186" y="282"/>
                    </a:lnTo>
                    <a:lnTo>
                      <a:pt x="192" y="282"/>
                    </a:lnTo>
                    <a:lnTo>
                      <a:pt x="198" y="282"/>
                    </a:lnTo>
                    <a:lnTo>
                      <a:pt x="198" y="288"/>
                    </a:lnTo>
                    <a:lnTo>
                      <a:pt x="198" y="294"/>
                    </a:lnTo>
                    <a:lnTo>
                      <a:pt x="204" y="294"/>
                    </a:lnTo>
                    <a:lnTo>
                      <a:pt x="216" y="306"/>
                    </a:lnTo>
                    <a:lnTo>
                      <a:pt x="222" y="306"/>
                    </a:lnTo>
                    <a:lnTo>
                      <a:pt x="228" y="300"/>
                    </a:lnTo>
                    <a:lnTo>
                      <a:pt x="234" y="288"/>
                    </a:lnTo>
                    <a:lnTo>
                      <a:pt x="234" y="270"/>
                    </a:lnTo>
                    <a:lnTo>
                      <a:pt x="240" y="258"/>
                    </a:lnTo>
                    <a:lnTo>
                      <a:pt x="240" y="252"/>
                    </a:lnTo>
                    <a:lnTo>
                      <a:pt x="240" y="246"/>
                    </a:lnTo>
                    <a:lnTo>
                      <a:pt x="234" y="240"/>
                    </a:lnTo>
                    <a:lnTo>
                      <a:pt x="228" y="240"/>
                    </a:lnTo>
                    <a:lnTo>
                      <a:pt x="228" y="228"/>
                    </a:lnTo>
                    <a:lnTo>
                      <a:pt x="228" y="222"/>
                    </a:lnTo>
                    <a:lnTo>
                      <a:pt x="228" y="216"/>
                    </a:lnTo>
                    <a:lnTo>
                      <a:pt x="228" y="198"/>
                    </a:lnTo>
                    <a:lnTo>
                      <a:pt x="228" y="186"/>
                    </a:lnTo>
                    <a:lnTo>
                      <a:pt x="222" y="180"/>
                    </a:lnTo>
                    <a:lnTo>
                      <a:pt x="210" y="180"/>
                    </a:lnTo>
                    <a:lnTo>
                      <a:pt x="204" y="168"/>
                    </a:lnTo>
                    <a:lnTo>
                      <a:pt x="198" y="162"/>
                    </a:lnTo>
                    <a:lnTo>
                      <a:pt x="198" y="144"/>
                    </a:lnTo>
                    <a:lnTo>
                      <a:pt x="198" y="132"/>
                    </a:lnTo>
                    <a:lnTo>
                      <a:pt x="198" y="126"/>
                    </a:lnTo>
                    <a:lnTo>
                      <a:pt x="192" y="72"/>
                    </a:lnTo>
                    <a:lnTo>
                      <a:pt x="180" y="72"/>
                    </a:lnTo>
                    <a:lnTo>
                      <a:pt x="174" y="66"/>
                    </a:lnTo>
                    <a:lnTo>
                      <a:pt x="168" y="54"/>
                    </a:lnTo>
                    <a:lnTo>
                      <a:pt x="168" y="48"/>
                    </a:lnTo>
                    <a:lnTo>
                      <a:pt x="174" y="42"/>
                    </a:lnTo>
                    <a:lnTo>
                      <a:pt x="174" y="36"/>
                    </a:lnTo>
                    <a:lnTo>
                      <a:pt x="168" y="30"/>
                    </a:lnTo>
                    <a:lnTo>
                      <a:pt x="162" y="24"/>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54" name="Freeform 783">
                <a:extLst>
                  <a:ext uri="{FF2B5EF4-FFF2-40B4-BE49-F238E27FC236}">
                    <a16:creationId xmlns:a16="http://schemas.microsoft.com/office/drawing/2014/main" xmlns="" id="{A1C450E5-CAFF-9B46-9025-0B90E18EAE4D}"/>
                  </a:ext>
                </a:extLst>
              </p:cNvPr>
              <p:cNvSpPr>
                <a:spLocks/>
              </p:cNvSpPr>
              <p:nvPr/>
            </p:nvSpPr>
            <p:spPr bwMode="auto">
              <a:xfrm>
                <a:off x="10415234" y="5586894"/>
                <a:ext cx="215867" cy="199677"/>
              </a:xfrm>
              <a:custGeom>
                <a:avLst/>
                <a:gdLst/>
                <a:ahLst/>
                <a:cxnLst>
                  <a:cxn ang="0">
                    <a:pos x="42" y="210"/>
                  </a:cxn>
                  <a:cxn ang="0">
                    <a:pos x="24" y="156"/>
                  </a:cxn>
                  <a:cxn ang="0">
                    <a:pos x="12" y="138"/>
                  </a:cxn>
                  <a:cxn ang="0">
                    <a:pos x="18" y="126"/>
                  </a:cxn>
                  <a:cxn ang="0">
                    <a:pos x="12" y="114"/>
                  </a:cxn>
                  <a:cxn ang="0">
                    <a:pos x="0" y="108"/>
                  </a:cxn>
                  <a:cxn ang="0">
                    <a:pos x="6" y="96"/>
                  </a:cxn>
                  <a:cxn ang="0">
                    <a:pos x="12" y="90"/>
                  </a:cxn>
                  <a:cxn ang="0">
                    <a:pos x="18" y="78"/>
                  </a:cxn>
                  <a:cxn ang="0">
                    <a:pos x="24" y="66"/>
                  </a:cxn>
                  <a:cxn ang="0">
                    <a:pos x="18" y="48"/>
                  </a:cxn>
                  <a:cxn ang="0">
                    <a:pos x="6" y="24"/>
                  </a:cxn>
                  <a:cxn ang="0">
                    <a:pos x="30" y="0"/>
                  </a:cxn>
                  <a:cxn ang="0">
                    <a:pos x="102" y="18"/>
                  </a:cxn>
                  <a:cxn ang="0">
                    <a:pos x="198" y="72"/>
                  </a:cxn>
                  <a:cxn ang="0">
                    <a:pos x="228" y="90"/>
                  </a:cxn>
                  <a:cxn ang="0">
                    <a:pos x="204" y="96"/>
                  </a:cxn>
                  <a:cxn ang="0">
                    <a:pos x="204" y="108"/>
                  </a:cxn>
                  <a:cxn ang="0">
                    <a:pos x="216" y="114"/>
                  </a:cxn>
                  <a:cxn ang="0">
                    <a:pos x="222" y="126"/>
                  </a:cxn>
                  <a:cxn ang="0">
                    <a:pos x="210" y="138"/>
                  </a:cxn>
                  <a:cxn ang="0">
                    <a:pos x="204" y="150"/>
                  </a:cxn>
                  <a:cxn ang="0">
                    <a:pos x="216" y="162"/>
                  </a:cxn>
                  <a:cxn ang="0">
                    <a:pos x="216" y="174"/>
                  </a:cxn>
                  <a:cxn ang="0">
                    <a:pos x="222" y="180"/>
                  </a:cxn>
                  <a:cxn ang="0">
                    <a:pos x="228" y="192"/>
                  </a:cxn>
                  <a:cxn ang="0">
                    <a:pos x="228" y="204"/>
                  </a:cxn>
                  <a:cxn ang="0">
                    <a:pos x="198" y="192"/>
                  </a:cxn>
                  <a:cxn ang="0">
                    <a:pos x="174" y="192"/>
                  </a:cxn>
                  <a:cxn ang="0">
                    <a:pos x="162" y="186"/>
                  </a:cxn>
                  <a:cxn ang="0">
                    <a:pos x="150" y="180"/>
                  </a:cxn>
                  <a:cxn ang="0">
                    <a:pos x="138" y="186"/>
                  </a:cxn>
                  <a:cxn ang="0">
                    <a:pos x="120" y="198"/>
                  </a:cxn>
                  <a:cxn ang="0">
                    <a:pos x="84" y="210"/>
                  </a:cxn>
                  <a:cxn ang="0">
                    <a:pos x="72" y="222"/>
                  </a:cxn>
                  <a:cxn ang="0">
                    <a:pos x="60" y="216"/>
                  </a:cxn>
                  <a:cxn ang="0">
                    <a:pos x="42" y="216"/>
                  </a:cxn>
                </a:cxnLst>
                <a:rect l="0" t="0" r="r" b="b"/>
                <a:pathLst>
                  <a:path w="240" h="222">
                    <a:moveTo>
                      <a:pt x="42" y="216"/>
                    </a:moveTo>
                    <a:lnTo>
                      <a:pt x="42" y="210"/>
                    </a:lnTo>
                    <a:lnTo>
                      <a:pt x="36" y="156"/>
                    </a:lnTo>
                    <a:lnTo>
                      <a:pt x="24" y="156"/>
                    </a:lnTo>
                    <a:lnTo>
                      <a:pt x="18" y="150"/>
                    </a:lnTo>
                    <a:lnTo>
                      <a:pt x="12" y="138"/>
                    </a:lnTo>
                    <a:lnTo>
                      <a:pt x="12" y="132"/>
                    </a:lnTo>
                    <a:lnTo>
                      <a:pt x="18" y="126"/>
                    </a:lnTo>
                    <a:lnTo>
                      <a:pt x="18" y="120"/>
                    </a:lnTo>
                    <a:lnTo>
                      <a:pt x="12" y="114"/>
                    </a:lnTo>
                    <a:lnTo>
                      <a:pt x="6" y="108"/>
                    </a:lnTo>
                    <a:lnTo>
                      <a:pt x="0" y="108"/>
                    </a:lnTo>
                    <a:lnTo>
                      <a:pt x="6" y="102"/>
                    </a:lnTo>
                    <a:lnTo>
                      <a:pt x="6" y="96"/>
                    </a:lnTo>
                    <a:lnTo>
                      <a:pt x="12" y="96"/>
                    </a:lnTo>
                    <a:lnTo>
                      <a:pt x="12" y="90"/>
                    </a:lnTo>
                    <a:lnTo>
                      <a:pt x="12" y="84"/>
                    </a:lnTo>
                    <a:lnTo>
                      <a:pt x="18" y="78"/>
                    </a:lnTo>
                    <a:lnTo>
                      <a:pt x="24" y="72"/>
                    </a:lnTo>
                    <a:lnTo>
                      <a:pt x="24" y="66"/>
                    </a:lnTo>
                    <a:lnTo>
                      <a:pt x="18" y="54"/>
                    </a:lnTo>
                    <a:lnTo>
                      <a:pt x="18" y="48"/>
                    </a:lnTo>
                    <a:lnTo>
                      <a:pt x="12" y="36"/>
                    </a:lnTo>
                    <a:lnTo>
                      <a:pt x="6" y="24"/>
                    </a:lnTo>
                    <a:lnTo>
                      <a:pt x="18" y="6"/>
                    </a:lnTo>
                    <a:lnTo>
                      <a:pt x="30" y="0"/>
                    </a:lnTo>
                    <a:lnTo>
                      <a:pt x="78" y="12"/>
                    </a:lnTo>
                    <a:lnTo>
                      <a:pt x="102" y="18"/>
                    </a:lnTo>
                    <a:lnTo>
                      <a:pt x="162" y="54"/>
                    </a:lnTo>
                    <a:lnTo>
                      <a:pt x="198" y="72"/>
                    </a:lnTo>
                    <a:lnTo>
                      <a:pt x="240" y="78"/>
                    </a:lnTo>
                    <a:lnTo>
                      <a:pt x="228" y="90"/>
                    </a:lnTo>
                    <a:lnTo>
                      <a:pt x="210" y="96"/>
                    </a:lnTo>
                    <a:lnTo>
                      <a:pt x="204" y="96"/>
                    </a:lnTo>
                    <a:lnTo>
                      <a:pt x="204" y="102"/>
                    </a:lnTo>
                    <a:lnTo>
                      <a:pt x="204" y="108"/>
                    </a:lnTo>
                    <a:lnTo>
                      <a:pt x="210" y="114"/>
                    </a:lnTo>
                    <a:lnTo>
                      <a:pt x="216" y="114"/>
                    </a:lnTo>
                    <a:lnTo>
                      <a:pt x="222" y="120"/>
                    </a:lnTo>
                    <a:lnTo>
                      <a:pt x="222" y="126"/>
                    </a:lnTo>
                    <a:lnTo>
                      <a:pt x="216" y="132"/>
                    </a:lnTo>
                    <a:lnTo>
                      <a:pt x="210" y="138"/>
                    </a:lnTo>
                    <a:lnTo>
                      <a:pt x="204" y="144"/>
                    </a:lnTo>
                    <a:lnTo>
                      <a:pt x="204" y="150"/>
                    </a:lnTo>
                    <a:lnTo>
                      <a:pt x="210" y="156"/>
                    </a:lnTo>
                    <a:lnTo>
                      <a:pt x="216" y="162"/>
                    </a:lnTo>
                    <a:lnTo>
                      <a:pt x="216" y="168"/>
                    </a:lnTo>
                    <a:lnTo>
                      <a:pt x="216" y="174"/>
                    </a:lnTo>
                    <a:lnTo>
                      <a:pt x="216" y="180"/>
                    </a:lnTo>
                    <a:lnTo>
                      <a:pt x="222" y="180"/>
                    </a:lnTo>
                    <a:lnTo>
                      <a:pt x="222" y="186"/>
                    </a:lnTo>
                    <a:lnTo>
                      <a:pt x="228" y="192"/>
                    </a:lnTo>
                    <a:lnTo>
                      <a:pt x="228" y="198"/>
                    </a:lnTo>
                    <a:lnTo>
                      <a:pt x="228" y="204"/>
                    </a:lnTo>
                    <a:lnTo>
                      <a:pt x="216" y="198"/>
                    </a:lnTo>
                    <a:lnTo>
                      <a:pt x="198" y="192"/>
                    </a:lnTo>
                    <a:lnTo>
                      <a:pt x="180" y="192"/>
                    </a:lnTo>
                    <a:lnTo>
                      <a:pt x="174" y="192"/>
                    </a:lnTo>
                    <a:lnTo>
                      <a:pt x="168" y="186"/>
                    </a:lnTo>
                    <a:lnTo>
                      <a:pt x="162" y="186"/>
                    </a:lnTo>
                    <a:lnTo>
                      <a:pt x="156" y="180"/>
                    </a:lnTo>
                    <a:lnTo>
                      <a:pt x="150" y="180"/>
                    </a:lnTo>
                    <a:lnTo>
                      <a:pt x="144" y="186"/>
                    </a:lnTo>
                    <a:lnTo>
                      <a:pt x="138" y="186"/>
                    </a:lnTo>
                    <a:lnTo>
                      <a:pt x="126" y="192"/>
                    </a:lnTo>
                    <a:lnTo>
                      <a:pt x="120" y="198"/>
                    </a:lnTo>
                    <a:lnTo>
                      <a:pt x="102" y="204"/>
                    </a:lnTo>
                    <a:lnTo>
                      <a:pt x="84" y="210"/>
                    </a:lnTo>
                    <a:lnTo>
                      <a:pt x="78" y="222"/>
                    </a:lnTo>
                    <a:lnTo>
                      <a:pt x="72" y="222"/>
                    </a:lnTo>
                    <a:lnTo>
                      <a:pt x="66" y="222"/>
                    </a:lnTo>
                    <a:lnTo>
                      <a:pt x="60" y="216"/>
                    </a:lnTo>
                    <a:lnTo>
                      <a:pt x="54" y="210"/>
                    </a:lnTo>
                    <a:lnTo>
                      <a:pt x="42" y="216"/>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55" name="Freeform 784">
                <a:extLst>
                  <a:ext uri="{FF2B5EF4-FFF2-40B4-BE49-F238E27FC236}">
                    <a16:creationId xmlns:a16="http://schemas.microsoft.com/office/drawing/2014/main" xmlns="" id="{804886C4-3CDB-1940-8217-861117E5941C}"/>
                  </a:ext>
                </a:extLst>
              </p:cNvPr>
              <p:cNvSpPr>
                <a:spLocks/>
              </p:cNvSpPr>
              <p:nvPr/>
            </p:nvSpPr>
            <p:spPr bwMode="auto">
              <a:xfrm>
                <a:off x="10582531" y="5748794"/>
                <a:ext cx="410147" cy="383164"/>
              </a:xfrm>
              <a:custGeom>
                <a:avLst/>
                <a:gdLst/>
                <a:ahLst/>
                <a:cxnLst>
                  <a:cxn ang="0">
                    <a:pos x="114" y="42"/>
                  </a:cxn>
                  <a:cxn ang="0">
                    <a:pos x="150" y="54"/>
                  </a:cxn>
                  <a:cxn ang="0">
                    <a:pos x="168" y="54"/>
                  </a:cxn>
                  <a:cxn ang="0">
                    <a:pos x="186" y="54"/>
                  </a:cxn>
                  <a:cxn ang="0">
                    <a:pos x="198" y="42"/>
                  </a:cxn>
                  <a:cxn ang="0">
                    <a:pos x="186" y="30"/>
                  </a:cxn>
                  <a:cxn ang="0">
                    <a:pos x="174" y="18"/>
                  </a:cxn>
                  <a:cxn ang="0">
                    <a:pos x="216" y="0"/>
                  </a:cxn>
                  <a:cxn ang="0">
                    <a:pos x="234" y="6"/>
                  </a:cxn>
                  <a:cxn ang="0">
                    <a:pos x="246" y="36"/>
                  </a:cxn>
                  <a:cxn ang="0">
                    <a:pos x="270" y="48"/>
                  </a:cxn>
                  <a:cxn ang="0">
                    <a:pos x="294" y="60"/>
                  </a:cxn>
                  <a:cxn ang="0">
                    <a:pos x="300" y="78"/>
                  </a:cxn>
                  <a:cxn ang="0">
                    <a:pos x="318" y="72"/>
                  </a:cxn>
                  <a:cxn ang="0">
                    <a:pos x="318" y="60"/>
                  </a:cxn>
                  <a:cxn ang="0">
                    <a:pos x="324" y="72"/>
                  </a:cxn>
                  <a:cxn ang="0">
                    <a:pos x="342" y="96"/>
                  </a:cxn>
                  <a:cxn ang="0">
                    <a:pos x="354" y="114"/>
                  </a:cxn>
                  <a:cxn ang="0">
                    <a:pos x="342" y="120"/>
                  </a:cxn>
                  <a:cxn ang="0">
                    <a:pos x="354" y="132"/>
                  </a:cxn>
                  <a:cxn ang="0">
                    <a:pos x="378" y="126"/>
                  </a:cxn>
                  <a:cxn ang="0">
                    <a:pos x="396" y="144"/>
                  </a:cxn>
                  <a:cxn ang="0">
                    <a:pos x="408" y="132"/>
                  </a:cxn>
                  <a:cxn ang="0">
                    <a:pos x="426" y="132"/>
                  </a:cxn>
                  <a:cxn ang="0">
                    <a:pos x="444" y="138"/>
                  </a:cxn>
                  <a:cxn ang="0">
                    <a:pos x="450" y="138"/>
                  </a:cxn>
                  <a:cxn ang="0">
                    <a:pos x="234" y="348"/>
                  </a:cxn>
                  <a:cxn ang="0">
                    <a:pos x="150" y="390"/>
                  </a:cxn>
                  <a:cxn ang="0">
                    <a:pos x="126" y="408"/>
                  </a:cxn>
                  <a:cxn ang="0">
                    <a:pos x="90" y="414"/>
                  </a:cxn>
                  <a:cxn ang="0">
                    <a:pos x="78" y="390"/>
                  </a:cxn>
                  <a:cxn ang="0">
                    <a:pos x="48" y="396"/>
                  </a:cxn>
                  <a:cxn ang="0">
                    <a:pos x="24" y="402"/>
                  </a:cxn>
                  <a:cxn ang="0">
                    <a:pos x="24" y="384"/>
                  </a:cxn>
                  <a:cxn ang="0">
                    <a:pos x="6" y="378"/>
                  </a:cxn>
                  <a:cxn ang="0">
                    <a:pos x="12" y="354"/>
                  </a:cxn>
                  <a:cxn ang="0">
                    <a:pos x="24" y="336"/>
                  </a:cxn>
                  <a:cxn ang="0">
                    <a:pos x="36" y="330"/>
                  </a:cxn>
                  <a:cxn ang="0">
                    <a:pos x="48" y="306"/>
                  </a:cxn>
                  <a:cxn ang="0">
                    <a:pos x="36" y="294"/>
                  </a:cxn>
                  <a:cxn ang="0">
                    <a:pos x="48" y="282"/>
                  </a:cxn>
                  <a:cxn ang="0">
                    <a:pos x="66" y="270"/>
                  </a:cxn>
                  <a:cxn ang="0">
                    <a:pos x="72" y="246"/>
                  </a:cxn>
                  <a:cxn ang="0">
                    <a:pos x="78" y="210"/>
                  </a:cxn>
                  <a:cxn ang="0">
                    <a:pos x="66" y="186"/>
                  </a:cxn>
                  <a:cxn ang="0">
                    <a:pos x="54" y="186"/>
                  </a:cxn>
                  <a:cxn ang="0">
                    <a:pos x="54" y="72"/>
                  </a:cxn>
                  <a:cxn ang="0">
                    <a:pos x="60" y="54"/>
                  </a:cxn>
                  <a:cxn ang="0">
                    <a:pos x="84" y="48"/>
                  </a:cxn>
                </a:cxnLst>
                <a:rect l="0" t="0" r="r" b="b"/>
                <a:pathLst>
                  <a:path w="456" h="426">
                    <a:moveTo>
                      <a:pt x="84" y="48"/>
                    </a:moveTo>
                    <a:lnTo>
                      <a:pt x="90" y="48"/>
                    </a:lnTo>
                    <a:lnTo>
                      <a:pt x="114" y="42"/>
                    </a:lnTo>
                    <a:lnTo>
                      <a:pt x="126" y="48"/>
                    </a:lnTo>
                    <a:lnTo>
                      <a:pt x="144" y="48"/>
                    </a:lnTo>
                    <a:lnTo>
                      <a:pt x="150" y="54"/>
                    </a:lnTo>
                    <a:lnTo>
                      <a:pt x="156" y="60"/>
                    </a:lnTo>
                    <a:lnTo>
                      <a:pt x="162" y="54"/>
                    </a:lnTo>
                    <a:lnTo>
                      <a:pt x="168" y="54"/>
                    </a:lnTo>
                    <a:lnTo>
                      <a:pt x="174" y="54"/>
                    </a:lnTo>
                    <a:lnTo>
                      <a:pt x="180" y="54"/>
                    </a:lnTo>
                    <a:lnTo>
                      <a:pt x="186" y="54"/>
                    </a:lnTo>
                    <a:lnTo>
                      <a:pt x="192" y="54"/>
                    </a:lnTo>
                    <a:lnTo>
                      <a:pt x="192" y="48"/>
                    </a:lnTo>
                    <a:lnTo>
                      <a:pt x="198" y="42"/>
                    </a:lnTo>
                    <a:lnTo>
                      <a:pt x="192" y="36"/>
                    </a:lnTo>
                    <a:lnTo>
                      <a:pt x="186" y="36"/>
                    </a:lnTo>
                    <a:lnTo>
                      <a:pt x="186" y="30"/>
                    </a:lnTo>
                    <a:lnTo>
                      <a:pt x="180" y="30"/>
                    </a:lnTo>
                    <a:lnTo>
                      <a:pt x="180" y="24"/>
                    </a:lnTo>
                    <a:lnTo>
                      <a:pt x="174" y="18"/>
                    </a:lnTo>
                    <a:lnTo>
                      <a:pt x="180" y="12"/>
                    </a:lnTo>
                    <a:lnTo>
                      <a:pt x="204" y="6"/>
                    </a:lnTo>
                    <a:lnTo>
                      <a:pt x="216" y="0"/>
                    </a:lnTo>
                    <a:lnTo>
                      <a:pt x="222" y="0"/>
                    </a:lnTo>
                    <a:lnTo>
                      <a:pt x="228" y="0"/>
                    </a:lnTo>
                    <a:lnTo>
                      <a:pt x="234" y="6"/>
                    </a:lnTo>
                    <a:lnTo>
                      <a:pt x="246" y="24"/>
                    </a:lnTo>
                    <a:lnTo>
                      <a:pt x="246" y="30"/>
                    </a:lnTo>
                    <a:lnTo>
                      <a:pt x="246" y="36"/>
                    </a:lnTo>
                    <a:lnTo>
                      <a:pt x="252" y="42"/>
                    </a:lnTo>
                    <a:lnTo>
                      <a:pt x="264" y="48"/>
                    </a:lnTo>
                    <a:lnTo>
                      <a:pt x="270" y="48"/>
                    </a:lnTo>
                    <a:lnTo>
                      <a:pt x="276" y="48"/>
                    </a:lnTo>
                    <a:lnTo>
                      <a:pt x="282" y="54"/>
                    </a:lnTo>
                    <a:lnTo>
                      <a:pt x="294" y="60"/>
                    </a:lnTo>
                    <a:lnTo>
                      <a:pt x="294" y="66"/>
                    </a:lnTo>
                    <a:lnTo>
                      <a:pt x="300" y="72"/>
                    </a:lnTo>
                    <a:lnTo>
                      <a:pt x="300" y="78"/>
                    </a:lnTo>
                    <a:lnTo>
                      <a:pt x="306" y="84"/>
                    </a:lnTo>
                    <a:lnTo>
                      <a:pt x="318" y="78"/>
                    </a:lnTo>
                    <a:lnTo>
                      <a:pt x="318" y="72"/>
                    </a:lnTo>
                    <a:lnTo>
                      <a:pt x="312" y="72"/>
                    </a:lnTo>
                    <a:lnTo>
                      <a:pt x="312" y="66"/>
                    </a:lnTo>
                    <a:lnTo>
                      <a:pt x="318" y="60"/>
                    </a:lnTo>
                    <a:lnTo>
                      <a:pt x="324" y="60"/>
                    </a:lnTo>
                    <a:lnTo>
                      <a:pt x="324" y="66"/>
                    </a:lnTo>
                    <a:lnTo>
                      <a:pt x="324" y="72"/>
                    </a:lnTo>
                    <a:lnTo>
                      <a:pt x="330" y="84"/>
                    </a:lnTo>
                    <a:lnTo>
                      <a:pt x="336" y="90"/>
                    </a:lnTo>
                    <a:lnTo>
                      <a:pt x="342" y="96"/>
                    </a:lnTo>
                    <a:lnTo>
                      <a:pt x="348" y="102"/>
                    </a:lnTo>
                    <a:lnTo>
                      <a:pt x="354" y="108"/>
                    </a:lnTo>
                    <a:lnTo>
                      <a:pt x="354" y="114"/>
                    </a:lnTo>
                    <a:lnTo>
                      <a:pt x="354" y="120"/>
                    </a:lnTo>
                    <a:lnTo>
                      <a:pt x="348" y="120"/>
                    </a:lnTo>
                    <a:lnTo>
                      <a:pt x="342" y="120"/>
                    </a:lnTo>
                    <a:lnTo>
                      <a:pt x="342" y="126"/>
                    </a:lnTo>
                    <a:lnTo>
                      <a:pt x="348" y="132"/>
                    </a:lnTo>
                    <a:lnTo>
                      <a:pt x="354" y="132"/>
                    </a:lnTo>
                    <a:lnTo>
                      <a:pt x="360" y="132"/>
                    </a:lnTo>
                    <a:lnTo>
                      <a:pt x="366" y="126"/>
                    </a:lnTo>
                    <a:lnTo>
                      <a:pt x="378" y="126"/>
                    </a:lnTo>
                    <a:lnTo>
                      <a:pt x="390" y="126"/>
                    </a:lnTo>
                    <a:lnTo>
                      <a:pt x="390" y="132"/>
                    </a:lnTo>
                    <a:lnTo>
                      <a:pt x="396" y="144"/>
                    </a:lnTo>
                    <a:lnTo>
                      <a:pt x="402" y="150"/>
                    </a:lnTo>
                    <a:lnTo>
                      <a:pt x="408" y="144"/>
                    </a:lnTo>
                    <a:lnTo>
                      <a:pt x="408" y="132"/>
                    </a:lnTo>
                    <a:lnTo>
                      <a:pt x="414" y="132"/>
                    </a:lnTo>
                    <a:lnTo>
                      <a:pt x="420" y="132"/>
                    </a:lnTo>
                    <a:lnTo>
                      <a:pt x="426" y="132"/>
                    </a:lnTo>
                    <a:lnTo>
                      <a:pt x="432" y="138"/>
                    </a:lnTo>
                    <a:lnTo>
                      <a:pt x="438" y="138"/>
                    </a:lnTo>
                    <a:lnTo>
                      <a:pt x="444" y="138"/>
                    </a:lnTo>
                    <a:lnTo>
                      <a:pt x="450" y="138"/>
                    </a:lnTo>
                    <a:lnTo>
                      <a:pt x="456" y="132"/>
                    </a:lnTo>
                    <a:lnTo>
                      <a:pt x="450" y="138"/>
                    </a:lnTo>
                    <a:lnTo>
                      <a:pt x="432" y="156"/>
                    </a:lnTo>
                    <a:lnTo>
                      <a:pt x="252" y="336"/>
                    </a:lnTo>
                    <a:lnTo>
                      <a:pt x="234" y="348"/>
                    </a:lnTo>
                    <a:lnTo>
                      <a:pt x="228" y="360"/>
                    </a:lnTo>
                    <a:lnTo>
                      <a:pt x="174" y="378"/>
                    </a:lnTo>
                    <a:lnTo>
                      <a:pt x="150" y="390"/>
                    </a:lnTo>
                    <a:lnTo>
                      <a:pt x="138" y="396"/>
                    </a:lnTo>
                    <a:lnTo>
                      <a:pt x="132" y="402"/>
                    </a:lnTo>
                    <a:lnTo>
                      <a:pt x="126" y="408"/>
                    </a:lnTo>
                    <a:lnTo>
                      <a:pt x="102" y="426"/>
                    </a:lnTo>
                    <a:lnTo>
                      <a:pt x="102" y="420"/>
                    </a:lnTo>
                    <a:lnTo>
                      <a:pt x="90" y="414"/>
                    </a:lnTo>
                    <a:lnTo>
                      <a:pt x="84" y="408"/>
                    </a:lnTo>
                    <a:lnTo>
                      <a:pt x="84" y="402"/>
                    </a:lnTo>
                    <a:lnTo>
                      <a:pt x="78" y="390"/>
                    </a:lnTo>
                    <a:lnTo>
                      <a:pt x="66" y="384"/>
                    </a:lnTo>
                    <a:lnTo>
                      <a:pt x="54" y="390"/>
                    </a:lnTo>
                    <a:lnTo>
                      <a:pt x="48" y="396"/>
                    </a:lnTo>
                    <a:lnTo>
                      <a:pt x="42" y="402"/>
                    </a:lnTo>
                    <a:lnTo>
                      <a:pt x="30" y="402"/>
                    </a:lnTo>
                    <a:lnTo>
                      <a:pt x="24" y="402"/>
                    </a:lnTo>
                    <a:lnTo>
                      <a:pt x="24" y="396"/>
                    </a:lnTo>
                    <a:lnTo>
                      <a:pt x="24" y="390"/>
                    </a:lnTo>
                    <a:lnTo>
                      <a:pt x="24" y="384"/>
                    </a:lnTo>
                    <a:lnTo>
                      <a:pt x="18" y="378"/>
                    </a:lnTo>
                    <a:lnTo>
                      <a:pt x="12" y="378"/>
                    </a:lnTo>
                    <a:lnTo>
                      <a:pt x="6" y="378"/>
                    </a:lnTo>
                    <a:lnTo>
                      <a:pt x="0" y="372"/>
                    </a:lnTo>
                    <a:lnTo>
                      <a:pt x="12" y="360"/>
                    </a:lnTo>
                    <a:lnTo>
                      <a:pt x="12" y="354"/>
                    </a:lnTo>
                    <a:lnTo>
                      <a:pt x="12" y="342"/>
                    </a:lnTo>
                    <a:lnTo>
                      <a:pt x="18" y="336"/>
                    </a:lnTo>
                    <a:lnTo>
                      <a:pt x="24" y="336"/>
                    </a:lnTo>
                    <a:lnTo>
                      <a:pt x="30" y="336"/>
                    </a:lnTo>
                    <a:lnTo>
                      <a:pt x="36" y="336"/>
                    </a:lnTo>
                    <a:lnTo>
                      <a:pt x="36" y="330"/>
                    </a:lnTo>
                    <a:lnTo>
                      <a:pt x="36" y="312"/>
                    </a:lnTo>
                    <a:lnTo>
                      <a:pt x="42" y="306"/>
                    </a:lnTo>
                    <a:lnTo>
                      <a:pt x="48" y="306"/>
                    </a:lnTo>
                    <a:lnTo>
                      <a:pt x="48" y="300"/>
                    </a:lnTo>
                    <a:lnTo>
                      <a:pt x="42" y="300"/>
                    </a:lnTo>
                    <a:lnTo>
                      <a:pt x="36" y="294"/>
                    </a:lnTo>
                    <a:lnTo>
                      <a:pt x="36" y="288"/>
                    </a:lnTo>
                    <a:lnTo>
                      <a:pt x="42" y="282"/>
                    </a:lnTo>
                    <a:lnTo>
                      <a:pt x="48" y="282"/>
                    </a:lnTo>
                    <a:lnTo>
                      <a:pt x="54" y="282"/>
                    </a:lnTo>
                    <a:lnTo>
                      <a:pt x="60" y="276"/>
                    </a:lnTo>
                    <a:lnTo>
                      <a:pt x="66" y="270"/>
                    </a:lnTo>
                    <a:lnTo>
                      <a:pt x="66" y="264"/>
                    </a:lnTo>
                    <a:lnTo>
                      <a:pt x="72" y="258"/>
                    </a:lnTo>
                    <a:lnTo>
                      <a:pt x="72" y="246"/>
                    </a:lnTo>
                    <a:lnTo>
                      <a:pt x="72" y="234"/>
                    </a:lnTo>
                    <a:lnTo>
                      <a:pt x="78" y="222"/>
                    </a:lnTo>
                    <a:lnTo>
                      <a:pt x="78" y="210"/>
                    </a:lnTo>
                    <a:lnTo>
                      <a:pt x="78" y="204"/>
                    </a:lnTo>
                    <a:lnTo>
                      <a:pt x="66" y="192"/>
                    </a:lnTo>
                    <a:lnTo>
                      <a:pt x="66" y="186"/>
                    </a:lnTo>
                    <a:lnTo>
                      <a:pt x="66" y="180"/>
                    </a:lnTo>
                    <a:lnTo>
                      <a:pt x="60" y="180"/>
                    </a:lnTo>
                    <a:lnTo>
                      <a:pt x="54" y="186"/>
                    </a:lnTo>
                    <a:lnTo>
                      <a:pt x="66" y="78"/>
                    </a:lnTo>
                    <a:lnTo>
                      <a:pt x="60" y="72"/>
                    </a:lnTo>
                    <a:lnTo>
                      <a:pt x="54" y="72"/>
                    </a:lnTo>
                    <a:lnTo>
                      <a:pt x="54" y="66"/>
                    </a:lnTo>
                    <a:lnTo>
                      <a:pt x="60" y="60"/>
                    </a:lnTo>
                    <a:lnTo>
                      <a:pt x="60" y="54"/>
                    </a:lnTo>
                    <a:lnTo>
                      <a:pt x="66" y="48"/>
                    </a:lnTo>
                    <a:lnTo>
                      <a:pt x="72" y="48"/>
                    </a:lnTo>
                    <a:lnTo>
                      <a:pt x="84" y="48"/>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56" name="Freeform 785">
                <a:extLst>
                  <a:ext uri="{FF2B5EF4-FFF2-40B4-BE49-F238E27FC236}">
                    <a16:creationId xmlns:a16="http://schemas.microsoft.com/office/drawing/2014/main" xmlns="" id="{41DE35F0-D2BF-DB44-A3CA-2AA6FA48E4F3}"/>
                  </a:ext>
                </a:extLst>
              </p:cNvPr>
              <p:cNvSpPr>
                <a:spLocks/>
              </p:cNvSpPr>
              <p:nvPr/>
            </p:nvSpPr>
            <p:spPr bwMode="auto">
              <a:xfrm>
                <a:off x="10598721" y="5603084"/>
                <a:ext cx="199677" cy="199677"/>
              </a:xfrm>
              <a:custGeom>
                <a:avLst/>
                <a:gdLst/>
                <a:ahLst/>
                <a:cxnLst>
                  <a:cxn ang="0">
                    <a:pos x="24" y="180"/>
                  </a:cxn>
                  <a:cxn ang="0">
                    <a:pos x="18" y="168"/>
                  </a:cxn>
                  <a:cxn ang="0">
                    <a:pos x="12" y="156"/>
                  </a:cxn>
                  <a:cxn ang="0">
                    <a:pos x="12" y="144"/>
                  </a:cxn>
                  <a:cxn ang="0">
                    <a:pos x="0" y="132"/>
                  </a:cxn>
                  <a:cxn ang="0">
                    <a:pos x="6" y="120"/>
                  </a:cxn>
                  <a:cxn ang="0">
                    <a:pos x="18" y="108"/>
                  </a:cxn>
                  <a:cxn ang="0">
                    <a:pos x="12" y="102"/>
                  </a:cxn>
                  <a:cxn ang="0">
                    <a:pos x="6" y="96"/>
                  </a:cxn>
                  <a:cxn ang="0">
                    <a:pos x="0" y="84"/>
                  </a:cxn>
                  <a:cxn ang="0">
                    <a:pos x="6" y="78"/>
                  </a:cxn>
                  <a:cxn ang="0">
                    <a:pos x="36" y="60"/>
                  </a:cxn>
                  <a:cxn ang="0">
                    <a:pos x="42" y="48"/>
                  </a:cxn>
                  <a:cxn ang="0">
                    <a:pos x="42" y="36"/>
                  </a:cxn>
                  <a:cxn ang="0">
                    <a:pos x="42" y="24"/>
                  </a:cxn>
                  <a:cxn ang="0">
                    <a:pos x="54" y="24"/>
                  </a:cxn>
                  <a:cxn ang="0">
                    <a:pos x="54" y="12"/>
                  </a:cxn>
                  <a:cxn ang="0">
                    <a:pos x="54" y="6"/>
                  </a:cxn>
                  <a:cxn ang="0">
                    <a:pos x="66" y="0"/>
                  </a:cxn>
                  <a:cxn ang="0">
                    <a:pos x="96" y="0"/>
                  </a:cxn>
                  <a:cxn ang="0">
                    <a:pos x="96" y="18"/>
                  </a:cxn>
                  <a:cxn ang="0">
                    <a:pos x="108" y="30"/>
                  </a:cxn>
                  <a:cxn ang="0">
                    <a:pos x="114" y="42"/>
                  </a:cxn>
                  <a:cxn ang="0">
                    <a:pos x="126" y="30"/>
                  </a:cxn>
                  <a:cxn ang="0">
                    <a:pos x="138" y="36"/>
                  </a:cxn>
                  <a:cxn ang="0">
                    <a:pos x="150" y="54"/>
                  </a:cxn>
                  <a:cxn ang="0">
                    <a:pos x="156" y="72"/>
                  </a:cxn>
                  <a:cxn ang="0">
                    <a:pos x="150" y="84"/>
                  </a:cxn>
                  <a:cxn ang="0">
                    <a:pos x="168" y="96"/>
                  </a:cxn>
                  <a:cxn ang="0">
                    <a:pos x="180" y="114"/>
                  </a:cxn>
                  <a:cxn ang="0">
                    <a:pos x="192" y="120"/>
                  </a:cxn>
                  <a:cxn ang="0">
                    <a:pos x="216" y="132"/>
                  </a:cxn>
                  <a:cxn ang="0">
                    <a:pos x="222" y="150"/>
                  </a:cxn>
                  <a:cxn ang="0">
                    <a:pos x="210" y="162"/>
                  </a:cxn>
                  <a:cxn ang="0">
                    <a:pos x="198" y="162"/>
                  </a:cxn>
                  <a:cxn ang="0">
                    <a:pos x="162" y="174"/>
                  </a:cxn>
                  <a:cxn ang="0">
                    <a:pos x="162" y="186"/>
                  </a:cxn>
                  <a:cxn ang="0">
                    <a:pos x="168" y="198"/>
                  </a:cxn>
                  <a:cxn ang="0">
                    <a:pos x="180" y="204"/>
                  </a:cxn>
                  <a:cxn ang="0">
                    <a:pos x="174" y="216"/>
                  </a:cxn>
                  <a:cxn ang="0">
                    <a:pos x="162" y="216"/>
                  </a:cxn>
                  <a:cxn ang="0">
                    <a:pos x="150" y="216"/>
                  </a:cxn>
                  <a:cxn ang="0">
                    <a:pos x="132" y="216"/>
                  </a:cxn>
                  <a:cxn ang="0">
                    <a:pos x="108" y="210"/>
                  </a:cxn>
                  <a:cxn ang="0">
                    <a:pos x="72" y="210"/>
                  </a:cxn>
                  <a:cxn ang="0">
                    <a:pos x="60" y="204"/>
                  </a:cxn>
                  <a:cxn ang="0">
                    <a:pos x="48" y="198"/>
                  </a:cxn>
                  <a:cxn ang="0">
                    <a:pos x="24" y="186"/>
                  </a:cxn>
                </a:cxnLst>
                <a:rect l="0" t="0" r="r" b="b"/>
                <a:pathLst>
                  <a:path w="222" h="222">
                    <a:moveTo>
                      <a:pt x="24" y="186"/>
                    </a:moveTo>
                    <a:lnTo>
                      <a:pt x="24" y="180"/>
                    </a:lnTo>
                    <a:lnTo>
                      <a:pt x="24" y="174"/>
                    </a:lnTo>
                    <a:lnTo>
                      <a:pt x="18" y="168"/>
                    </a:lnTo>
                    <a:lnTo>
                      <a:pt x="18" y="162"/>
                    </a:lnTo>
                    <a:lnTo>
                      <a:pt x="12" y="156"/>
                    </a:lnTo>
                    <a:lnTo>
                      <a:pt x="12" y="150"/>
                    </a:lnTo>
                    <a:lnTo>
                      <a:pt x="12" y="144"/>
                    </a:lnTo>
                    <a:lnTo>
                      <a:pt x="6" y="138"/>
                    </a:lnTo>
                    <a:lnTo>
                      <a:pt x="0" y="132"/>
                    </a:lnTo>
                    <a:lnTo>
                      <a:pt x="0" y="126"/>
                    </a:lnTo>
                    <a:lnTo>
                      <a:pt x="6" y="120"/>
                    </a:lnTo>
                    <a:lnTo>
                      <a:pt x="12" y="114"/>
                    </a:lnTo>
                    <a:lnTo>
                      <a:pt x="18" y="108"/>
                    </a:lnTo>
                    <a:lnTo>
                      <a:pt x="18" y="102"/>
                    </a:lnTo>
                    <a:lnTo>
                      <a:pt x="12" y="102"/>
                    </a:lnTo>
                    <a:lnTo>
                      <a:pt x="12" y="96"/>
                    </a:lnTo>
                    <a:lnTo>
                      <a:pt x="6" y="96"/>
                    </a:lnTo>
                    <a:lnTo>
                      <a:pt x="0" y="90"/>
                    </a:lnTo>
                    <a:lnTo>
                      <a:pt x="0" y="84"/>
                    </a:lnTo>
                    <a:lnTo>
                      <a:pt x="0" y="78"/>
                    </a:lnTo>
                    <a:lnTo>
                      <a:pt x="6" y="78"/>
                    </a:lnTo>
                    <a:lnTo>
                      <a:pt x="24" y="72"/>
                    </a:lnTo>
                    <a:lnTo>
                      <a:pt x="36" y="60"/>
                    </a:lnTo>
                    <a:lnTo>
                      <a:pt x="42" y="54"/>
                    </a:lnTo>
                    <a:lnTo>
                      <a:pt x="42" y="48"/>
                    </a:lnTo>
                    <a:lnTo>
                      <a:pt x="42" y="42"/>
                    </a:lnTo>
                    <a:lnTo>
                      <a:pt x="42" y="36"/>
                    </a:lnTo>
                    <a:lnTo>
                      <a:pt x="36" y="30"/>
                    </a:lnTo>
                    <a:lnTo>
                      <a:pt x="42" y="24"/>
                    </a:lnTo>
                    <a:lnTo>
                      <a:pt x="48" y="24"/>
                    </a:lnTo>
                    <a:lnTo>
                      <a:pt x="54" y="24"/>
                    </a:lnTo>
                    <a:lnTo>
                      <a:pt x="54" y="18"/>
                    </a:lnTo>
                    <a:lnTo>
                      <a:pt x="54" y="12"/>
                    </a:lnTo>
                    <a:lnTo>
                      <a:pt x="48" y="12"/>
                    </a:lnTo>
                    <a:lnTo>
                      <a:pt x="54" y="6"/>
                    </a:lnTo>
                    <a:lnTo>
                      <a:pt x="60" y="6"/>
                    </a:lnTo>
                    <a:lnTo>
                      <a:pt x="66" y="0"/>
                    </a:lnTo>
                    <a:lnTo>
                      <a:pt x="78" y="0"/>
                    </a:lnTo>
                    <a:lnTo>
                      <a:pt x="96" y="0"/>
                    </a:lnTo>
                    <a:lnTo>
                      <a:pt x="102" y="6"/>
                    </a:lnTo>
                    <a:lnTo>
                      <a:pt x="96" y="18"/>
                    </a:lnTo>
                    <a:lnTo>
                      <a:pt x="102" y="24"/>
                    </a:lnTo>
                    <a:lnTo>
                      <a:pt x="108" y="30"/>
                    </a:lnTo>
                    <a:lnTo>
                      <a:pt x="114" y="36"/>
                    </a:lnTo>
                    <a:lnTo>
                      <a:pt x="114" y="42"/>
                    </a:lnTo>
                    <a:lnTo>
                      <a:pt x="120" y="30"/>
                    </a:lnTo>
                    <a:lnTo>
                      <a:pt x="126" y="30"/>
                    </a:lnTo>
                    <a:lnTo>
                      <a:pt x="132" y="30"/>
                    </a:lnTo>
                    <a:lnTo>
                      <a:pt x="138" y="36"/>
                    </a:lnTo>
                    <a:lnTo>
                      <a:pt x="144" y="42"/>
                    </a:lnTo>
                    <a:lnTo>
                      <a:pt x="150" y="54"/>
                    </a:lnTo>
                    <a:lnTo>
                      <a:pt x="156" y="66"/>
                    </a:lnTo>
                    <a:lnTo>
                      <a:pt x="156" y="72"/>
                    </a:lnTo>
                    <a:lnTo>
                      <a:pt x="156" y="78"/>
                    </a:lnTo>
                    <a:lnTo>
                      <a:pt x="150" y="84"/>
                    </a:lnTo>
                    <a:lnTo>
                      <a:pt x="156" y="90"/>
                    </a:lnTo>
                    <a:lnTo>
                      <a:pt x="168" y="96"/>
                    </a:lnTo>
                    <a:lnTo>
                      <a:pt x="174" y="102"/>
                    </a:lnTo>
                    <a:lnTo>
                      <a:pt x="180" y="114"/>
                    </a:lnTo>
                    <a:lnTo>
                      <a:pt x="186" y="120"/>
                    </a:lnTo>
                    <a:lnTo>
                      <a:pt x="192" y="120"/>
                    </a:lnTo>
                    <a:lnTo>
                      <a:pt x="204" y="126"/>
                    </a:lnTo>
                    <a:lnTo>
                      <a:pt x="216" y="132"/>
                    </a:lnTo>
                    <a:lnTo>
                      <a:pt x="222" y="144"/>
                    </a:lnTo>
                    <a:lnTo>
                      <a:pt x="222" y="150"/>
                    </a:lnTo>
                    <a:lnTo>
                      <a:pt x="216" y="156"/>
                    </a:lnTo>
                    <a:lnTo>
                      <a:pt x="210" y="162"/>
                    </a:lnTo>
                    <a:lnTo>
                      <a:pt x="204" y="162"/>
                    </a:lnTo>
                    <a:lnTo>
                      <a:pt x="198" y="162"/>
                    </a:lnTo>
                    <a:lnTo>
                      <a:pt x="186" y="168"/>
                    </a:lnTo>
                    <a:lnTo>
                      <a:pt x="162" y="174"/>
                    </a:lnTo>
                    <a:lnTo>
                      <a:pt x="156" y="180"/>
                    </a:lnTo>
                    <a:lnTo>
                      <a:pt x="162" y="186"/>
                    </a:lnTo>
                    <a:lnTo>
                      <a:pt x="162" y="192"/>
                    </a:lnTo>
                    <a:lnTo>
                      <a:pt x="168" y="198"/>
                    </a:lnTo>
                    <a:lnTo>
                      <a:pt x="174" y="198"/>
                    </a:lnTo>
                    <a:lnTo>
                      <a:pt x="180" y="204"/>
                    </a:lnTo>
                    <a:lnTo>
                      <a:pt x="174" y="210"/>
                    </a:lnTo>
                    <a:lnTo>
                      <a:pt x="174" y="216"/>
                    </a:lnTo>
                    <a:lnTo>
                      <a:pt x="168" y="216"/>
                    </a:lnTo>
                    <a:lnTo>
                      <a:pt x="162" y="216"/>
                    </a:lnTo>
                    <a:lnTo>
                      <a:pt x="156" y="216"/>
                    </a:lnTo>
                    <a:lnTo>
                      <a:pt x="150" y="216"/>
                    </a:lnTo>
                    <a:lnTo>
                      <a:pt x="138" y="222"/>
                    </a:lnTo>
                    <a:lnTo>
                      <a:pt x="132" y="216"/>
                    </a:lnTo>
                    <a:lnTo>
                      <a:pt x="126" y="210"/>
                    </a:lnTo>
                    <a:lnTo>
                      <a:pt x="108" y="210"/>
                    </a:lnTo>
                    <a:lnTo>
                      <a:pt x="96" y="204"/>
                    </a:lnTo>
                    <a:lnTo>
                      <a:pt x="72" y="210"/>
                    </a:lnTo>
                    <a:lnTo>
                      <a:pt x="66" y="210"/>
                    </a:lnTo>
                    <a:lnTo>
                      <a:pt x="60" y="204"/>
                    </a:lnTo>
                    <a:lnTo>
                      <a:pt x="54" y="198"/>
                    </a:lnTo>
                    <a:lnTo>
                      <a:pt x="48" y="198"/>
                    </a:lnTo>
                    <a:lnTo>
                      <a:pt x="36" y="198"/>
                    </a:lnTo>
                    <a:lnTo>
                      <a:pt x="24" y="186"/>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57" name="Freeform 786">
                <a:extLst>
                  <a:ext uri="{FF2B5EF4-FFF2-40B4-BE49-F238E27FC236}">
                    <a16:creationId xmlns:a16="http://schemas.microsoft.com/office/drawing/2014/main" xmlns="" id="{E1530873-A895-DD49-98A4-29FDD3ED6457}"/>
                  </a:ext>
                </a:extLst>
              </p:cNvPr>
              <p:cNvSpPr>
                <a:spLocks/>
              </p:cNvSpPr>
              <p:nvPr/>
            </p:nvSpPr>
            <p:spPr bwMode="auto">
              <a:xfrm>
                <a:off x="10453010" y="5748794"/>
                <a:ext cx="205074" cy="323800"/>
              </a:xfrm>
              <a:custGeom>
                <a:avLst/>
                <a:gdLst/>
                <a:ahLst/>
                <a:cxnLst>
                  <a:cxn ang="0">
                    <a:pos x="156" y="354"/>
                  </a:cxn>
                  <a:cxn ang="0">
                    <a:pos x="162" y="336"/>
                  </a:cxn>
                  <a:cxn ang="0">
                    <a:pos x="174" y="336"/>
                  </a:cxn>
                  <a:cxn ang="0">
                    <a:pos x="180" y="330"/>
                  </a:cxn>
                  <a:cxn ang="0">
                    <a:pos x="186" y="306"/>
                  </a:cxn>
                  <a:cxn ang="0">
                    <a:pos x="192" y="300"/>
                  </a:cxn>
                  <a:cxn ang="0">
                    <a:pos x="180" y="294"/>
                  </a:cxn>
                  <a:cxn ang="0">
                    <a:pos x="186" y="282"/>
                  </a:cxn>
                  <a:cxn ang="0">
                    <a:pos x="198" y="282"/>
                  </a:cxn>
                  <a:cxn ang="0">
                    <a:pos x="210" y="270"/>
                  </a:cxn>
                  <a:cxn ang="0">
                    <a:pos x="216" y="258"/>
                  </a:cxn>
                  <a:cxn ang="0">
                    <a:pos x="216" y="234"/>
                  </a:cxn>
                  <a:cxn ang="0">
                    <a:pos x="222" y="210"/>
                  </a:cxn>
                  <a:cxn ang="0">
                    <a:pos x="210" y="192"/>
                  </a:cxn>
                  <a:cxn ang="0">
                    <a:pos x="210" y="180"/>
                  </a:cxn>
                  <a:cxn ang="0">
                    <a:pos x="198" y="186"/>
                  </a:cxn>
                  <a:cxn ang="0">
                    <a:pos x="204" y="72"/>
                  </a:cxn>
                  <a:cxn ang="0">
                    <a:pos x="198" y="66"/>
                  </a:cxn>
                  <a:cxn ang="0">
                    <a:pos x="204" y="54"/>
                  </a:cxn>
                  <a:cxn ang="0">
                    <a:pos x="216" y="48"/>
                  </a:cxn>
                  <a:cxn ang="0">
                    <a:pos x="222" y="42"/>
                  </a:cxn>
                  <a:cxn ang="0">
                    <a:pos x="210" y="36"/>
                  </a:cxn>
                  <a:cxn ang="0">
                    <a:pos x="186" y="24"/>
                  </a:cxn>
                  <a:cxn ang="0">
                    <a:pos x="156" y="12"/>
                  </a:cxn>
                  <a:cxn ang="0">
                    <a:pos x="132" y="12"/>
                  </a:cxn>
                  <a:cxn ang="0">
                    <a:pos x="120" y="6"/>
                  </a:cxn>
                  <a:cxn ang="0">
                    <a:pos x="108" y="0"/>
                  </a:cxn>
                  <a:cxn ang="0">
                    <a:pos x="96" y="6"/>
                  </a:cxn>
                  <a:cxn ang="0">
                    <a:pos x="78" y="18"/>
                  </a:cxn>
                  <a:cxn ang="0">
                    <a:pos x="42" y="30"/>
                  </a:cxn>
                  <a:cxn ang="0">
                    <a:pos x="30" y="42"/>
                  </a:cxn>
                  <a:cxn ang="0">
                    <a:pos x="18" y="36"/>
                  </a:cxn>
                  <a:cxn ang="0">
                    <a:pos x="0" y="36"/>
                  </a:cxn>
                  <a:cxn ang="0">
                    <a:pos x="0" y="66"/>
                  </a:cxn>
                  <a:cxn ang="0">
                    <a:pos x="12" y="84"/>
                  </a:cxn>
                  <a:cxn ang="0">
                    <a:pos x="30" y="90"/>
                  </a:cxn>
                  <a:cxn ang="0">
                    <a:pos x="30" y="120"/>
                  </a:cxn>
                  <a:cxn ang="0">
                    <a:pos x="30" y="144"/>
                  </a:cxn>
                  <a:cxn ang="0">
                    <a:pos x="42" y="150"/>
                  </a:cxn>
                  <a:cxn ang="0">
                    <a:pos x="42" y="162"/>
                  </a:cxn>
                  <a:cxn ang="0">
                    <a:pos x="36" y="186"/>
                  </a:cxn>
                  <a:cxn ang="0">
                    <a:pos x="30" y="204"/>
                  </a:cxn>
                  <a:cxn ang="0">
                    <a:pos x="18" y="216"/>
                  </a:cxn>
                  <a:cxn ang="0">
                    <a:pos x="66" y="216"/>
                  </a:cxn>
                  <a:cxn ang="0">
                    <a:pos x="78" y="222"/>
                  </a:cxn>
                  <a:cxn ang="0">
                    <a:pos x="84" y="240"/>
                  </a:cxn>
                  <a:cxn ang="0">
                    <a:pos x="78" y="246"/>
                  </a:cxn>
                  <a:cxn ang="0">
                    <a:pos x="78" y="258"/>
                  </a:cxn>
                  <a:cxn ang="0">
                    <a:pos x="84" y="270"/>
                  </a:cxn>
                  <a:cxn ang="0">
                    <a:pos x="102" y="258"/>
                  </a:cxn>
                  <a:cxn ang="0">
                    <a:pos x="114" y="252"/>
                  </a:cxn>
                  <a:cxn ang="0">
                    <a:pos x="126" y="264"/>
                  </a:cxn>
                  <a:cxn ang="0">
                    <a:pos x="126" y="288"/>
                  </a:cxn>
                  <a:cxn ang="0">
                    <a:pos x="120" y="312"/>
                  </a:cxn>
                  <a:cxn ang="0">
                    <a:pos x="132" y="324"/>
                  </a:cxn>
                  <a:cxn ang="0">
                    <a:pos x="132" y="336"/>
                  </a:cxn>
                  <a:cxn ang="0">
                    <a:pos x="138" y="348"/>
                  </a:cxn>
                  <a:cxn ang="0">
                    <a:pos x="156" y="360"/>
                  </a:cxn>
                </a:cxnLst>
                <a:rect l="0" t="0" r="r" b="b"/>
                <a:pathLst>
                  <a:path w="228" h="360">
                    <a:moveTo>
                      <a:pt x="156" y="360"/>
                    </a:moveTo>
                    <a:lnTo>
                      <a:pt x="156" y="354"/>
                    </a:lnTo>
                    <a:lnTo>
                      <a:pt x="156" y="342"/>
                    </a:lnTo>
                    <a:lnTo>
                      <a:pt x="162" y="336"/>
                    </a:lnTo>
                    <a:lnTo>
                      <a:pt x="168" y="336"/>
                    </a:lnTo>
                    <a:lnTo>
                      <a:pt x="174" y="336"/>
                    </a:lnTo>
                    <a:lnTo>
                      <a:pt x="180" y="336"/>
                    </a:lnTo>
                    <a:lnTo>
                      <a:pt x="180" y="330"/>
                    </a:lnTo>
                    <a:lnTo>
                      <a:pt x="180" y="312"/>
                    </a:lnTo>
                    <a:lnTo>
                      <a:pt x="186" y="306"/>
                    </a:lnTo>
                    <a:lnTo>
                      <a:pt x="192" y="306"/>
                    </a:lnTo>
                    <a:lnTo>
                      <a:pt x="192" y="300"/>
                    </a:lnTo>
                    <a:lnTo>
                      <a:pt x="186" y="300"/>
                    </a:lnTo>
                    <a:lnTo>
                      <a:pt x="180" y="294"/>
                    </a:lnTo>
                    <a:lnTo>
                      <a:pt x="180" y="288"/>
                    </a:lnTo>
                    <a:lnTo>
                      <a:pt x="186" y="282"/>
                    </a:lnTo>
                    <a:lnTo>
                      <a:pt x="192" y="282"/>
                    </a:lnTo>
                    <a:lnTo>
                      <a:pt x="198" y="282"/>
                    </a:lnTo>
                    <a:lnTo>
                      <a:pt x="204" y="276"/>
                    </a:lnTo>
                    <a:lnTo>
                      <a:pt x="210" y="270"/>
                    </a:lnTo>
                    <a:lnTo>
                      <a:pt x="210" y="264"/>
                    </a:lnTo>
                    <a:lnTo>
                      <a:pt x="216" y="258"/>
                    </a:lnTo>
                    <a:lnTo>
                      <a:pt x="216" y="246"/>
                    </a:lnTo>
                    <a:lnTo>
                      <a:pt x="216" y="234"/>
                    </a:lnTo>
                    <a:lnTo>
                      <a:pt x="222" y="222"/>
                    </a:lnTo>
                    <a:lnTo>
                      <a:pt x="222" y="210"/>
                    </a:lnTo>
                    <a:lnTo>
                      <a:pt x="222" y="204"/>
                    </a:lnTo>
                    <a:lnTo>
                      <a:pt x="210" y="192"/>
                    </a:lnTo>
                    <a:lnTo>
                      <a:pt x="210" y="186"/>
                    </a:lnTo>
                    <a:lnTo>
                      <a:pt x="210" y="180"/>
                    </a:lnTo>
                    <a:lnTo>
                      <a:pt x="204" y="180"/>
                    </a:lnTo>
                    <a:lnTo>
                      <a:pt x="198" y="186"/>
                    </a:lnTo>
                    <a:lnTo>
                      <a:pt x="210" y="78"/>
                    </a:lnTo>
                    <a:lnTo>
                      <a:pt x="204" y="72"/>
                    </a:lnTo>
                    <a:lnTo>
                      <a:pt x="198" y="72"/>
                    </a:lnTo>
                    <a:lnTo>
                      <a:pt x="198" y="66"/>
                    </a:lnTo>
                    <a:lnTo>
                      <a:pt x="204" y="60"/>
                    </a:lnTo>
                    <a:lnTo>
                      <a:pt x="204" y="54"/>
                    </a:lnTo>
                    <a:lnTo>
                      <a:pt x="210" y="48"/>
                    </a:lnTo>
                    <a:lnTo>
                      <a:pt x="216" y="48"/>
                    </a:lnTo>
                    <a:lnTo>
                      <a:pt x="228" y="48"/>
                    </a:lnTo>
                    <a:lnTo>
                      <a:pt x="222" y="42"/>
                    </a:lnTo>
                    <a:lnTo>
                      <a:pt x="216" y="36"/>
                    </a:lnTo>
                    <a:lnTo>
                      <a:pt x="210" y="36"/>
                    </a:lnTo>
                    <a:lnTo>
                      <a:pt x="198" y="36"/>
                    </a:lnTo>
                    <a:lnTo>
                      <a:pt x="186" y="24"/>
                    </a:lnTo>
                    <a:lnTo>
                      <a:pt x="174" y="18"/>
                    </a:lnTo>
                    <a:lnTo>
                      <a:pt x="156" y="12"/>
                    </a:lnTo>
                    <a:lnTo>
                      <a:pt x="138" y="12"/>
                    </a:lnTo>
                    <a:lnTo>
                      <a:pt x="132" y="12"/>
                    </a:lnTo>
                    <a:lnTo>
                      <a:pt x="126" y="6"/>
                    </a:lnTo>
                    <a:lnTo>
                      <a:pt x="120" y="6"/>
                    </a:lnTo>
                    <a:lnTo>
                      <a:pt x="114" y="0"/>
                    </a:lnTo>
                    <a:lnTo>
                      <a:pt x="108" y="0"/>
                    </a:lnTo>
                    <a:lnTo>
                      <a:pt x="102" y="6"/>
                    </a:lnTo>
                    <a:lnTo>
                      <a:pt x="96" y="6"/>
                    </a:lnTo>
                    <a:lnTo>
                      <a:pt x="84" y="12"/>
                    </a:lnTo>
                    <a:lnTo>
                      <a:pt x="78" y="18"/>
                    </a:lnTo>
                    <a:lnTo>
                      <a:pt x="60" y="24"/>
                    </a:lnTo>
                    <a:lnTo>
                      <a:pt x="42" y="30"/>
                    </a:lnTo>
                    <a:lnTo>
                      <a:pt x="36" y="42"/>
                    </a:lnTo>
                    <a:lnTo>
                      <a:pt x="30" y="42"/>
                    </a:lnTo>
                    <a:lnTo>
                      <a:pt x="24" y="42"/>
                    </a:lnTo>
                    <a:lnTo>
                      <a:pt x="18" y="36"/>
                    </a:lnTo>
                    <a:lnTo>
                      <a:pt x="12" y="30"/>
                    </a:lnTo>
                    <a:lnTo>
                      <a:pt x="0" y="36"/>
                    </a:lnTo>
                    <a:lnTo>
                      <a:pt x="0" y="48"/>
                    </a:lnTo>
                    <a:lnTo>
                      <a:pt x="0" y="66"/>
                    </a:lnTo>
                    <a:lnTo>
                      <a:pt x="6" y="72"/>
                    </a:lnTo>
                    <a:lnTo>
                      <a:pt x="12" y="84"/>
                    </a:lnTo>
                    <a:lnTo>
                      <a:pt x="24" y="84"/>
                    </a:lnTo>
                    <a:lnTo>
                      <a:pt x="30" y="90"/>
                    </a:lnTo>
                    <a:lnTo>
                      <a:pt x="30" y="102"/>
                    </a:lnTo>
                    <a:lnTo>
                      <a:pt x="30" y="120"/>
                    </a:lnTo>
                    <a:lnTo>
                      <a:pt x="30" y="126"/>
                    </a:lnTo>
                    <a:lnTo>
                      <a:pt x="30" y="144"/>
                    </a:lnTo>
                    <a:lnTo>
                      <a:pt x="36" y="144"/>
                    </a:lnTo>
                    <a:lnTo>
                      <a:pt x="42" y="150"/>
                    </a:lnTo>
                    <a:lnTo>
                      <a:pt x="42" y="156"/>
                    </a:lnTo>
                    <a:lnTo>
                      <a:pt x="42" y="162"/>
                    </a:lnTo>
                    <a:lnTo>
                      <a:pt x="36" y="174"/>
                    </a:lnTo>
                    <a:lnTo>
                      <a:pt x="36" y="186"/>
                    </a:lnTo>
                    <a:lnTo>
                      <a:pt x="36" y="192"/>
                    </a:lnTo>
                    <a:lnTo>
                      <a:pt x="30" y="204"/>
                    </a:lnTo>
                    <a:lnTo>
                      <a:pt x="18" y="210"/>
                    </a:lnTo>
                    <a:lnTo>
                      <a:pt x="18" y="216"/>
                    </a:lnTo>
                    <a:lnTo>
                      <a:pt x="42" y="210"/>
                    </a:lnTo>
                    <a:lnTo>
                      <a:pt x="66" y="216"/>
                    </a:lnTo>
                    <a:lnTo>
                      <a:pt x="72" y="216"/>
                    </a:lnTo>
                    <a:lnTo>
                      <a:pt x="78" y="222"/>
                    </a:lnTo>
                    <a:lnTo>
                      <a:pt x="84" y="234"/>
                    </a:lnTo>
                    <a:lnTo>
                      <a:pt x="84" y="240"/>
                    </a:lnTo>
                    <a:lnTo>
                      <a:pt x="84" y="246"/>
                    </a:lnTo>
                    <a:lnTo>
                      <a:pt x="78" y="246"/>
                    </a:lnTo>
                    <a:lnTo>
                      <a:pt x="78" y="252"/>
                    </a:lnTo>
                    <a:lnTo>
                      <a:pt x="78" y="258"/>
                    </a:lnTo>
                    <a:lnTo>
                      <a:pt x="78" y="264"/>
                    </a:lnTo>
                    <a:lnTo>
                      <a:pt x="84" y="270"/>
                    </a:lnTo>
                    <a:lnTo>
                      <a:pt x="90" y="264"/>
                    </a:lnTo>
                    <a:lnTo>
                      <a:pt x="102" y="258"/>
                    </a:lnTo>
                    <a:lnTo>
                      <a:pt x="108" y="252"/>
                    </a:lnTo>
                    <a:lnTo>
                      <a:pt x="114" y="252"/>
                    </a:lnTo>
                    <a:lnTo>
                      <a:pt x="120" y="252"/>
                    </a:lnTo>
                    <a:lnTo>
                      <a:pt x="126" y="264"/>
                    </a:lnTo>
                    <a:lnTo>
                      <a:pt x="126" y="276"/>
                    </a:lnTo>
                    <a:lnTo>
                      <a:pt x="126" y="288"/>
                    </a:lnTo>
                    <a:lnTo>
                      <a:pt x="120" y="300"/>
                    </a:lnTo>
                    <a:lnTo>
                      <a:pt x="120" y="312"/>
                    </a:lnTo>
                    <a:lnTo>
                      <a:pt x="126" y="318"/>
                    </a:lnTo>
                    <a:lnTo>
                      <a:pt x="132" y="324"/>
                    </a:lnTo>
                    <a:lnTo>
                      <a:pt x="132" y="330"/>
                    </a:lnTo>
                    <a:lnTo>
                      <a:pt x="132" y="336"/>
                    </a:lnTo>
                    <a:lnTo>
                      <a:pt x="132" y="342"/>
                    </a:lnTo>
                    <a:lnTo>
                      <a:pt x="138" y="348"/>
                    </a:lnTo>
                    <a:lnTo>
                      <a:pt x="150" y="354"/>
                    </a:lnTo>
                    <a:lnTo>
                      <a:pt x="156" y="36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58" name="Freeform 800">
                <a:extLst>
                  <a:ext uri="{FF2B5EF4-FFF2-40B4-BE49-F238E27FC236}">
                    <a16:creationId xmlns:a16="http://schemas.microsoft.com/office/drawing/2014/main" xmlns="" id="{9D73C9BB-F1E1-9D41-9AE6-B2CDEA5B41DC}"/>
                  </a:ext>
                </a:extLst>
              </p:cNvPr>
              <p:cNvSpPr>
                <a:spLocks/>
              </p:cNvSpPr>
              <p:nvPr/>
            </p:nvSpPr>
            <p:spPr bwMode="auto">
              <a:xfrm>
                <a:off x="10166987" y="6266874"/>
                <a:ext cx="356181" cy="253644"/>
              </a:xfrm>
              <a:custGeom>
                <a:avLst/>
                <a:gdLst/>
                <a:ahLst/>
                <a:cxnLst>
                  <a:cxn ang="0">
                    <a:pos x="204" y="0"/>
                  </a:cxn>
                  <a:cxn ang="0">
                    <a:pos x="216" y="0"/>
                  </a:cxn>
                  <a:cxn ang="0">
                    <a:pos x="222" y="12"/>
                  </a:cxn>
                  <a:cxn ang="0">
                    <a:pos x="234" y="12"/>
                  </a:cxn>
                  <a:cxn ang="0">
                    <a:pos x="228" y="24"/>
                  </a:cxn>
                  <a:cxn ang="0">
                    <a:pos x="216" y="24"/>
                  </a:cxn>
                  <a:cxn ang="0">
                    <a:pos x="216" y="36"/>
                  </a:cxn>
                  <a:cxn ang="0">
                    <a:pos x="288" y="24"/>
                  </a:cxn>
                  <a:cxn ang="0">
                    <a:pos x="306" y="12"/>
                  </a:cxn>
                  <a:cxn ang="0">
                    <a:pos x="330" y="12"/>
                  </a:cxn>
                  <a:cxn ang="0">
                    <a:pos x="360" y="6"/>
                  </a:cxn>
                  <a:cxn ang="0">
                    <a:pos x="390" y="42"/>
                  </a:cxn>
                  <a:cxn ang="0">
                    <a:pos x="396" y="60"/>
                  </a:cxn>
                  <a:cxn ang="0">
                    <a:pos x="396" y="72"/>
                  </a:cxn>
                  <a:cxn ang="0">
                    <a:pos x="378" y="90"/>
                  </a:cxn>
                  <a:cxn ang="0">
                    <a:pos x="366" y="102"/>
                  </a:cxn>
                  <a:cxn ang="0">
                    <a:pos x="366" y="114"/>
                  </a:cxn>
                  <a:cxn ang="0">
                    <a:pos x="330" y="120"/>
                  </a:cxn>
                  <a:cxn ang="0">
                    <a:pos x="294" y="120"/>
                  </a:cxn>
                  <a:cxn ang="0">
                    <a:pos x="264" y="132"/>
                  </a:cxn>
                  <a:cxn ang="0">
                    <a:pos x="252" y="156"/>
                  </a:cxn>
                  <a:cxn ang="0">
                    <a:pos x="246" y="174"/>
                  </a:cxn>
                  <a:cxn ang="0">
                    <a:pos x="234" y="180"/>
                  </a:cxn>
                  <a:cxn ang="0">
                    <a:pos x="234" y="192"/>
                  </a:cxn>
                  <a:cxn ang="0">
                    <a:pos x="234" y="210"/>
                  </a:cxn>
                  <a:cxn ang="0">
                    <a:pos x="210" y="216"/>
                  </a:cxn>
                  <a:cxn ang="0">
                    <a:pos x="102" y="252"/>
                  </a:cxn>
                  <a:cxn ang="0">
                    <a:pos x="84" y="258"/>
                  </a:cxn>
                  <a:cxn ang="0">
                    <a:pos x="72" y="270"/>
                  </a:cxn>
                  <a:cxn ang="0">
                    <a:pos x="42" y="276"/>
                  </a:cxn>
                  <a:cxn ang="0">
                    <a:pos x="36" y="270"/>
                  </a:cxn>
                  <a:cxn ang="0">
                    <a:pos x="24" y="252"/>
                  </a:cxn>
                  <a:cxn ang="0">
                    <a:pos x="12" y="240"/>
                  </a:cxn>
                  <a:cxn ang="0">
                    <a:pos x="6" y="222"/>
                  </a:cxn>
                  <a:cxn ang="0">
                    <a:pos x="18" y="204"/>
                  </a:cxn>
                  <a:cxn ang="0">
                    <a:pos x="18" y="192"/>
                  </a:cxn>
                  <a:cxn ang="0">
                    <a:pos x="6" y="180"/>
                  </a:cxn>
                  <a:cxn ang="0">
                    <a:pos x="0" y="168"/>
                  </a:cxn>
                  <a:cxn ang="0">
                    <a:pos x="6" y="156"/>
                  </a:cxn>
                  <a:cxn ang="0">
                    <a:pos x="18" y="144"/>
                  </a:cxn>
                  <a:cxn ang="0">
                    <a:pos x="6" y="126"/>
                  </a:cxn>
                  <a:cxn ang="0">
                    <a:pos x="6" y="114"/>
                  </a:cxn>
                  <a:cxn ang="0">
                    <a:pos x="18" y="102"/>
                  </a:cxn>
                  <a:cxn ang="0">
                    <a:pos x="24" y="108"/>
                  </a:cxn>
                  <a:cxn ang="0">
                    <a:pos x="30" y="108"/>
                  </a:cxn>
                  <a:cxn ang="0">
                    <a:pos x="42" y="102"/>
                  </a:cxn>
                  <a:cxn ang="0">
                    <a:pos x="54" y="108"/>
                  </a:cxn>
                  <a:cxn ang="0">
                    <a:pos x="66" y="90"/>
                  </a:cxn>
                  <a:cxn ang="0">
                    <a:pos x="72" y="78"/>
                  </a:cxn>
                  <a:cxn ang="0">
                    <a:pos x="132" y="54"/>
                  </a:cxn>
                  <a:cxn ang="0">
                    <a:pos x="162" y="30"/>
                  </a:cxn>
                  <a:cxn ang="0">
                    <a:pos x="168" y="12"/>
                  </a:cxn>
                  <a:cxn ang="0">
                    <a:pos x="186" y="12"/>
                  </a:cxn>
                  <a:cxn ang="0">
                    <a:pos x="198" y="0"/>
                  </a:cxn>
                </a:cxnLst>
                <a:rect l="0" t="0" r="r" b="b"/>
                <a:pathLst>
                  <a:path w="396" h="282">
                    <a:moveTo>
                      <a:pt x="198" y="0"/>
                    </a:moveTo>
                    <a:lnTo>
                      <a:pt x="204" y="0"/>
                    </a:lnTo>
                    <a:lnTo>
                      <a:pt x="210" y="0"/>
                    </a:lnTo>
                    <a:lnTo>
                      <a:pt x="216" y="0"/>
                    </a:lnTo>
                    <a:lnTo>
                      <a:pt x="216" y="6"/>
                    </a:lnTo>
                    <a:lnTo>
                      <a:pt x="222" y="12"/>
                    </a:lnTo>
                    <a:lnTo>
                      <a:pt x="228" y="12"/>
                    </a:lnTo>
                    <a:lnTo>
                      <a:pt x="234" y="12"/>
                    </a:lnTo>
                    <a:lnTo>
                      <a:pt x="234" y="18"/>
                    </a:lnTo>
                    <a:lnTo>
                      <a:pt x="228" y="24"/>
                    </a:lnTo>
                    <a:lnTo>
                      <a:pt x="222" y="24"/>
                    </a:lnTo>
                    <a:lnTo>
                      <a:pt x="216" y="24"/>
                    </a:lnTo>
                    <a:lnTo>
                      <a:pt x="216" y="30"/>
                    </a:lnTo>
                    <a:lnTo>
                      <a:pt x="216" y="36"/>
                    </a:lnTo>
                    <a:lnTo>
                      <a:pt x="216" y="48"/>
                    </a:lnTo>
                    <a:lnTo>
                      <a:pt x="288" y="24"/>
                    </a:lnTo>
                    <a:lnTo>
                      <a:pt x="294" y="30"/>
                    </a:lnTo>
                    <a:lnTo>
                      <a:pt x="306" y="12"/>
                    </a:lnTo>
                    <a:lnTo>
                      <a:pt x="324" y="12"/>
                    </a:lnTo>
                    <a:lnTo>
                      <a:pt x="330" y="12"/>
                    </a:lnTo>
                    <a:lnTo>
                      <a:pt x="342" y="0"/>
                    </a:lnTo>
                    <a:lnTo>
                      <a:pt x="360" y="6"/>
                    </a:lnTo>
                    <a:lnTo>
                      <a:pt x="390" y="30"/>
                    </a:lnTo>
                    <a:lnTo>
                      <a:pt x="390" y="42"/>
                    </a:lnTo>
                    <a:lnTo>
                      <a:pt x="396" y="54"/>
                    </a:lnTo>
                    <a:lnTo>
                      <a:pt x="396" y="60"/>
                    </a:lnTo>
                    <a:lnTo>
                      <a:pt x="396" y="66"/>
                    </a:lnTo>
                    <a:lnTo>
                      <a:pt x="396" y="72"/>
                    </a:lnTo>
                    <a:lnTo>
                      <a:pt x="384" y="78"/>
                    </a:lnTo>
                    <a:lnTo>
                      <a:pt x="378" y="90"/>
                    </a:lnTo>
                    <a:lnTo>
                      <a:pt x="372" y="96"/>
                    </a:lnTo>
                    <a:lnTo>
                      <a:pt x="366" y="102"/>
                    </a:lnTo>
                    <a:lnTo>
                      <a:pt x="366" y="108"/>
                    </a:lnTo>
                    <a:lnTo>
                      <a:pt x="366" y="114"/>
                    </a:lnTo>
                    <a:lnTo>
                      <a:pt x="354" y="120"/>
                    </a:lnTo>
                    <a:lnTo>
                      <a:pt x="330" y="120"/>
                    </a:lnTo>
                    <a:lnTo>
                      <a:pt x="318" y="120"/>
                    </a:lnTo>
                    <a:lnTo>
                      <a:pt x="294" y="120"/>
                    </a:lnTo>
                    <a:lnTo>
                      <a:pt x="282" y="126"/>
                    </a:lnTo>
                    <a:lnTo>
                      <a:pt x="264" y="132"/>
                    </a:lnTo>
                    <a:lnTo>
                      <a:pt x="258" y="144"/>
                    </a:lnTo>
                    <a:lnTo>
                      <a:pt x="252" y="156"/>
                    </a:lnTo>
                    <a:lnTo>
                      <a:pt x="246" y="168"/>
                    </a:lnTo>
                    <a:lnTo>
                      <a:pt x="246" y="174"/>
                    </a:lnTo>
                    <a:lnTo>
                      <a:pt x="240" y="180"/>
                    </a:lnTo>
                    <a:lnTo>
                      <a:pt x="234" y="180"/>
                    </a:lnTo>
                    <a:lnTo>
                      <a:pt x="234" y="186"/>
                    </a:lnTo>
                    <a:lnTo>
                      <a:pt x="234" y="192"/>
                    </a:lnTo>
                    <a:lnTo>
                      <a:pt x="234" y="204"/>
                    </a:lnTo>
                    <a:lnTo>
                      <a:pt x="234" y="210"/>
                    </a:lnTo>
                    <a:lnTo>
                      <a:pt x="222" y="216"/>
                    </a:lnTo>
                    <a:lnTo>
                      <a:pt x="210" y="216"/>
                    </a:lnTo>
                    <a:lnTo>
                      <a:pt x="198" y="216"/>
                    </a:lnTo>
                    <a:lnTo>
                      <a:pt x="102" y="252"/>
                    </a:lnTo>
                    <a:lnTo>
                      <a:pt x="96" y="252"/>
                    </a:lnTo>
                    <a:lnTo>
                      <a:pt x="84" y="258"/>
                    </a:lnTo>
                    <a:lnTo>
                      <a:pt x="78" y="264"/>
                    </a:lnTo>
                    <a:lnTo>
                      <a:pt x="72" y="270"/>
                    </a:lnTo>
                    <a:lnTo>
                      <a:pt x="60" y="276"/>
                    </a:lnTo>
                    <a:lnTo>
                      <a:pt x="42" y="276"/>
                    </a:lnTo>
                    <a:lnTo>
                      <a:pt x="36" y="282"/>
                    </a:lnTo>
                    <a:lnTo>
                      <a:pt x="36" y="270"/>
                    </a:lnTo>
                    <a:lnTo>
                      <a:pt x="36" y="252"/>
                    </a:lnTo>
                    <a:lnTo>
                      <a:pt x="24" y="252"/>
                    </a:lnTo>
                    <a:lnTo>
                      <a:pt x="18" y="246"/>
                    </a:lnTo>
                    <a:lnTo>
                      <a:pt x="12" y="240"/>
                    </a:lnTo>
                    <a:lnTo>
                      <a:pt x="6" y="228"/>
                    </a:lnTo>
                    <a:lnTo>
                      <a:pt x="6" y="222"/>
                    </a:lnTo>
                    <a:lnTo>
                      <a:pt x="12" y="216"/>
                    </a:lnTo>
                    <a:lnTo>
                      <a:pt x="18" y="204"/>
                    </a:lnTo>
                    <a:lnTo>
                      <a:pt x="18" y="198"/>
                    </a:lnTo>
                    <a:lnTo>
                      <a:pt x="18" y="192"/>
                    </a:lnTo>
                    <a:lnTo>
                      <a:pt x="12" y="186"/>
                    </a:lnTo>
                    <a:lnTo>
                      <a:pt x="6" y="180"/>
                    </a:lnTo>
                    <a:lnTo>
                      <a:pt x="0" y="174"/>
                    </a:lnTo>
                    <a:lnTo>
                      <a:pt x="0" y="168"/>
                    </a:lnTo>
                    <a:lnTo>
                      <a:pt x="0" y="162"/>
                    </a:lnTo>
                    <a:lnTo>
                      <a:pt x="6" y="156"/>
                    </a:lnTo>
                    <a:lnTo>
                      <a:pt x="18" y="150"/>
                    </a:lnTo>
                    <a:lnTo>
                      <a:pt x="18" y="144"/>
                    </a:lnTo>
                    <a:lnTo>
                      <a:pt x="18" y="138"/>
                    </a:lnTo>
                    <a:lnTo>
                      <a:pt x="6" y="126"/>
                    </a:lnTo>
                    <a:lnTo>
                      <a:pt x="6" y="120"/>
                    </a:lnTo>
                    <a:lnTo>
                      <a:pt x="6" y="114"/>
                    </a:lnTo>
                    <a:lnTo>
                      <a:pt x="12" y="102"/>
                    </a:lnTo>
                    <a:lnTo>
                      <a:pt x="18" y="102"/>
                    </a:lnTo>
                    <a:lnTo>
                      <a:pt x="24" y="102"/>
                    </a:lnTo>
                    <a:lnTo>
                      <a:pt x="24" y="108"/>
                    </a:lnTo>
                    <a:lnTo>
                      <a:pt x="30" y="114"/>
                    </a:lnTo>
                    <a:lnTo>
                      <a:pt x="30" y="108"/>
                    </a:lnTo>
                    <a:lnTo>
                      <a:pt x="36" y="102"/>
                    </a:lnTo>
                    <a:lnTo>
                      <a:pt x="42" y="102"/>
                    </a:lnTo>
                    <a:lnTo>
                      <a:pt x="48" y="102"/>
                    </a:lnTo>
                    <a:lnTo>
                      <a:pt x="54" y="108"/>
                    </a:lnTo>
                    <a:lnTo>
                      <a:pt x="60" y="102"/>
                    </a:lnTo>
                    <a:lnTo>
                      <a:pt x="66" y="90"/>
                    </a:lnTo>
                    <a:lnTo>
                      <a:pt x="66" y="84"/>
                    </a:lnTo>
                    <a:lnTo>
                      <a:pt x="72" y="78"/>
                    </a:lnTo>
                    <a:lnTo>
                      <a:pt x="102" y="66"/>
                    </a:lnTo>
                    <a:lnTo>
                      <a:pt x="132" y="54"/>
                    </a:lnTo>
                    <a:lnTo>
                      <a:pt x="150" y="42"/>
                    </a:lnTo>
                    <a:lnTo>
                      <a:pt x="162" y="30"/>
                    </a:lnTo>
                    <a:lnTo>
                      <a:pt x="168" y="18"/>
                    </a:lnTo>
                    <a:lnTo>
                      <a:pt x="168" y="12"/>
                    </a:lnTo>
                    <a:lnTo>
                      <a:pt x="174" y="12"/>
                    </a:lnTo>
                    <a:lnTo>
                      <a:pt x="186" y="12"/>
                    </a:lnTo>
                    <a:lnTo>
                      <a:pt x="192" y="12"/>
                    </a:lnTo>
                    <a:lnTo>
                      <a:pt x="198" y="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59" name="Freeform 801">
                <a:extLst>
                  <a:ext uri="{FF2B5EF4-FFF2-40B4-BE49-F238E27FC236}">
                    <a16:creationId xmlns:a16="http://schemas.microsoft.com/office/drawing/2014/main" xmlns="" id="{3A6941C3-D9D1-E24C-BF61-7372A1ECE59C}"/>
                  </a:ext>
                </a:extLst>
              </p:cNvPr>
              <p:cNvSpPr>
                <a:spLocks/>
              </p:cNvSpPr>
              <p:nvPr/>
            </p:nvSpPr>
            <p:spPr bwMode="auto">
              <a:xfrm>
                <a:off x="10113020" y="5802761"/>
                <a:ext cx="345387" cy="253644"/>
              </a:xfrm>
              <a:custGeom>
                <a:avLst/>
                <a:gdLst/>
                <a:ahLst/>
                <a:cxnLst>
                  <a:cxn ang="0">
                    <a:pos x="36" y="48"/>
                  </a:cxn>
                  <a:cxn ang="0">
                    <a:pos x="48" y="48"/>
                  </a:cxn>
                  <a:cxn ang="0">
                    <a:pos x="48" y="66"/>
                  </a:cxn>
                  <a:cxn ang="0">
                    <a:pos x="66" y="54"/>
                  </a:cxn>
                  <a:cxn ang="0">
                    <a:pos x="84" y="36"/>
                  </a:cxn>
                  <a:cxn ang="0">
                    <a:pos x="90" y="6"/>
                  </a:cxn>
                  <a:cxn ang="0">
                    <a:pos x="120" y="0"/>
                  </a:cxn>
                  <a:cxn ang="0">
                    <a:pos x="138" y="18"/>
                  </a:cxn>
                  <a:cxn ang="0">
                    <a:pos x="168" y="12"/>
                  </a:cxn>
                  <a:cxn ang="0">
                    <a:pos x="198" y="24"/>
                  </a:cxn>
                  <a:cxn ang="0">
                    <a:pos x="228" y="36"/>
                  </a:cxn>
                  <a:cxn ang="0">
                    <a:pos x="240" y="42"/>
                  </a:cxn>
                  <a:cxn ang="0">
                    <a:pos x="258" y="54"/>
                  </a:cxn>
                  <a:cxn ang="0">
                    <a:pos x="276" y="60"/>
                  </a:cxn>
                  <a:cxn ang="0">
                    <a:pos x="288" y="48"/>
                  </a:cxn>
                  <a:cxn ang="0">
                    <a:pos x="306" y="54"/>
                  </a:cxn>
                  <a:cxn ang="0">
                    <a:pos x="312" y="72"/>
                  </a:cxn>
                  <a:cxn ang="0">
                    <a:pos x="330" y="78"/>
                  </a:cxn>
                  <a:cxn ang="0">
                    <a:pos x="342" y="90"/>
                  </a:cxn>
                  <a:cxn ang="0">
                    <a:pos x="342" y="108"/>
                  </a:cxn>
                  <a:cxn ang="0">
                    <a:pos x="360" y="126"/>
                  </a:cxn>
                  <a:cxn ang="0">
                    <a:pos x="378" y="126"/>
                  </a:cxn>
                  <a:cxn ang="0">
                    <a:pos x="384" y="138"/>
                  </a:cxn>
                  <a:cxn ang="0">
                    <a:pos x="366" y="144"/>
                  </a:cxn>
                  <a:cxn ang="0">
                    <a:pos x="342" y="138"/>
                  </a:cxn>
                  <a:cxn ang="0">
                    <a:pos x="330" y="132"/>
                  </a:cxn>
                  <a:cxn ang="0">
                    <a:pos x="306" y="126"/>
                  </a:cxn>
                  <a:cxn ang="0">
                    <a:pos x="294" y="138"/>
                  </a:cxn>
                  <a:cxn ang="0">
                    <a:pos x="276" y="216"/>
                  </a:cxn>
                  <a:cxn ang="0">
                    <a:pos x="240" y="216"/>
                  </a:cxn>
                  <a:cxn ang="0">
                    <a:pos x="228" y="204"/>
                  </a:cxn>
                  <a:cxn ang="0">
                    <a:pos x="216" y="192"/>
                  </a:cxn>
                  <a:cxn ang="0">
                    <a:pos x="192" y="228"/>
                  </a:cxn>
                  <a:cxn ang="0">
                    <a:pos x="150" y="246"/>
                  </a:cxn>
                  <a:cxn ang="0">
                    <a:pos x="132" y="270"/>
                  </a:cxn>
                  <a:cxn ang="0">
                    <a:pos x="102" y="276"/>
                  </a:cxn>
                  <a:cxn ang="0">
                    <a:pos x="84" y="252"/>
                  </a:cxn>
                  <a:cxn ang="0">
                    <a:pos x="66" y="246"/>
                  </a:cxn>
                  <a:cxn ang="0">
                    <a:pos x="60" y="264"/>
                  </a:cxn>
                  <a:cxn ang="0">
                    <a:pos x="42" y="276"/>
                  </a:cxn>
                  <a:cxn ang="0">
                    <a:pos x="24" y="276"/>
                  </a:cxn>
                  <a:cxn ang="0">
                    <a:pos x="24" y="264"/>
                  </a:cxn>
                  <a:cxn ang="0">
                    <a:pos x="24" y="234"/>
                  </a:cxn>
                  <a:cxn ang="0">
                    <a:pos x="12" y="210"/>
                  </a:cxn>
                  <a:cxn ang="0">
                    <a:pos x="24" y="192"/>
                  </a:cxn>
                  <a:cxn ang="0">
                    <a:pos x="6" y="174"/>
                  </a:cxn>
                  <a:cxn ang="0">
                    <a:pos x="0" y="150"/>
                  </a:cxn>
                </a:cxnLst>
                <a:rect l="0" t="0" r="r" b="b"/>
                <a:pathLst>
                  <a:path w="384" h="282">
                    <a:moveTo>
                      <a:pt x="0" y="150"/>
                    </a:moveTo>
                    <a:lnTo>
                      <a:pt x="30" y="48"/>
                    </a:lnTo>
                    <a:lnTo>
                      <a:pt x="36" y="48"/>
                    </a:lnTo>
                    <a:lnTo>
                      <a:pt x="42" y="42"/>
                    </a:lnTo>
                    <a:lnTo>
                      <a:pt x="48" y="42"/>
                    </a:lnTo>
                    <a:lnTo>
                      <a:pt x="48" y="48"/>
                    </a:lnTo>
                    <a:lnTo>
                      <a:pt x="42" y="54"/>
                    </a:lnTo>
                    <a:lnTo>
                      <a:pt x="42" y="60"/>
                    </a:lnTo>
                    <a:lnTo>
                      <a:pt x="48" y="66"/>
                    </a:lnTo>
                    <a:lnTo>
                      <a:pt x="54" y="66"/>
                    </a:lnTo>
                    <a:lnTo>
                      <a:pt x="54" y="60"/>
                    </a:lnTo>
                    <a:lnTo>
                      <a:pt x="66" y="54"/>
                    </a:lnTo>
                    <a:lnTo>
                      <a:pt x="72" y="48"/>
                    </a:lnTo>
                    <a:lnTo>
                      <a:pt x="78" y="42"/>
                    </a:lnTo>
                    <a:lnTo>
                      <a:pt x="84" y="36"/>
                    </a:lnTo>
                    <a:lnTo>
                      <a:pt x="84" y="24"/>
                    </a:lnTo>
                    <a:lnTo>
                      <a:pt x="84" y="12"/>
                    </a:lnTo>
                    <a:lnTo>
                      <a:pt x="90" y="6"/>
                    </a:lnTo>
                    <a:lnTo>
                      <a:pt x="96" y="0"/>
                    </a:lnTo>
                    <a:lnTo>
                      <a:pt x="108" y="0"/>
                    </a:lnTo>
                    <a:lnTo>
                      <a:pt x="120" y="0"/>
                    </a:lnTo>
                    <a:lnTo>
                      <a:pt x="120" y="6"/>
                    </a:lnTo>
                    <a:lnTo>
                      <a:pt x="132" y="12"/>
                    </a:lnTo>
                    <a:lnTo>
                      <a:pt x="138" y="18"/>
                    </a:lnTo>
                    <a:lnTo>
                      <a:pt x="144" y="12"/>
                    </a:lnTo>
                    <a:lnTo>
                      <a:pt x="150" y="12"/>
                    </a:lnTo>
                    <a:lnTo>
                      <a:pt x="168" y="12"/>
                    </a:lnTo>
                    <a:lnTo>
                      <a:pt x="180" y="12"/>
                    </a:lnTo>
                    <a:lnTo>
                      <a:pt x="192" y="18"/>
                    </a:lnTo>
                    <a:lnTo>
                      <a:pt x="198" y="24"/>
                    </a:lnTo>
                    <a:lnTo>
                      <a:pt x="204" y="30"/>
                    </a:lnTo>
                    <a:lnTo>
                      <a:pt x="210" y="36"/>
                    </a:lnTo>
                    <a:lnTo>
                      <a:pt x="228" y="36"/>
                    </a:lnTo>
                    <a:lnTo>
                      <a:pt x="234" y="36"/>
                    </a:lnTo>
                    <a:lnTo>
                      <a:pt x="240" y="36"/>
                    </a:lnTo>
                    <a:lnTo>
                      <a:pt x="240" y="42"/>
                    </a:lnTo>
                    <a:lnTo>
                      <a:pt x="246" y="42"/>
                    </a:lnTo>
                    <a:lnTo>
                      <a:pt x="258" y="48"/>
                    </a:lnTo>
                    <a:lnTo>
                      <a:pt x="258" y="54"/>
                    </a:lnTo>
                    <a:lnTo>
                      <a:pt x="264" y="60"/>
                    </a:lnTo>
                    <a:lnTo>
                      <a:pt x="270" y="66"/>
                    </a:lnTo>
                    <a:lnTo>
                      <a:pt x="276" y="60"/>
                    </a:lnTo>
                    <a:lnTo>
                      <a:pt x="282" y="54"/>
                    </a:lnTo>
                    <a:lnTo>
                      <a:pt x="288" y="54"/>
                    </a:lnTo>
                    <a:lnTo>
                      <a:pt x="288" y="48"/>
                    </a:lnTo>
                    <a:lnTo>
                      <a:pt x="294" y="42"/>
                    </a:lnTo>
                    <a:lnTo>
                      <a:pt x="294" y="48"/>
                    </a:lnTo>
                    <a:lnTo>
                      <a:pt x="306" y="54"/>
                    </a:lnTo>
                    <a:lnTo>
                      <a:pt x="306" y="60"/>
                    </a:lnTo>
                    <a:lnTo>
                      <a:pt x="306" y="66"/>
                    </a:lnTo>
                    <a:lnTo>
                      <a:pt x="312" y="72"/>
                    </a:lnTo>
                    <a:lnTo>
                      <a:pt x="318" y="78"/>
                    </a:lnTo>
                    <a:lnTo>
                      <a:pt x="324" y="78"/>
                    </a:lnTo>
                    <a:lnTo>
                      <a:pt x="330" y="78"/>
                    </a:lnTo>
                    <a:lnTo>
                      <a:pt x="342" y="78"/>
                    </a:lnTo>
                    <a:lnTo>
                      <a:pt x="342" y="84"/>
                    </a:lnTo>
                    <a:lnTo>
                      <a:pt x="342" y="90"/>
                    </a:lnTo>
                    <a:lnTo>
                      <a:pt x="336" y="90"/>
                    </a:lnTo>
                    <a:lnTo>
                      <a:pt x="336" y="96"/>
                    </a:lnTo>
                    <a:lnTo>
                      <a:pt x="342" y="108"/>
                    </a:lnTo>
                    <a:lnTo>
                      <a:pt x="342" y="114"/>
                    </a:lnTo>
                    <a:lnTo>
                      <a:pt x="348" y="120"/>
                    </a:lnTo>
                    <a:lnTo>
                      <a:pt x="360" y="126"/>
                    </a:lnTo>
                    <a:lnTo>
                      <a:pt x="366" y="126"/>
                    </a:lnTo>
                    <a:lnTo>
                      <a:pt x="372" y="126"/>
                    </a:lnTo>
                    <a:lnTo>
                      <a:pt x="378" y="126"/>
                    </a:lnTo>
                    <a:lnTo>
                      <a:pt x="378" y="132"/>
                    </a:lnTo>
                    <a:lnTo>
                      <a:pt x="378" y="138"/>
                    </a:lnTo>
                    <a:lnTo>
                      <a:pt x="384" y="138"/>
                    </a:lnTo>
                    <a:lnTo>
                      <a:pt x="378" y="144"/>
                    </a:lnTo>
                    <a:lnTo>
                      <a:pt x="372" y="144"/>
                    </a:lnTo>
                    <a:lnTo>
                      <a:pt x="366" y="144"/>
                    </a:lnTo>
                    <a:lnTo>
                      <a:pt x="354" y="144"/>
                    </a:lnTo>
                    <a:lnTo>
                      <a:pt x="354" y="138"/>
                    </a:lnTo>
                    <a:lnTo>
                      <a:pt x="342" y="138"/>
                    </a:lnTo>
                    <a:lnTo>
                      <a:pt x="336" y="138"/>
                    </a:lnTo>
                    <a:lnTo>
                      <a:pt x="330" y="138"/>
                    </a:lnTo>
                    <a:lnTo>
                      <a:pt x="330" y="132"/>
                    </a:lnTo>
                    <a:lnTo>
                      <a:pt x="324" y="126"/>
                    </a:lnTo>
                    <a:lnTo>
                      <a:pt x="312" y="126"/>
                    </a:lnTo>
                    <a:lnTo>
                      <a:pt x="306" y="126"/>
                    </a:lnTo>
                    <a:lnTo>
                      <a:pt x="294" y="126"/>
                    </a:lnTo>
                    <a:lnTo>
                      <a:pt x="294" y="132"/>
                    </a:lnTo>
                    <a:lnTo>
                      <a:pt x="294" y="138"/>
                    </a:lnTo>
                    <a:lnTo>
                      <a:pt x="294" y="144"/>
                    </a:lnTo>
                    <a:lnTo>
                      <a:pt x="270" y="180"/>
                    </a:lnTo>
                    <a:lnTo>
                      <a:pt x="276" y="216"/>
                    </a:lnTo>
                    <a:lnTo>
                      <a:pt x="270" y="222"/>
                    </a:lnTo>
                    <a:lnTo>
                      <a:pt x="252" y="222"/>
                    </a:lnTo>
                    <a:lnTo>
                      <a:pt x="240" y="216"/>
                    </a:lnTo>
                    <a:lnTo>
                      <a:pt x="228" y="216"/>
                    </a:lnTo>
                    <a:lnTo>
                      <a:pt x="228" y="210"/>
                    </a:lnTo>
                    <a:lnTo>
                      <a:pt x="228" y="204"/>
                    </a:lnTo>
                    <a:lnTo>
                      <a:pt x="228" y="198"/>
                    </a:lnTo>
                    <a:lnTo>
                      <a:pt x="222" y="192"/>
                    </a:lnTo>
                    <a:lnTo>
                      <a:pt x="216" y="192"/>
                    </a:lnTo>
                    <a:lnTo>
                      <a:pt x="204" y="204"/>
                    </a:lnTo>
                    <a:lnTo>
                      <a:pt x="198" y="216"/>
                    </a:lnTo>
                    <a:lnTo>
                      <a:pt x="192" y="228"/>
                    </a:lnTo>
                    <a:lnTo>
                      <a:pt x="174" y="240"/>
                    </a:lnTo>
                    <a:lnTo>
                      <a:pt x="162" y="240"/>
                    </a:lnTo>
                    <a:lnTo>
                      <a:pt x="150" y="246"/>
                    </a:lnTo>
                    <a:lnTo>
                      <a:pt x="144" y="258"/>
                    </a:lnTo>
                    <a:lnTo>
                      <a:pt x="138" y="264"/>
                    </a:lnTo>
                    <a:lnTo>
                      <a:pt x="132" y="270"/>
                    </a:lnTo>
                    <a:lnTo>
                      <a:pt x="126" y="276"/>
                    </a:lnTo>
                    <a:lnTo>
                      <a:pt x="108" y="276"/>
                    </a:lnTo>
                    <a:lnTo>
                      <a:pt x="102" y="276"/>
                    </a:lnTo>
                    <a:lnTo>
                      <a:pt x="96" y="270"/>
                    </a:lnTo>
                    <a:lnTo>
                      <a:pt x="90" y="258"/>
                    </a:lnTo>
                    <a:lnTo>
                      <a:pt x="84" y="252"/>
                    </a:lnTo>
                    <a:lnTo>
                      <a:pt x="72" y="252"/>
                    </a:lnTo>
                    <a:lnTo>
                      <a:pt x="72" y="246"/>
                    </a:lnTo>
                    <a:lnTo>
                      <a:pt x="66" y="246"/>
                    </a:lnTo>
                    <a:lnTo>
                      <a:pt x="60" y="252"/>
                    </a:lnTo>
                    <a:lnTo>
                      <a:pt x="60" y="258"/>
                    </a:lnTo>
                    <a:lnTo>
                      <a:pt x="60" y="264"/>
                    </a:lnTo>
                    <a:lnTo>
                      <a:pt x="54" y="270"/>
                    </a:lnTo>
                    <a:lnTo>
                      <a:pt x="48" y="270"/>
                    </a:lnTo>
                    <a:lnTo>
                      <a:pt x="42" y="276"/>
                    </a:lnTo>
                    <a:lnTo>
                      <a:pt x="36" y="276"/>
                    </a:lnTo>
                    <a:lnTo>
                      <a:pt x="24" y="282"/>
                    </a:lnTo>
                    <a:lnTo>
                      <a:pt x="24" y="276"/>
                    </a:lnTo>
                    <a:lnTo>
                      <a:pt x="30" y="270"/>
                    </a:lnTo>
                    <a:lnTo>
                      <a:pt x="30" y="264"/>
                    </a:lnTo>
                    <a:lnTo>
                      <a:pt x="24" y="264"/>
                    </a:lnTo>
                    <a:lnTo>
                      <a:pt x="18" y="252"/>
                    </a:lnTo>
                    <a:lnTo>
                      <a:pt x="24" y="246"/>
                    </a:lnTo>
                    <a:lnTo>
                      <a:pt x="24" y="234"/>
                    </a:lnTo>
                    <a:lnTo>
                      <a:pt x="24" y="228"/>
                    </a:lnTo>
                    <a:lnTo>
                      <a:pt x="18" y="216"/>
                    </a:lnTo>
                    <a:lnTo>
                      <a:pt x="12" y="210"/>
                    </a:lnTo>
                    <a:lnTo>
                      <a:pt x="18" y="204"/>
                    </a:lnTo>
                    <a:lnTo>
                      <a:pt x="18" y="198"/>
                    </a:lnTo>
                    <a:lnTo>
                      <a:pt x="24" y="192"/>
                    </a:lnTo>
                    <a:lnTo>
                      <a:pt x="18" y="186"/>
                    </a:lnTo>
                    <a:lnTo>
                      <a:pt x="6" y="180"/>
                    </a:lnTo>
                    <a:lnTo>
                      <a:pt x="6" y="174"/>
                    </a:lnTo>
                    <a:lnTo>
                      <a:pt x="6" y="168"/>
                    </a:lnTo>
                    <a:lnTo>
                      <a:pt x="0" y="156"/>
                    </a:lnTo>
                    <a:lnTo>
                      <a:pt x="0" y="15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60" name="Freeform 802">
                <a:extLst>
                  <a:ext uri="{FF2B5EF4-FFF2-40B4-BE49-F238E27FC236}">
                    <a16:creationId xmlns:a16="http://schemas.microsoft.com/office/drawing/2014/main" xmlns="" id="{60D4859F-5B27-7B41-8536-D2A2455CD41B}"/>
                  </a:ext>
                </a:extLst>
              </p:cNvPr>
              <p:cNvSpPr>
                <a:spLocks/>
              </p:cNvSpPr>
              <p:nvPr/>
            </p:nvSpPr>
            <p:spPr bwMode="auto">
              <a:xfrm>
                <a:off x="10134607" y="6067198"/>
                <a:ext cx="215867" cy="302214"/>
              </a:xfrm>
              <a:custGeom>
                <a:avLst/>
                <a:gdLst/>
                <a:ahLst/>
                <a:cxnLst>
                  <a:cxn ang="0">
                    <a:pos x="30" y="60"/>
                  </a:cxn>
                  <a:cxn ang="0">
                    <a:pos x="42" y="54"/>
                  </a:cxn>
                  <a:cxn ang="0">
                    <a:pos x="36" y="36"/>
                  </a:cxn>
                  <a:cxn ang="0">
                    <a:pos x="42" y="24"/>
                  </a:cxn>
                  <a:cxn ang="0">
                    <a:pos x="54" y="18"/>
                  </a:cxn>
                  <a:cxn ang="0">
                    <a:pos x="66" y="24"/>
                  </a:cxn>
                  <a:cxn ang="0">
                    <a:pos x="78" y="12"/>
                  </a:cxn>
                  <a:cxn ang="0">
                    <a:pos x="84" y="0"/>
                  </a:cxn>
                  <a:cxn ang="0">
                    <a:pos x="102" y="6"/>
                  </a:cxn>
                  <a:cxn ang="0">
                    <a:pos x="120" y="12"/>
                  </a:cxn>
                  <a:cxn ang="0">
                    <a:pos x="132" y="30"/>
                  </a:cxn>
                  <a:cxn ang="0">
                    <a:pos x="132" y="48"/>
                  </a:cxn>
                  <a:cxn ang="0">
                    <a:pos x="126" y="54"/>
                  </a:cxn>
                  <a:cxn ang="0">
                    <a:pos x="132" y="66"/>
                  </a:cxn>
                  <a:cxn ang="0">
                    <a:pos x="144" y="66"/>
                  </a:cxn>
                  <a:cxn ang="0">
                    <a:pos x="162" y="72"/>
                  </a:cxn>
                  <a:cxn ang="0">
                    <a:pos x="168" y="84"/>
                  </a:cxn>
                  <a:cxn ang="0">
                    <a:pos x="186" y="90"/>
                  </a:cxn>
                  <a:cxn ang="0">
                    <a:pos x="198" y="96"/>
                  </a:cxn>
                  <a:cxn ang="0">
                    <a:pos x="210" y="102"/>
                  </a:cxn>
                  <a:cxn ang="0">
                    <a:pos x="216" y="108"/>
                  </a:cxn>
                  <a:cxn ang="0">
                    <a:pos x="210" y="120"/>
                  </a:cxn>
                  <a:cxn ang="0">
                    <a:pos x="204" y="126"/>
                  </a:cxn>
                  <a:cxn ang="0">
                    <a:pos x="216" y="138"/>
                  </a:cxn>
                  <a:cxn ang="0">
                    <a:pos x="222" y="156"/>
                  </a:cxn>
                  <a:cxn ang="0">
                    <a:pos x="234" y="156"/>
                  </a:cxn>
                  <a:cxn ang="0">
                    <a:pos x="240" y="162"/>
                  </a:cxn>
                  <a:cxn ang="0">
                    <a:pos x="240" y="180"/>
                  </a:cxn>
                  <a:cxn ang="0">
                    <a:pos x="240" y="198"/>
                  </a:cxn>
                  <a:cxn ang="0">
                    <a:pos x="234" y="210"/>
                  </a:cxn>
                  <a:cxn ang="0">
                    <a:pos x="228" y="216"/>
                  </a:cxn>
                  <a:cxn ang="0">
                    <a:pos x="234" y="228"/>
                  </a:cxn>
                  <a:cxn ang="0">
                    <a:pos x="222" y="234"/>
                  </a:cxn>
                  <a:cxn ang="0">
                    <a:pos x="204" y="234"/>
                  </a:cxn>
                  <a:cxn ang="0">
                    <a:pos x="198" y="252"/>
                  </a:cxn>
                  <a:cxn ang="0">
                    <a:pos x="186" y="264"/>
                  </a:cxn>
                  <a:cxn ang="0">
                    <a:pos x="138" y="288"/>
                  </a:cxn>
                  <a:cxn ang="0">
                    <a:pos x="108" y="300"/>
                  </a:cxn>
                  <a:cxn ang="0">
                    <a:pos x="102" y="312"/>
                  </a:cxn>
                  <a:cxn ang="0">
                    <a:pos x="96" y="324"/>
                  </a:cxn>
                  <a:cxn ang="0">
                    <a:pos x="90" y="330"/>
                  </a:cxn>
                  <a:cxn ang="0">
                    <a:pos x="78" y="324"/>
                  </a:cxn>
                  <a:cxn ang="0">
                    <a:pos x="66" y="336"/>
                  </a:cxn>
                  <a:cxn ang="0">
                    <a:pos x="60" y="324"/>
                  </a:cxn>
                  <a:cxn ang="0">
                    <a:pos x="48" y="324"/>
                  </a:cxn>
                  <a:cxn ang="0">
                    <a:pos x="36" y="318"/>
                  </a:cxn>
                  <a:cxn ang="0">
                    <a:pos x="30" y="294"/>
                  </a:cxn>
                  <a:cxn ang="0">
                    <a:pos x="30" y="246"/>
                  </a:cxn>
                  <a:cxn ang="0">
                    <a:pos x="24" y="234"/>
                  </a:cxn>
                  <a:cxn ang="0">
                    <a:pos x="18" y="222"/>
                  </a:cxn>
                  <a:cxn ang="0">
                    <a:pos x="12" y="222"/>
                  </a:cxn>
                  <a:cxn ang="0">
                    <a:pos x="6" y="210"/>
                  </a:cxn>
                  <a:cxn ang="0">
                    <a:pos x="12" y="198"/>
                  </a:cxn>
                  <a:cxn ang="0">
                    <a:pos x="6" y="192"/>
                  </a:cxn>
                  <a:cxn ang="0">
                    <a:pos x="6" y="180"/>
                  </a:cxn>
                  <a:cxn ang="0">
                    <a:pos x="12" y="168"/>
                  </a:cxn>
                  <a:cxn ang="0">
                    <a:pos x="6" y="162"/>
                  </a:cxn>
                  <a:cxn ang="0">
                    <a:pos x="0" y="156"/>
                  </a:cxn>
                  <a:cxn ang="0">
                    <a:pos x="0" y="120"/>
                  </a:cxn>
                  <a:cxn ang="0">
                    <a:pos x="18" y="72"/>
                  </a:cxn>
                </a:cxnLst>
                <a:rect l="0" t="0" r="r" b="b"/>
                <a:pathLst>
                  <a:path w="240" h="336">
                    <a:moveTo>
                      <a:pt x="24" y="66"/>
                    </a:moveTo>
                    <a:lnTo>
                      <a:pt x="30" y="60"/>
                    </a:lnTo>
                    <a:lnTo>
                      <a:pt x="36" y="54"/>
                    </a:lnTo>
                    <a:lnTo>
                      <a:pt x="42" y="54"/>
                    </a:lnTo>
                    <a:lnTo>
                      <a:pt x="42" y="42"/>
                    </a:lnTo>
                    <a:lnTo>
                      <a:pt x="36" y="36"/>
                    </a:lnTo>
                    <a:lnTo>
                      <a:pt x="36" y="30"/>
                    </a:lnTo>
                    <a:lnTo>
                      <a:pt x="42" y="24"/>
                    </a:lnTo>
                    <a:lnTo>
                      <a:pt x="48" y="18"/>
                    </a:lnTo>
                    <a:lnTo>
                      <a:pt x="54" y="18"/>
                    </a:lnTo>
                    <a:lnTo>
                      <a:pt x="54" y="24"/>
                    </a:lnTo>
                    <a:lnTo>
                      <a:pt x="66" y="24"/>
                    </a:lnTo>
                    <a:lnTo>
                      <a:pt x="72" y="18"/>
                    </a:lnTo>
                    <a:lnTo>
                      <a:pt x="78" y="12"/>
                    </a:lnTo>
                    <a:lnTo>
                      <a:pt x="78" y="6"/>
                    </a:lnTo>
                    <a:lnTo>
                      <a:pt x="84" y="0"/>
                    </a:lnTo>
                    <a:lnTo>
                      <a:pt x="90" y="6"/>
                    </a:lnTo>
                    <a:lnTo>
                      <a:pt x="102" y="6"/>
                    </a:lnTo>
                    <a:lnTo>
                      <a:pt x="114" y="12"/>
                    </a:lnTo>
                    <a:lnTo>
                      <a:pt x="120" y="12"/>
                    </a:lnTo>
                    <a:lnTo>
                      <a:pt x="126" y="24"/>
                    </a:lnTo>
                    <a:lnTo>
                      <a:pt x="132" y="30"/>
                    </a:lnTo>
                    <a:lnTo>
                      <a:pt x="132" y="42"/>
                    </a:lnTo>
                    <a:lnTo>
                      <a:pt x="132" y="48"/>
                    </a:lnTo>
                    <a:lnTo>
                      <a:pt x="126" y="48"/>
                    </a:lnTo>
                    <a:lnTo>
                      <a:pt x="126" y="54"/>
                    </a:lnTo>
                    <a:lnTo>
                      <a:pt x="132" y="60"/>
                    </a:lnTo>
                    <a:lnTo>
                      <a:pt x="132" y="66"/>
                    </a:lnTo>
                    <a:lnTo>
                      <a:pt x="138" y="66"/>
                    </a:lnTo>
                    <a:lnTo>
                      <a:pt x="144" y="66"/>
                    </a:lnTo>
                    <a:lnTo>
                      <a:pt x="156" y="66"/>
                    </a:lnTo>
                    <a:lnTo>
                      <a:pt x="162" y="72"/>
                    </a:lnTo>
                    <a:lnTo>
                      <a:pt x="162" y="78"/>
                    </a:lnTo>
                    <a:lnTo>
                      <a:pt x="168" y="84"/>
                    </a:lnTo>
                    <a:lnTo>
                      <a:pt x="174" y="84"/>
                    </a:lnTo>
                    <a:lnTo>
                      <a:pt x="186" y="90"/>
                    </a:lnTo>
                    <a:lnTo>
                      <a:pt x="192" y="90"/>
                    </a:lnTo>
                    <a:lnTo>
                      <a:pt x="198" y="96"/>
                    </a:lnTo>
                    <a:lnTo>
                      <a:pt x="204" y="102"/>
                    </a:lnTo>
                    <a:lnTo>
                      <a:pt x="210" y="102"/>
                    </a:lnTo>
                    <a:lnTo>
                      <a:pt x="216" y="102"/>
                    </a:lnTo>
                    <a:lnTo>
                      <a:pt x="216" y="108"/>
                    </a:lnTo>
                    <a:lnTo>
                      <a:pt x="210" y="114"/>
                    </a:lnTo>
                    <a:lnTo>
                      <a:pt x="210" y="120"/>
                    </a:lnTo>
                    <a:lnTo>
                      <a:pt x="204" y="120"/>
                    </a:lnTo>
                    <a:lnTo>
                      <a:pt x="204" y="126"/>
                    </a:lnTo>
                    <a:lnTo>
                      <a:pt x="210" y="132"/>
                    </a:lnTo>
                    <a:lnTo>
                      <a:pt x="216" y="138"/>
                    </a:lnTo>
                    <a:lnTo>
                      <a:pt x="216" y="150"/>
                    </a:lnTo>
                    <a:lnTo>
                      <a:pt x="222" y="156"/>
                    </a:lnTo>
                    <a:lnTo>
                      <a:pt x="228" y="156"/>
                    </a:lnTo>
                    <a:lnTo>
                      <a:pt x="234" y="156"/>
                    </a:lnTo>
                    <a:lnTo>
                      <a:pt x="240" y="156"/>
                    </a:lnTo>
                    <a:lnTo>
                      <a:pt x="240" y="162"/>
                    </a:lnTo>
                    <a:lnTo>
                      <a:pt x="240" y="168"/>
                    </a:lnTo>
                    <a:lnTo>
                      <a:pt x="240" y="180"/>
                    </a:lnTo>
                    <a:lnTo>
                      <a:pt x="240" y="186"/>
                    </a:lnTo>
                    <a:lnTo>
                      <a:pt x="240" y="198"/>
                    </a:lnTo>
                    <a:lnTo>
                      <a:pt x="240" y="204"/>
                    </a:lnTo>
                    <a:lnTo>
                      <a:pt x="234" y="210"/>
                    </a:lnTo>
                    <a:lnTo>
                      <a:pt x="228" y="210"/>
                    </a:lnTo>
                    <a:lnTo>
                      <a:pt x="228" y="216"/>
                    </a:lnTo>
                    <a:lnTo>
                      <a:pt x="234" y="222"/>
                    </a:lnTo>
                    <a:lnTo>
                      <a:pt x="234" y="228"/>
                    </a:lnTo>
                    <a:lnTo>
                      <a:pt x="228" y="234"/>
                    </a:lnTo>
                    <a:lnTo>
                      <a:pt x="222" y="234"/>
                    </a:lnTo>
                    <a:lnTo>
                      <a:pt x="210" y="234"/>
                    </a:lnTo>
                    <a:lnTo>
                      <a:pt x="204" y="234"/>
                    </a:lnTo>
                    <a:lnTo>
                      <a:pt x="204" y="240"/>
                    </a:lnTo>
                    <a:lnTo>
                      <a:pt x="198" y="252"/>
                    </a:lnTo>
                    <a:lnTo>
                      <a:pt x="192" y="258"/>
                    </a:lnTo>
                    <a:lnTo>
                      <a:pt x="186" y="264"/>
                    </a:lnTo>
                    <a:lnTo>
                      <a:pt x="168" y="276"/>
                    </a:lnTo>
                    <a:lnTo>
                      <a:pt x="138" y="288"/>
                    </a:lnTo>
                    <a:lnTo>
                      <a:pt x="126" y="294"/>
                    </a:lnTo>
                    <a:lnTo>
                      <a:pt x="108" y="300"/>
                    </a:lnTo>
                    <a:lnTo>
                      <a:pt x="102" y="306"/>
                    </a:lnTo>
                    <a:lnTo>
                      <a:pt x="102" y="312"/>
                    </a:lnTo>
                    <a:lnTo>
                      <a:pt x="102" y="318"/>
                    </a:lnTo>
                    <a:lnTo>
                      <a:pt x="96" y="324"/>
                    </a:lnTo>
                    <a:lnTo>
                      <a:pt x="96" y="330"/>
                    </a:lnTo>
                    <a:lnTo>
                      <a:pt x="90" y="330"/>
                    </a:lnTo>
                    <a:lnTo>
                      <a:pt x="84" y="324"/>
                    </a:lnTo>
                    <a:lnTo>
                      <a:pt x="78" y="324"/>
                    </a:lnTo>
                    <a:lnTo>
                      <a:pt x="72" y="324"/>
                    </a:lnTo>
                    <a:lnTo>
                      <a:pt x="66" y="336"/>
                    </a:lnTo>
                    <a:lnTo>
                      <a:pt x="60" y="330"/>
                    </a:lnTo>
                    <a:lnTo>
                      <a:pt x="60" y="324"/>
                    </a:lnTo>
                    <a:lnTo>
                      <a:pt x="54" y="324"/>
                    </a:lnTo>
                    <a:lnTo>
                      <a:pt x="48" y="324"/>
                    </a:lnTo>
                    <a:lnTo>
                      <a:pt x="36" y="324"/>
                    </a:lnTo>
                    <a:lnTo>
                      <a:pt x="36" y="318"/>
                    </a:lnTo>
                    <a:lnTo>
                      <a:pt x="36" y="306"/>
                    </a:lnTo>
                    <a:lnTo>
                      <a:pt x="30" y="294"/>
                    </a:lnTo>
                    <a:lnTo>
                      <a:pt x="24" y="246"/>
                    </a:lnTo>
                    <a:lnTo>
                      <a:pt x="30" y="246"/>
                    </a:lnTo>
                    <a:lnTo>
                      <a:pt x="30" y="240"/>
                    </a:lnTo>
                    <a:lnTo>
                      <a:pt x="24" y="234"/>
                    </a:lnTo>
                    <a:lnTo>
                      <a:pt x="24" y="222"/>
                    </a:lnTo>
                    <a:lnTo>
                      <a:pt x="18" y="222"/>
                    </a:lnTo>
                    <a:lnTo>
                      <a:pt x="18" y="216"/>
                    </a:lnTo>
                    <a:lnTo>
                      <a:pt x="12" y="222"/>
                    </a:lnTo>
                    <a:lnTo>
                      <a:pt x="6" y="216"/>
                    </a:lnTo>
                    <a:lnTo>
                      <a:pt x="6" y="210"/>
                    </a:lnTo>
                    <a:lnTo>
                      <a:pt x="12" y="204"/>
                    </a:lnTo>
                    <a:lnTo>
                      <a:pt x="12" y="198"/>
                    </a:lnTo>
                    <a:lnTo>
                      <a:pt x="12" y="192"/>
                    </a:lnTo>
                    <a:lnTo>
                      <a:pt x="6" y="192"/>
                    </a:lnTo>
                    <a:lnTo>
                      <a:pt x="0" y="186"/>
                    </a:lnTo>
                    <a:lnTo>
                      <a:pt x="6" y="180"/>
                    </a:lnTo>
                    <a:lnTo>
                      <a:pt x="6" y="174"/>
                    </a:lnTo>
                    <a:lnTo>
                      <a:pt x="12" y="168"/>
                    </a:lnTo>
                    <a:lnTo>
                      <a:pt x="12" y="162"/>
                    </a:lnTo>
                    <a:lnTo>
                      <a:pt x="6" y="162"/>
                    </a:lnTo>
                    <a:lnTo>
                      <a:pt x="6" y="156"/>
                    </a:lnTo>
                    <a:lnTo>
                      <a:pt x="0" y="156"/>
                    </a:lnTo>
                    <a:lnTo>
                      <a:pt x="0" y="150"/>
                    </a:lnTo>
                    <a:lnTo>
                      <a:pt x="0" y="120"/>
                    </a:lnTo>
                    <a:lnTo>
                      <a:pt x="30" y="90"/>
                    </a:lnTo>
                    <a:lnTo>
                      <a:pt x="18" y="72"/>
                    </a:lnTo>
                    <a:lnTo>
                      <a:pt x="24" y="66"/>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61" name="Freeform 803">
                <a:extLst>
                  <a:ext uri="{FF2B5EF4-FFF2-40B4-BE49-F238E27FC236}">
                    <a16:creationId xmlns:a16="http://schemas.microsoft.com/office/drawing/2014/main" xmlns="" id="{350F0AD0-8DD8-CE4C-A6FC-C083E1543FFC}"/>
                  </a:ext>
                </a:extLst>
              </p:cNvPr>
              <p:cNvSpPr>
                <a:spLocks/>
              </p:cNvSpPr>
              <p:nvPr/>
            </p:nvSpPr>
            <p:spPr bwMode="auto">
              <a:xfrm>
                <a:off x="10355871" y="5916091"/>
                <a:ext cx="237454" cy="237454"/>
              </a:xfrm>
              <a:custGeom>
                <a:avLst/>
                <a:gdLst/>
                <a:ahLst/>
                <a:cxnLst>
                  <a:cxn ang="0">
                    <a:pos x="6" y="90"/>
                  </a:cxn>
                  <a:cxn ang="0">
                    <a:pos x="24" y="18"/>
                  </a:cxn>
                  <a:cxn ang="0">
                    <a:pos x="24" y="6"/>
                  </a:cxn>
                  <a:cxn ang="0">
                    <a:pos x="30" y="0"/>
                  </a:cxn>
                  <a:cxn ang="0">
                    <a:pos x="42" y="0"/>
                  </a:cxn>
                  <a:cxn ang="0">
                    <a:pos x="60" y="6"/>
                  </a:cxn>
                  <a:cxn ang="0">
                    <a:pos x="66" y="12"/>
                  </a:cxn>
                  <a:cxn ang="0">
                    <a:pos x="84" y="12"/>
                  </a:cxn>
                  <a:cxn ang="0">
                    <a:pos x="96" y="18"/>
                  </a:cxn>
                  <a:cxn ang="0">
                    <a:pos x="108" y="18"/>
                  </a:cxn>
                  <a:cxn ang="0">
                    <a:pos x="126" y="24"/>
                  </a:cxn>
                  <a:cxn ang="0">
                    <a:pos x="150" y="24"/>
                  </a:cxn>
                  <a:cxn ang="0">
                    <a:pos x="180" y="30"/>
                  </a:cxn>
                  <a:cxn ang="0">
                    <a:pos x="192" y="48"/>
                  </a:cxn>
                  <a:cxn ang="0">
                    <a:pos x="192" y="60"/>
                  </a:cxn>
                  <a:cxn ang="0">
                    <a:pos x="186" y="66"/>
                  </a:cxn>
                  <a:cxn ang="0">
                    <a:pos x="186" y="78"/>
                  </a:cxn>
                  <a:cxn ang="0">
                    <a:pos x="198" y="78"/>
                  </a:cxn>
                  <a:cxn ang="0">
                    <a:pos x="216" y="66"/>
                  </a:cxn>
                  <a:cxn ang="0">
                    <a:pos x="228" y="66"/>
                  </a:cxn>
                  <a:cxn ang="0">
                    <a:pos x="234" y="90"/>
                  </a:cxn>
                  <a:cxn ang="0">
                    <a:pos x="228" y="114"/>
                  </a:cxn>
                  <a:cxn ang="0">
                    <a:pos x="234" y="132"/>
                  </a:cxn>
                  <a:cxn ang="0">
                    <a:pos x="240" y="144"/>
                  </a:cxn>
                  <a:cxn ang="0">
                    <a:pos x="240" y="156"/>
                  </a:cxn>
                  <a:cxn ang="0">
                    <a:pos x="258" y="168"/>
                  </a:cxn>
                  <a:cxn ang="0">
                    <a:pos x="252" y="186"/>
                  </a:cxn>
                  <a:cxn ang="0">
                    <a:pos x="234" y="192"/>
                  </a:cxn>
                  <a:cxn ang="0">
                    <a:pos x="210" y="192"/>
                  </a:cxn>
                  <a:cxn ang="0">
                    <a:pos x="198" y="192"/>
                  </a:cxn>
                  <a:cxn ang="0">
                    <a:pos x="186" y="198"/>
                  </a:cxn>
                  <a:cxn ang="0">
                    <a:pos x="168" y="210"/>
                  </a:cxn>
                  <a:cxn ang="0">
                    <a:pos x="168" y="222"/>
                  </a:cxn>
                  <a:cxn ang="0">
                    <a:pos x="150" y="234"/>
                  </a:cxn>
                  <a:cxn ang="0">
                    <a:pos x="132" y="246"/>
                  </a:cxn>
                  <a:cxn ang="0">
                    <a:pos x="120" y="264"/>
                  </a:cxn>
                  <a:cxn ang="0">
                    <a:pos x="108" y="264"/>
                  </a:cxn>
                  <a:cxn ang="0">
                    <a:pos x="90" y="252"/>
                  </a:cxn>
                  <a:cxn ang="0">
                    <a:pos x="78" y="240"/>
                  </a:cxn>
                  <a:cxn ang="0">
                    <a:pos x="60" y="228"/>
                  </a:cxn>
                  <a:cxn ang="0">
                    <a:pos x="42" y="216"/>
                  </a:cxn>
                  <a:cxn ang="0">
                    <a:pos x="30" y="222"/>
                  </a:cxn>
                  <a:cxn ang="0">
                    <a:pos x="12" y="222"/>
                  </a:cxn>
                  <a:cxn ang="0">
                    <a:pos x="12" y="210"/>
                  </a:cxn>
                  <a:cxn ang="0">
                    <a:pos x="12" y="186"/>
                  </a:cxn>
                  <a:cxn ang="0">
                    <a:pos x="18" y="168"/>
                  </a:cxn>
                  <a:cxn ang="0">
                    <a:pos x="18" y="156"/>
                  </a:cxn>
                </a:cxnLst>
                <a:rect l="0" t="0" r="r" b="b"/>
                <a:pathLst>
                  <a:path w="264" h="264">
                    <a:moveTo>
                      <a:pt x="18" y="144"/>
                    </a:moveTo>
                    <a:lnTo>
                      <a:pt x="6" y="90"/>
                    </a:lnTo>
                    <a:lnTo>
                      <a:pt x="0" y="54"/>
                    </a:lnTo>
                    <a:lnTo>
                      <a:pt x="24" y="18"/>
                    </a:lnTo>
                    <a:lnTo>
                      <a:pt x="24" y="12"/>
                    </a:lnTo>
                    <a:lnTo>
                      <a:pt x="24" y="6"/>
                    </a:lnTo>
                    <a:lnTo>
                      <a:pt x="24" y="0"/>
                    </a:lnTo>
                    <a:lnTo>
                      <a:pt x="30" y="0"/>
                    </a:lnTo>
                    <a:lnTo>
                      <a:pt x="36" y="0"/>
                    </a:lnTo>
                    <a:lnTo>
                      <a:pt x="42" y="0"/>
                    </a:lnTo>
                    <a:lnTo>
                      <a:pt x="54" y="0"/>
                    </a:lnTo>
                    <a:lnTo>
                      <a:pt x="60" y="6"/>
                    </a:lnTo>
                    <a:lnTo>
                      <a:pt x="60" y="12"/>
                    </a:lnTo>
                    <a:lnTo>
                      <a:pt x="66" y="12"/>
                    </a:lnTo>
                    <a:lnTo>
                      <a:pt x="72" y="12"/>
                    </a:lnTo>
                    <a:lnTo>
                      <a:pt x="84" y="12"/>
                    </a:lnTo>
                    <a:lnTo>
                      <a:pt x="84" y="18"/>
                    </a:lnTo>
                    <a:lnTo>
                      <a:pt x="96" y="18"/>
                    </a:lnTo>
                    <a:lnTo>
                      <a:pt x="102" y="18"/>
                    </a:lnTo>
                    <a:lnTo>
                      <a:pt x="108" y="18"/>
                    </a:lnTo>
                    <a:lnTo>
                      <a:pt x="114" y="12"/>
                    </a:lnTo>
                    <a:lnTo>
                      <a:pt x="126" y="24"/>
                    </a:lnTo>
                    <a:lnTo>
                      <a:pt x="126" y="30"/>
                    </a:lnTo>
                    <a:lnTo>
                      <a:pt x="150" y="24"/>
                    </a:lnTo>
                    <a:lnTo>
                      <a:pt x="174" y="30"/>
                    </a:lnTo>
                    <a:lnTo>
                      <a:pt x="180" y="30"/>
                    </a:lnTo>
                    <a:lnTo>
                      <a:pt x="186" y="36"/>
                    </a:lnTo>
                    <a:lnTo>
                      <a:pt x="192" y="48"/>
                    </a:lnTo>
                    <a:lnTo>
                      <a:pt x="192" y="54"/>
                    </a:lnTo>
                    <a:lnTo>
                      <a:pt x="192" y="60"/>
                    </a:lnTo>
                    <a:lnTo>
                      <a:pt x="186" y="60"/>
                    </a:lnTo>
                    <a:lnTo>
                      <a:pt x="186" y="66"/>
                    </a:lnTo>
                    <a:lnTo>
                      <a:pt x="186" y="72"/>
                    </a:lnTo>
                    <a:lnTo>
                      <a:pt x="186" y="78"/>
                    </a:lnTo>
                    <a:lnTo>
                      <a:pt x="192" y="84"/>
                    </a:lnTo>
                    <a:lnTo>
                      <a:pt x="198" y="78"/>
                    </a:lnTo>
                    <a:lnTo>
                      <a:pt x="210" y="72"/>
                    </a:lnTo>
                    <a:lnTo>
                      <a:pt x="216" y="66"/>
                    </a:lnTo>
                    <a:lnTo>
                      <a:pt x="222" y="66"/>
                    </a:lnTo>
                    <a:lnTo>
                      <a:pt x="228" y="66"/>
                    </a:lnTo>
                    <a:lnTo>
                      <a:pt x="234" y="78"/>
                    </a:lnTo>
                    <a:lnTo>
                      <a:pt x="234" y="90"/>
                    </a:lnTo>
                    <a:lnTo>
                      <a:pt x="234" y="102"/>
                    </a:lnTo>
                    <a:lnTo>
                      <a:pt x="228" y="114"/>
                    </a:lnTo>
                    <a:lnTo>
                      <a:pt x="228" y="126"/>
                    </a:lnTo>
                    <a:lnTo>
                      <a:pt x="234" y="132"/>
                    </a:lnTo>
                    <a:lnTo>
                      <a:pt x="240" y="138"/>
                    </a:lnTo>
                    <a:lnTo>
                      <a:pt x="240" y="144"/>
                    </a:lnTo>
                    <a:lnTo>
                      <a:pt x="240" y="150"/>
                    </a:lnTo>
                    <a:lnTo>
                      <a:pt x="240" y="156"/>
                    </a:lnTo>
                    <a:lnTo>
                      <a:pt x="246" y="162"/>
                    </a:lnTo>
                    <a:lnTo>
                      <a:pt x="258" y="168"/>
                    </a:lnTo>
                    <a:lnTo>
                      <a:pt x="264" y="174"/>
                    </a:lnTo>
                    <a:lnTo>
                      <a:pt x="252" y="186"/>
                    </a:lnTo>
                    <a:lnTo>
                      <a:pt x="246" y="192"/>
                    </a:lnTo>
                    <a:lnTo>
                      <a:pt x="234" y="192"/>
                    </a:lnTo>
                    <a:lnTo>
                      <a:pt x="222" y="192"/>
                    </a:lnTo>
                    <a:lnTo>
                      <a:pt x="210" y="192"/>
                    </a:lnTo>
                    <a:lnTo>
                      <a:pt x="204" y="192"/>
                    </a:lnTo>
                    <a:lnTo>
                      <a:pt x="198" y="192"/>
                    </a:lnTo>
                    <a:lnTo>
                      <a:pt x="192" y="198"/>
                    </a:lnTo>
                    <a:lnTo>
                      <a:pt x="186" y="198"/>
                    </a:lnTo>
                    <a:lnTo>
                      <a:pt x="180" y="198"/>
                    </a:lnTo>
                    <a:lnTo>
                      <a:pt x="168" y="210"/>
                    </a:lnTo>
                    <a:lnTo>
                      <a:pt x="168" y="216"/>
                    </a:lnTo>
                    <a:lnTo>
                      <a:pt x="168" y="222"/>
                    </a:lnTo>
                    <a:lnTo>
                      <a:pt x="156" y="228"/>
                    </a:lnTo>
                    <a:lnTo>
                      <a:pt x="150" y="234"/>
                    </a:lnTo>
                    <a:lnTo>
                      <a:pt x="138" y="240"/>
                    </a:lnTo>
                    <a:lnTo>
                      <a:pt x="132" y="246"/>
                    </a:lnTo>
                    <a:lnTo>
                      <a:pt x="126" y="252"/>
                    </a:lnTo>
                    <a:lnTo>
                      <a:pt x="120" y="264"/>
                    </a:lnTo>
                    <a:lnTo>
                      <a:pt x="114" y="264"/>
                    </a:lnTo>
                    <a:lnTo>
                      <a:pt x="108" y="264"/>
                    </a:lnTo>
                    <a:lnTo>
                      <a:pt x="102" y="258"/>
                    </a:lnTo>
                    <a:lnTo>
                      <a:pt x="90" y="252"/>
                    </a:lnTo>
                    <a:lnTo>
                      <a:pt x="90" y="240"/>
                    </a:lnTo>
                    <a:lnTo>
                      <a:pt x="78" y="240"/>
                    </a:lnTo>
                    <a:lnTo>
                      <a:pt x="72" y="234"/>
                    </a:lnTo>
                    <a:lnTo>
                      <a:pt x="60" y="228"/>
                    </a:lnTo>
                    <a:lnTo>
                      <a:pt x="48" y="222"/>
                    </a:lnTo>
                    <a:lnTo>
                      <a:pt x="42" y="216"/>
                    </a:lnTo>
                    <a:lnTo>
                      <a:pt x="36" y="222"/>
                    </a:lnTo>
                    <a:lnTo>
                      <a:pt x="30" y="222"/>
                    </a:lnTo>
                    <a:lnTo>
                      <a:pt x="18" y="228"/>
                    </a:lnTo>
                    <a:lnTo>
                      <a:pt x="12" y="222"/>
                    </a:lnTo>
                    <a:lnTo>
                      <a:pt x="12" y="216"/>
                    </a:lnTo>
                    <a:lnTo>
                      <a:pt x="12" y="210"/>
                    </a:lnTo>
                    <a:lnTo>
                      <a:pt x="12" y="198"/>
                    </a:lnTo>
                    <a:lnTo>
                      <a:pt x="12" y="186"/>
                    </a:lnTo>
                    <a:lnTo>
                      <a:pt x="12" y="180"/>
                    </a:lnTo>
                    <a:lnTo>
                      <a:pt x="18" y="168"/>
                    </a:lnTo>
                    <a:lnTo>
                      <a:pt x="18" y="162"/>
                    </a:lnTo>
                    <a:lnTo>
                      <a:pt x="18" y="156"/>
                    </a:lnTo>
                    <a:lnTo>
                      <a:pt x="18" y="144"/>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62" name="Freeform 804">
                <a:extLst>
                  <a:ext uri="{FF2B5EF4-FFF2-40B4-BE49-F238E27FC236}">
                    <a16:creationId xmlns:a16="http://schemas.microsoft.com/office/drawing/2014/main" xmlns="" id="{1BEB551F-3E7E-B24F-813D-EEA307096639}"/>
                  </a:ext>
                </a:extLst>
              </p:cNvPr>
              <p:cNvSpPr>
                <a:spLocks/>
              </p:cNvSpPr>
              <p:nvPr/>
            </p:nvSpPr>
            <p:spPr bwMode="auto">
              <a:xfrm>
                <a:off x="9929533" y="5797364"/>
                <a:ext cx="210470" cy="156503"/>
              </a:xfrm>
              <a:custGeom>
                <a:avLst/>
                <a:gdLst/>
                <a:ahLst/>
                <a:cxnLst>
                  <a:cxn ang="0">
                    <a:pos x="0" y="138"/>
                  </a:cxn>
                  <a:cxn ang="0">
                    <a:pos x="18" y="156"/>
                  </a:cxn>
                  <a:cxn ang="0">
                    <a:pos x="36" y="168"/>
                  </a:cxn>
                  <a:cxn ang="0">
                    <a:pos x="54" y="174"/>
                  </a:cxn>
                  <a:cxn ang="0">
                    <a:pos x="72" y="174"/>
                  </a:cxn>
                  <a:cxn ang="0">
                    <a:pos x="84" y="174"/>
                  </a:cxn>
                  <a:cxn ang="0">
                    <a:pos x="96" y="168"/>
                  </a:cxn>
                  <a:cxn ang="0">
                    <a:pos x="102" y="162"/>
                  </a:cxn>
                  <a:cxn ang="0">
                    <a:pos x="102" y="156"/>
                  </a:cxn>
                  <a:cxn ang="0">
                    <a:pos x="108" y="150"/>
                  </a:cxn>
                  <a:cxn ang="0">
                    <a:pos x="114" y="150"/>
                  </a:cxn>
                  <a:cxn ang="0">
                    <a:pos x="120" y="156"/>
                  </a:cxn>
                  <a:cxn ang="0">
                    <a:pos x="126" y="162"/>
                  </a:cxn>
                  <a:cxn ang="0">
                    <a:pos x="132" y="162"/>
                  </a:cxn>
                  <a:cxn ang="0">
                    <a:pos x="144" y="156"/>
                  </a:cxn>
                  <a:cxn ang="0">
                    <a:pos x="150" y="144"/>
                  </a:cxn>
                  <a:cxn ang="0">
                    <a:pos x="156" y="138"/>
                  </a:cxn>
                  <a:cxn ang="0">
                    <a:pos x="156" y="132"/>
                  </a:cxn>
                  <a:cxn ang="0">
                    <a:pos x="162" y="132"/>
                  </a:cxn>
                  <a:cxn ang="0">
                    <a:pos x="168" y="132"/>
                  </a:cxn>
                  <a:cxn ang="0">
                    <a:pos x="168" y="138"/>
                  </a:cxn>
                  <a:cxn ang="0">
                    <a:pos x="174" y="138"/>
                  </a:cxn>
                  <a:cxn ang="0">
                    <a:pos x="174" y="144"/>
                  </a:cxn>
                  <a:cxn ang="0">
                    <a:pos x="174" y="150"/>
                  </a:cxn>
                  <a:cxn ang="0">
                    <a:pos x="174" y="156"/>
                  </a:cxn>
                  <a:cxn ang="0">
                    <a:pos x="180" y="156"/>
                  </a:cxn>
                  <a:cxn ang="0">
                    <a:pos x="186" y="150"/>
                  </a:cxn>
                  <a:cxn ang="0">
                    <a:pos x="192" y="150"/>
                  </a:cxn>
                  <a:cxn ang="0">
                    <a:pos x="198" y="156"/>
                  </a:cxn>
                  <a:cxn ang="0">
                    <a:pos x="204" y="162"/>
                  </a:cxn>
                  <a:cxn ang="0">
                    <a:pos x="234" y="54"/>
                  </a:cxn>
                  <a:cxn ang="0">
                    <a:pos x="174" y="36"/>
                  </a:cxn>
                  <a:cxn ang="0">
                    <a:pos x="168" y="24"/>
                  </a:cxn>
                  <a:cxn ang="0">
                    <a:pos x="120" y="0"/>
                  </a:cxn>
                  <a:cxn ang="0">
                    <a:pos x="108" y="0"/>
                  </a:cxn>
                  <a:cxn ang="0">
                    <a:pos x="102" y="6"/>
                  </a:cxn>
                  <a:cxn ang="0">
                    <a:pos x="90" y="12"/>
                  </a:cxn>
                  <a:cxn ang="0">
                    <a:pos x="60" y="30"/>
                  </a:cxn>
                  <a:cxn ang="0">
                    <a:pos x="54" y="36"/>
                  </a:cxn>
                  <a:cxn ang="0">
                    <a:pos x="48" y="42"/>
                  </a:cxn>
                  <a:cxn ang="0">
                    <a:pos x="54" y="48"/>
                  </a:cxn>
                  <a:cxn ang="0">
                    <a:pos x="54" y="54"/>
                  </a:cxn>
                  <a:cxn ang="0">
                    <a:pos x="60" y="60"/>
                  </a:cxn>
                  <a:cxn ang="0">
                    <a:pos x="60" y="66"/>
                  </a:cxn>
                  <a:cxn ang="0">
                    <a:pos x="54" y="66"/>
                  </a:cxn>
                  <a:cxn ang="0">
                    <a:pos x="48" y="66"/>
                  </a:cxn>
                  <a:cxn ang="0">
                    <a:pos x="36" y="66"/>
                  </a:cxn>
                  <a:cxn ang="0">
                    <a:pos x="36" y="78"/>
                  </a:cxn>
                  <a:cxn ang="0">
                    <a:pos x="30" y="84"/>
                  </a:cxn>
                  <a:cxn ang="0">
                    <a:pos x="0" y="138"/>
                  </a:cxn>
                </a:cxnLst>
                <a:rect l="0" t="0" r="r" b="b"/>
                <a:pathLst>
                  <a:path w="234" h="174">
                    <a:moveTo>
                      <a:pt x="0" y="138"/>
                    </a:moveTo>
                    <a:lnTo>
                      <a:pt x="18" y="156"/>
                    </a:lnTo>
                    <a:lnTo>
                      <a:pt x="36" y="168"/>
                    </a:lnTo>
                    <a:lnTo>
                      <a:pt x="54" y="174"/>
                    </a:lnTo>
                    <a:lnTo>
                      <a:pt x="72" y="174"/>
                    </a:lnTo>
                    <a:lnTo>
                      <a:pt x="84" y="174"/>
                    </a:lnTo>
                    <a:lnTo>
                      <a:pt x="96" y="168"/>
                    </a:lnTo>
                    <a:lnTo>
                      <a:pt x="102" y="162"/>
                    </a:lnTo>
                    <a:lnTo>
                      <a:pt x="102" y="156"/>
                    </a:lnTo>
                    <a:lnTo>
                      <a:pt x="108" y="150"/>
                    </a:lnTo>
                    <a:lnTo>
                      <a:pt x="114" y="150"/>
                    </a:lnTo>
                    <a:lnTo>
                      <a:pt x="120" y="156"/>
                    </a:lnTo>
                    <a:lnTo>
                      <a:pt x="126" y="162"/>
                    </a:lnTo>
                    <a:lnTo>
                      <a:pt x="132" y="162"/>
                    </a:lnTo>
                    <a:lnTo>
                      <a:pt x="144" y="156"/>
                    </a:lnTo>
                    <a:lnTo>
                      <a:pt x="150" y="144"/>
                    </a:lnTo>
                    <a:lnTo>
                      <a:pt x="156" y="138"/>
                    </a:lnTo>
                    <a:lnTo>
                      <a:pt x="156" y="132"/>
                    </a:lnTo>
                    <a:lnTo>
                      <a:pt x="162" y="132"/>
                    </a:lnTo>
                    <a:lnTo>
                      <a:pt x="168" y="132"/>
                    </a:lnTo>
                    <a:lnTo>
                      <a:pt x="168" y="138"/>
                    </a:lnTo>
                    <a:lnTo>
                      <a:pt x="174" y="138"/>
                    </a:lnTo>
                    <a:lnTo>
                      <a:pt x="174" y="144"/>
                    </a:lnTo>
                    <a:lnTo>
                      <a:pt x="174" y="150"/>
                    </a:lnTo>
                    <a:lnTo>
                      <a:pt x="174" y="156"/>
                    </a:lnTo>
                    <a:lnTo>
                      <a:pt x="180" y="156"/>
                    </a:lnTo>
                    <a:lnTo>
                      <a:pt x="186" y="150"/>
                    </a:lnTo>
                    <a:lnTo>
                      <a:pt x="192" y="150"/>
                    </a:lnTo>
                    <a:lnTo>
                      <a:pt x="198" y="156"/>
                    </a:lnTo>
                    <a:lnTo>
                      <a:pt x="204" y="162"/>
                    </a:lnTo>
                    <a:lnTo>
                      <a:pt x="234" y="54"/>
                    </a:lnTo>
                    <a:lnTo>
                      <a:pt x="174" y="36"/>
                    </a:lnTo>
                    <a:lnTo>
                      <a:pt x="168" y="24"/>
                    </a:lnTo>
                    <a:lnTo>
                      <a:pt x="120" y="0"/>
                    </a:lnTo>
                    <a:lnTo>
                      <a:pt x="108" y="0"/>
                    </a:lnTo>
                    <a:lnTo>
                      <a:pt x="102" y="6"/>
                    </a:lnTo>
                    <a:lnTo>
                      <a:pt x="90" y="12"/>
                    </a:lnTo>
                    <a:lnTo>
                      <a:pt x="60" y="30"/>
                    </a:lnTo>
                    <a:lnTo>
                      <a:pt x="54" y="36"/>
                    </a:lnTo>
                    <a:lnTo>
                      <a:pt x="48" y="42"/>
                    </a:lnTo>
                    <a:lnTo>
                      <a:pt x="54" y="48"/>
                    </a:lnTo>
                    <a:lnTo>
                      <a:pt x="54" y="54"/>
                    </a:lnTo>
                    <a:lnTo>
                      <a:pt x="60" y="60"/>
                    </a:lnTo>
                    <a:lnTo>
                      <a:pt x="60" y="66"/>
                    </a:lnTo>
                    <a:lnTo>
                      <a:pt x="54" y="66"/>
                    </a:lnTo>
                    <a:lnTo>
                      <a:pt x="48" y="66"/>
                    </a:lnTo>
                    <a:lnTo>
                      <a:pt x="36" y="66"/>
                    </a:lnTo>
                    <a:lnTo>
                      <a:pt x="36" y="78"/>
                    </a:lnTo>
                    <a:lnTo>
                      <a:pt x="30" y="84"/>
                    </a:lnTo>
                    <a:lnTo>
                      <a:pt x="0" y="138"/>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63" name="Freeform 806">
                <a:extLst>
                  <a:ext uri="{FF2B5EF4-FFF2-40B4-BE49-F238E27FC236}">
                    <a16:creationId xmlns:a16="http://schemas.microsoft.com/office/drawing/2014/main" xmlns="" id="{F2550E9C-D200-AE4C-AB28-1A68E52276DF}"/>
                  </a:ext>
                </a:extLst>
              </p:cNvPr>
              <p:cNvSpPr>
                <a:spLocks/>
              </p:cNvSpPr>
              <p:nvPr/>
            </p:nvSpPr>
            <p:spPr bwMode="auto">
              <a:xfrm>
                <a:off x="10037467" y="5694827"/>
                <a:ext cx="253644" cy="167297"/>
              </a:xfrm>
              <a:custGeom>
                <a:avLst/>
                <a:gdLst/>
                <a:ahLst/>
                <a:cxnLst>
                  <a:cxn ang="0">
                    <a:pos x="48" y="30"/>
                  </a:cxn>
                  <a:cxn ang="0">
                    <a:pos x="48" y="18"/>
                  </a:cxn>
                  <a:cxn ang="0">
                    <a:pos x="60" y="24"/>
                  </a:cxn>
                  <a:cxn ang="0">
                    <a:pos x="78" y="24"/>
                  </a:cxn>
                  <a:cxn ang="0">
                    <a:pos x="84" y="30"/>
                  </a:cxn>
                  <a:cxn ang="0">
                    <a:pos x="102" y="24"/>
                  </a:cxn>
                  <a:cxn ang="0">
                    <a:pos x="108" y="12"/>
                  </a:cxn>
                  <a:cxn ang="0">
                    <a:pos x="126" y="0"/>
                  </a:cxn>
                  <a:cxn ang="0">
                    <a:pos x="150" y="12"/>
                  </a:cxn>
                  <a:cxn ang="0">
                    <a:pos x="156" y="18"/>
                  </a:cxn>
                  <a:cxn ang="0">
                    <a:pos x="156" y="30"/>
                  </a:cxn>
                  <a:cxn ang="0">
                    <a:pos x="168" y="30"/>
                  </a:cxn>
                  <a:cxn ang="0">
                    <a:pos x="192" y="30"/>
                  </a:cxn>
                  <a:cxn ang="0">
                    <a:pos x="216" y="48"/>
                  </a:cxn>
                  <a:cxn ang="0">
                    <a:pos x="228" y="60"/>
                  </a:cxn>
                  <a:cxn ang="0">
                    <a:pos x="222" y="72"/>
                  </a:cxn>
                  <a:cxn ang="0">
                    <a:pos x="228" y="78"/>
                  </a:cxn>
                  <a:cxn ang="0">
                    <a:pos x="246" y="84"/>
                  </a:cxn>
                  <a:cxn ang="0">
                    <a:pos x="258" y="90"/>
                  </a:cxn>
                  <a:cxn ang="0">
                    <a:pos x="264" y="108"/>
                  </a:cxn>
                  <a:cxn ang="0">
                    <a:pos x="276" y="114"/>
                  </a:cxn>
                  <a:cxn ang="0">
                    <a:pos x="276" y="120"/>
                  </a:cxn>
                  <a:cxn ang="0">
                    <a:pos x="276" y="132"/>
                  </a:cxn>
                  <a:cxn ang="0">
                    <a:pos x="264" y="132"/>
                  </a:cxn>
                  <a:cxn ang="0">
                    <a:pos x="234" y="132"/>
                  </a:cxn>
                  <a:cxn ang="0">
                    <a:pos x="222" y="138"/>
                  </a:cxn>
                  <a:cxn ang="0">
                    <a:pos x="204" y="126"/>
                  </a:cxn>
                  <a:cxn ang="0">
                    <a:pos x="192" y="120"/>
                  </a:cxn>
                  <a:cxn ang="0">
                    <a:pos x="174" y="126"/>
                  </a:cxn>
                  <a:cxn ang="0">
                    <a:pos x="168" y="144"/>
                  </a:cxn>
                  <a:cxn ang="0">
                    <a:pos x="162" y="162"/>
                  </a:cxn>
                  <a:cxn ang="0">
                    <a:pos x="138" y="180"/>
                  </a:cxn>
                  <a:cxn ang="0">
                    <a:pos x="132" y="186"/>
                  </a:cxn>
                  <a:cxn ang="0">
                    <a:pos x="126" y="174"/>
                  </a:cxn>
                  <a:cxn ang="0">
                    <a:pos x="132" y="162"/>
                  </a:cxn>
                  <a:cxn ang="0">
                    <a:pos x="120" y="168"/>
                  </a:cxn>
                  <a:cxn ang="0">
                    <a:pos x="54" y="150"/>
                  </a:cxn>
                  <a:cxn ang="0">
                    <a:pos x="0" y="114"/>
                  </a:cxn>
                  <a:cxn ang="0">
                    <a:pos x="0" y="114"/>
                  </a:cxn>
                </a:cxnLst>
                <a:rect l="0" t="0" r="r" b="b"/>
                <a:pathLst>
                  <a:path w="282" h="186">
                    <a:moveTo>
                      <a:pt x="42" y="30"/>
                    </a:moveTo>
                    <a:lnTo>
                      <a:pt x="48" y="30"/>
                    </a:lnTo>
                    <a:lnTo>
                      <a:pt x="48" y="24"/>
                    </a:lnTo>
                    <a:lnTo>
                      <a:pt x="48" y="18"/>
                    </a:lnTo>
                    <a:lnTo>
                      <a:pt x="54" y="24"/>
                    </a:lnTo>
                    <a:lnTo>
                      <a:pt x="60" y="24"/>
                    </a:lnTo>
                    <a:lnTo>
                      <a:pt x="66" y="24"/>
                    </a:lnTo>
                    <a:lnTo>
                      <a:pt x="78" y="24"/>
                    </a:lnTo>
                    <a:lnTo>
                      <a:pt x="78" y="30"/>
                    </a:lnTo>
                    <a:lnTo>
                      <a:pt x="84" y="30"/>
                    </a:lnTo>
                    <a:lnTo>
                      <a:pt x="90" y="30"/>
                    </a:lnTo>
                    <a:lnTo>
                      <a:pt x="102" y="24"/>
                    </a:lnTo>
                    <a:lnTo>
                      <a:pt x="108" y="18"/>
                    </a:lnTo>
                    <a:lnTo>
                      <a:pt x="108" y="12"/>
                    </a:lnTo>
                    <a:lnTo>
                      <a:pt x="108" y="6"/>
                    </a:lnTo>
                    <a:lnTo>
                      <a:pt x="126" y="0"/>
                    </a:lnTo>
                    <a:lnTo>
                      <a:pt x="132" y="6"/>
                    </a:lnTo>
                    <a:lnTo>
                      <a:pt x="150" y="12"/>
                    </a:lnTo>
                    <a:lnTo>
                      <a:pt x="156" y="12"/>
                    </a:lnTo>
                    <a:lnTo>
                      <a:pt x="156" y="18"/>
                    </a:lnTo>
                    <a:lnTo>
                      <a:pt x="156" y="24"/>
                    </a:lnTo>
                    <a:lnTo>
                      <a:pt x="156" y="30"/>
                    </a:lnTo>
                    <a:lnTo>
                      <a:pt x="162" y="30"/>
                    </a:lnTo>
                    <a:lnTo>
                      <a:pt x="168" y="30"/>
                    </a:lnTo>
                    <a:lnTo>
                      <a:pt x="180" y="30"/>
                    </a:lnTo>
                    <a:lnTo>
                      <a:pt x="192" y="30"/>
                    </a:lnTo>
                    <a:lnTo>
                      <a:pt x="204" y="42"/>
                    </a:lnTo>
                    <a:lnTo>
                      <a:pt x="216" y="48"/>
                    </a:lnTo>
                    <a:lnTo>
                      <a:pt x="228" y="54"/>
                    </a:lnTo>
                    <a:lnTo>
                      <a:pt x="228" y="60"/>
                    </a:lnTo>
                    <a:lnTo>
                      <a:pt x="228" y="66"/>
                    </a:lnTo>
                    <a:lnTo>
                      <a:pt x="222" y="72"/>
                    </a:lnTo>
                    <a:lnTo>
                      <a:pt x="228" y="72"/>
                    </a:lnTo>
                    <a:lnTo>
                      <a:pt x="228" y="78"/>
                    </a:lnTo>
                    <a:lnTo>
                      <a:pt x="240" y="78"/>
                    </a:lnTo>
                    <a:lnTo>
                      <a:pt x="246" y="84"/>
                    </a:lnTo>
                    <a:lnTo>
                      <a:pt x="252" y="84"/>
                    </a:lnTo>
                    <a:lnTo>
                      <a:pt x="258" y="90"/>
                    </a:lnTo>
                    <a:lnTo>
                      <a:pt x="258" y="102"/>
                    </a:lnTo>
                    <a:lnTo>
                      <a:pt x="264" y="108"/>
                    </a:lnTo>
                    <a:lnTo>
                      <a:pt x="270" y="108"/>
                    </a:lnTo>
                    <a:lnTo>
                      <a:pt x="276" y="114"/>
                    </a:lnTo>
                    <a:lnTo>
                      <a:pt x="282" y="114"/>
                    </a:lnTo>
                    <a:lnTo>
                      <a:pt x="276" y="120"/>
                    </a:lnTo>
                    <a:lnTo>
                      <a:pt x="276" y="126"/>
                    </a:lnTo>
                    <a:lnTo>
                      <a:pt x="276" y="132"/>
                    </a:lnTo>
                    <a:lnTo>
                      <a:pt x="276" y="138"/>
                    </a:lnTo>
                    <a:lnTo>
                      <a:pt x="264" y="132"/>
                    </a:lnTo>
                    <a:lnTo>
                      <a:pt x="252" y="132"/>
                    </a:lnTo>
                    <a:lnTo>
                      <a:pt x="234" y="132"/>
                    </a:lnTo>
                    <a:lnTo>
                      <a:pt x="228" y="132"/>
                    </a:lnTo>
                    <a:lnTo>
                      <a:pt x="222" y="138"/>
                    </a:lnTo>
                    <a:lnTo>
                      <a:pt x="216" y="132"/>
                    </a:lnTo>
                    <a:lnTo>
                      <a:pt x="204" y="126"/>
                    </a:lnTo>
                    <a:lnTo>
                      <a:pt x="204" y="120"/>
                    </a:lnTo>
                    <a:lnTo>
                      <a:pt x="192" y="120"/>
                    </a:lnTo>
                    <a:lnTo>
                      <a:pt x="180" y="120"/>
                    </a:lnTo>
                    <a:lnTo>
                      <a:pt x="174" y="126"/>
                    </a:lnTo>
                    <a:lnTo>
                      <a:pt x="168" y="132"/>
                    </a:lnTo>
                    <a:lnTo>
                      <a:pt x="168" y="144"/>
                    </a:lnTo>
                    <a:lnTo>
                      <a:pt x="168" y="156"/>
                    </a:lnTo>
                    <a:lnTo>
                      <a:pt x="162" y="162"/>
                    </a:lnTo>
                    <a:lnTo>
                      <a:pt x="150" y="174"/>
                    </a:lnTo>
                    <a:lnTo>
                      <a:pt x="138" y="180"/>
                    </a:lnTo>
                    <a:lnTo>
                      <a:pt x="138" y="186"/>
                    </a:lnTo>
                    <a:lnTo>
                      <a:pt x="132" y="186"/>
                    </a:lnTo>
                    <a:lnTo>
                      <a:pt x="126" y="180"/>
                    </a:lnTo>
                    <a:lnTo>
                      <a:pt x="126" y="174"/>
                    </a:lnTo>
                    <a:lnTo>
                      <a:pt x="132" y="168"/>
                    </a:lnTo>
                    <a:lnTo>
                      <a:pt x="132" y="162"/>
                    </a:lnTo>
                    <a:lnTo>
                      <a:pt x="126" y="162"/>
                    </a:lnTo>
                    <a:lnTo>
                      <a:pt x="120" y="168"/>
                    </a:lnTo>
                    <a:lnTo>
                      <a:pt x="114" y="168"/>
                    </a:lnTo>
                    <a:lnTo>
                      <a:pt x="54" y="150"/>
                    </a:lnTo>
                    <a:lnTo>
                      <a:pt x="48" y="138"/>
                    </a:lnTo>
                    <a:lnTo>
                      <a:pt x="0" y="114"/>
                    </a:lnTo>
                    <a:lnTo>
                      <a:pt x="42" y="30"/>
                    </a:lnTo>
                    <a:lnTo>
                      <a:pt x="0" y="114"/>
                    </a:lnTo>
                    <a:lnTo>
                      <a:pt x="42" y="3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64" name="Freeform 809">
                <a:extLst>
                  <a:ext uri="{FF2B5EF4-FFF2-40B4-BE49-F238E27FC236}">
                    <a16:creationId xmlns:a16="http://schemas.microsoft.com/office/drawing/2014/main" xmlns="" id="{E5A69CA9-B1F8-214D-AD43-51EB33DA4CA3}"/>
                  </a:ext>
                </a:extLst>
              </p:cNvPr>
              <p:cNvSpPr>
                <a:spLocks/>
              </p:cNvSpPr>
              <p:nvPr/>
            </p:nvSpPr>
            <p:spPr bwMode="auto">
              <a:xfrm>
                <a:off x="10129210" y="5975454"/>
                <a:ext cx="307611" cy="307610"/>
              </a:xfrm>
              <a:custGeom>
                <a:avLst/>
                <a:gdLst/>
                <a:ahLst/>
                <a:cxnLst>
                  <a:cxn ang="0">
                    <a:pos x="24" y="84"/>
                  </a:cxn>
                  <a:cxn ang="0">
                    <a:pos x="42" y="72"/>
                  </a:cxn>
                  <a:cxn ang="0">
                    <a:pos x="48" y="54"/>
                  </a:cxn>
                  <a:cxn ang="0">
                    <a:pos x="66" y="60"/>
                  </a:cxn>
                  <a:cxn ang="0">
                    <a:pos x="78" y="78"/>
                  </a:cxn>
                  <a:cxn ang="0">
                    <a:pos x="108" y="84"/>
                  </a:cxn>
                  <a:cxn ang="0">
                    <a:pos x="126" y="66"/>
                  </a:cxn>
                  <a:cxn ang="0">
                    <a:pos x="156" y="48"/>
                  </a:cxn>
                  <a:cxn ang="0">
                    <a:pos x="180" y="24"/>
                  </a:cxn>
                  <a:cxn ang="0">
                    <a:pos x="204" y="0"/>
                  </a:cxn>
                  <a:cxn ang="0">
                    <a:pos x="210" y="24"/>
                  </a:cxn>
                  <a:cxn ang="0">
                    <a:pos x="234" y="30"/>
                  </a:cxn>
                  <a:cxn ang="0">
                    <a:pos x="270" y="78"/>
                  </a:cxn>
                  <a:cxn ang="0">
                    <a:pos x="270" y="102"/>
                  </a:cxn>
                  <a:cxn ang="0">
                    <a:pos x="264" y="144"/>
                  </a:cxn>
                  <a:cxn ang="0">
                    <a:pos x="270" y="162"/>
                  </a:cxn>
                  <a:cxn ang="0">
                    <a:pos x="294" y="150"/>
                  </a:cxn>
                  <a:cxn ang="0">
                    <a:pos x="330" y="174"/>
                  </a:cxn>
                  <a:cxn ang="0">
                    <a:pos x="342" y="192"/>
                  </a:cxn>
                  <a:cxn ang="0">
                    <a:pos x="324" y="204"/>
                  </a:cxn>
                  <a:cxn ang="0">
                    <a:pos x="318" y="210"/>
                  </a:cxn>
                  <a:cxn ang="0">
                    <a:pos x="318" y="228"/>
                  </a:cxn>
                  <a:cxn ang="0">
                    <a:pos x="306" y="246"/>
                  </a:cxn>
                  <a:cxn ang="0">
                    <a:pos x="324" y="276"/>
                  </a:cxn>
                  <a:cxn ang="0">
                    <a:pos x="312" y="288"/>
                  </a:cxn>
                  <a:cxn ang="0">
                    <a:pos x="306" y="306"/>
                  </a:cxn>
                  <a:cxn ang="0">
                    <a:pos x="318" y="318"/>
                  </a:cxn>
                  <a:cxn ang="0">
                    <a:pos x="306" y="330"/>
                  </a:cxn>
                  <a:cxn ang="0">
                    <a:pos x="282" y="342"/>
                  </a:cxn>
                  <a:cxn ang="0">
                    <a:pos x="264" y="336"/>
                  </a:cxn>
                  <a:cxn ang="0">
                    <a:pos x="246" y="324"/>
                  </a:cxn>
                  <a:cxn ang="0">
                    <a:pos x="234" y="312"/>
                  </a:cxn>
                  <a:cxn ang="0">
                    <a:pos x="246" y="288"/>
                  </a:cxn>
                  <a:cxn ang="0">
                    <a:pos x="246" y="264"/>
                  </a:cxn>
                  <a:cxn ang="0">
                    <a:pos x="234" y="258"/>
                  </a:cxn>
                  <a:cxn ang="0">
                    <a:pos x="222" y="240"/>
                  </a:cxn>
                  <a:cxn ang="0">
                    <a:pos x="216" y="222"/>
                  </a:cxn>
                  <a:cxn ang="0">
                    <a:pos x="222" y="204"/>
                  </a:cxn>
                  <a:cxn ang="0">
                    <a:pos x="204" y="198"/>
                  </a:cxn>
                  <a:cxn ang="0">
                    <a:pos x="180" y="186"/>
                  </a:cxn>
                  <a:cxn ang="0">
                    <a:pos x="168" y="174"/>
                  </a:cxn>
                  <a:cxn ang="0">
                    <a:pos x="150" y="168"/>
                  </a:cxn>
                  <a:cxn ang="0">
                    <a:pos x="138" y="162"/>
                  </a:cxn>
                  <a:cxn ang="0">
                    <a:pos x="138" y="150"/>
                  </a:cxn>
                  <a:cxn ang="0">
                    <a:pos x="132" y="126"/>
                  </a:cxn>
                  <a:cxn ang="0">
                    <a:pos x="108" y="108"/>
                  </a:cxn>
                  <a:cxn ang="0">
                    <a:pos x="84" y="108"/>
                  </a:cxn>
                  <a:cxn ang="0">
                    <a:pos x="72" y="126"/>
                  </a:cxn>
                  <a:cxn ang="0">
                    <a:pos x="54" y="120"/>
                  </a:cxn>
                  <a:cxn ang="0">
                    <a:pos x="42" y="138"/>
                  </a:cxn>
                  <a:cxn ang="0">
                    <a:pos x="36" y="162"/>
                  </a:cxn>
                  <a:cxn ang="0">
                    <a:pos x="18" y="150"/>
                  </a:cxn>
                  <a:cxn ang="0">
                    <a:pos x="6" y="114"/>
                  </a:cxn>
                  <a:cxn ang="0">
                    <a:pos x="0" y="96"/>
                  </a:cxn>
                </a:cxnLst>
                <a:rect l="0" t="0" r="r" b="b"/>
                <a:pathLst>
                  <a:path w="342" h="342">
                    <a:moveTo>
                      <a:pt x="6" y="90"/>
                    </a:moveTo>
                    <a:lnTo>
                      <a:pt x="18" y="84"/>
                    </a:lnTo>
                    <a:lnTo>
                      <a:pt x="24" y="84"/>
                    </a:lnTo>
                    <a:lnTo>
                      <a:pt x="30" y="84"/>
                    </a:lnTo>
                    <a:lnTo>
                      <a:pt x="36" y="78"/>
                    </a:lnTo>
                    <a:lnTo>
                      <a:pt x="42" y="72"/>
                    </a:lnTo>
                    <a:lnTo>
                      <a:pt x="42" y="66"/>
                    </a:lnTo>
                    <a:lnTo>
                      <a:pt x="42" y="60"/>
                    </a:lnTo>
                    <a:lnTo>
                      <a:pt x="48" y="54"/>
                    </a:lnTo>
                    <a:lnTo>
                      <a:pt x="54" y="54"/>
                    </a:lnTo>
                    <a:lnTo>
                      <a:pt x="54" y="60"/>
                    </a:lnTo>
                    <a:lnTo>
                      <a:pt x="66" y="60"/>
                    </a:lnTo>
                    <a:lnTo>
                      <a:pt x="72" y="66"/>
                    </a:lnTo>
                    <a:lnTo>
                      <a:pt x="78" y="72"/>
                    </a:lnTo>
                    <a:lnTo>
                      <a:pt x="78" y="78"/>
                    </a:lnTo>
                    <a:lnTo>
                      <a:pt x="84" y="84"/>
                    </a:lnTo>
                    <a:lnTo>
                      <a:pt x="90" y="84"/>
                    </a:lnTo>
                    <a:lnTo>
                      <a:pt x="108" y="84"/>
                    </a:lnTo>
                    <a:lnTo>
                      <a:pt x="114" y="78"/>
                    </a:lnTo>
                    <a:lnTo>
                      <a:pt x="120" y="72"/>
                    </a:lnTo>
                    <a:lnTo>
                      <a:pt x="126" y="66"/>
                    </a:lnTo>
                    <a:lnTo>
                      <a:pt x="132" y="54"/>
                    </a:lnTo>
                    <a:lnTo>
                      <a:pt x="144" y="48"/>
                    </a:lnTo>
                    <a:lnTo>
                      <a:pt x="156" y="48"/>
                    </a:lnTo>
                    <a:lnTo>
                      <a:pt x="174" y="36"/>
                    </a:lnTo>
                    <a:lnTo>
                      <a:pt x="180" y="30"/>
                    </a:lnTo>
                    <a:lnTo>
                      <a:pt x="180" y="24"/>
                    </a:lnTo>
                    <a:lnTo>
                      <a:pt x="186" y="12"/>
                    </a:lnTo>
                    <a:lnTo>
                      <a:pt x="198" y="0"/>
                    </a:lnTo>
                    <a:lnTo>
                      <a:pt x="204" y="0"/>
                    </a:lnTo>
                    <a:lnTo>
                      <a:pt x="210" y="6"/>
                    </a:lnTo>
                    <a:lnTo>
                      <a:pt x="210" y="12"/>
                    </a:lnTo>
                    <a:lnTo>
                      <a:pt x="210" y="24"/>
                    </a:lnTo>
                    <a:lnTo>
                      <a:pt x="216" y="24"/>
                    </a:lnTo>
                    <a:lnTo>
                      <a:pt x="222" y="24"/>
                    </a:lnTo>
                    <a:lnTo>
                      <a:pt x="234" y="30"/>
                    </a:lnTo>
                    <a:lnTo>
                      <a:pt x="252" y="30"/>
                    </a:lnTo>
                    <a:lnTo>
                      <a:pt x="258" y="24"/>
                    </a:lnTo>
                    <a:lnTo>
                      <a:pt x="270" y="78"/>
                    </a:lnTo>
                    <a:lnTo>
                      <a:pt x="270" y="90"/>
                    </a:lnTo>
                    <a:lnTo>
                      <a:pt x="270" y="96"/>
                    </a:lnTo>
                    <a:lnTo>
                      <a:pt x="270" y="102"/>
                    </a:lnTo>
                    <a:lnTo>
                      <a:pt x="264" y="114"/>
                    </a:lnTo>
                    <a:lnTo>
                      <a:pt x="264" y="132"/>
                    </a:lnTo>
                    <a:lnTo>
                      <a:pt x="264" y="144"/>
                    </a:lnTo>
                    <a:lnTo>
                      <a:pt x="264" y="150"/>
                    </a:lnTo>
                    <a:lnTo>
                      <a:pt x="264" y="156"/>
                    </a:lnTo>
                    <a:lnTo>
                      <a:pt x="270" y="162"/>
                    </a:lnTo>
                    <a:lnTo>
                      <a:pt x="282" y="156"/>
                    </a:lnTo>
                    <a:lnTo>
                      <a:pt x="288" y="156"/>
                    </a:lnTo>
                    <a:lnTo>
                      <a:pt x="294" y="150"/>
                    </a:lnTo>
                    <a:lnTo>
                      <a:pt x="300" y="156"/>
                    </a:lnTo>
                    <a:lnTo>
                      <a:pt x="324" y="168"/>
                    </a:lnTo>
                    <a:lnTo>
                      <a:pt x="330" y="174"/>
                    </a:lnTo>
                    <a:lnTo>
                      <a:pt x="342" y="174"/>
                    </a:lnTo>
                    <a:lnTo>
                      <a:pt x="342" y="186"/>
                    </a:lnTo>
                    <a:lnTo>
                      <a:pt x="342" y="192"/>
                    </a:lnTo>
                    <a:lnTo>
                      <a:pt x="336" y="204"/>
                    </a:lnTo>
                    <a:lnTo>
                      <a:pt x="330" y="204"/>
                    </a:lnTo>
                    <a:lnTo>
                      <a:pt x="324" y="204"/>
                    </a:lnTo>
                    <a:lnTo>
                      <a:pt x="318" y="204"/>
                    </a:lnTo>
                    <a:lnTo>
                      <a:pt x="312" y="204"/>
                    </a:lnTo>
                    <a:lnTo>
                      <a:pt x="318" y="210"/>
                    </a:lnTo>
                    <a:lnTo>
                      <a:pt x="324" y="216"/>
                    </a:lnTo>
                    <a:lnTo>
                      <a:pt x="324" y="222"/>
                    </a:lnTo>
                    <a:lnTo>
                      <a:pt x="318" y="228"/>
                    </a:lnTo>
                    <a:lnTo>
                      <a:pt x="312" y="240"/>
                    </a:lnTo>
                    <a:lnTo>
                      <a:pt x="306" y="240"/>
                    </a:lnTo>
                    <a:lnTo>
                      <a:pt x="306" y="246"/>
                    </a:lnTo>
                    <a:lnTo>
                      <a:pt x="312" y="258"/>
                    </a:lnTo>
                    <a:lnTo>
                      <a:pt x="318" y="264"/>
                    </a:lnTo>
                    <a:lnTo>
                      <a:pt x="324" y="276"/>
                    </a:lnTo>
                    <a:lnTo>
                      <a:pt x="324" y="288"/>
                    </a:lnTo>
                    <a:lnTo>
                      <a:pt x="318" y="288"/>
                    </a:lnTo>
                    <a:lnTo>
                      <a:pt x="312" y="288"/>
                    </a:lnTo>
                    <a:lnTo>
                      <a:pt x="306" y="294"/>
                    </a:lnTo>
                    <a:lnTo>
                      <a:pt x="306" y="300"/>
                    </a:lnTo>
                    <a:lnTo>
                      <a:pt x="306" y="306"/>
                    </a:lnTo>
                    <a:lnTo>
                      <a:pt x="312" y="306"/>
                    </a:lnTo>
                    <a:lnTo>
                      <a:pt x="318" y="312"/>
                    </a:lnTo>
                    <a:lnTo>
                      <a:pt x="318" y="318"/>
                    </a:lnTo>
                    <a:lnTo>
                      <a:pt x="318" y="324"/>
                    </a:lnTo>
                    <a:lnTo>
                      <a:pt x="312" y="324"/>
                    </a:lnTo>
                    <a:lnTo>
                      <a:pt x="306" y="330"/>
                    </a:lnTo>
                    <a:lnTo>
                      <a:pt x="294" y="336"/>
                    </a:lnTo>
                    <a:lnTo>
                      <a:pt x="288" y="342"/>
                    </a:lnTo>
                    <a:lnTo>
                      <a:pt x="282" y="342"/>
                    </a:lnTo>
                    <a:lnTo>
                      <a:pt x="276" y="336"/>
                    </a:lnTo>
                    <a:lnTo>
                      <a:pt x="270" y="336"/>
                    </a:lnTo>
                    <a:lnTo>
                      <a:pt x="264" y="336"/>
                    </a:lnTo>
                    <a:lnTo>
                      <a:pt x="258" y="330"/>
                    </a:lnTo>
                    <a:lnTo>
                      <a:pt x="252" y="324"/>
                    </a:lnTo>
                    <a:lnTo>
                      <a:pt x="246" y="324"/>
                    </a:lnTo>
                    <a:lnTo>
                      <a:pt x="240" y="324"/>
                    </a:lnTo>
                    <a:lnTo>
                      <a:pt x="234" y="318"/>
                    </a:lnTo>
                    <a:lnTo>
                      <a:pt x="234" y="312"/>
                    </a:lnTo>
                    <a:lnTo>
                      <a:pt x="240" y="312"/>
                    </a:lnTo>
                    <a:lnTo>
                      <a:pt x="246" y="300"/>
                    </a:lnTo>
                    <a:lnTo>
                      <a:pt x="246" y="288"/>
                    </a:lnTo>
                    <a:lnTo>
                      <a:pt x="246" y="282"/>
                    </a:lnTo>
                    <a:lnTo>
                      <a:pt x="246" y="270"/>
                    </a:lnTo>
                    <a:lnTo>
                      <a:pt x="246" y="264"/>
                    </a:lnTo>
                    <a:lnTo>
                      <a:pt x="246" y="258"/>
                    </a:lnTo>
                    <a:lnTo>
                      <a:pt x="240" y="258"/>
                    </a:lnTo>
                    <a:lnTo>
                      <a:pt x="234" y="258"/>
                    </a:lnTo>
                    <a:lnTo>
                      <a:pt x="228" y="258"/>
                    </a:lnTo>
                    <a:lnTo>
                      <a:pt x="222" y="252"/>
                    </a:lnTo>
                    <a:lnTo>
                      <a:pt x="222" y="240"/>
                    </a:lnTo>
                    <a:lnTo>
                      <a:pt x="216" y="234"/>
                    </a:lnTo>
                    <a:lnTo>
                      <a:pt x="210" y="228"/>
                    </a:lnTo>
                    <a:lnTo>
                      <a:pt x="216" y="222"/>
                    </a:lnTo>
                    <a:lnTo>
                      <a:pt x="216" y="216"/>
                    </a:lnTo>
                    <a:lnTo>
                      <a:pt x="222" y="210"/>
                    </a:lnTo>
                    <a:lnTo>
                      <a:pt x="222" y="204"/>
                    </a:lnTo>
                    <a:lnTo>
                      <a:pt x="216" y="204"/>
                    </a:lnTo>
                    <a:lnTo>
                      <a:pt x="210" y="204"/>
                    </a:lnTo>
                    <a:lnTo>
                      <a:pt x="204" y="198"/>
                    </a:lnTo>
                    <a:lnTo>
                      <a:pt x="198" y="192"/>
                    </a:lnTo>
                    <a:lnTo>
                      <a:pt x="192" y="192"/>
                    </a:lnTo>
                    <a:lnTo>
                      <a:pt x="180" y="186"/>
                    </a:lnTo>
                    <a:lnTo>
                      <a:pt x="174" y="186"/>
                    </a:lnTo>
                    <a:lnTo>
                      <a:pt x="168" y="180"/>
                    </a:lnTo>
                    <a:lnTo>
                      <a:pt x="168" y="174"/>
                    </a:lnTo>
                    <a:lnTo>
                      <a:pt x="162" y="168"/>
                    </a:lnTo>
                    <a:lnTo>
                      <a:pt x="156" y="168"/>
                    </a:lnTo>
                    <a:lnTo>
                      <a:pt x="150" y="168"/>
                    </a:lnTo>
                    <a:lnTo>
                      <a:pt x="144" y="168"/>
                    </a:lnTo>
                    <a:lnTo>
                      <a:pt x="138" y="168"/>
                    </a:lnTo>
                    <a:lnTo>
                      <a:pt x="138" y="162"/>
                    </a:lnTo>
                    <a:lnTo>
                      <a:pt x="132" y="156"/>
                    </a:lnTo>
                    <a:lnTo>
                      <a:pt x="132" y="150"/>
                    </a:lnTo>
                    <a:lnTo>
                      <a:pt x="138" y="150"/>
                    </a:lnTo>
                    <a:lnTo>
                      <a:pt x="138" y="144"/>
                    </a:lnTo>
                    <a:lnTo>
                      <a:pt x="138" y="132"/>
                    </a:lnTo>
                    <a:lnTo>
                      <a:pt x="132" y="126"/>
                    </a:lnTo>
                    <a:lnTo>
                      <a:pt x="126" y="114"/>
                    </a:lnTo>
                    <a:lnTo>
                      <a:pt x="120" y="114"/>
                    </a:lnTo>
                    <a:lnTo>
                      <a:pt x="108" y="108"/>
                    </a:lnTo>
                    <a:lnTo>
                      <a:pt x="96" y="108"/>
                    </a:lnTo>
                    <a:lnTo>
                      <a:pt x="90" y="102"/>
                    </a:lnTo>
                    <a:lnTo>
                      <a:pt x="84" y="108"/>
                    </a:lnTo>
                    <a:lnTo>
                      <a:pt x="84" y="114"/>
                    </a:lnTo>
                    <a:lnTo>
                      <a:pt x="78" y="120"/>
                    </a:lnTo>
                    <a:lnTo>
                      <a:pt x="72" y="126"/>
                    </a:lnTo>
                    <a:lnTo>
                      <a:pt x="60" y="126"/>
                    </a:lnTo>
                    <a:lnTo>
                      <a:pt x="60" y="120"/>
                    </a:lnTo>
                    <a:lnTo>
                      <a:pt x="54" y="120"/>
                    </a:lnTo>
                    <a:lnTo>
                      <a:pt x="48" y="126"/>
                    </a:lnTo>
                    <a:lnTo>
                      <a:pt x="42" y="132"/>
                    </a:lnTo>
                    <a:lnTo>
                      <a:pt x="42" y="138"/>
                    </a:lnTo>
                    <a:lnTo>
                      <a:pt x="48" y="144"/>
                    </a:lnTo>
                    <a:lnTo>
                      <a:pt x="48" y="156"/>
                    </a:lnTo>
                    <a:lnTo>
                      <a:pt x="36" y="162"/>
                    </a:lnTo>
                    <a:lnTo>
                      <a:pt x="30" y="168"/>
                    </a:lnTo>
                    <a:lnTo>
                      <a:pt x="30" y="150"/>
                    </a:lnTo>
                    <a:lnTo>
                      <a:pt x="18" y="150"/>
                    </a:lnTo>
                    <a:lnTo>
                      <a:pt x="12" y="126"/>
                    </a:lnTo>
                    <a:lnTo>
                      <a:pt x="12" y="120"/>
                    </a:lnTo>
                    <a:lnTo>
                      <a:pt x="6" y="114"/>
                    </a:lnTo>
                    <a:lnTo>
                      <a:pt x="6" y="108"/>
                    </a:lnTo>
                    <a:lnTo>
                      <a:pt x="6" y="102"/>
                    </a:lnTo>
                    <a:lnTo>
                      <a:pt x="0" y="96"/>
                    </a:lnTo>
                    <a:lnTo>
                      <a:pt x="6" y="9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65" name="Freeform 813">
                <a:extLst>
                  <a:ext uri="{FF2B5EF4-FFF2-40B4-BE49-F238E27FC236}">
                    <a16:creationId xmlns:a16="http://schemas.microsoft.com/office/drawing/2014/main" xmlns="" id="{61EF9813-3E3F-6844-8056-5954EC500583}"/>
                  </a:ext>
                </a:extLst>
              </p:cNvPr>
              <p:cNvSpPr>
                <a:spLocks/>
              </p:cNvSpPr>
              <p:nvPr/>
            </p:nvSpPr>
            <p:spPr bwMode="auto">
              <a:xfrm>
                <a:off x="9470816" y="6331634"/>
                <a:ext cx="302214" cy="253644"/>
              </a:xfrm>
              <a:custGeom>
                <a:avLst/>
                <a:gdLst/>
                <a:ahLst/>
                <a:cxnLst>
                  <a:cxn ang="0">
                    <a:pos x="252" y="0"/>
                  </a:cxn>
                  <a:cxn ang="0">
                    <a:pos x="270" y="6"/>
                  </a:cxn>
                  <a:cxn ang="0">
                    <a:pos x="276" y="12"/>
                  </a:cxn>
                  <a:cxn ang="0">
                    <a:pos x="288" y="6"/>
                  </a:cxn>
                  <a:cxn ang="0">
                    <a:pos x="288" y="12"/>
                  </a:cxn>
                  <a:cxn ang="0">
                    <a:pos x="288" y="24"/>
                  </a:cxn>
                  <a:cxn ang="0">
                    <a:pos x="282" y="36"/>
                  </a:cxn>
                  <a:cxn ang="0">
                    <a:pos x="276" y="42"/>
                  </a:cxn>
                  <a:cxn ang="0">
                    <a:pos x="270" y="48"/>
                  </a:cxn>
                  <a:cxn ang="0">
                    <a:pos x="270" y="54"/>
                  </a:cxn>
                  <a:cxn ang="0">
                    <a:pos x="276" y="60"/>
                  </a:cxn>
                  <a:cxn ang="0">
                    <a:pos x="276" y="72"/>
                  </a:cxn>
                  <a:cxn ang="0">
                    <a:pos x="276" y="78"/>
                  </a:cxn>
                  <a:cxn ang="0">
                    <a:pos x="270" y="84"/>
                  </a:cxn>
                  <a:cxn ang="0">
                    <a:pos x="264" y="96"/>
                  </a:cxn>
                  <a:cxn ang="0">
                    <a:pos x="252" y="114"/>
                  </a:cxn>
                  <a:cxn ang="0">
                    <a:pos x="252" y="126"/>
                  </a:cxn>
                  <a:cxn ang="0">
                    <a:pos x="252" y="132"/>
                  </a:cxn>
                  <a:cxn ang="0">
                    <a:pos x="258" y="138"/>
                  </a:cxn>
                  <a:cxn ang="0">
                    <a:pos x="264" y="138"/>
                  </a:cxn>
                  <a:cxn ang="0">
                    <a:pos x="270" y="144"/>
                  </a:cxn>
                  <a:cxn ang="0">
                    <a:pos x="276" y="150"/>
                  </a:cxn>
                  <a:cxn ang="0">
                    <a:pos x="276" y="162"/>
                  </a:cxn>
                  <a:cxn ang="0">
                    <a:pos x="276" y="174"/>
                  </a:cxn>
                  <a:cxn ang="0">
                    <a:pos x="276" y="192"/>
                  </a:cxn>
                  <a:cxn ang="0">
                    <a:pos x="288" y="216"/>
                  </a:cxn>
                  <a:cxn ang="0">
                    <a:pos x="294" y="234"/>
                  </a:cxn>
                  <a:cxn ang="0">
                    <a:pos x="306" y="246"/>
                  </a:cxn>
                  <a:cxn ang="0">
                    <a:pos x="318" y="252"/>
                  </a:cxn>
                  <a:cxn ang="0">
                    <a:pos x="330" y="264"/>
                  </a:cxn>
                  <a:cxn ang="0">
                    <a:pos x="336" y="282"/>
                  </a:cxn>
                  <a:cxn ang="0">
                    <a:pos x="0" y="282"/>
                  </a:cxn>
                  <a:cxn ang="0">
                    <a:pos x="60" y="174"/>
                  </a:cxn>
                  <a:cxn ang="0">
                    <a:pos x="60" y="168"/>
                  </a:cxn>
                  <a:cxn ang="0">
                    <a:pos x="60" y="156"/>
                  </a:cxn>
                  <a:cxn ang="0">
                    <a:pos x="66" y="156"/>
                  </a:cxn>
                  <a:cxn ang="0">
                    <a:pos x="72" y="150"/>
                  </a:cxn>
                  <a:cxn ang="0">
                    <a:pos x="84" y="150"/>
                  </a:cxn>
                  <a:cxn ang="0">
                    <a:pos x="90" y="144"/>
                  </a:cxn>
                  <a:cxn ang="0">
                    <a:pos x="84" y="132"/>
                  </a:cxn>
                  <a:cxn ang="0">
                    <a:pos x="90" y="126"/>
                  </a:cxn>
                  <a:cxn ang="0">
                    <a:pos x="102" y="120"/>
                  </a:cxn>
                  <a:cxn ang="0">
                    <a:pos x="108" y="120"/>
                  </a:cxn>
                  <a:cxn ang="0">
                    <a:pos x="114" y="114"/>
                  </a:cxn>
                  <a:cxn ang="0">
                    <a:pos x="114" y="108"/>
                  </a:cxn>
                  <a:cxn ang="0">
                    <a:pos x="114" y="102"/>
                  </a:cxn>
                  <a:cxn ang="0">
                    <a:pos x="114" y="90"/>
                  </a:cxn>
                  <a:cxn ang="0">
                    <a:pos x="108" y="78"/>
                  </a:cxn>
                  <a:cxn ang="0">
                    <a:pos x="114" y="72"/>
                  </a:cxn>
                  <a:cxn ang="0">
                    <a:pos x="126" y="66"/>
                  </a:cxn>
                  <a:cxn ang="0">
                    <a:pos x="162" y="42"/>
                  </a:cxn>
                  <a:cxn ang="0">
                    <a:pos x="216" y="12"/>
                  </a:cxn>
                  <a:cxn ang="0">
                    <a:pos x="234" y="6"/>
                  </a:cxn>
                  <a:cxn ang="0">
                    <a:pos x="252" y="0"/>
                  </a:cxn>
                </a:cxnLst>
                <a:rect l="0" t="0" r="r" b="b"/>
                <a:pathLst>
                  <a:path w="336" h="282">
                    <a:moveTo>
                      <a:pt x="252" y="0"/>
                    </a:moveTo>
                    <a:lnTo>
                      <a:pt x="270" y="6"/>
                    </a:lnTo>
                    <a:lnTo>
                      <a:pt x="276" y="12"/>
                    </a:lnTo>
                    <a:lnTo>
                      <a:pt x="288" y="6"/>
                    </a:lnTo>
                    <a:lnTo>
                      <a:pt x="288" y="12"/>
                    </a:lnTo>
                    <a:lnTo>
                      <a:pt x="288" y="24"/>
                    </a:lnTo>
                    <a:lnTo>
                      <a:pt x="282" y="36"/>
                    </a:lnTo>
                    <a:lnTo>
                      <a:pt x="276" y="42"/>
                    </a:lnTo>
                    <a:lnTo>
                      <a:pt x="270" y="48"/>
                    </a:lnTo>
                    <a:lnTo>
                      <a:pt x="270" y="54"/>
                    </a:lnTo>
                    <a:lnTo>
                      <a:pt x="276" y="60"/>
                    </a:lnTo>
                    <a:lnTo>
                      <a:pt x="276" y="72"/>
                    </a:lnTo>
                    <a:lnTo>
                      <a:pt x="276" y="78"/>
                    </a:lnTo>
                    <a:lnTo>
                      <a:pt x="270" y="84"/>
                    </a:lnTo>
                    <a:lnTo>
                      <a:pt x="264" y="96"/>
                    </a:lnTo>
                    <a:lnTo>
                      <a:pt x="252" y="114"/>
                    </a:lnTo>
                    <a:lnTo>
                      <a:pt x="252" y="126"/>
                    </a:lnTo>
                    <a:lnTo>
                      <a:pt x="252" y="132"/>
                    </a:lnTo>
                    <a:lnTo>
                      <a:pt x="258" y="138"/>
                    </a:lnTo>
                    <a:lnTo>
                      <a:pt x="264" y="138"/>
                    </a:lnTo>
                    <a:lnTo>
                      <a:pt x="270" y="144"/>
                    </a:lnTo>
                    <a:lnTo>
                      <a:pt x="276" y="150"/>
                    </a:lnTo>
                    <a:lnTo>
                      <a:pt x="276" y="162"/>
                    </a:lnTo>
                    <a:lnTo>
                      <a:pt x="276" y="174"/>
                    </a:lnTo>
                    <a:lnTo>
                      <a:pt x="276" y="192"/>
                    </a:lnTo>
                    <a:lnTo>
                      <a:pt x="288" y="216"/>
                    </a:lnTo>
                    <a:lnTo>
                      <a:pt x="294" y="234"/>
                    </a:lnTo>
                    <a:lnTo>
                      <a:pt x="306" y="246"/>
                    </a:lnTo>
                    <a:lnTo>
                      <a:pt x="318" y="252"/>
                    </a:lnTo>
                    <a:lnTo>
                      <a:pt x="330" y="264"/>
                    </a:lnTo>
                    <a:lnTo>
                      <a:pt x="336" y="282"/>
                    </a:lnTo>
                    <a:lnTo>
                      <a:pt x="0" y="282"/>
                    </a:lnTo>
                    <a:lnTo>
                      <a:pt x="60" y="174"/>
                    </a:lnTo>
                    <a:lnTo>
                      <a:pt x="60" y="168"/>
                    </a:lnTo>
                    <a:lnTo>
                      <a:pt x="60" y="156"/>
                    </a:lnTo>
                    <a:lnTo>
                      <a:pt x="66" y="156"/>
                    </a:lnTo>
                    <a:lnTo>
                      <a:pt x="72" y="150"/>
                    </a:lnTo>
                    <a:lnTo>
                      <a:pt x="84" y="150"/>
                    </a:lnTo>
                    <a:lnTo>
                      <a:pt x="90" y="144"/>
                    </a:lnTo>
                    <a:lnTo>
                      <a:pt x="84" y="132"/>
                    </a:lnTo>
                    <a:lnTo>
                      <a:pt x="90" y="126"/>
                    </a:lnTo>
                    <a:lnTo>
                      <a:pt x="102" y="120"/>
                    </a:lnTo>
                    <a:lnTo>
                      <a:pt x="108" y="120"/>
                    </a:lnTo>
                    <a:lnTo>
                      <a:pt x="114" y="114"/>
                    </a:lnTo>
                    <a:lnTo>
                      <a:pt x="114" y="108"/>
                    </a:lnTo>
                    <a:lnTo>
                      <a:pt x="114" y="102"/>
                    </a:lnTo>
                    <a:lnTo>
                      <a:pt x="114" y="90"/>
                    </a:lnTo>
                    <a:lnTo>
                      <a:pt x="108" y="78"/>
                    </a:lnTo>
                    <a:lnTo>
                      <a:pt x="114" y="72"/>
                    </a:lnTo>
                    <a:lnTo>
                      <a:pt x="126" y="66"/>
                    </a:lnTo>
                    <a:lnTo>
                      <a:pt x="162" y="42"/>
                    </a:lnTo>
                    <a:lnTo>
                      <a:pt x="216" y="12"/>
                    </a:lnTo>
                    <a:lnTo>
                      <a:pt x="234" y="6"/>
                    </a:lnTo>
                    <a:lnTo>
                      <a:pt x="252" y="0"/>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66" name="Freeform 815">
                <a:extLst>
                  <a:ext uri="{FF2B5EF4-FFF2-40B4-BE49-F238E27FC236}">
                    <a16:creationId xmlns:a16="http://schemas.microsoft.com/office/drawing/2014/main" xmlns="" id="{03D9B055-B802-9048-9B2D-607058667F86}"/>
                  </a:ext>
                </a:extLst>
              </p:cNvPr>
              <p:cNvSpPr>
                <a:spLocks/>
              </p:cNvSpPr>
              <p:nvPr/>
            </p:nvSpPr>
            <p:spPr bwMode="auto">
              <a:xfrm>
                <a:off x="9843187" y="6256081"/>
                <a:ext cx="291420" cy="253644"/>
              </a:xfrm>
              <a:custGeom>
                <a:avLst/>
                <a:gdLst/>
                <a:ahLst/>
                <a:cxnLst>
                  <a:cxn ang="0">
                    <a:pos x="294" y="72"/>
                  </a:cxn>
                  <a:cxn ang="0">
                    <a:pos x="276" y="72"/>
                  </a:cxn>
                  <a:cxn ang="0">
                    <a:pos x="264" y="60"/>
                  </a:cxn>
                  <a:cxn ang="0">
                    <a:pos x="252" y="54"/>
                  </a:cxn>
                  <a:cxn ang="0">
                    <a:pos x="240" y="48"/>
                  </a:cxn>
                  <a:cxn ang="0">
                    <a:pos x="228" y="42"/>
                  </a:cxn>
                  <a:cxn ang="0">
                    <a:pos x="216" y="36"/>
                  </a:cxn>
                  <a:cxn ang="0">
                    <a:pos x="210" y="18"/>
                  </a:cxn>
                  <a:cxn ang="0">
                    <a:pos x="192" y="12"/>
                  </a:cxn>
                  <a:cxn ang="0">
                    <a:pos x="168" y="18"/>
                  </a:cxn>
                  <a:cxn ang="0">
                    <a:pos x="162" y="24"/>
                  </a:cxn>
                  <a:cxn ang="0">
                    <a:pos x="162" y="12"/>
                  </a:cxn>
                  <a:cxn ang="0">
                    <a:pos x="138" y="0"/>
                  </a:cxn>
                  <a:cxn ang="0">
                    <a:pos x="120" y="12"/>
                  </a:cxn>
                  <a:cxn ang="0">
                    <a:pos x="102" y="18"/>
                  </a:cxn>
                  <a:cxn ang="0">
                    <a:pos x="96" y="30"/>
                  </a:cxn>
                  <a:cxn ang="0">
                    <a:pos x="96" y="42"/>
                  </a:cxn>
                  <a:cxn ang="0">
                    <a:pos x="96" y="54"/>
                  </a:cxn>
                  <a:cxn ang="0">
                    <a:pos x="78" y="60"/>
                  </a:cxn>
                  <a:cxn ang="0">
                    <a:pos x="66" y="60"/>
                  </a:cxn>
                  <a:cxn ang="0">
                    <a:pos x="42" y="54"/>
                  </a:cxn>
                  <a:cxn ang="0">
                    <a:pos x="24" y="60"/>
                  </a:cxn>
                  <a:cxn ang="0">
                    <a:pos x="0" y="84"/>
                  </a:cxn>
                  <a:cxn ang="0">
                    <a:pos x="0" y="102"/>
                  </a:cxn>
                  <a:cxn ang="0">
                    <a:pos x="6" y="120"/>
                  </a:cxn>
                  <a:cxn ang="0">
                    <a:pos x="12" y="132"/>
                  </a:cxn>
                  <a:cxn ang="0">
                    <a:pos x="18" y="144"/>
                  </a:cxn>
                  <a:cxn ang="0">
                    <a:pos x="18" y="156"/>
                  </a:cxn>
                  <a:cxn ang="0">
                    <a:pos x="42" y="180"/>
                  </a:cxn>
                  <a:cxn ang="0">
                    <a:pos x="60" y="198"/>
                  </a:cxn>
                  <a:cxn ang="0">
                    <a:pos x="72" y="204"/>
                  </a:cxn>
                  <a:cxn ang="0">
                    <a:pos x="72" y="216"/>
                  </a:cxn>
                  <a:cxn ang="0">
                    <a:pos x="84" y="234"/>
                  </a:cxn>
                  <a:cxn ang="0">
                    <a:pos x="84" y="252"/>
                  </a:cxn>
                  <a:cxn ang="0">
                    <a:pos x="138" y="276"/>
                  </a:cxn>
                  <a:cxn ang="0">
                    <a:pos x="144" y="264"/>
                  </a:cxn>
                  <a:cxn ang="0">
                    <a:pos x="156" y="264"/>
                  </a:cxn>
                  <a:cxn ang="0">
                    <a:pos x="168" y="252"/>
                  </a:cxn>
                  <a:cxn ang="0">
                    <a:pos x="162" y="246"/>
                  </a:cxn>
                  <a:cxn ang="0">
                    <a:pos x="180" y="234"/>
                  </a:cxn>
                  <a:cxn ang="0">
                    <a:pos x="180" y="222"/>
                  </a:cxn>
                  <a:cxn ang="0">
                    <a:pos x="186" y="204"/>
                  </a:cxn>
                  <a:cxn ang="0">
                    <a:pos x="192" y="192"/>
                  </a:cxn>
                  <a:cxn ang="0">
                    <a:pos x="210" y="198"/>
                  </a:cxn>
                  <a:cxn ang="0">
                    <a:pos x="222" y="192"/>
                  </a:cxn>
                  <a:cxn ang="0">
                    <a:pos x="228" y="174"/>
                  </a:cxn>
                  <a:cxn ang="0">
                    <a:pos x="252" y="150"/>
                  </a:cxn>
                  <a:cxn ang="0">
                    <a:pos x="264" y="144"/>
                  </a:cxn>
                  <a:cxn ang="0">
                    <a:pos x="276" y="138"/>
                  </a:cxn>
                  <a:cxn ang="0">
                    <a:pos x="282" y="126"/>
                  </a:cxn>
                  <a:cxn ang="0">
                    <a:pos x="306" y="114"/>
                  </a:cxn>
                  <a:cxn ang="0">
                    <a:pos x="318" y="102"/>
                  </a:cxn>
                  <a:cxn ang="0">
                    <a:pos x="324" y="90"/>
                  </a:cxn>
                  <a:cxn ang="0">
                    <a:pos x="312" y="84"/>
                  </a:cxn>
                  <a:cxn ang="0">
                    <a:pos x="306" y="72"/>
                  </a:cxn>
                </a:cxnLst>
                <a:rect l="0" t="0" r="r" b="b"/>
                <a:pathLst>
                  <a:path w="324" h="282">
                    <a:moveTo>
                      <a:pt x="306" y="72"/>
                    </a:moveTo>
                    <a:lnTo>
                      <a:pt x="294" y="72"/>
                    </a:lnTo>
                    <a:lnTo>
                      <a:pt x="288" y="72"/>
                    </a:lnTo>
                    <a:lnTo>
                      <a:pt x="276" y="72"/>
                    </a:lnTo>
                    <a:lnTo>
                      <a:pt x="270" y="60"/>
                    </a:lnTo>
                    <a:lnTo>
                      <a:pt x="264" y="60"/>
                    </a:lnTo>
                    <a:lnTo>
                      <a:pt x="258" y="60"/>
                    </a:lnTo>
                    <a:lnTo>
                      <a:pt x="252" y="54"/>
                    </a:lnTo>
                    <a:lnTo>
                      <a:pt x="246" y="54"/>
                    </a:lnTo>
                    <a:lnTo>
                      <a:pt x="240" y="48"/>
                    </a:lnTo>
                    <a:lnTo>
                      <a:pt x="234" y="42"/>
                    </a:lnTo>
                    <a:lnTo>
                      <a:pt x="228" y="42"/>
                    </a:lnTo>
                    <a:lnTo>
                      <a:pt x="222" y="42"/>
                    </a:lnTo>
                    <a:lnTo>
                      <a:pt x="216" y="36"/>
                    </a:lnTo>
                    <a:lnTo>
                      <a:pt x="216" y="24"/>
                    </a:lnTo>
                    <a:lnTo>
                      <a:pt x="210" y="18"/>
                    </a:lnTo>
                    <a:lnTo>
                      <a:pt x="204" y="12"/>
                    </a:lnTo>
                    <a:lnTo>
                      <a:pt x="192" y="12"/>
                    </a:lnTo>
                    <a:lnTo>
                      <a:pt x="180" y="12"/>
                    </a:lnTo>
                    <a:lnTo>
                      <a:pt x="168" y="18"/>
                    </a:lnTo>
                    <a:lnTo>
                      <a:pt x="168" y="24"/>
                    </a:lnTo>
                    <a:lnTo>
                      <a:pt x="162" y="24"/>
                    </a:lnTo>
                    <a:lnTo>
                      <a:pt x="156" y="18"/>
                    </a:lnTo>
                    <a:lnTo>
                      <a:pt x="162" y="12"/>
                    </a:lnTo>
                    <a:lnTo>
                      <a:pt x="156" y="6"/>
                    </a:lnTo>
                    <a:lnTo>
                      <a:pt x="138" y="0"/>
                    </a:lnTo>
                    <a:lnTo>
                      <a:pt x="132" y="0"/>
                    </a:lnTo>
                    <a:lnTo>
                      <a:pt x="120" y="12"/>
                    </a:lnTo>
                    <a:lnTo>
                      <a:pt x="108" y="12"/>
                    </a:lnTo>
                    <a:lnTo>
                      <a:pt x="102" y="18"/>
                    </a:lnTo>
                    <a:lnTo>
                      <a:pt x="96" y="24"/>
                    </a:lnTo>
                    <a:lnTo>
                      <a:pt x="96" y="30"/>
                    </a:lnTo>
                    <a:lnTo>
                      <a:pt x="96" y="36"/>
                    </a:lnTo>
                    <a:lnTo>
                      <a:pt x="96" y="42"/>
                    </a:lnTo>
                    <a:lnTo>
                      <a:pt x="96" y="48"/>
                    </a:lnTo>
                    <a:lnTo>
                      <a:pt x="96" y="54"/>
                    </a:lnTo>
                    <a:lnTo>
                      <a:pt x="90" y="60"/>
                    </a:lnTo>
                    <a:lnTo>
                      <a:pt x="78" y="60"/>
                    </a:lnTo>
                    <a:lnTo>
                      <a:pt x="72" y="60"/>
                    </a:lnTo>
                    <a:lnTo>
                      <a:pt x="66" y="60"/>
                    </a:lnTo>
                    <a:lnTo>
                      <a:pt x="48" y="54"/>
                    </a:lnTo>
                    <a:lnTo>
                      <a:pt x="42" y="54"/>
                    </a:lnTo>
                    <a:lnTo>
                      <a:pt x="36" y="54"/>
                    </a:lnTo>
                    <a:lnTo>
                      <a:pt x="24" y="60"/>
                    </a:lnTo>
                    <a:lnTo>
                      <a:pt x="12" y="66"/>
                    </a:lnTo>
                    <a:lnTo>
                      <a:pt x="0" y="84"/>
                    </a:lnTo>
                    <a:lnTo>
                      <a:pt x="0" y="90"/>
                    </a:lnTo>
                    <a:lnTo>
                      <a:pt x="0" y="102"/>
                    </a:lnTo>
                    <a:lnTo>
                      <a:pt x="6" y="108"/>
                    </a:lnTo>
                    <a:lnTo>
                      <a:pt x="6" y="120"/>
                    </a:lnTo>
                    <a:lnTo>
                      <a:pt x="12" y="126"/>
                    </a:lnTo>
                    <a:lnTo>
                      <a:pt x="12" y="132"/>
                    </a:lnTo>
                    <a:lnTo>
                      <a:pt x="18" y="138"/>
                    </a:lnTo>
                    <a:lnTo>
                      <a:pt x="18" y="144"/>
                    </a:lnTo>
                    <a:lnTo>
                      <a:pt x="18" y="150"/>
                    </a:lnTo>
                    <a:lnTo>
                      <a:pt x="18" y="156"/>
                    </a:lnTo>
                    <a:lnTo>
                      <a:pt x="30" y="168"/>
                    </a:lnTo>
                    <a:lnTo>
                      <a:pt x="42" y="180"/>
                    </a:lnTo>
                    <a:lnTo>
                      <a:pt x="48" y="192"/>
                    </a:lnTo>
                    <a:lnTo>
                      <a:pt x="60" y="198"/>
                    </a:lnTo>
                    <a:lnTo>
                      <a:pt x="66" y="198"/>
                    </a:lnTo>
                    <a:lnTo>
                      <a:pt x="72" y="204"/>
                    </a:lnTo>
                    <a:lnTo>
                      <a:pt x="72" y="210"/>
                    </a:lnTo>
                    <a:lnTo>
                      <a:pt x="72" y="216"/>
                    </a:lnTo>
                    <a:lnTo>
                      <a:pt x="78" y="228"/>
                    </a:lnTo>
                    <a:lnTo>
                      <a:pt x="84" y="234"/>
                    </a:lnTo>
                    <a:lnTo>
                      <a:pt x="84" y="246"/>
                    </a:lnTo>
                    <a:lnTo>
                      <a:pt x="84" y="252"/>
                    </a:lnTo>
                    <a:lnTo>
                      <a:pt x="138" y="282"/>
                    </a:lnTo>
                    <a:lnTo>
                      <a:pt x="138" y="276"/>
                    </a:lnTo>
                    <a:lnTo>
                      <a:pt x="138" y="270"/>
                    </a:lnTo>
                    <a:lnTo>
                      <a:pt x="144" y="264"/>
                    </a:lnTo>
                    <a:lnTo>
                      <a:pt x="150" y="264"/>
                    </a:lnTo>
                    <a:lnTo>
                      <a:pt x="156" y="264"/>
                    </a:lnTo>
                    <a:lnTo>
                      <a:pt x="162" y="264"/>
                    </a:lnTo>
                    <a:lnTo>
                      <a:pt x="168" y="252"/>
                    </a:lnTo>
                    <a:lnTo>
                      <a:pt x="168" y="246"/>
                    </a:lnTo>
                    <a:lnTo>
                      <a:pt x="162" y="246"/>
                    </a:lnTo>
                    <a:lnTo>
                      <a:pt x="168" y="240"/>
                    </a:lnTo>
                    <a:lnTo>
                      <a:pt x="180" y="234"/>
                    </a:lnTo>
                    <a:lnTo>
                      <a:pt x="180" y="228"/>
                    </a:lnTo>
                    <a:lnTo>
                      <a:pt x="180" y="222"/>
                    </a:lnTo>
                    <a:lnTo>
                      <a:pt x="180" y="216"/>
                    </a:lnTo>
                    <a:lnTo>
                      <a:pt x="186" y="204"/>
                    </a:lnTo>
                    <a:lnTo>
                      <a:pt x="186" y="198"/>
                    </a:lnTo>
                    <a:lnTo>
                      <a:pt x="192" y="192"/>
                    </a:lnTo>
                    <a:lnTo>
                      <a:pt x="198" y="198"/>
                    </a:lnTo>
                    <a:lnTo>
                      <a:pt x="210" y="198"/>
                    </a:lnTo>
                    <a:lnTo>
                      <a:pt x="216" y="198"/>
                    </a:lnTo>
                    <a:lnTo>
                      <a:pt x="222" y="192"/>
                    </a:lnTo>
                    <a:lnTo>
                      <a:pt x="222" y="186"/>
                    </a:lnTo>
                    <a:lnTo>
                      <a:pt x="228" y="174"/>
                    </a:lnTo>
                    <a:lnTo>
                      <a:pt x="240" y="168"/>
                    </a:lnTo>
                    <a:lnTo>
                      <a:pt x="252" y="150"/>
                    </a:lnTo>
                    <a:lnTo>
                      <a:pt x="258" y="144"/>
                    </a:lnTo>
                    <a:lnTo>
                      <a:pt x="264" y="144"/>
                    </a:lnTo>
                    <a:lnTo>
                      <a:pt x="270" y="144"/>
                    </a:lnTo>
                    <a:lnTo>
                      <a:pt x="276" y="138"/>
                    </a:lnTo>
                    <a:lnTo>
                      <a:pt x="276" y="132"/>
                    </a:lnTo>
                    <a:lnTo>
                      <a:pt x="282" y="126"/>
                    </a:lnTo>
                    <a:lnTo>
                      <a:pt x="294" y="114"/>
                    </a:lnTo>
                    <a:lnTo>
                      <a:pt x="306" y="114"/>
                    </a:lnTo>
                    <a:lnTo>
                      <a:pt x="312" y="108"/>
                    </a:lnTo>
                    <a:lnTo>
                      <a:pt x="318" y="102"/>
                    </a:lnTo>
                    <a:lnTo>
                      <a:pt x="324" y="96"/>
                    </a:lnTo>
                    <a:lnTo>
                      <a:pt x="324" y="90"/>
                    </a:lnTo>
                    <a:lnTo>
                      <a:pt x="318" y="84"/>
                    </a:lnTo>
                    <a:lnTo>
                      <a:pt x="312" y="84"/>
                    </a:lnTo>
                    <a:lnTo>
                      <a:pt x="306" y="78"/>
                    </a:lnTo>
                    <a:lnTo>
                      <a:pt x="306" y="72"/>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67" name="Freeform 816">
                <a:extLst>
                  <a:ext uri="{FF2B5EF4-FFF2-40B4-BE49-F238E27FC236}">
                    <a16:creationId xmlns:a16="http://schemas.microsoft.com/office/drawing/2014/main" xmlns="" id="{C6FF36A7-1211-D34A-A9E6-178DC9F439F1}"/>
                  </a:ext>
                </a:extLst>
              </p:cNvPr>
              <p:cNvSpPr>
                <a:spLocks/>
              </p:cNvSpPr>
              <p:nvPr/>
            </p:nvSpPr>
            <p:spPr bwMode="auto">
              <a:xfrm>
                <a:off x="9697476" y="6320841"/>
                <a:ext cx="269834" cy="264437"/>
              </a:xfrm>
              <a:custGeom>
                <a:avLst/>
                <a:gdLst/>
                <a:ahLst/>
                <a:cxnLst>
                  <a:cxn ang="0">
                    <a:pos x="228" y="288"/>
                  </a:cxn>
                  <a:cxn ang="0">
                    <a:pos x="270" y="276"/>
                  </a:cxn>
                  <a:cxn ang="0">
                    <a:pos x="264" y="258"/>
                  </a:cxn>
                  <a:cxn ang="0">
                    <a:pos x="252" y="246"/>
                  </a:cxn>
                  <a:cxn ang="0">
                    <a:pos x="300" y="210"/>
                  </a:cxn>
                  <a:cxn ang="0">
                    <a:pos x="246" y="174"/>
                  </a:cxn>
                  <a:cxn ang="0">
                    <a:pos x="240" y="156"/>
                  </a:cxn>
                  <a:cxn ang="0">
                    <a:pos x="234" y="138"/>
                  </a:cxn>
                  <a:cxn ang="0">
                    <a:pos x="228" y="126"/>
                  </a:cxn>
                  <a:cxn ang="0">
                    <a:pos x="210" y="120"/>
                  </a:cxn>
                  <a:cxn ang="0">
                    <a:pos x="192" y="96"/>
                  </a:cxn>
                  <a:cxn ang="0">
                    <a:pos x="180" y="78"/>
                  </a:cxn>
                  <a:cxn ang="0">
                    <a:pos x="180" y="66"/>
                  </a:cxn>
                  <a:cxn ang="0">
                    <a:pos x="168" y="48"/>
                  </a:cxn>
                  <a:cxn ang="0">
                    <a:pos x="168" y="36"/>
                  </a:cxn>
                  <a:cxn ang="0">
                    <a:pos x="162" y="18"/>
                  </a:cxn>
                  <a:cxn ang="0">
                    <a:pos x="156" y="12"/>
                  </a:cxn>
                  <a:cxn ang="0">
                    <a:pos x="144" y="0"/>
                  </a:cxn>
                  <a:cxn ang="0">
                    <a:pos x="132" y="0"/>
                  </a:cxn>
                  <a:cxn ang="0">
                    <a:pos x="120" y="12"/>
                  </a:cxn>
                  <a:cxn ang="0">
                    <a:pos x="102" y="18"/>
                  </a:cxn>
                  <a:cxn ang="0">
                    <a:pos x="78" y="18"/>
                  </a:cxn>
                  <a:cxn ang="0">
                    <a:pos x="72" y="18"/>
                  </a:cxn>
                  <a:cxn ang="0">
                    <a:pos x="60" y="6"/>
                  </a:cxn>
                  <a:cxn ang="0">
                    <a:pos x="48" y="6"/>
                  </a:cxn>
                  <a:cxn ang="0">
                    <a:pos x="36" y="18"/>
                  </a:cxn>
                  <a:cxn ang="0">
                    <a:pos x="36" y="36"/>
                  </a:cxn>
                  <a:cxn ang="0">
                    <a:pos x="24" y="54"/>
                  </a:cxn>
                  <a:cxn ang="0">
                    <a:pos x="18" y="66"/>
                  </a:cxn>
                  <a:cxn ang="0">
                    <a:pos x="24" y="84"/>
                  </a:cxn>
                  <a:cxn ang="0">
                    <a:pos x="18" y="96"/>
                  </a:cxn>
                  <a:cxn ang="0">
                    <a:pos x="0" y="126"/>
                  </a:cxn>
                  <a:cxn ang="0">
                    <a:pos x="0" y="144"/>
                  </a:cxn>
                  <a:cxn ang="0">
                    <a:pos x="12" y="150"/>
                  </a:cxn>
                  <a:cxn ang="0">
                    <a:pos x="24" y="162"/>
                  </a:cxn>
                  <a:cxn ang="0">
                    <a:pos x="24" y="186"/>
                  </a:cxn>
                  <a:cxn ang="0">
                    <a:pos x="36" y="228"/>
                  </a:cxn>
                  <a:cxn ang="0">
                    <a:pos x="54" y="258"/>
                  </a:cxn>
                  <a:cxn ang="0">
                    <a:pos x="78" y="276"/>
                  </a:cxn>
                </a:cxnLst>
                <a:rect l="0" t="0" r="r" b="b"/>
                <a:pathLst>
                  <a:path w="300" h="294">
                    <a:moveTo>
                      <a:pt x="84" y="294"/>
                    </a:moveTo>
                    <a:lnTo>
                      <a:pt x="228" y="288"/>
                    </a:lnTo>
                    <a:lnTo>
                      <a:pt x="270" y="288"/>
                    </a:lnTo>
                    <a:lnTo>
                      <a:pt x="270" y="276"/>
                    </a:lnTo>
                    <a:lnTo>
                      <a:pt x="270" y="264"/>
                    </a:lnTo>
                    <a:lnTo>
                      <a:pt x="264" y="258"/>
                    </a:lnTo>
                    <a:lnTo>
                      <a:pt x="252" y="252"/>
                    </a:lnTo>
                    <a:lnTo>
                      <a:pt x="252" y="246"/>
                    </a:lnTo>
                    <a:lnTo>
                      <a:pt x="300" y="216"/>
                    </a:lnTo>
                    <a:lnTo>
                      <a:pt x="300" y="210"/>
                    </a:lnTo>
                    <a:lnTo>
                      <a:pt x="246" y="180"/>
                    </a:lnTo>
                    <a:lnTo>
                      <a:pt x="246" y="174"/>
                    </a:lnTo>
                    <a:lnTo>
                      <a:pt x="246" y="162"/>
                    </a:lnTo>
                    <a:lnTo>
                      <a:pt x="240" y="156"/>
                    </a:lnTo>
                    <a:lnTo>
                      <a:pt x="234" y="144"/>
                    </a:lnTo>
                    <a:lnTo>
                      <a:pt x="234" y="138"/>
                    </a:lnTo>
                    <a:lnTo>
                      <a:pt x="234" y="132"/>
                    </a:lnTo>
                    <a:lnTo>
                      <a:pt x="228" y="126"/>
                    </a:lnTo>
                    <a:lnTo>
                      <a:pt x="222" y="126"/>
                    </a:lnTo>
                    <a:lnTo>
                      <a:pt x="210" y="120"/>
                    </a:lnTo>
                    <a:lnTo>
                      <a:pt x="204" y="108"/>
                    </a:lnTo>
                    <a:lnTo>
                      <a:pt x="192" y="96"/>
                    </a:lnTo>
                    <a:lnTo>
                      <a:pt x="180" y="84"/>
                    </a:lnTo>
                    <a:lnTo>
                      <a:pt x="180" y="78"/>
                    </a:lnTo>
                    <a:lnTo>
                      <a:pt x="180" y="72"/>
                    </a:lnTo>
                    <a:lnTo>
                      <a:pt x="180" y="66"/>
                    </a:lnTo>
                    <a:lnTo>
                      <a:pt x="174" y="60"/>
                    </a:lnTo>
                    <a:lnTo>
                      <a:pt x="168" y="48"/>
                    </a:lnTo>
                    <a:lnTo>
                      <a:pt x="168" y="42"/>
                    </a:lnTo>
                    <a:lnTo>
                      <a:pt x="168" y="36"/>
                    </a:lnTo>
                    <a:lnTo>
                      <a:pt x="162" y="30"/>
                    </a:lnTo>
                    <a:lnTo>
                      <a:pt x="162" y="18"/>
                    </a:lnTo>
                    <a:lnTo>
                      <a:pt x="162" y="12"/>
                    </a:lnTo>
                    <a:lnTo>
                      <a:pt x="156" y="12"/>
                    </a:lnTo>
                    <a:lnTo>
                      <a:pt x="150" y="6"/>
                    </a:lnTo>
                    <a:lnTo>
                      <a:pt x="144" y="0"/>
                    </a:lnTo>
                    <a:lnTo>
                      <a:pt x="138" y="0"/>
                    </a:lnTo>
                    <a:lnTo>
                      <a:pt x="132" y="0"/>
                    </a:lnTo>
                    <a:lnTo>
                      <a:pt x="126" y="0"/>
                    </a:lnTo>
                    <a:lnTo>
                      <a:pt x="120" y="12"/>
                    </a:lnTo>
                    <a:lnTo>
                      <a:pt x="114" y="18"/>
                    </a:lnTo>
                    <a:lnTo>
                      <a:pt x="102" y="18"/>
                    </a:lnTo>
                    <a:lnTo>
                      <a:pt x="90" y="18"/>
                    </a:lnTo>
                    <a:lnTo>
                      <a:pt x="78" y="18"/>
                    </a:lnTo>
                    <a:lnTo>
                      <a:pt x="72" y="24"/>
                    </a:lnTo>
                    <a:lnTo>
                      <a:pt x="72" y="18"/>
                    </a:lnTo>
                    <a:lnTo>
                      <a:pt x="66" y="12"/>
                    </a:lnTo>
                    <a:lnTo>
                      <a:pt x="60" y="6"/>
                    </a:lnTo>
                    <a:lnTo>
                      <a:pt x="54" y="6"/>
                    </a:lnTo>
                    <a:lnTo>
                      <a:pt x="48" y="6"/>
                    </a:lnTo>
                    <a:lnTo>
                      <a:pt x="42" y="12"/>
                    </a:lnTo>
                    <a:lnTo>
                      <a:pt x="36" y="18"/>
                    </a:lnTo>
                    <a:lnTo>
                      <a:pt x="36" y="24"/>
                    </a:lnTo>
                    <a:lnTo>
                      <a:pt x="36" y="36"/>
                    </a:lnTo>
                    <a:lnTo>
                      <a:pt x="30" y="48"/>
                    </a:lnTo>
                    <a:lnTo>
                      <a:pt x="24" y="54"/>
                    </a:lnTo>
                    <a:lnTo>
                      <a:pt x="18" y="60"/>
                    </a:lnTo>
                    <a:lnTo>
                      <a:pt x="18" y="66"/>
                    </a:lnTo>
                    <a:lnTo>
                      <a:pt x="24" y="72"/>
                    </a:lnTo>
                    <a:lnTo>
                      <a:pt x="24" y="84"/>
                    </a:lnTo>
                    <a:lnTo>
                      <a:pt x="24" y="90"/>
                    </a:lnTo>
                    <a:lnTo>
                      <a:pt x="18" y="96"/>
                    </a:lnTo>
                    <a:lnTo>
                      <a:pt x="12" y="108"/>
                    </a:lnTo>
                    <a:lnTo>
                      <a:pt x="0" y="126"/>
                    </a:lnTo>
                    <a:lnTo>
                      <a:pt x="0" y="138"/>
                    </a:lnTo>
                    <a:lnTo>
                      <a:pt x="0" y="144"/>
                    </a:lnTo>
                    <a:lnTo>
                      <a:pt x="6" y="150"/>
                    </a:lnTo>
                    <a:lnTo>
                      <a:pt x="12" y="150"/>
                    </a:lnTo>
                    <a:lnTo>
                      <a:pt x="18" y="156"/>
                    </a:lnTo>
                    <a:lnTo>
                      <a:pt x="24" y="162"/>
                    </a:lnTo>
                    <a:lnTo>
                      <a:pt x="24" y="174"/>
                    </a:lnTo>
                    <a:lnTo>
                      <a:pt x="24" y="186"/>
                    </a:lnTo>
                    <a:lnTo>
                      <a:pt x="24" y="204"/>
                    </a:lnTo>
                    <a:lnTo>
                      <a:pt x="36" y="228"/>
                    </a:lnTo>
                    <a:lnTo>
                      <a:pt x="42" y="246"/>
                    </a:lnTo>
                    <a:lnTo>
                      <a:pt x="54" y="258"/>
                    </a:lnTo>
                    <a:lnTo>
                      <a:pt x="66" y="264"/>
                    </a:lnTo>
                    <a:lnTo>
                      <a:pt x="78" y="276"/>
                    </a:lnTo>
                    <a:lnTo>
                      <a:pt x="84" y="294"/>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68" name="Freeform 817">
                <a:extLst>
                  <a:ext uri="{FF2B5EF4-FFF2-40B4-BE49-F238E27FC236}">
                    <a16:creationId xmlns:a16="http://schemas.microsoft.com/office/drawing/2014/main" xmlns="" id="{C716EA6D-2057-6E42-92CD-6BB4AC5DCB26}"/>
                  </a:ext>
                </a:extLst>
              </p:cNvPr>
              <p:cNvSpPr>
                <a:spLocks/>
              </p:cNvSpPr>
              <p:nvPr/>
            </p:nvSpPr>
            <p:spPr bwMode="auto">
              <a:xfrm>
                <a:off x="9902550" y="6045611"/>
                <a:ext cx="259040" cy="286023"/>
              </a:xfrm>
              <a:custGeom>
                <a:avLst/>
                <a:gdLst/>
                <a:ahLst/>
                <a:cxnLst>
                  <a:cxn ang="0">
                    <a:pos x="114" y="6"/>
                  </a:cxn>
                  <a:cxn ang="0">
                    <a:pos x="114" y="18"/>
                  </a:cxn>
                  <a:cxn ang="0">
                    <a:pos x="102" y="24"/>
                  </a:cxn>
                  <a:cxn ang="0">
                    <a:pos x="78" y="30"/>
                  </a:cxn>
                  <a:cxn ang="0">
                    <a:pos x="54" y="48"/>
                  </a:cxn>
                  <a:cxn ang="0">
                    <a:pos x="42" y="78"/>
                  </a:cxn>
                  <a:cxn ang="0">
                    <a:pos x="30" y="78"/>
                  </a:cxn>
                  <a:cxn ang="0">
                    <a:pos x="18" y="78"/>
                  </a:cxn>
                  <a:cxn ang="0">
                    <a:pos x="18" y="102"/>
                  </a:cxn>
                  <a:cxn ang="0">
                    <a:pos x="18" y="132"/>
                  </a:cxn>
                  <a:cxn ang="0">
                    <a:pos x="6" y="144"/>
                  </a:cxn>
                  <a:cxn ang="0">
                    <a:pos x="0" y="150"/>
                  </a:cxn>
                  <a:cxn ang="0">
                    <a:pos x="12" y="168"/>
                  </a:cxn>
                  <a:cxn ang="0">
                    <a:pos x="30" y="192"/>
                  </a:cxn>
                  <a:cxn ang="0">
                    <a:pos x="48" y="192"/>
                  </a:cxn>
                  <a:cxn ang="0">
                    <a:pos x="66" y="192"/>
                  </a:cxn>
                  <a:cxn ang="0">
                    <a:pos x="72" y="204"/>
                  </a:cxn>
                  <a:cxn ang="0">
                    <a:pos x="66" y="216"/>
                  </a:cxn>
                  <a:cxn ang="0">
                    <a:pos x="54" y="222"/>
                  </a:cxn>
                  <a:cxn ang="0">
                    <a:pos x="60" y="228"/>
                  </a:cxn>
                  <a:cxn ang="0">
                    <a:pos x="66" y="234"/>
                  </a:cxn>
                  <a:cxn ang="0">
                    <a:pos x="90" y="240"/>
                  </a:cxn>
                  <a:cxn ang="0">
                    <a:pos x="90" y="246"/>
                  </a:cxn>
                  <a:cxn ang="0">
                    <a:pos x="96" y="258"/>
                  </a:cxn>
                  <a:cxn ang="0">
                    <a:pos x="102" y="252"/>
                  </a:cxn>
                  <a:cxn ang="0">
                    <a:pos x="126" y="246"/>
                  </a:cxn>
                  <a:cxn ang="0">
                    <a:pos x="144" y="252"/>
                  </a:cxn>
                  <a:cxn ang="0">
                    <a:pos x="150" y="270"/>
                  </a:cxn>
                  <a:cxn ang="0">
                    <a:pos x="162" y="276"/>
                  </a:cxn>
                  <a:cxn ang="0">
                    <a:pos x="174" y="282"/>
                  </a:cxn>
                  <a:cxn ang="0">
                    <a:pos x="186" y="288"/>
                  </a:cxn>
                  <a:cxn ang="0">
                    <a:pos x="198" y="294"/>
                  </a:cxn>
                  <a:cxn ang="0">
                    <a:pos x="210" y="306"/>
                  </a:cxn>
                  <a:cxn ang="0">
                    <a:pos x="228" y="306"/>
                  </a:cxn>
                  <a:cxn ang="0">
                    <a:pos x="282" y="318"/>
                  </a:cxn>
                  <a:cxn ang="0">
                    <a:pos x="282" y="270"/>
                  </a:cxn>
                  <a:cxn ang="0">
                    <a:pos x="288" y="264"/>
                  </a:cxn>
                  <a:cxn ang="0">
                    <a:pos x="282" y="246"/>
                  </a:cxn>
                  <a:cxn ang="0">
                    <a:pos x="276" y="240"/>
                  </a:cxn>
                  <a:cxn ang="0">
                    <a:pos x="264" y="240"/>
                  </a:cxn>
                  <a:cxn ang="0">
                    <a:pos x="270" y="228"/>
                  </a:cxn>
                  <a:cxn ang="0">
                    <a:pos x="270" y="216"/>
                  </a:cxn>
                  <a:cxn ang="0">
                    <a:pos x="258" y="210"/>
                  </a:cxn>
                  <a:cxn ang="0">
                    <a:pos x="264" y="198"/>
                  </a:cxn>
                  <a:cxn ang="0">
                    <a:pos x="270" y="186"/>
                  </a:cxn>
                  <a:cxn ang="0">
                    <a:pos x="264" y="180"/>
                  </a:cxn>
                  <a:cxn ang="0">
                    <a:pos x="258" y="174"/>
                  </a:cxn>
                  <a:cxn ang="0">
                    <a:pos x="288" y="114"/>
                  </a:cxn>
                  <a:cxn ang="0">
                    <a:pos x="282" y="90"/>
                  </a:cxn>
                  <a:cxn ang="0">
                    <a:pos x="270" y="72"/>
                  </a:cxn>
                  <a:cxn ang="0">
                    <a:pos x="246" y="60"/>
                  </a:cxn>
                  <a:cxn ang="0">
                    <a:pos x="240" y="48"/>
                  </a:cxn>
                  <a:cxn ang="0">
                    <a:pos x="228" y="48"/>
                  </a:cxn>
                  <a:cxn ang="0">
                    <a:pos x="216" y="36"/>
                  </a:cxn>
                  <a:cxn ang="0">
                    <a:pos x="210" y="24"/>
                  </a:cxn>
                  <a:cxn ang="0">
                    <a:pos x="204" y="12"/>
                  </a:cxn>
                  <a:cxn ang="0">
                    <a:pos x="198" y="0"/>
                  </a:cxn>
                  <a:cxn ang="0">
                    <a:pos x="186" y="0"/>
                  </a:cxn>
                  <a:cxn ang="0">
                    <a:pos x="174" y="12"/>
                  </a:cxn>
                  <a:cxn ang="0">
                    <a:pos x="108" y="6"/>
                  </a:cxn>
                </a:cxnLst>
                <a:rect l="0" t="0" r="r" b="b"/>
                <a:pathLst>
                  <a:path w="288" h="318">
                    <a:moveTo>
                      <a:pt x="108" y="6"/>
                    </a:moveTo>
                    <a:lnTo>
                      <a:pt x="114" y="6"/>
                    </a:lnTo>
                    <a:lnTo>
                      <a:pt x="114" y="12"/>
                    </a:lnTo>
                    <a:lnTo>
                      <a:pt x="114" y="18"/>
                    </a:lnTo>
                    <a:lnTo>
                      <a:pt x="108" y="24"/>
                    </a:lnTo>
                    <a:lnTo>
                      <a:pt x="102" y="24"/>
                    </a:lnTo>
                    <a:lnTo>
                      <a:pt x="90" y="24"/>
                    </a:lnTo>
                    <a:lnTo>
                      <a:pt x="78" y="30"/>
                    </a:lnTo>
                    <a:lnTo>
                      <a:pt x="66" y="42"/>
                    </a:lnTo>
                    <a:lnTo>
                      <a:pt x="54" y="48"/>
                    </a:lnTo>
                    <a:lnTo>
                      <a:pt x="42" y="72"/>
                    </a:lnTo>
                    <a:lnTo>
                      <a:pt x="42" y="78"/>
                    </a:lnTo>
                    <a:lnTo>
                      <a:pt x="36" y="78"/>
                    </a:lnTo>
                    <a:lnTo>
                      <a:pt x="30" y="78"/>
                    </a:lnTo>
                    <a:lnTo>
                      <a:pt x="24" y="78"/>
                    </a:lnTo>
                    <a:lnTo>
                      <a:pt x="18" y="78"/>
                    </a:lnTo>
                    <a:lnTo>
                      <a:pt x="18" y="84"/>
                    </a:lnTo>
                    <a:lnTo>
                      <a:pt x="18" y="102"/>
                    </a:lnTo>
                    <a:lnTo>
                      <a:pt x="18" y="120"/>
                    </a:lnTo>
                    <a:lnTo>
                      <a:pt x="18" y="132"/>
                    </a:lnTo>
                    <a:lnTo>
                      <a:pt x="12" y="138"/>
                    </a:lnTo>
                    <a:lnTo>
                      <a:pt x="6" y="144"/>
                    </a:lnTo>
                    <a:lnTo>
                      <a:pt x="0" y="144"/>
                    </a:lnTo>
                    <a:lnTo>
                      <a:pt x="0" y="150"/>
                    </a:lnTo>
                    <a:lnTo>
                      <a:pt x="6" y="162"/>
                    </a:lnTo>
                    <a:lnTo>
                      <a:pt x="12" y="168"/>
                    </a:lnTo>
                    <a:lnTo>
                      <a:pt x="24" y="186"/>
                    </a:lnTo>
                    <a:lnTo>
                      <a:pt x="30" y="192"/>
                    </a:lnTo>
                    <a:lnTo>
                      <a:pt x="42" y="192"/>
                    </a:lnTo>
                    <a:lnTo>
                      <a:pt x="48" y="192"/>
                    </a:lnTo>
                    <a:lnTo>
                      <a:pt x="54" y="186"/>
                    </a:lnTo>
                    <a:lnTo>
                      <a:pt x="66" y="192"/>
                    </a:lnTo>
                    <a:lnTo>
                      <a:pt x="66" y="198"/>
                    </a:lnTo>
                    <a:lnTo>
                      <a:pt x="72" y="204"/>
                    </a:lnTo>
                    <a:lnTo>
                      <a:pt x="72" y="210"/>
                    </a:lnTo>
                    <a:lnTo>
                      <a:pt x="66" y="216"/>
                    </a:lnTo>
                    <a:lnTo>
                      <a:pt x="60" y="216"/>
                    </a:lnTo>
                    <a:lnTo>
                      <a:pt x="54" y="222"/>
                    </a:lnTo>
                    <a:lnTo>
                      <a:pt x="54" y="228"/>
                    </a:lnTo>
                    <a:lnTo>
                      <a:pt x="60" y="228"/>
                    </a:lnTo>
                    <a:lnTo>
                      <a:pt x="66" y="228"/>
                    </a:lnTo>
                    <a:lnTo>
                      <a:pt x="66" y="234"/>
                    </a:lnTo>
                    <a:lnTo>
                      <a:pt x="72" y="234"/>
                    </a:lnTo>
                    <a:lnTo>
                      <a:pt x="90" y="240"/>
                    </a:lnTo>
                    <a:lnTo>
                      <a:pt x="96" y="246"/>
                    </a:lnTo>
                    <a:lnTo>
                      <a:pt x="90" y="246"/>
                    </a:lnTo>
                    <a:lnTo>
                      <a:pt x="90" y="252"/>
                    </a:lnTo>
                    <a:lnTo>
                      <a:pt x="96" y="258"/>
                    </a:lnTo>
                    <a:lnTo>
                      <a:pt x="102" y="258"/>
                    </a:lnTo>
                    <a:lnTo>
                      <a:pt x="102" y="252"/>
                    </a:lnTo>
                    <a:lnTo>
                      <a:pt x="114" y="246"/>
                    </a:lnTo>
                    <a:lnTo>
                      <a:pt x="126" y="246"/>
                    </a:lnTo>
                    <a:lnTo>
                      <a:pt x="138" y="246"/>
                    </a:lnTo>
                    <a:lnTo>
                      <a:pt x="144" y="252"/>
                    </a:lnTo>
                    <a:lnTo>
                      <a:pt x="150" y="258"/>
                    </a:lnTo>
                    <a:lnTo>
                      <a:pt x="150" y="270"/>
                    </a:lnTo>
                    <a:lnTo>
                      <a:pt x="156" y="276"/>
                    </a:lnTo>
                    <a:lnTo>
                      <a:pt x="162" y="276"/>
                    </a:lnTo>
                    <a:lnTo>
                      <a:pt x="168" y="276"/>
                    </a:lnTo>
                    <a:lnTo>
                      <a:pt x="174" y="282"/>
                    </a:lnTo>
                    <a:lnTo>
                      <a:pt x="180" y="288"/>
                    </a:lnTo>
                    <a:lnTo>
                      <a:pt x="186" y="288"/>
                    </a:lnTo>
                    <a:lnTo>
                      <a:pt x="192" y="294"/>
                    </a:lnTo>
                    <a:lnTo>
                      <a:pt x="198" y="294"/>
                    </a:lnTo>
                    <a:lnTo>
                      <a:pt x="204" y="294"/>
                    </a:lnTo>
                    <a:lnTo>
                      <a:pt x="210" y="306"/>
                    </a:lnTo>
                    <a:lnTo>
                      <a:pt x="222" y="306"/>
                    </a:lnTo>
                    <a:lnTo>
                      <a:pt x="228" y="306"/>
                    </a:lnTo>
                    <a:lnTo>
                      <a:pt x="240" y="306"/>
                    </a:lnTo>
                    <a:lnTo>
                      <a:pt x="282" y="318"/>
                    </a:lnTo>
                    <a:lnTo>
                      <a:pt x="288" y="318"/>
                    </a:lnTo>
                    <a:lnTo>
                      <a:pt x="282" y="270"/>
                    </a:lnTo>
                    <a:lnTo>
                      <a:pt x="288" y="270"/>
                    </a:lnTo>
                    <a:lnTo>
                      <a:pt x="288" y="264"/>
                    </a:lnTo>
                    <a:lnTo>
                      <a:pt x="282" y="258"/>
                    </a:lnTo>
                    <a:lnTo>
                      <a:pt x="282" y="246"/>
                    </a:lnTo>
                    <a:lnTo>
                      <a:pt x="276" y="246"/>
                    </a:lnTo>
                    <a:lnTo>
                      <a:pt x="276" y="240"/>
                    </a:lnTo>
                    <a:lnTo>
                      <a:pt x="270" y="246"/>
                    </a:lnTo>
                    <a:lnTo>
                      <a:pt x="264" y="240"/>
                    </a:lnTo>
                    <a:lnTo>
                      <a:pt x="264" y="234"/>
                    </a:lnTo>
                    <a:lnTo>
                      <a:pt x="270" y="228"/>
                    </a:lnTo>
                    <a:lnTo>
                      <a:pt x="270" y="222"/>
                    </a:lnTo>
                    <a:lnTo>
                      <a:pt x="270" y="216"/>
                    </a:lnTo>
                    <a:lnTo>
                      <a:pt x="264" y="216"/>
                    </a:lnTo>
                    <a:lnTo>
                      <a:pt x="258" y="210"/>
                    </a:lnTo>
                    <a:lnTo>
                      <a:pt x="264" y="204"/>
                    </a:lnTo>
                    <a:lnTo>
                      <a:pt x="264" y="198"/>
                    </a:lnTo>
                    <a:lnTo>
                      <a:pt x="270" y="192"/>
                    </a:lnTo>
                    <a:lnTo>
                      <a:pt x="270" y="186"/>
                    </a:lnTo>
                    <a:lnTo>
                      <a:pt x="264" y="186"/>
                    </a:lnTo>
                    <a:lnTo>
                      <a:pt x="264" y="180"/>
                    </a:lnTo>
                    <a:lnTo>
                      <a:pt x="258" y="180"/>
                    </a:lnTo>
                    <a:lnTo>
                      <a:pt x="258" y="174"/>
                    </a:lnTo>
                    <a:lnTo>
                      <a:pt x="258" y="144"/>
                    </a:lnTo>
                    <a:lnTo>
                      <a:pt x="288" y="114"/>
                    </a:lnTo>
                    <a:lnTo>
                      <a:pt x="276" y="96"/>
                    </a:lnTo>
                    <a:lnTo>
                      <a:pt x="282" y="90"/>
                    </a:lnTo>
                    <a:lnTo>
                      <a:pt x="282" y="72"/>
                    </a:lnTo>
                    <a:lnTo>
                      <a:pt x="270" y="72"/>
                    </a:lnTo>
                    <a:lnTo>
                      <a:pt x="264" y="66"/>
                    </a:lnTo>
                    <a:lnTo>
                      <a:pt x="246" y="60"/>
                    </a:lnTo>
                    <a:lnTo>
                      <a:pt x="246" y="54"/>
                    </a:lnTo>
                    <a:lnTo>
                      <a:pt x="240" y="48"/>
                    </a:lnTo>
                    <a:lnTo>
                      <a:pt x="234" y="48"/>
                    </a:lnTo>
                    <a:lnTo>
                      <a:pt x="228" y="48"/>
                    </a:lnTo>
                    <a:lnTo>
                      <a:pt x="222" y="42"/>
                    </a:lnTo>
                    <a:lnTo>
                      <a:pt x="216" y="36"/>
                    </a:lnTo>
                    <a:lnTo>
                      <a:pt x="210" y="30"/>
                    </a:lnTo>
                    <a:lnTo>
                      <a:pt x="210" y="24"/>
                    </a:lnTo>
                    <a:lnTo>
                      <a:pt x="204" y="18"/>
                    </a:lnTo>
                    <a:lnTo>
                      <a:pt x="204" y="12"/>
                    </a:lnTo>
                    <a:lnTo>
                      <a:pt x="204" y="6"/>
                    </a:lnTo>
                    <a:lnTo>
                      <a:pt x="198" y="0"/>
                    </a:lnTo>
                    <a:lnTo>
                      <a:pt x="192" y="0"/>
                    </a:lnTo>
                    <a:lnTo>
                      <a:pt x="186" y="0"/>
                    </a:lnTo>
                    <a:lnTo>
                      <a:pt x="180" y="6"/>
                    </a:lnTo>
                    <a:lnTo>
                      <a:pt x="174" y="12"/>
                    </a:lnTo>
                    <a:lnTo>
                      <a:pt x="114" y="6"/>
                    </a:lnTo>
                    <a:lnTo>
                      <a:pt x="108" y="6"/>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69" name="Freeform 818">
                <a:extLst>
                  <a:ext uri="{FF2B5EF4-FFF2-40B4-BE49-F238E27FC236}">
                    <a16:creationId xmlns:a16="http://schemas.microsoft.com/office/drawing/2014/main" xmlns="" id="{4499D161-2F85-1745-956B-8E9D61319B62}"/>
                  </a:ext>
                </a:extLst>
              </p:cNvPr>
              <p:cNvSpPr>
                <a:spLocks/>
              </p:cNvSpPr>
              <p:nvPr/>
            </p:nvSpPr>
            <p:spPr bwMode="auto">
              <a:xfrm>
                <a:off x="9611130" y="5932281"/>
                <a:ext cx="199677" cy="253644"/>
              </a:xfrm>
              <a:custGeom>
                <a:avLst/>
                <a:gdLst/>
                <a:ahLst/>
                <a:cxnLst>
                  <a:cxn ang="0">
                    <a:pos x="0" y="162"/>
                  </a:cxn>
                  <a:cxn ang="0">
                    <a:pos x="30" y="42"/>
                  </a:cxn>
                  <a:cxn ang="0">
                    <a:pos x="72" y="48"/>
                  </a:cxn>
                  <a:cxn ang="0">
                    <a:pos x="84" y="30"/>
                  </a:cxn>
                  <a:cxn ang="0">
                    <a:pos x="78" y="18"/>
                  </a:cxn>
                  <a:cxn ang="0">
                    <a:pos x="90" y="0"/>
                  </a:cxn>
                  <a:cxn ang="0">
                    <a:pos x="102" y="0"/>
                  </a:cxn>
                  <a:cxn ang="0">
                    <a:pos x="108" y="0"/>
                  </a:cxn>
                  <a:cxn ang="0">
                    <a:pos x="114" y="0"/>
                  </a:cxn>
                  <a:cxn ang="0">
                    <a:pos x="120" y="0"/>
                  </a:cxn>
                  <a:cxn ang="0">
                    <a:pos x="132" y="6"/>
                  </a:cxn>
                  <a:cxn ang="0">
                    <a:pos x="150" y="6"/>
                  </a:cxn>
                  <a:cxn ang="0">
                    <a:pos x="156" y="12"/>
                  </a:cxn>
                  <a:cxn ang="0">
                    <a:pos x="168" y="12"/>
                  </a:cxn>
                  <a:cxn ang="0">
                    <a:pos x="180" y="6"/>
                  </a:cxn>
                  <a:cxn ang="0">
                    <a:pos x="174" y="12"/>
                  </a:cxn>
                  <a:cxn ang="0">
                    <a:pos x="174" y="24"/>
                  </a:cxn>
                  <a:cxn ang="0">
                    <a:pos x="180" y="30"/>
                  </a:cxn>
                  <a:cxn ang="0">
                    <a:pos x="186" y="42"/>
                  </a:cxn>
                  <a:cxn ang="0">
                    <a:pos x="186" y="60"/>
                  </a:cxn>
                  <a:cxn ang="0">
                    <a:pos x="192" y="66"/>
                  </a:cxn>
                  <a:cxn ang="0">
                    <a:pos x="192" y="72"/>
                  </a:cxn>
                  <a:cxn ang="0">
                    <a:pos x="198" y="78"/>
                  </a:cxn>
                  <a:cxn ang="0">
                    <a:pos x="204" y="84"/>
                  </a:cxn>
                  <a:cxn ang="0">
                    <a:pos x="204" y="90"/>
                  </a:cxn>
                  <a:cxn ang="0">
                    <a:pos x="204" y="96"/>
                  </a:cxn>
                  <a:cxn ang="0">
                    <a:pos x="204" y="102"/>
                  </a:cxn>
                  <a:cxn ang="0">
                    <a:pos x="198" y="108"/>
                  </a:cxn>
                  <a:cxn ang="0">
                    <a:pos x="198" y="114"/>
                  </a:cxn>
                  <a:cxn ang="0">
                    <a:pos x="204" y="120"/>
                  </a:cxn>
                  <a:cxn ang="0">
                    <a:pos x="210" y="120"/>
                  </a:cxn>
                  <a:cxn ang="0">
                    <a:pos x="216" y="126"/>
                  </a:cxn>
                  <a:cxn ang="0">
                    <a:pos x="222" y="126"/>
                  </a:cxn>
                  <a:cxn ang="0">
                    <a:pos x="222" y="132"/>
                  </a:cxn>
                  <a:cxn ang="0">
                    <a:pos x="222" y="138"/>
                  </a:cxn>
                  <a:cxn ang="0">
                    <a:pos x="222" y="144"/>
                  </a:cxn>
                  <a:cxn ang="0">
                    <a:pos x="222" y="150"/>
                  </a:cxn>
                  <a:cxn ang="0">
                    <a:pos x="216" y="150"/>
                  </a:cxn>
                  <a:cxn ang="0">
                    <a:pos x="216" y="156"/>
                  </a:cxn>
                  <a:cxn ang="0">
                    <a:pos x="222" y="162"/>
                  </a:cxn>
                  <a:cxn ang="0">
                    <a:pos x="222" y="168"/>
                  </a:cxn>
                  <a:cxn ang="0">
                    <a:pos x="216" y="180"/>
                  </a:cxn>
                  <a:cxn ang="0">
                    <a:pos x="210" y="180"/>
                  </a:cxn>
                  <a:cxn ang="0">
                    <a:pos x="204" y="180"/>
                  </a:cxn>
                  <a:cxn ang="0">
                    <a:pos x="198" y="174"/>
                  </a:cxn>
                  <a:cxn ang="0">
                    <a:pos x="192" y="174"/>
                  </a:cxn>
                  <a:cxn ang="0">
                    <a:pos x="186" y="186"/>
                  </a:cxn>
                  <a:cxn ang="0">
                    <a:pos x="180" y="192"/>
                  </a:cxn>
                  <a:cxn ang="0">
                    <a:pos x="180" y="210"/>
                  </a:cxn>
                  <a:cxn ang="0">
                    <a:pos x="180" y="216"/>
                  </a:cxn>
                  <a:cxn ang="0">
                    <a:pos x="174" y="222"/>
                  </a:cxn>
                  <a:cxn ang="0">
                    <a:pos x="162" y="234"/>
                  </a:cxn>
                  <a:cxn ang="0">
                    <a:pos x="156" y="234"/>
                  </a:cxn>
                  <a:cxn ang="0">
                    <a:pos x="150" y="240"/>
                  </a:cxn>
                  <a:cxn ang="0">
                    <a:pos x="144" y="246"/>
                  </a:cxn>
                  <a:cxn ang="0">
                    <a:pos x="138" y="252"/>
                  </a:cxn>
                  <a:cxn ang="0">
                    <a:pos x="138" y="258"/>
                  </a:cxn>
                  <a:cxn ang="0">
                    <a:pos x="138" y="264"/>
                  </a:cxn>
                  <a:cxn ang="0">
                    <a:pos x="144" y="270"/>
                  </a:cxn>
                  <a:cxn ang="0">
                    <a:pos x="138" y="276"/>
                  </a:cxn>
                  <a:cxn ang="0">
                    <a:pos x="132" y="282"/>
                  </a:cxn>
                  <a:cxn ang="0">
                    <a:pos x="120" y="282"/>
                  </a:cxn>
                  <a:cxn ang="0">
                    <a:pos x="0" y="162"/>
                  </a:cxn>
                </a:cxnLst>
                <a:rect l="0" t="0" r="r" b="b"/>
                <a:pathLst>
                  <a:path w="222" h="282">
                    <a:moveTo>
                      <a:pt x="0" y="162"/>
                    </a:moveTo>
                    <a:lnTo>
                      <a:pt x="30" y="42"/>
                    </a:lnTo>
                    <a:lnTo>
                      <a:pt x="72" y="48"/>
                    </a:lnTo>
                    <a:lnTo>
                      <a:pt x="84" y="30"/>
                    </a:lnTo>
                    <a:lnTo>
                      <a:pt x="78" y="18"/>
                    </a:lnTo>
                    <a:lnTo>
                      <a:pt x="90" y="0"/>
                    </a:lnTo>
                    <a:lnTo>
                      <a:pt x="102" y="0"/>
                    </a:lnTo>
                    <a:lnTo>
                      <a:pt x="108" y="0"/>
                    </a:lnTo>
                    <a:lnTo>
                      <a:pt x="114" y="0"/>
                    </a:lnTo>
                    <a:lnTo>
                      <a:pt x="120" y="0"/>
                    </a:lnTo>
                    <a:lnTo>
                      <a:pt x="132" y="6"/>
                    </a:lnTo>
                    <a:lnTo>
                      <a:pt x="150" y="6"/>
                    </a:lnTo>
                    <a:lnTo>
                      <a:pt x="156" y="12"/>
                    </a:lnTo>
                    <a:lnTo>
                      <a:pt x="168" y="12"/>
                    </a:lnTo>
                    <a:lnTo>
                      <a:pt x="180" y="6"/>
                    </a:lnTo>
                    <a:lnTo>
                      <a:pt x="174" y="12"/>
                    </a:lnTo>
                    <a:lnTo>
                      <a:pt x="174" y="24"/>
                    </a:lnTo>
                    <a:lnTo>
                      <a:pt x="180" y="30"/>
                    </a:lnTo>
                    <a:lnTo>
                      <a:pt x="186" y="42"/>
                    </a:lnTo>
                    <a:lnTo>
                      <a:pt x="186" y="60"/>
                    </a:lnTo>
                    <a:lnTo>
                      <a:pt x="192" y="66"/>
                    </a:lnTo>
                    <a:lnTo>
                      <a:pt x="192" y="72"/>
                    </a:lnTo>
                    <a:lnTo>
                      <a:pt x="198" y="78"/>
                    </a:lnTo>
                    <a:lnTo>
                      <a:pt x="204" y="84"/>
                    </a:lnTo>
                    <a:lnTo>
                      <a:pt x="204" y="90"/>
                    </a:lnTo>
                    <a:lnTo>
                      <a:pt x="204" y="96"/>
                    </a:lnTo>
                    <a:lnTo>
                      <a:pt x="204" y="102"/>
                    </a:lnTo>
                    <a:lnTo>
                      <a:pt x="198" y="108"/>
                    </a:lnTo>
                    <a:lnTo>
                      <a:pt x="198" y="114"/>
                    </a:lnTo>
                    <a:lnTo>
                      <a:pt x="204" y="120"/>
                    </a:lnTo>
                    <a:lnTo>
                      <a:pt x="210" y="120"/>
                    </a:lnTo>
                    <a:lnTo>
                      <a:pt x="216" y="126"/>
                    </a:lnTo>
                    <a:lnTo>
                      <a:pt x="222" y="126"/>
                    </a:lnTo>
                    <a:lnTo>
                      <a:pt x="222" y="132"/>
                    </a:lnTo>
                    <a:lnTo>
                      <a:pt x="222" y="138"/>
                    </a:lnTo>
                    <a:lnTo>
                      <a:pt x="222" y="144"/>
                    </a:lnTo>
                    <a:lnTo>
                      <a:pt x="222" y="150"/>
                    </a:lnTo>
                    <a:lnTo>
                      <a:pt x="216" y="150"/>
                    </a:lnTo>
                    <a:lnTo>
                      <a:pt x="216" y="156"/>
                    </a:lnTo>
                    <a:lnTo>
                      <a:pt x="222" y="162"/>
                    </a:lnTo>
                    <a:lnTo>
                      <a:pt x="222" y="168"/>
                    </a:lnTo>
                    <a:lnTo>
                      <a:pt x="216" y="180"/>
                    </a:lnTo>
                    <a:lnTo>
                      <a:pt x="210" y="180"/>
                    </a:lnTo>
                    <a:lnTo>
                      <a:pt x="204" y="180"/>
                    </a:lnTo>
                    <a:lnTo>
                      <a:pt x="198" y="174"/>
                    </a:lnTo>
                    <a:lnTo>
                      <a:pt x="192" y="174"/>
                    </a:lnTo>
                    <a:lnTo>
                      <a:pt x="186" y="186"/>
                    </a:lnTo>
                    <a:lnTo>
                      <a:pt x="180" y="192"/>
                    </a:lnTo>
                    <a:lnTo>
                      <a:pt x="180" y="210"/>
                    </a:lnTo>
                    <a:lnTo>
                      <a:pt x="180" y="216"/>
                    </a:lnTo>
                    <a:lnTo>
                      <a:pt x="174" y="222"/>
                    </a:lnTo>
                    <a:lnTo>
                      <a:pt x="162" y="234"/>
                    </a:lnTo>
                    <a:lnTo>
                      <a:pt x="156" y="234"/>
                    </a:lnTo>
                    <a:lnTo>
                      <a:pt x="150" y="240"/>
                    </a:lnTo>
                    <a:lnTo>
                      <a:pt x="144" y="246"/>
                    </a:lnTo>
                    <a:lnTo>
                      <a:pt x="138" y="252"/>
                    </a:lnTo>
                    <a:lnTo>
                      <a:pt x="138" y="258"/>
                    </a:lnTo>
                    <a:lnTo>
                      <a:pt x="138" y="264"/>
                    </a:lnTo>
                    <a:lnTo>
                      <a:pt x="144" y="270"/>
                    </a:lnTo>
                    <a:lnTo>
                      <a:pt x="138" y="276"/>
                    </a:lnTo>
                    <a:lnTo>
                      <a:pt x="132" y="282"/>
                    </a:lnTo>
                    <a:lnTo>
                      <a:pt x="120" y="282"/>
                    </a:lnTo>
                    <a:lnTo>
                      <a:pt x="0" y="162"/>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70" name="Freeform 819">
                <a:extLst>
                  <a:ext uri="{FF2B5EF4-FFF2-40B4-BE49-F238E27FC236}">
                    <a16:creationId xmlns:a16="http://schemas.microsoft.com/office/drawing/2014/main" xmlns="" id="{74736174-9031-A74A-A5E3-0ED529F7154E}"/>
                  </a:ext>
                </a:extLst>
              </p:cNvPr>
              <p:cNvSpPr>
                <a:spLocks/>
              </p:cNvSpPr>
              <p:nvPr/>
            </p:nvSpPr>
            <p:spPr bwMode="auto">
              <a:xfrm>
                <a:off x="9308916" y="6310048"/>
                <a:ext cx="264437" cy="275230"/>
              </a:xfrm>
              <a:custGeom>
                <a:avLst/>
                <a:gdLst/>
                <a:ahLst/>
                <a:cxnLst>
                  <a:cxn ang="0">
                    <a:pos x="288" y="102"/>
                  </a:cxn>
                  <a:cxn ang="0">
                    <a:pos x="294" y="126"/>
                  </a:cxn>
                  <a:cxn ang="0">
                    <a:pos x="294" y="138"/>
                  </a:cxn>
                  <a:cxn ang="0">
                    <a:pos x="282" y="144"/>
                  </a:cxn>
                  <a:cxn ang="0">
                    <a:pos x="264" y="156"/>
                  </a:cxn>
                  <a:cxn ang="0">
                    <a:pos x="264" y="174"/>
                  </a:cxn>
                  <a:cxn ang="0">
                    <a:pos x="246" y="180"/>
                  </a:cxn>
                  <a:cxn ang="0">
                    <a:pos x="240" y="192"/>
                  </a:cxn>
                  <a:cxn ang="0">
                    <a:pos x="180" y="306"/>
                  </a:cxn>
                  <a:cxn ang="0">
                    <a:pos x="48" y="288"/>
                  </a:cxn>
                  <a:cxn ang="0">
                    <a:pos x="36" y="276"/>
                  </a:cxn>
                  <a:cxn ang="0">
                    <a:pos x="42" y="258"/>
                  </a:cxn>
                  <a:cxn ang="0">
                    <a:pos x="36" y="240"/>
                  </a:cxn>
                  <a:cxn ang="0">
                    <a:pos x="24" y="222"/>
                  </a:cxn>
                  <a:cxn ang="0">
                    <a:pos x="30" y="204"/>
                  </a:cxn>
                  <a:cxn ang="0">
                    <a:pos x="36" y="186"/>
                  </a:cxn>
                  <a:cxn ang="0">
                    <a:pos x="24" y="150"/>
                  </a:cxn>
                  <a:cxn ang="0">
                    <a:pos x="6" y="138"/>
                  </a:cxn>
                  <a:cxn ang="0">
                    <a:pos x="0" y="120"/>
                  </a:cxn>
                  <a:cxn ang="0">
                    <a:pos x="36" y="78"/>
                  </a:cxn>
                  <a:cxn ang="0">
                    <a:pos x="60" y="48"/>
                  </a:cxn>
                  <a:cxn ang="0">
                    <a:pos x="66" y="36"/>
                  </a:cxn>
                  <a:cxn ang="0">
                    <a:pos x="78" y="30"/>
                  </a:cxn>
                  <a:cxn ang="0">
                    <a:pos x="90" y="42"/>
                  </a:cxn>
                  <a:cxn ang="0">
                    <a:pos x="168" y="12"/>
                  </a:cxn>
                  <a:cxn ang="0">
                    <a:pos x="174" y="30"/>
                  </a:cxn>
                  <a:cxn ang="0">
                    <a:pos x="192" y="30"/>
                  </a:cxn>
                  <a:cxn ang="0">
                    <a:pos x="210" y="18"/>
                  </a:cxn>
                  <a:cxn ang="0">
                    <a:pos x="216" y="12"/>
                  </a:cxn>
                  <a:cxn ang="0">
                    <a:pos x="234" y="12"/>
                  </a:cxn>
                  <a:cxn ang="0">
                    <a:pos x="246" y="24"/>
                  </a:cxn>
                  <a:cxn ang="0">
                    <a:pos x="258" y="60"/>
                  </a:cxn>
                  <a:cxn ang="0">
                    <a:pos x="276" y="84"/>
                  </a:cxn>
                  <a:cxn ang="0">
                    <a:pos x="288" y="84"/>
                  </a:cxn>
                  <a:cxn ang="0">
                    <a:pos x="294" y="96"/>
                  </a:cxn>
                </a:cxnLst>
                <a:rect l="0" t="0" r="r" b="b"/>
                <a:pathLst>
                  <a:path w="294" h="306">
                    <a:moveTo>
                      <a:pt x="294" y="96"/>
                    </a:moveTo>
                    <a:lnTo>
                      <a:pt x="288" y="102"/>
                    </a:lnTo>
                    <a:lnTo>
                      <a:pt x="294" y="114"/>
                    </a:lnTo>
                    <a:lnTo>
                      <a:pt x="294" y="126"/>
                    </a:lnTo>
                    <a:lnTo>
                      <a:pt x="294" y="132"/>
                    </a:lnTo>
                    <a:lnTo>
                      <a:pt x="294" y="138"/>
                    </a:lnTo>
                    <a:lnTo>
                      <a:pt x="288" y="144"/>
                    </a:lnTo>
                    <a:lnTo>
                      <a:pt x="282" y="144"/>
                    </a:lnTo>
                    <a:lnTo>
                      <a:pt x="270" y="150"/>
                    </a:lnTo>
                    <a:lnTo>
                      <a:pt x="264" y="156"/>
                    </a:lnTo>
                    <a:lnTo>
                      <a:pt x="270" y="168"/>
                    </a:lnTo>
                    <a:lnTo>
                      <a:pt x="264" y="174"/>
                    </a:lnTo>
                    <a:lnTo>
                      <a:pt x="252" y="174"/>
                    </a:lnTo>
                    <a:lnTo>
                      <a:pt x="246" y="180"/>
                    </a:lnTo>
                    <a:lnTo>
                      <a:pt x="240" y="180"/>
                    </a:lnTo>
                    <a:lnTo>
                      <a:pt x="240" y="192"/>
                    </a:lnTo>
                    <a:lnTo>
                      <a:pt x="240" y="198"/>
                    </a:lnTo>
                    <a:lnTo>
                      <a:pt x="180" y="306"/>
                    </a:lnTo>
                    <a:lnTo>
                      <a:pt x="54" y="294"/>
                    </a:lnTo>
                    <a:lnTo>
                      <a:pt x="48" y="288"/>
                    </a:lnTo>
                    <a:lnTo>
                      <a:pt x="42" y="282"/>
                    </a:lnTo>
                    <a:lnTo>
                      <a:pt x="36" y="276"/>
                    </a:lnTo>
                    <a:lnTo>
                      <a:pt x="42" y="276"/>
                    </a:lnTo>
                    <a:lnTo>
                      <a:pt x="42" y="258"/>
                    </a:lnTo>
                    <a:lnTo>
                      <a:pt x="42" y="252"/>
                    </a:lnTo>
                    <a:lnTo>
                      <a:pt x="36" y="240"/>
                    </a:lnTo>
                    <a:lnTo>
                      <a:pt x="24" y="228"/>
                    </a:lnTo>
                    <a:lnTo>
                      <a:pt x="24" y="222"/>
                    </a:lnTo>
                    <a:lnTo>
                      <a:pt x="30" y="216"/>
                    </a:lnTo>
                    <a:lnTo>
                      <a:pt x="30" y="204"/>
                    </a:lnTo>
                    <a:lnTo>
                      <a:pt x="36" y="198"/>
                    </a:lnTo>
                    <a:lnTo>
                      <a:pt x="36" y="186"/>
                    </a:lnTo>
                    <a:lnTo>
                      <a:pt x="30" y="168"/>
                    </a:lnTo>
                    <a:lnTo>
                      <a:pt x="24" y="150"/>
                    </a:lnTo>
                    <a:lnTo>
                      <a:pt x="12" y="138"/>
                    </a:lnTo>
                    <a:lnTo>
                      <a:pt x="6" y="138"/>
                    </a:lnTo>
                    <a:lnTo>
                      <a:pt x="0" y="132"/>
                    </a:lnTo>
                    <a:lnTo>
                      <a:pt x="0" y="120"/>
                    </a:lnTo>
                    <a:lnTo>
                      <a:pt x="0" y="114"/>
                    </a:lnTo>
                    <a:lnTo>
                      <a:pt x="36" y="78"/>
                    </a:lnTo>
                    <a:lnTo>
                      <a:pt x="60" y="66"/>
                    </a:lnTo>
                    <a:lnTo>
                      <a:pt x="60" y="48"/>
                    </a:lnTo>
                    <a:lnTo>
                      <a:pt x="60" y="36"/>
                    </a:lnTo>
                    <a:lnTo>
                      <a:pt x="66" y="36"/>
                    </a:lnTo>
                    <a:lnTo>
                      <a:pt x="72" y="30"/>
                    </a:lnTo>
                    <a:lnTo>
                      <a:pt x="78" y="30"/>
                    </a:lnTo>
                    <a:lnTo>
                      <a:pt x="90" y="36"/>
                    </a:lnTo>
                    <a:lnTo>
                      <a:pt x="90" y="42"/>
                    </a:lnTo>
                    <a:lnTo>
                      <a:pt x="138" y="0"/>
                    </a:lnTo>
                    <a:lnTo>
                      <a:pt x="168" y="12"/>
                    </a:lnTo>
                    <a:lnTo>
                      <a:pt x="168" y="24"/>
                    </a:lnTo>
                    <a:lnTo>
                      <a:pt x="174" y="30"/>
                    </a:lnTo>
                    <a:lnTo>
                      <a:pt x="186" y="36"/>
                    </a:lnTo>
                    <a:lnTo>
                      <a:pt x="192" y="30"/>
                    </a:lnTo>
                    <a:lnTo>
                      <a:pt x="204" y="24"/>
                    </a:lnTo>
                    <a:lnTo>
                      <a:pt x="210" y="18"/>
                    </a:lnTo>
                    <a:lnTo>
                      <a:pt x="210" y="12"/>
                    </a:lnTo>
                    <a:lnTo>
                      <a:pt x="216" y="12"/>
                    </a:lnTo>
                    <a:lnTo>
                      <a:pt x="222" y="12"/>
                    </a:lnTo>
                    <a:lnTo>
                      <a:pt x="234" y="12"/>
                    </a:lnTo>
                    <a:lnTo>
                      <a:pt x="240" y="18"/>
                    </a:lnTo>
                    <a:lnTo>
                      <a:pt x="246" y="24"/>
                    </a:lnTo>
                    <a:lnTo>
                      <a:pt x="258" y="36"/>
                    </a:lnTo>
                    <a:lnTo>
                      <a:pt x="258" y="60"/>
                    </a:lnTo>
                    <a:lnTo>
                      <a:pt x="270" y="78"/>
                    </a:lnTo>
                    <a:lnTo>
                      <a:pt x="276" y="84"/>
                    </a:lnTo>
                    <a:lnTo>
                      <a:pt x="282" y="90"/>
                    </a:lnTo>
                    <a:lnTo>
                      <a:pt x="288" y="84"/>
                    </a:lnTo>
                    <a:lnTo>
                      <a:pt x="294" y="90"/>
                    </a:lnTo>
                    <a:lnTo>
                      <a:pt x="294" y="96"/>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71" name="Freeform 830">
                <a:extLst>
                  <a:ext uri="{FF2B5EF4-FFF2-40B4-BE49-F238E27FC236}">
                    <a16:creationId xmlns:a16="http://schemas.microsoft.com/office/drawing/2014/main" xmlns="" id="{A14948AC-DC89-214E-B65A-96D4273E4780}"/>
                  </a:ext>
                </a:extLst>
              </p:cNvPr>
              <p:cNvSpPr>
                <a:spLocks/>
              </p:cNvSpPr>
              <p:nvPr/>
            </p:nvSpPr>
            <p:spPr bwMode="auto">
              <a:xfrm>
                <a:off x="9190189" y="6185925"/>
                <a:ext cx="242850" cy="248247"/>
              </a:xfrm>
              <a:custGeom>
                <a:avLst/>
                <a:gdLst/>
                <a:ahLst/>
                <a:cxnLst>
                  <a:cxn ang="0">
                    <a:pos x="264" y="138"/>
                  </a:cxn>
                  <a:cxn ang="0">
                    <a:pos x="270" y="138"/>
                  </a:cxn>
                  <a:cxn ang="0">
                    <a:pos x="222" y="180"/>
                  </a:cxn>
                  <a:cxn ang="0">
                    <a:pos x="222" y="174"/>
                  </a:cxn>
                  <a:cxn ang="0">
                    <a:pos x="210" y="168"/>
                  </a:cxn>
                  <a:cxn ang="0">
                    <a:pos x="204" y="168"/>
                  </a:cxn>
                  <a:cxn ang="0">
                    <a:pos x="198" y="174"/>
                  </a:cxn>
                  <a:cxn ang="0">
                    <a:pos x="192" y="174"/>
                  </a:cxn>
                  <a:cxn ang="0">
                    <a:pos x="192" y="186"/>
                  </a:cxn>
                  <a:cxn ang="0">
                    <a:pos x="192" y="204"/>
                  </a:cxn>
                  <a:cxn ang="0">
                    <a:pos x="168" y="216"/>
                  </a:cxn>
                  <a:cxn ang="0">
                    <a:pos x="132" y="252"/>
                  </a:cxn>
                  <a:cxn ang="0">
                    <a:pos x="96" y="276"/>
                  </a:cxn>
                  <a:cxn ang="0">
                    <a:pos x="48" y="240"/>
                  </a:cxn>
                  <a:cxn ang="0">
                    <a:pos x="30" y="228"/>
                  </a:cxn>
                  <a:cxn ang="0">
                    <a:pos x="24" y="234"/>
                  </a:cxn>
                  <a:cxn ang="0">
                    <a:pos x="36" y="246"/>
                  </a:cxn>
                  <a:cxn ang="0">
                    <a:pos x="36" y="252"/>
                  </a:cxn>
                  <a:cxn ang="0">
                    <a:pos x="30" y="258"/>
                  </a:cxn>
                  <a:cxn ang="0">
                    <a:pos x="24" y="252"/>
                  </a:cxn>
                  <a:cxn ang="0">
                    <a:pos x="18" y="252"/>
                  </a:cxn>
                  <a:cxn ang="0">
                    <a:pos x="18" y="246"/>
                  </a:cxn>
                  <a:cxn ang="0">
                    <a:pos x="18" y="240"/>
                  </a:cxn>
                  <a:cxn ang="0">
                    <a:pos x="12" y="234"/>
                  </a:cxn>
                  <a:cxn ang="0">
                    <a:pos x="6" y="228"/>
                  </a:cxn>
                  <a:cxn ang="0">
                    <a:pos x="0" y="222"/>
                  </a:cxn>
                  <a:cxn ang="0">
                    <a:pos x="24" y="198"/>
                  </a:cxn>
                  <a:cxn ang="0">
                    <a:pos x="42" y="144"/>
                  </a:cxn>
                  <a:cxn ang="0">
                    <a:pos x="66" y="114"/>
                  </a:cxn>
                  <a:cxn ang="0">
                    <a:pos x="138" y="0"/>
                  </a:cxn>
                  <a:cxn ang="0">
                    <a:pos x="162" y="30"/>
                  </a:cxn>
                  <a:cxn ang="0">
                    <a:pos x="192" y="60"/>
                  </a:cxn>
                  <a:cxn ang="0">
                    <a:pos x="216" y="54"/>
                  </a:cxn>
                  <a:cxn ang="0">
                    <a:pos x="228" y="48"/>
                  </a:cxn>
                  <a:cxn ang="0">
                    <a:pos x="222" y="72"/>
                  </a:cxn>
                  <a:cxn ang="0">
                    <a:pos x="222" y="102"/>
                  </a:cxn>
                  <a:cxn ang="0">
                    <a:pos x="252" y="132"/>
                  </a:cxn>
                  <a:cxn ang="0">
                    <a:pos x="264" y="138"/>
                  </a:cxn>
                </a:cxnLst>
                <a:rect l="0" t="0" r="r" b="b"/>
                <a:pathLst>
                  <a:path w="270" h="276">
                    <a:moveTo>
                      <a:pt x="264" y="138"/>
                    </a:moveTo>
                    <a:lnTo>
                      <a:pt x="270" y="138"/>
                    </a:lnTo>
                    <a:lnTo>
                      <a:pt x="222" y="180"/>
                    </a:lnTo>
                    <a:lnTo>
                      <a:pt x="222" y="174"/>
                    </a:lnTo>
                    <a:lnTo>
                      <a:pt x="210" y="168"/>
                    </a:lnTo>
                    <a:lnTo>
                      <a:pt x="204" y="168"/>
                    </a:lnTo>
                    <a:lnTo>
                      <a:pt x="198" y="174"/>
                    </a:lnTo>
                    <a:lnTo>
                      <a:pt x="192" y="174"/>
                    </a:lnTo>
                    <a:lnTo>
                      <a:pt x="192" y="186"/>
                    </a:lnTo>
                    <a:lnTo>
                      <a:pt x="192" y="204"/>
                    </a:lnTo>
                    <a:lnTo>
                      <a:pt x="168" y="216"/>
                    </a:lnTo>
                    <a:lnTo>
                      <a:pt x="132" y="252"/>
                    </a:lnTo>
                    <a:lnTo>
                      <a:pt x="96" y="276"/>
                    </a:lnTo>
                    <a:lnTo>
                      <a:pt x="48" y="240"/>
                    </a:lnTo>
                    <a:lnTo>
                      <a:pt x="30" y="228"/>
                    </a:lnTo>
                    <a:lnTo>
                      <a:pt x="24" y="234"/>
                    </a:lnTo>
                    <a:lnTo>
                      <a:pt x="36" y="246"/>
                    </a:lnTo>
                    <a:lnTo>
                      <a:pt x="36" y="252"/>
                    </a:lnTo>
                    <a:lnTo>
                      <a:pt x="30" y="258"/>
                    </a:lnTo>
                    <a:lnTo>
                      <a:pt x="24" y="252"/>
                    </a:lnTo>
                    <a:lnTo>
                      <a:pt x="18" y="252"/>
                    </a:lnTo>
                    <a:lnTo>
                      <a:pt x="18" y="246"/>
                    </a:lnTo>
                    <a:lnTo>
                      <a:pt x="18" y="240"/>
                    </a:lnTo>
                    <a:lnTo>
                      <a:pt x="12" y="234"/>
                    </a:lnTo>
                    <a:lnTo>
                      <a:pt x="6" y="228"/>
                    </a:lnTo>
                    <a:lnTo>
                      <a:pt x="0" y="222"/>
                    </a:lnTo>
                    <a:lnTo>
                      <a:pt x="24" y="198"/>
                    </a:lnTo>
                    <a:lnTo>
                      <a:pt x="42" y="144"/>
                    </a:lnTo>
                    <a:lnTo>
                      <a:pt x="66" y="114"/>
                    </a:lnTo>
                    <a:lnTo>
                      <a:pt x="138" y="0"/>
                    </a:lnTo>
                    <a:lnTo>
                      <a:pt x="162" y="30"/>
                    </a:lnTo>
                    <a:lnTo>
                      <a:pt x="192" y="60"/>
                    </a:lnTo>
                    <a:lnTo>
                      <a:pt x="216" y="54"/>
                    </a:lnTo>
                    <a:lnTo>
                      <a:pt x="228" y="48"/>
                    </a:lnTo>
                    <a:lnTo>
                      <a:pt x="222" y="72"/>
                    </a:lnTo>
                    <a:lnTo>
                      <a:pt x="222" y="102"/>
                    </a:lnTo>
                    <a:lnTo>
                      <a:pt x="252" y="132"/>
                    </a:lnTo>
                    <a:lnTo>
                      <a:pt x="264" y="138"/>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72" name="Freeform 853">
                <a:extLst>
                  <a:ext uri="{FF2B5EF4-FFF2-40B4-BE49-F238E27FC236}">
                    <a16:creationId xmlns:a16="http://schemas.microsoft.com/office/drawing/2014/main" xmlns="" id="{FD717975-397D-B04B-9049-D0F3AB8B75AF}"/>
                  </a:ext>
                </a:extLst>
              </p:cNvPr>
              <p:cNvSpPr>
                <a:spLocks/>
              </p:cNvSpPr>
              <p:nvPr/>
            </p:nvSpPr>
            <p:spPr bwMode="auto">
              <a:xfrm>
                <a:off x="8531795" y="6088784"/>
                <a:ext cx="226660" cy="194280"/>
              </a:xfrm>
              <a:custGeom>
                <a:avLst/>
                <a:gdLst/>
                <a:ahLst/>
                <a:cxnLst>
                  <a:cxn ang="0">
                    <a:pos x="156" y="6"/>
                  </a:cxn>
                  <a:cxn ang="0">
                    <a:pos x="162" y="6"/>
                  </a:cxn>
                  <a:cxn ang="0">
                    <a:pos x="174" y="6"/>
                  </a:cxn>
                  <a:cxn ang="0">
                    <a:pos x="186" y="0"/>
                  </a:cxn>
                  <a:cxn ang="0">
                    <a:pos x="252" y="90"/>
                  </a:cxn>
                  <a:cxn ang="0">
                    <a:pos x="252" y="132"/>
                  </a:cxn>
                  <a:cxn ang="0">
                    <a:pos x="240" y="216"/>
                  </a:cxn>
                  <a:cxn ang="0">
                    <a:pos x="216" y="210"/>
                  </a:cxn>
                  <a:cxn ang="0">
                    <a:pos x="168" y="198"/>
                  </a:cxn>
                  <a:cxn ang="0">
                    <a:pos x="150" y="180"/>
                  </a:cxn>
                  <a:cxn ang="0">
                    <a:pos x="138" y="186"/>
                  </a:cxn>
                  <a:cxn ang="0">
                    <a:pos x="126" y="192"/>
                  </a:cxn>
                  <a:cxn ang="0">
                    <a:pos x="114" y="198"/>
                  </a:cxn>
                  <a:cxn ang="0">
                    <a:pos x="42" y="132"/>
                  </a:cxn>
                  <a:cxn ang="0">
                    <a:pos x="0" y="12"/>
                  </a:cxn>
                  <a:cxn ang="0">
                    <a:pos x="156" y="6"/>
                  </a:cxn>
                </a:cxnLst>
                <a:rect l="0" t="0" r="r" b="b"/>
                <a:pathLst>
                  <a:path w="252" h="216">
                    <a:moveTo>
                      <a:pt x="156" y="6"/>
                    </a:moveTo>
                    <a:lnTo>
                      <a:pt x="162" y="6"/>
                    </a:lnTo>
                    <a:lnTo>
                      <a:pt x="174" y="6"/>
                    </a:lnTo>
                    <a:lnTo>
                      <a:pt x="186" y="0"/>
                    </a:lnTo>
                    <a:lnTo>
                      <a:pt x="252" y="90"/>
                    </a:lnTo>
                    <a:lnTo>
                      <a:pt x="252" y="132"/>
                    </a:lnTo>
                    <a:lnTo>
                      <a:pt x="240" y="216"/>
                    </a:lnTo>
                    <a:lnTo>
                      <a:pt x="216" y="210"/>
                    </a:lnTo>
                    <a:lnTo>
                      <a:pt x="168" y="198"/>
                    </a:lnTo>
                    <a:lnTo>
                      <a:pt x="150" y="180"/>
                    </a:lnTo>
                    <a:lnTo>
                      <a:pt x="138" y="186"/>
                    </a:lnTo>
                    <a:lnTo>
                      <a:pt x="126" y="192"/>
                    </a:lnTo>
                    <a:lnTo>
                      <a:pt x="114" y="198"/>
                    </a:lnTo>
                    <a:lnTo>
                      <a:pt x="42" y="132"/>
                    </a:lnTo>
                    <a:lnTo>
                      <a:pt x="0" y="12"/>
                    </a:lnTo>
                    <a:lnTo>
                      <a:pt x="156" y="6"/>
                    </a:lnTo>
                    <a:close/>
                  </a:path>
                </a:pathLst>
              </a:custGeom>
              <a:solidFill>
                <a:schemeClr val="accent4">
                  <a:lumMod val="20000"/>
                  <a:lumOff val="80000"/>
                </a:schemeClr>
              </a:solidFill>
              <a:ln w="6350">
                <a:solidFill>
                  <a:schemeClr val="accent2"/>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73" name="Freeform 764">
                <a:extLst>
                  <a:ext uri="{FF2B5EF4-FFF2-40B4-BE49-F238E27FC236}">
                    <a16:creationId xmlns:a16="http://schemas.microsoft.com/office/drawing/2014/main" xmlns="" id="{E3D93341-B720-F640-806D-FBCA77F90E56}"/>
                  </a:ext>
                </a:extLst>
              </p:cNvPr>
              <p:cNvSpPr>
                <a:spLocks/>
              </p:cNvSpPr>
              <p:nvPr/>
            </p:nvSpPr>
            <p:spPr bwMode="auto">
              <a:xfrm>
                <a:off x="9767633" y="5192937"/>
                <a:ext cx="129520" cy="118727"/>
              </a:xfrm>
              <a:custGeom>
                <a:avLst/>
                <a:gdLst/>
                <a:ahLst/>
                <a:cxnLst>
                  <a:cxn ang="0">
                    <a:pos x="102" y="6"/>
                  </a:cxn>
                  <a:cxn ang="0">
                    <a:pos x="108" y="6"/>
                  </a:cxn>
                  <a:cxn ang="0">
                    <a:pos x="120" y="12"/>
                  </a:cxn>
                  <a:cxn ang="0">
                    <a:pos x="126" y="48"/>
                  </a:cxn>
                  <a:cxn ang="0">
                    <a:pos x="138" y="72"/>
                  </a:cxn>
                  <a:cxn ang="0">
                    <a:pos x="144" y="78"/>
                  </a:cxn>
                  <a:cxn ang="0">
                    <a:pos x="114" y="114"/>
                  </a:cxn>
                  <a:cxn ang="0">
                    <a:pos x="114" y="120"/>
                  </a:cxn>
                  <a:cxn ang="0">
                    <a:pos x="114" y="126"/>
                  </a:cxn>
                  <a:cxn ang="0">
                    <a:pos x="108" y="132"/>
                  </a:cxn>
                  <a:cxn ang="0">
                    <a:pos x="102" y="132"/>
                  </a:cxn>
                  <a:cxn ang="0">
                    <a:pos x="96" y="120"/>
                  </a:cxn>
                  <a:cxn ang="0">
                    <a:pos x="90" y="120"/>
                  </a:cxn>
                  <a:cxn ang="0">
                    <a:pos x="84" y="120"/>
                  </a:cxn>
                  <a:cxn ang="0">
                    <a:pos x="78" y="120"/>
                  </a:cxn>
                  <a:cxn ang="0">
                    <a:pos x="72" y="120"/>
                  </a:cxn>
                  <a:cxn ang="0">
                    <a:pos x="66" y="114"/>
                  </a:cxn>
                  <a:cxn ang="0">
                    <a:pos x="60" y="108"/>
                  </a:cxn>
                  <a:cxn ang="0">
                    <a:pos x="42" y="108"/>
                  </a:cxn>
                  <a:cxn ang="0">
                    <a:pos x="36" y="102"/>
                  </a:cxn>
                  <a:cxn ang="0">
                    <a:pos x="36" y="96"/>
                  </a:cxn>
                  <a:cxn ang="0">
                    <a:pos x="30" y="96"/>
                  </a:cxn>
                  <a:cxn ang="0">
                    <a:pos x="24" y="96"/>
                  </a:cxn>
                  <a:cxn ang="0">
                    <a:pos x="18" y="96"/>
                  </a:cxn>
                  <a:cxn ang="0">
                    <a:pos x="12" y="96"/>
                  </a:cxn>
                  <a:cxn ang="0">
                    <a:pos x="6" y="90"/>
                  </a:cxn>
                  <a:cxn ang="0">
                    <a:pos x="6" y="84"/>
                  </a:cxn>
                  <a:cxn ang="0">
                    <a:pos x="0" y="78"/>
                  </a:cxn>
                  <a:cxn ang="0">
                    <a:pos x="0" y="66"/>
                  </a:cxn>
                  <a:cxn ang="0">
                    <a:pos x="0" y="48"/>
                  </a:cxn>
                  <a:cxn ang="0">
                    <a:pos x="0" y="36"/>
                  </a:cxn>
                  <a:cxn ang="0">
                    <a:pos x="12" y="42"/>
                  </a:cxn>
                  <a:cxn ang="0">
                    <a:pos x="18" y="36"/>
                  </a:cxn>
                  <a:cxn ang="0">
                    <a:pos x="24" y="30"/>
                  </a:cxn>
                  <a:cxn ang="0">
                    <a:pos x="30" y="24"/>
                  </a:cxn>
                  <a:cxn ang="0">
                    <a:pos x="36" y="18"/>
                  </a:cxn>
                  <a:cxn ang="0">
                    <a:pos x="42" y="6"/>
                  </a:cxn>
                  <a:cxn ang="0">
                    <a:pos x="48" y="0"/>
                  </a:cxn>
                  <a:cxn ang="0">
                    <a:pos x="54" y="0"/>
                  </a:cxn>
                  <a:cxn ang="0">
                    <a:pos x="60" y="0"/>
                  </a:cxn>
                  <a:cxn ang="0">
                    <a:pos x="78" y="0"/>
                  </a:cxn>
                  <a:cxn ang="0">
                    <a:pos x="90" y="6"/>
                  </a:cxn>
                  <a:cxn ang="0">
                    <a:pos x="96" y="12"/>
                  </a:cxn>
                  <a:cxn ang="0">
                    <a:pos x="102" y="12"/>
                  </a:cxn>
                  <a:cxn ang="0">
                    <a:pos x="102" y="6"/>
                  </a:cxn>
                </a:cxnLst>
                <a:rect l="0" t="0" r="r" b="b"/>
                <a:pathLst>
                  <a:path w="144" h="132">
                    <a:moveTo>
                      <a:pt x="102" y="6"/>
                    </a:moveTo>
                    <a:lnTo>
                      <a:pt x="108" y="6"/>
                    </a:lnTo>
                    <a:lnTo>
                      <a:pt x="120" y="12"/>
                    </a:lnTo>
                    <a:lnTo>
                      <a:pt x="126" y="48"/>
                    </a:lnTo>
                    <a:lnTo>
                      <a:pt x="138" y="72"/>
                    </a:lnTo>
                    <a:lnTo>
                      <a:pt x="144" y="78"/>
                    </a:lnTo>
                    <a:lnTo>
                      <a:pt x="114" y="114"/>
                    </a:lnTo>
                    <a:lnTo>
                      <a:pt x="114" y="120"/>
                    </a:lnTo>
                    <a:lnTo>
                      <a:pt x="114" y="126"/>
                    </a:lnTo>
                    <a:lnTo>
                      <a:pt x="108" y="132"/>
                    </a:lnTo>
                    <a:lnTo>
                      <a:pt x="102" y="132"/>
                    </a:lnTo>
                    <a:lnTo>
                      <a:pt x="96" y="120"/>
                    </a:lnTo>
                    <a:lnTo>
                      <a:pt x="90" y="120"/>
                    </a:lnTo>
                    <a:lnTo>
                      <a:pt x="84" y="120"/>
                    </a:lnTo>
                    <a:lnTo>
                      <a:pt x="78" y="120"/>
                    </a:lnTo>
                    <a:lnTo>
                      <a:pt x="72" y="120"/>
                    </a:lnTo>
                    <a:lnTo>
                      <a:pt x="66" y="114"/>
                    </a:lnTo>
                    <a:lnTo>
                      <a:pt x="60" y="108"/>
                    </a:lnTo>
                    <a:lnTo>
                      <a:pt x="42" y="108"/>
                    </a:lnTo>
                    <a:lnTo>
                      <a:pt x="36" y="102"/>
                    </a:lnTo>
                    <a:lnTo>
                      <a:pt x="36" y="96"/>
                    </a:lnTo>
                    <a:lnTo>
                      <a:pt x="30" y="96"/>
                    </a:lnTo>
                    <a:lnTo>
                      <a:pt x="24" y="96"/>
                    </a:lnTo>
                    <a:lnTo>
                      <a:pt x="18" y="96"/>
                    </a:lnTo>
                    <a:lnTo>
                      <a:pt x="12" y="96"/>
                    </a:lnTo>
                    <a:lnTo>
                      <a:pt x="6" y="90"/>
                    </a:lnTo>
                    <a:lnTo>
                      <a:pt x="6" y="84"/>
                    </a:lnTo>
                    <a:lnTo>
                      <a:pt x="0" y="78"/>
                    </a:lnTo>
                    <a:lnTo>
                      <a:pt x="0" y="66"/>
                    </a:lnTo>
                    <a:lnTo>
                      <a:pt x="0" y="48"/>
                    </a:lnTo>
                    <a:lnTo>
                      <a:pt x="0" y="36"/>
                    </a:lnTo>
                    <a:lnTo>
                      <a:pt x="12" y="42"/>
                    </a:lnTo>
                    <a:lnTo>
                      <a:pt x="18" y="36"/>
                    </a:lnTo>
                    <a:lnTo>
                      <a:pt x="24" y="30"/>
                    </a:lnTo>
                    <a:lnTo>
                      <a:pt x="30" y="24"/>
                    </a:lnTo>
                    <a:lnTo>
                      <a:pt x="36" y="18"/>
                    </a:lnTo>
                    <a:lnTo>
                      <a:pt x="42" y="6"/>
                    </a:lnTo>
                    <a:lnTo>
                      <a:pt x="48" y="0"/>
                    </a:lnTo>
                    <a:lnTo>
                      <a:pt x="54" y="0"/>
                    </a:lnTo>
                    <a:lnTo>
                      <a:pt x="60" y="0"/>
                    </a:lnTo>
                    <a:lnTo>
                      <a:pt x="78" y="0"/>
                    </a:lnTo>
                    <a:lnTo>
                      <a:pt x="90" y="6"/>
                    </a:lnTo>
                    <a:lnTo>
                      <a:pt x="96" y="12"/>
                    </a:lnTo>
                    <a:lnTo>
                      <a:pt x="102" y="12"/>
                    </a:lnTo>
                    <a:lnTo>
                      <a:pt x="102" y="6"/>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74" name="Freeform 810">
                <a:extLst>
                  <a:ext uri="{FF2B5EF4-FFF2-40B4-BE49-F238E27FC236}">
                    <a16:creationId xmlns:a16="http://schemas.microsoft.com/office/drawing/2014/main" xmlns="" id="{FDB16C61-9DEB-6747-A79F-65DC65FB3510}"/>
                  </a:ext>
                </a:extLst>
              </p:cNvPr>
              <p:cNvSpPr>
                <a:spLocks/>
              </p:cNvSpPr>
              <p:nvPr/>
            </p:nvSpPr>
            <p:spPr bwMode="auto">
              <a:xfrm>
                <a:off x="9945724" y="5916091"/>
                <a:ext cx="199677" cy="194280"/>
              </a:xfrm>
              <a:custGeom>
                <a:avLst/>
                <a:gdLst/>
                <a:ahLst/>
                <a:cxnLst>
                  <a:cxn ang="0">
                    <a:pos x="216" y="210"/>
                  </a:cxn>
                  <a:cxn ang="0">
                    <a:pos x="198" y="198"/>
                  </a:cxn>
                  <a:cxn ang="0">
                    <a:pos x="186" y="192"/>
                  </a:cxn>
                  <a:cxn ang="0">
                    <a:pos x="174" y="186"/>
                  </a:cxn>
                  <a:cxn ang="0">
                    <a:pos x="162" y="174"/>
                  </a:cxn>
                  <a:cxn ang="0">
                    <a:pos x="156" y="162"/>
                  </a:cxn>
                  <a:cxn ang="0">
                    <a:pos x="156" y="150"/>
                  </a:cxn>
                  <a:cxn ang="0">
                    <a:pos x="144" y="144"/>
                  </a:cxn>
                  <a:cxn ang="0">
                    <a:pos x="132" y="150"/>
                  </a:cxn>
                  <a:cxn ang="0">
                    <a:pos x="66" y="150"/>
                  </a:cxn>
                  <a:cxn ang="0">
                    <a:pos x="48" y="132"/>
                  </a:cxn>
                  <a:cxn ang="0">
                    <a:pos x="24" y="84"/>
                  </a:cxn>
                  <a:cxn ang="0">
                    <a:pos x="12" y="72"/>
                  </a:cxn>
                  <a:cxn ang="0">
                    <a:pos x="0" y="36"/>
                  </a:cxn>
                  <a:cxn ang="0">
                    <a:pos x="18" y="36"/>
                  </a:cxn>
                  <a:cxn ang="0">
                    <a:pos x="54" y="42"/>
                  </a:cxn>
                  <a:cxn ang="0">
                    <a:pos x="78" y="36"/>
                  </a:cxn>
                  <a:cxn ang="0">
                    <a:pos x="84" y="24"/>
                  </a:cxn>
                  <a:cxn ang="0">
                    <a:pos x="96" y="18"/>
                  </a:cxn>
                  <a:cxn ang="0">
                    <a:pos x="108" y="30"/>
                  </a:cxn>
                  <a:cxn ang="0">
                    <a:pos x="126" y="24"/>
                  </a:cxn>
                  <a:cxn ang="0">
                    <a:pos x="138" y="6"/>
                  </a:cxn>
                  <a:cxn ang="0">
                    <a:pos x="144" y="0"/>
                  </a:cxn>
                  <a:cxn ang="0">
                    <a:pos x="150" y="6"/>
                  </a:cxn>
                  <a:cxn ang="0">
                    <a:pos x="156" y="12"/>
                  </a:cxn>
                  <a:cxn ang="0">
                    <a:pos x="156" y="24"/>
                  </a:cxn>
                  <a:cxn ang="0">
                    <a:pos x="168" y="18"/>
                  </a:cxn>
                  <a:cxn ang="0">
                    <a:pos x="174" y="24"/>
                  </a:cxn>
                  <a:cxn ang="0">
                    <a:pos x="186" y="24"/>
                  </a:cxn>
                  <a:cxn ang="0">
                    <a:pos x="192" y="42"/>
                  </a:cxn>
                  <a:cxn ang="0">
                    <a:pos x="192" y="54"/>
                  </a:cxn>
                  <a:cxn ang="0">
                    <a:pos x="210" y="66"/>
                  </a:cxn>
                  <a:cxn ang="0">
                    <a:pos x="204" y="78"/>
                  </a:cxn>
                  <a:cxn ang="0">
                    <a:pos x="204" y="90"/>
                  </a:cxn>
                  <a:cxn ang="0">
                    <a:pos x="210" y="108"/>
                  </a:cxn>
                  <a:cxn ang="0">
                    <a:pos x="204" y="126"/>
                  </a:cxn>
                  <a:cxn ang="0">
                    <a:pos x="216" y="144"/>
                  </a:cxn>
                  <a:cxn ang="0">
                    <a:pos x="210" y="150"/>
                  </a:cxn>
                  <a:cxn ang="0">
                    <a:pos x="204" y="162"/>
                  </a:cxn>
                  <a:cxn ang="0">
                    <a:pos x="210" y="174"/>
                  </a:cxn>
                  <a:cxn ang="0">
                    <a:pos x="216" y="186"/>
                  </a:cxn>
                  <a:cxn ang="0">
                    <a:pos x="222" y="216"/>
                  </a:cxn>
                </a:cxnLst>
                <a:rect l="0" t="0" r="r" b="b"/>
                <a:pathLst>
                  <a:path w="222" h="216">
                    <a:moveTo>
                      <a:pt x="222" y="216"/>
                    </a:moveTo>
                    <a:lnTo>
                      <a:pt x="216" y="210"/>
                    </a:lnTo>
                    <a:lnTo>
                      <a:pt x="198" y="204"/>
                    </a:lnTo>
                    <a:lnTo>
                      <a:pt x="198" y="198"/>
                    </a:lnTo>
                    <a:lnTo>
                      <a:pt x="192" y="192"/>
                    </a:lnTo>
                    <a:lnTo>
                      <a:pt x="186" y="192"/>
                    </a:lnTo>
                    <a:lnTo>
                      <a:pt x="180" y="192"/>
                    </a:lnTo>
                    <a:lnTo>
                      <a:pt x="174" y="186"/>
                    </a:lnTo>
                    <a:lnTo>
                      <a:pt x="168" y="180"/>
                    </a:lnTo>
                    <a:lnTo>
                      <a:pt x="162" y="174"/>
                    </a:lnTo>
                    <a:lnTo>
                      <a:pt x="162" y="168"/>
                    </a:lnTo>
                    <a:lnTo>
                      <a:pt x="156" y="162"/>
                    </a:lnTo>
                    <a:lnTo>
                      <a:pt x="156" y="156"/>
                    </a:lnTo>
                    <a:lnTo>
                      <a:pt x="156" y="150"/>
                    </a:lnTo>
                    <a:lnTo>
                      <a:pt x="150" y="144"/>
                    </a:lnTo>
                    <a:lnTo>
                      <a:pt x="144" y="144"/>
                    </a:lnTo>
                    <a:lnTo>
                      <a:pt x="138" y="144"/>
                    </a:lnTo>
                    <a:lnTo>
                      <a:pt x="132" y="150"/>
                    </a:lnTo>
                    <a:lnTo>
                      <a:pt x="126" y="156"/>
                    </a:lnTo>
                    <a:lnTo>
                      <a:pt x="66" y="150"/>
                    </a:lnTo>
                    <a:lnTo>
                      <a:pt x="60" y="150"/>
                    </a:lnTo>
                    <a:lnTo>
                      <a:pt x="48" y="132"/>
                    </a:lnTo>
                    <a:lnTo>
                      <a:pt x="30" y="96"/>
                    </a:lnTo>
                    <a:lnTo>
                      <a:pt x="24" y="84"/>
                    </a:lnTo>
                    <a:lnTo>
                      <a:pt x="24" y="78"/>
                    </a:lnTo>
                    <a:lnTo>
                      <a:pt x="12" y="72"/>
                    </a:lnTo>
                    <a:lnTo>
                      <a:pt x="0" y="54"/>
                    </a:lnTo>
                    <a:lnTo>
                      <a:pt x="0" y="36"/>
                    </a:lnTo>
                    <a:lnTo>
                      <a:pt x="0" y="24"/>
                    </a:lnTo>
                    <a:lnTo>
                      <a:pt x="18" y="36"/>
                    </a:lnTo>
                    <a:lnTo>
                      <a:pt x="36" y="42"/>
                    </a:lnTo>
                    <a:lnTo>
                      <a:pt x="54" y="42"/>
                    </a:lnTo>
                    <a:lnTo>
                      <a:pt x="66" y="42"/>
                    </a:lnTo>
                    <a:lnTo>
                      <a:pt x="78" y="36"/>
                    </a:lnTo>
                    <a:lnTo>
                      <a:pt x="84" y="30"/>
                    </a:lnTo>
                    <a:lnTo>
                      <a:pt x="84" y="24"/>
                    </a:lnTo>
                    <a:lnTo>
                      <a:pt x="90" y="18"/>
                    </a:lnTo>
                    <a:lnTo>
                      <a:pt x="96" y="18"/>
                    </a:lnTo>
                    <a:lnTo>
                      <a:pt x="102" y="24"/>
                    </a:lnTo>
                    <a:lnTo>
                      <a:pt x="108" y="30"/>
                    </a:lnTo>
                    <a:lnTo>
                      <a:pt x="114" y="30"/>
                    </a:lnTo>
                    <a:lnTo>
                      <a:pt x="126" y="24"/>
                    </a:lnTo>
                    <a:lnTo>
                      <a:pt x="132" y="12"/>
                    </a:lnTo>
                    <a:lnTo>
                      <a:pt x="138" y="6"/>
                    </a:lnTo>
                    <a:lnTo>
                      <a:pt x="138" y="0"/>
                    </a:lnTo>
                    <a:lnTo>
                      <a:pt x="144" y="0"/>
                    </a:lnTo>
                    <a:lnTo>
                      <a:pt x="150" y="0"/>
                    </a:lnTo>
                    <a:lnTo>
                      <a:pt x="150" y="6"/>
                    </a:lnTo>
                    <a:lnTo>
                      <a:pt x="156" y="6"/>
                    </a:lnTo>
                    <a:lnTo>
                      <a:pt x="156" y="12"/>
                    </a:lnTo>
                    <a:lnTo>
                      <a:pt x="156" y="18"/>
                    </a:lnTo>
                    <a:lnTo>
                      <a:pt x="156" y="24"/>
                    </a:lnTo>
                    <a:lnTo>
                      <a:pt x="162" y="24"/>
                    </a:lnTo>
                    <a:lnTo>
                      <a:pt x="168" y="18"/>
                    </a:lnTo>
                    <a:lnTo>
                      <a:pt x="174" y="18"/>
                    </a:lnTo>
                    <a:lnTo>
                      <a:pt x="174" y="24"/>
                    </a:lnTo>
                    <a:lnTo>
                      <a:pt x="180" y="30"/>
                    </a:lnTo>
                    <a:lnTo>
                      <a:pt x="186" y="24"/>
                    </a:lnTo>
                    <a:lnTo>
                      <a:pt x="186" y="30"/>
                    </a:lnTo>
                    <a:lnTo>
                      <a:pt x="192" y="42"/>
                    </a:lnTo>
                    <a:lnTo>
                      <a:pt x="192" y="48"/>
                    </a:lnTo>
                    <a:lnTo>
                      <a:pt x="192" y="54"/>
                    </a:lnTo>
                    <a:lnTo>
                      <a:pt x="204" y="60"/>
                    </a:lnTo>
                    <a:lnTo>
                      <a:pt x="210" y="66"/>
                    </a:lnTo>
                    <a:lnTo>
                      <a:pt x="204" y="72"/>
                    </a:lnTo>
                    <a:lnTo>
                      <a:pt x="204" y="78"/>
                    </a:lnTo>
                    <a:lnTo>
                      <a:pt x="198" y="84"/>
                    </a:lnTo>
                    <a:lnTo>
                      <a:pt x="204" y="90"/>
                    </a:lnTo>
                    <a:lnTo>
                      <a:pt x="210" y="102"/>
                    </a:lnTo>
                    <a:lnTo>
                      <a:pt x="210" y="108"/>
                    </a:lnTo>
                    <a:lnTo>
                      <a:pt x="210" y="120"/>
                    </a:lnTo>
                    <a:lnTo>
                      <a:pt x="204" y="126"/>
                    </a:lnTo>
                    <a:lnTo>
                      <a:pt x="210" y="138"/>
                    </a:lnTo>
                    <a:lnTo>
                      <a:pt x="216" y="144"/>
                    </a:lnTo>
                    <a:lnTo>
                      <a:pt x="216" y="150"/>
                    </a:lnTo>
                    <a:lnTo>
                      <a:pt x="210" y="150"/>
                    </a:lnTo>
                    <a:lnTo>
                      <a:pt x="210" y="156"/>
                    </a:lnTo>
                    <a:lnTo>
                      <a:pt x="204" y="162"/>
                    </a:lnTo>
                    <a:lnTo>
                      <a:pt x="210" y="168"/>
                    </a:lnTo>
                    <a:lnTo>
                      <a:pt x="210" y="174"/>
                    </a:lnTo>
                    <a:lnTo>
                      <a:pt x="210" y="180"/>
                    </a:lnTo>
                    <a:lnTo>
                      <a:pt x="216" y="186"/>
                    </a:lnTo>
                    <a:lnTo>
                      <a:pt x="216" y="192"/>
                    </a:lnTo>
                    <a:lnTo>
                      <a:pt x="222" y="216"/>
                    </a:lnTo>
                    <a:close/>
                  </a:path>
                </a:pathLst>
              </a:custGeom>
              <a:solidFill>
                <a:schemeClr val="accent2"/>
              </a:solidFill>
              <a:ln w="6350">
                <a:solidFill>
                  <a:schemeClr val="bg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397" name="TextBox 396">
                <a:extLst>
                  <a:ext uri="{FF2B5EF4-FFF2-40B4-BE49-F238E27FC236}">
                    <a16:creationId xmlns:a16="http://schemas.microsoft.com/office/drawing/2014/main" xmlns="" id="{00E4D438-53FA-DB49-9573-0E8D54AC79A1}"/>
                  </a:ext>
                </a:extLst>
              </p:cNvPr>
              <p:cNvSpPr txBox="1"/>
              <p:nvPr/>
            </p:nvSpPr>
            <p:spPr>
              <a:xfrm>
                <a:off x="5807771" y="4523853"/>
                <a:ext cx="2703038" cy="1384995"/>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Individuals enrolled from </a:t>
                </a:r>
                <a:r>
                  <a:rPr lang="en-US" sz="3600" b="1" dirty="0">
                    <a:latin typeface="Arial" panose="020B0604020202020204" pitchFamily="34" charset="0"/>
                    <a:cs typeface="Arial" panose="020B0604020202020204" pitchFamily="34" charset="0"/>
                  </a:rPr>
                  <a:t>105/120</a:t>
                </a:r>
                <a:r>
                  <a:rPr lang="en-US" sz="1600" b="1" dirty="0">
                    <a:latin typeface="Arial" panose="020B0604020202020204" pitchFamily="34" charset="0"/>
                    <a:cs typeface="Arial" panose="020B0604020202020204" pitchFamily="34" charset="0"/>
                  </a:rPr>
                  <a:t> </a:t>
                </a:r>
              </a:p>
              <a:p>
                <a:pPr algn="ctr"/>
                <a:r>
                  <a:rPr lang="en-US" sz="1600" b="1" dirty="0">
                    <a:latin typeface="Arial" panose="020B0604020202020204" pitchFamily="34" charset="0"/>
                    <a:cs typeface="Arial" panose="020B0604020202020204" pitchFamily="34" charset="0"/>
                  </a:rPr>
                  <a:t>Kentucky counties</a:t>
                </a:r>
              </a:p>
              <a:p>
                <a:pPr algn="ctr"/>
                <a:r>
                  <a:rPr lang="en-US" sz="1600" b="1" dirty="0">
                    <a:latin typeface="Arial" panose="020B0604020202020204" pitchFamily="34" charset="0"/>
                    <a:cs typeface="Arial" panose="020B0604020202020204" pitchFamily="34" charset="0"/>
                  </a:rPr>
                  <a:t>in 2020</a:t>
                </a:r>
              </a:p>
            </p:txBody>
          </p:sp>
        </p:grpSp>
      </p:grpSp>
      <p:grpSp>
        <p:nvGrpSpPr>
          <p:cNvPr id="22" name="Group 21">
            <a:extLst>
              <a:ext uri="{FF2B5EF4-FFF2-40B4-BE49-F238E27FC236}">
                <a16:creationId xmlns:a16="http://schemas.microsoft.com/office/drawing/2014/main" xmlns="" id="{1DE99C84-04ED-D042-964F-1DEC2C18DE22}"/>
              </a:ext>
            </a:extLst>
          </p:cNvPr>
          <p:cNvGrpSpPr/>
          <p:nvPr/>
        </p:nvGrpSpPr>
        <p:grpSpPr>
          <a:xfrm>
            <a:off x="3524124" y="1138581"/>
            <a:ext cx="5295900" cy="2688617"/>
            <a:chOff x="355600" y="3958919"/>
            <a:chExt cx="5295900" cy="2688617"/>
          </a:xfrm>
        </p:grpSpPr>
        <p:sp>
          <p:nvSpPr>
            <p:cNvPr id="313" name="Rectangle 312">
              <a:extLst>
                <a:ext uri="{FF2B5EF4-FFF2-40B4-BE49-F238E27FC236}">
                  <a16:creationId xmlns:a16="http://schemas.microsoft.com/office/drawing/2014/main" xmlns="" id="{0A2DB9BA-BD9C-D648-992A-156916ED48DF}"/>
                </a:ext>
              </a:extLst>
            </p:cNvPr>
            <p:cNvSpPr/>
            <p:nvPr/>
          </p:nvSpPr>
          <p:spPr>
            <a:xfrm>
              <a:off x="355600" y="3958919"/>
              <a:ext cx="5295900" cy="26886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xmlns="" id="{6D7B6D28-EC82-A148-BDC6-E46333C0E833}"/>
                </a:ext>
              </a:extLst>
            </p:cNvPr>
            <p:cNvGrpSpPr/>
            <p:nvPr/>
          </p:nvGrpSpPr>
          <p:grpSpPr>
            <a:xfrm>
              <a:off x="816691" y="4005908"/>
              <a:ext cx="4373719" cy="2604036"/>
              <a:chOff x="870486" y="4095648"/>
              <a:chExt cx="4373719" cy="2604036"/>
            </a:xfrm>
          </p:grpSpPr>
          <p:grpSp>
            <p:nvGrpSpPr>
              <p:cNvPr id="15" name="Group 14">
                <a:extLst>
                  <a:ext uri="{FF2B5EF4-FFF2-40B4-BE49-F238E27FC236}">
                    <a16:creationId xmlns:a16="http://schemas.microsoft.com/office/drawing/2014/main" xmlns="" id="{387749BE-AFF8-2446-846B-74A097431089}"/>
                  </a:ext>
                </a:extLst>
              </p:cNvPr>
              <p:cNvGrpSpPr/>
              <p:nvPr/>
            </p:nvGrpSpPr>
            <p:grpSpPr>
              <a:xfrm>
                <a:off x="870486" y="4716497"/>
                <a:ext cx="4373719" cy="1983187"/>
                <a:chOff x="582257" y="4223558"/>
                <a:chExt cx="4373719" cy="1983187"/>
              </a:xfrm>
            </p:grpSpPr>
            <p:pic>
              <p:nvPicPr>
                <p:cNvPr id="399" name="Picture 398">
                  <a:extLst>
                    <a:ext uri="{FF2B5EF4-FFF2-40B4-BE49-F238E27FC236}">
                      <a16:creationId xmlns:a16="http://schemas.microsoft.com/office/drawing/2014/main" xmlns="" id="{9E386CDC-B819-6044-BCC6-9ECA17BFE17F}"/>
                    </a:ext>
                  </a:extLst>
                </p:cNvPr>
                <p:cNvPicPr>
                  <a:picLocks noChangeAspect="1"/>
                </p:cNvPicPr>
                <p:nvPr/>
              </p:nvPicPr>
              <p:blipFill>
                <a:blip r:embed="rId3" cstate="hqprint">
                  <a:clrChange>
                    <a:clrFrom>
                      <a:srgbClr val="FFFFFF"/>
                    </a:clrFrom>
                    <a:clrTo>
                      <a:srgbClr val="FFFFFF">
                        <a:alpha val="0"/>
                      </a:srgbClr>
                    </a:clrTo>
                  </a:clrChange>
                  <a:grayscl/>
                  <a:extLst>
                    <a:ext uri="{28A0092B-C50C-407E-A947-70E740481C1C}">
                      <a14:useLocalDpi xmlns:a14="http://schemas.microsoft.com/office/drawing/2010/main"/>
                    </a:ext>
                  </a:extLst>
                </a:blip>
                <a:stretch>
                  <a:fillRect/>
                </a:stretch>
              </p:blipFill>
              <p:spPr>
                <a:xfrm>
                  <a:off x="582257" y="4223558"/>
                  <a:ext cx="4373719" cy="1983187"/>
                </a:xfrm>
                <a:prstGeom prst="rect">
                  <a:avLst/>
                </a:prstGeom>
                <a:ln>
                  <a:noFill/>
                </a:ln>
              </p:spPr>
            </p:pic>
            <p:grpSp>
              <p:nvGrpSpPr>
                <p:cNvPr id="14" name="Group 13">
                  <a:extLst>
                    <a:ext uri="{FF2B5EF4-FFF2-40B4-BE49-F238E27FC236}">
                      <a16:creationId xmlns:a16="http://schemas.microsoft.com/office/drawing/2014/main" xmlns="" id="{D26A1AB9-D20C-B74F-B2B2-396358239CDC}"/>
                    </a:ext>
                  </a:extLst>
                </p:cNvPr>
                <p:cNvGrpSpPr/>
                <p:nvPr/>
              </p:nvGrpSpPr>
              <p:grpSpPr>
                <a:xfrm>
                  <a:off x="1211891" y="4362734"/>
                  <a:ext cx="3391029" cy="1582835"/>
                  <a:chOff x="1211891" y="4362734"/>
                  <a:chExt cx="3391029" cy="1582835"/>
                </a:xfrm>
              </p:grpSpPr>
              <p:cxnSp>
                <p:nvCxnSpPr>
                  <p:cNvPr id="407" name="Straight Arrow Connector 406">
                    <a:extLst>
                      <a:ext uri="{FF2B5EF4-FFF2-40B4-BE49-F238E27FC236}">
                        <a16:creationId xmlns:a16="http://schemas.microsoft.com/office/drawing/2014/main" xmlns="" id="{32FEB0E1-D8DF-E04D-A9FF-73668E6679D0}"/>
                      </a:ext>
                    </a:extLst>
                  </p:cNvPr>
                  <p:cNvCxnSpPr>
                    <a:cxnSpLocks/>
                  </p:cNvCxnSpPr>
                  <p:nvPr/>
                </p:nvCxnSpPr>
                <p:spPr>
                  <a:xfrm flipH="1">
                    <a:off x="3543221" y="4695011"/>
                    <a:ext cx="869297" cy="334487"/>
                  </a:xfrm>
                  <a:prstGeom prst="straightConnector1">
                    <a:avLst/>
                  </a:prstGeom>
                  <a:ln w="9525" cmpd="sng">
                    <a:solidFill>
                      <a:schemeClr val="accent2"/>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08" name="Straight Arrow Connector 407">
                    <a:extLst>
                      <a:ext uri="{FF2B5EF4-FFF2-40B4-BE49-F238E27FC236}">
                        <a16:creationId xmlns:a16="http://schemas.microsoft.com/office/drawing/2014/main" xmlns="" id="{623E70AA-392F-6640-8571-CE22040D13F4}"/>
                      </a:ext>
                    </a:extLst>
                  </p:cNvPr>
                  <p:cNvCxnSpPr/>
                  <p:nvPr/>
                </p:nvCxnSpPr>
                <p:spPr>
                  <a:xfrm flipH="1" flipV="1">
                    <a:off x="3422466" y="4855390"/>
                    <a:ext cx="46627" cy="163579"/>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09" name="Straight Arrow Connector 408">
                    <a:extLst>
                      <a:ext uri="{FF2B5EF4-FFF2-40B4-BE49-F238E27FC236}">
                        <a16:creationId xmlns:a16="http://schemas.microsoft.com/office/drawing/2014/main" xmlns="" id="{B2056FF1-E8D8-C848-BE19-4FD52DE55893}"/>
                      </a:ext>
                    </a:extLst>
                  </p:cNvPr>
                  <p:cNvCxnSpPr/>
                  <p:nvPr/>
                </p:nvCxnSpPr>
                <p:spPr>
                  <a:xfrm flipV="1">
                    <a:off x="3481380" y="4791470"/>
                    <a:ext cx="59086" cy="227500"/>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10" name="Straight Arrow Connector 409">
                    <a:extLst>
                      <a:ext uri="{FF2B5EF4-FFF2-40B4-BE49-F238E27FC236}">
                        <a16:creationId xmlns:a16="http://schemas.microsoft.com/office/drawing/2014/main" xmlns="" id="{8B27D372-9A99-FF45-AF6A-B2564B098EA4}"/>
                      </a:ext>
                    </a:extLst>
                  </p:cNvPr>
                  <p:cNvCxnSpPr/>
                  <p:nvPr/>
                </p:nvCxnSpPr>
                <p:spPr>
                  <a:xfrm>
                    <a:off x="3494674" y="5032263"/>
                    <a:ext cx="1108246" cy="214187"/>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11" name="Straight Arrow Connector 410">
                    <a:extLst>
                      <a:ext uri="{FF2B5EF4-FFF2-40B4-BE49-F238E27FC236}">
                        <a16:creationId xmlns:a16="http://schemas.microsoft.com/office/drawing/2014/main" xmlns="" id="{C2E4A96E-C1A1-DC4D-98A2-607882F99265}"/>
                      </a:ext>
                    </a:extLst>
                  </p:cNvPr>
                  <p:cNvCxnSpPr/>
                  <p:nvPr/>
                </p:nvCxnSpPr>
                <p:spPr>
                  <a:xfrm>
                    <a:off x="3490781" y="5041664"/>
                    <a:ext cx="654059" cy="493418"/>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12" name="Straight Arrow Connector 411">
                    <a:extLst>
                      <a:ext uri="{FF2B5EF4-FFF2-40B4-BE49-F238E27FC236}">
                        <a16:creationId xmlns:a16="http://schemas.microsoft.com/office/drawing/2014/main" xmlns="" id="{BA50EE90-D37B-4549-8331-49946E11DF37}"/>
                      </a:ext>
                    </a:extLst>
                  </p:cNvPr>
                  <p:cNvCxnSpPr>
                    <a:cxnSpLocks/>
                    <a:endCxn id="439" idx="1"/>
                  </p:cNvCxnSpPr>
                  <p:nvPr/>
                </p:nvCxnSpPr>
                <p:spPr>
                  <a:xfrm>
                    <a:off x="3490781" y="5041664"/>
                    <a:ext cx="656563" cy="755395"/>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13" name="Straight Arrow Connector 412">
                    <a:extLst>
                      <a:ext uri="{FF2B5EF4-FFF2-40B4-BE49-F238E27FC236}">
                        <a16:creationId xmlns:a16="http://schemas.microsoft.com/office/drawing/2014/main" xmlns="" id="{057C8EF9-F972-214D-998C-B9C44905B8C3}"/>
                      </a:ext>
                    </a:extLst>
                  </p:cNvPr>
                  <p:cNvCxnSpPr/>
                  <p:nvPr/>
                </p:nvCxnSpPr>
                <p:spPr>
                  <a:xfrm>
                    <a:off x="3481380" y="5045557"/>
                    <a:ext cx="86782" cy="401063"/>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14" name="Straight Arrow Connector 413">
                    <a:extLst>
                      <a:ext uri="{FF2B5EF4-FFF2-40B4-BE49-F238E27FC236}">
                        <a16:creationId xmlns:a16="http://schemas.microsoft.com/office/drawing/2014/main" xmlns="" id="{1EBA3B5D-ABD9-5043-86D3-1E7417C91212}"/>
                      </a:ext>
                    </a:extLst>
                  </p:cNvPr>
                  <p:cNvCxnSpPr>
                    <a:cxnSpLocks/>
                    <a:endCxn id="430" idx="1"/>
                  </p:cNvCxnSpPr>
                  <p:nvPr/>
                </p:nvCxnSpPr>
                <p:spPr>
                  <a:xfrm>
                    <a:off x="3468087" y="4995386"/>
                    <a:ext cx="416198" cy="950183"/>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15" name="Straight Arrow Connector 414">
                    <a:extLst>
                      <a:ext uri="{FF2B5EF4-FFF2-40B4-BE49-F238E27FC236}">
                        <a16:creationId xmlns:a16="http://schemas.microsoft.com/office/drawing/2014/main" xmlns="" id="{F6C69946-EE42-C948-922F-89DB77AF791F}"/>
                      </a:ext>
                    </a:extLst>
                  </p:cNvPr>
                  <p:cNvCxnSpPr/>
                  <p:nvPr/>
                </p:nvCxnSpPr>
                <p:spPr>
                  <a:xfrm flipH="1">
                    <a:off x="2466674" y="5041664"/>
                    <a:ext cx="1005307" cy="698468"/>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16" name="Straight Arrow Connector 415">
                    <a:extLst>
                      <a:ext uri="{FF2B5EF4-FFF2-40B4-BE49-F238E27FC236}">
                        <a16:creationId xmlns:a16="http://schemas.microsoft.com/office/drawing/2014/main" xmlns="" id="{18437B2C-A42B-734B-9D67-8ADDB05B7B1C}"/>
                      </a:ext>
                    </a:extLst>
                  </p:cNvPr>
                  <p:cNvCxnSpPr/>
                  <p:nvPr/>
                </p:nvCxnSpPr>
                <p:spPr>
                  <a:xfrm flipH="1">
                    <a:off x="2729870" y="5041664"/>
                    <a:ext cx="742110" cy="708435"/>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37" name="Straight Arrow Connector 436">
                    <a:extLst>
                      <a:ext uri="{FF2B5EF4-FFF2-40B4-BE49-F238E27FC236}">
                        <a16:creationId xmlns:a16="http://schemas.microsoft.com/office/drawing/2014/main" xmlns="" id="{A5C4A9C7-9B51-1649-AD99-0FF5DE5256AB}"/>
                      </a:ext>
                    </a:extLst>
                  </p:cNvPr>
                  <p:cNvCxnSpPr/>
                  <p:nvPr/>
                </p:nvCxnSpPr>
                <p:spPr>
                  <a:xfrm>
                    <a:off x="3494674" y="5032263"/>
                    <a:ext cx="875596" cy="271425"/>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42" name="Straight Arrow Connector 441">
                    <a:extLst>
                      <a:ext uri="{FF2B5EF4-FFF2-40B4-BE49-F238E27FC236}">
                        <a16:creationId xmlns:a16="http://schemas.microsoft.com/office/drawing/2014/main" xmlns="" id="{6C6A0AB6-6BA8-8046-8B54-74E0E4F1DDA1}"/>
                      </a:ext>
                    </a:extLst>
                  </p:cNvPr>
                  <p:cNvCxnSpPr/>
                  <p:nvPr/>
                </p:nvCxnSpPr>
                <p:spPr>
                  <a:xfrm flipH="1">
                    <a:off x="3448144" y="5045557"/>
                    <a:ext cx="33235" cy="576475"/>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43" name="Straight Arrow Connector 442">
                    <a:extLst>
                      <a:ext uri="{FF2B5EF4-FFF2-40B4-BE49-F238E27FC236}">
                        <a16:creationId xmlns:a16="http://schemas.microsoft.com/office/drawing/2014/main" xmlns="" id="{07F08730-BB56-2944-861B-A3899883343D}"/>
                      </a:ext>
                    </a:extLst>
                  </p:cNvPr>
                  <p:cNvCxnSpPr/>
                  <p:nvPr/>
                </p:nvCxnSpPr>
                <p:spPr>
                  <a:xfrm>
                    <a:off x="3494674" y="5032263"/>
                    <a:ext cx="207519" cy="22157"/>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44" name="Straight Arrow Connector 443">
                    <a:extLst>
                      <a:ext uri="{FF2B5EF4-FFF2-40B4-BE49-F238E27FC236}">
                        <a16:creationId xmlns:a16="http://schemas.microsoft.com/office/drawing/2014/main" xmlns="" id="{B64312F6-6A03-F246-9B62-074B1E2934B6}"/>
                      </a:ext>
                    </a:extLst>
                  </p:cNvPr>
                  <p:cNvCxnSpPr>
                    <a:cxnSpLocks/>
                    <a:endCxn id="462" idx="2"/>
                  </p:cNvCxnSpPr>
                  <p:nvPr/>
                </p:nvCxnSpPr>
                <p:spPr>
                  <a:xfrm flipV="1">
                    <a:off x="3493335" y="4952316"/>
                    <a:ext cx="520548" cy="72774"/>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45" name="Straight Arrow Connector 444">
                    <a:extLst>
                      <a:ext uri="{FF2B5EF4-FFF2-40B4-BE49-F238E27FC236}">
                        <a16:creationId xmlns:a16="http://schemas.microsoft.com/office/drawing/2014/main" xmlns="" id="{A2CDC541-7273-3248-9D2C-9CCC95743336}"/>
                      </a:ext>
                    </a:extLst>
                  </p:cNvPr>
                  <p:cNvCxnSpPr>
                    <a:cxnSpLocks/>
                  </p:cNvCxnSpPr>
                  <p:nvPr/>
                </p:nvCxnSpPr>
                <p:spPr>
                  <a:xfrm flipH="1">
                    <a:off x="2089562" y="5036381"/>
                    <a:ext cx="1385921" cy="200430"/>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50" name="Straight Arrow Connector 449">
                    <a:extLst>
                      <a:ext uri="{FF2B5EF4-FFF2-40B4-BE49-F238E27FC236}">
                        <a16:creationId xmlns:a16="http://schemas.microsoft.com/office/drawing/2014/main" xmlns="" id="{6439E3B9-F0AC-684E-9BF0-7D166CC07845}"/>
                      </a:ext>
                    </a:extLst>
                  </p:cNvPr>
                  <p:cNvCxnSpPr>
                    <a:cxnSpLocks/>
                  </p:cNvCxnSpPr>
                  <p:nvPr/>
                </p:nvCxnSpPr>
                <p:spPr>
                  <a:xfrm flipH="1" flipV="1">
                    <a:off x="3401557" y="4362734"/>
                    <a:ext cx="87105" cy="688751"/>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51" name="Straight Arrow Connector 450">
                    <a:extLst>
                      <a:ext uri="{FF2B5EF4-FFF2-40B4-BE49-F238E27FC236}">
                        <a16:creationId xmlns:a16="http://schemas.microsoft.com/office/drawing/2014/main" xmlns="" id="{1DF3203F-BAE7-7046-A43B-70F0D0248A08}"/>
                      </a:ext>
                    </a:extLst>
                  </p:cNvPr>
                  <p:cNvCxnSpPr>
                    <a:cxnSpLocks/>
                  </p:cNvCxnSpPr>
                  <p:nvPr/>
                </p:nvCxnSpPr>
                <p:spPr>
                  <a:xfrm flipH="1">
                    <a:off x="1211891" y="5072888"/>
                    <a:ext cx="2215045" cy="686353"/>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53" name="Straight Arrow Connector 452">
                    <a:extLst>
                      <a:ext uri="{FF2B5EF4-FFF2-40B4-BE49-F238E27FC236}">
                        <a16:creationId xmlns:a16="http://schemas.microsoft.com/office/drawing/2014/main" xmlns="" id="{F02A1EE0-7E60-6B47-8347-47AB84734724}"/>
                      </a:ext>
                    </a:extLst>
                  </p:cNvPr>
                  <p:cNvCxnSpPr>
                    <a:cxnSpLocks/>
                  </p:cNvCxnSpPr>
                  <p:nvPr/>
                </p:nvCxnSpPr>
                <p:spPr>
                  <a:xfrm flipH="1">
                    <a:off x="3052670" y="5064209"/>
                    <a:ext cx="422470" cy="467914"/>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56" name="Straight Arrow Connector 455">
                    <a:extLst>
                      <a:ext uri="{FF2B5EF4-FFF2-40B4-BE49-F238E27FC236}">
                        <a16:creationId xmlns:a16="http://schemas.microsoft.com/office/drawing/2014/main" xmlns="" id="{726A45D3-003F-0742-8BA7-95F12AE74D59}"/>
                      </a:ext>
                    </a:extLst>
                  </p:cNvPr>
                  <p:cNvCxnSpPr>
                    <a:cxnSpLocks/>
                  </p:cNvCxnSpPr>
                  <p:nvPr/>
                </p:nvCxnSpPr>
                <p:spPr>
                  <a:xfrm flipV="1">
                    <a:off x="3476216" y="4559234"/>
                    <a:ext cx="362192" cy="467857"/>
                  </a:xfrm>
                  <a:prstGeom prst="straightConnector1">
                    <a:avLst/>
                  </a:prstGeom>
                  <a:ln w="9525" cmpd="sng">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13" name="Group 12">
                  <a:extLst>
                    <a:ext uri="{FF2B5EF4-FFF2-40B4-BE49-F238E27FC236}">
                      <a16:creationId xmlns:a16="http://schemas.microsoft.com/office/drawing/2014/main" xmlns="" id="{2BCF6FEC-9E22-3C45-9BC7-5F1014AF9F9F}"/>
                    </a:ext>
                  </a:extLst>
                </p:cNvPr>
                <p:cNvGrpSpPr/>
                <p:nvPr/>
              </p:nvGrpSpPr>
              <p:grpSpPr>
                <a:xfrm>
                  <a:off x="1173053" y="4308379"/>
                  <a:ext cx="3516982" cy="1711546"/>
                  <a:chOff x="1173053" y="4308379"/>
                  <a:chExt cx="3516982" cy="1711546"/>
                </a:xfrm>
              </p:grpSpPr>
              <p:sp>
                <p:nvSpPr>
                  <p:cNvPr id="430" name="Oval 429">
                    <a:extLst>
                      <a:ext uri="{FF2B5EF4-FFF2-40B4-BE49-F238E27FC236}">
                        <a16:creationId xmlns:a16="http://schemas.microsoft.com/office/drawing/2014/main" xmlns="" id="{63C91D20-FDF1-9643-BE12-23576A7941B3}"/>
                      </a:ext>
                    </a:extLst>
                  </p:cNvPr>
                  <p:cNvSpPr/>
                  <p:nvPr/>
                </p:nvSpPr>
                <p:spPr>
                  <a:xfrm>
                    <a:off x="3871527" y="5932811"/>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431" name="Oval 430">
                    <a:extLst>
                      <a:ext uri="{FF2B5EF4-FFF2-40B4-BE49-F238E27FC236}">
                        <a16:creationId xmlns:a16="http://schemas.microsoft.com/office/drawing/2014/main" xmlns="" id="{18635932-A786-774B-BD79-6E9068BAAC9E}"/>
                      </a:ext>
                    </a:extLst>
                  </p:cNvPr>
                  <p:cNvSpPr/>
                  <p:nvPr/>
                </p:nvSpPr>
                <p:spPr>
                  <a:xfrm>
                    <a:off x="2392317" y="5727374"/>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432" name="Oval 431">
                    <a:extLst>
                      <a:ext uri="{FF2B5EF4-FFF2-40B4-BE49-F238E27FC236}">
                        <a16:creationId xmlns:a16="http://schemas.microsoft.com/office/drawing/2014/main" xmlns="" id="{1DDAB3B4-0B93-7D41-84DD-1AFFAE256BFA}"/>
                      </a:ext>
                    </a:extLst>
                  </p:cNvPr>
                  <p:cNvSpPr/>
                  <p:nvPr/>
                </p:nvSpPr>
                <p:spPr>
                  <a:xfrm>
                    <a:off x="2655514" y="5737341"/>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dirty="0"/>
                  </a:p>
                </p:txBody>
              </p:sp>
              <p:sp>
                <p:nvSpPr>
                  <p:cNvPr id="433" name="Oval 432">
                    <a:extLst>
                      <a:ext uri="{FF2B5EF4-FFF2-40B4-BE49-F238E27FC236}">
                        <a16:creationId xmlns:a16="http://schemas.microsoft.com/office/drawing/2014/main" xmlns="" id="{32FFD25B-91FF-CD42-924F-1DF79AD81A5B}"/>
                      </a:ext>
                    </a:extLst>
                  </p:cNvPr>
                  <p:cNvSpPr/>
                  <p:nvPr/>
                </p:nvSpPr>
                <p:spPr>
                  <a:xfrm>
                    <a:off x="3360397" y="4781034"/>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434" name="Oval 433">
                    <a:extLst>
                      <a:ext uri="{FF2B5EF4-FFF2-40B4-BE49-F238E27FC236}">
                        <a16:creationId xmlns:a16="http://schemas.microsoft.com/office/drawing/2014/main" xmlns="" id="{1F1FC63C-5249-7147-82A8-0A0081827AB3}"/>
                      </a:ext>
                    </a:extLst>
                  </p:cNvPr>
                  <p:cNvSpPr/>
                  <p:nvPr/>
                </p:nvSpPr>
                <p:spPr>
                  <a:xfrm>
                    <a:off x="3496909" y="4704356"/>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435" name="Oval 434">
                    <a:extLst>
                      <a:ext uri="{FF2B5EF4-FFF2-40B4-BE49-F238E27FC236}">
                        <a16:creationId xmlns:a16="http://schemas.microsoft.com/office/drawing/2014/main" xmlns="" id="{B409B8E3-A5B7-CA40-9854-70514A6A16E5}"/>
                      </a:ext>
                    </a:extLst>
                  </p:cNvPr>
                  <p:cNvSpPr/>
                  <p:nvPr/>
                </p:nvSpPr>
                <p:spPr>
                  <a:xfrm>
                    <a:off x="4602921" y="5202892"/>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436" name="Oval 435">
                    <a:extLst>
                      <a:ext uri="{FF2B5EF4-FFF2-40B4-BE49-F238E27FC236}">
                        <a16:creationId xmlns:a16="http://schemas.microsoft.com/office/drawing/2014/main" xmlns="" id="{DC927B24-FC9F-4246-8ABF-E855990BBB8C}"/>
                      </a:ext>
                    </a:extLst>
                  </p:cNvPr>
                  <p:cNvSpPr/>
                  <p:nvPr/>
                </p:nvSpPr>
                <p:spPr>
                  <a:xfrm>
                    <a:off x="4370271" y="5260132"/>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438" name="Oval 437">
                    <a:extLst>
                      <a:ext uri="{FF2B5EF4-FFF2-40B4-BE49-F238E27FC236}">
                        <a16:creationId xmlns:a16="http://schemas.microsoft.com/office/drawing/2014/main" xmlns="" id="{FD320C8E-B6C1-514D-81E7-3307512CA76D}"/>
                      </a:ext>
                    </a:extLst>
                  </p:cNvPr>
                  <p:cNvSpPr/>
                  <p:nvPr/>
                </p:nvSpPr>
                <p:spPr>
                  <a:xfrm>
                    <a:off x="4144452" y="5497582"/>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439" name="Oval 438">
                    <a:extLst>
                      <a:ext uri="{FF2B5EF4-FFF2-40B4-BE49-F238E27FC236}">
                        <a16:creationId xmlns:a16="http://schemas.microsoft.com/office/drawing/2014/main" xmlns="" id="{660760CB-CB5E-D744-8874-A5C7E2BBB5FD}"/>
                      </a:ext>
                    </a:extLst>
                  </p:cNvPr>
                  <p:cNvSpPr/>
                  <p:nvPr/>
                </p:nvSpPr>
                <p:spPr>
                  <a:xfrm>
                    <a:off x="4134586" y="5784301"/>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440" name="Oval 439">
                    <a:extLst>
                      <a:ext uri="{FF2B5EF4-FFF2-40B4-BE49-F238E27FC236}">
                        <a16:creationId xmlns:a16="http://schemas.microsoft.com/office/drawing/2014/main" xmlns="" id="{D2117EAD-F096-DB48-8827-76FE3FAC15FA}"/>
                      </a:ext>
                    </a:extLst>
                  </p:cNvPr>
                  <p:cNvSpPr/>
                  <p:nvPr/>
                </p:nvSpPr>
                <p:spPr>
                  <a:xfrm>
                    <a:off x="3524605" y="5446621"/>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441" name="Oval 440">
                    <a:extLst>
                      <a:ext uri="{FF2B5EF4-FFF2-40B4-BE49-F238E27FC236}">
                        <a16:creationId xmlns:a16="http://schemas.microsoft.com/office/drawing/2014/main" xmlns="" id="{259A0EF1-92F8-AA4C-A8E9-1AC34FF7564B}"/>
                      </a:ext>
                    </a:extLst>
                  </p:cNvPr>
                  <p:cNvSpPr/>
                  <p:nvPr/>
                </p:nvSpPr>
                <p:spPr>
                  <a:xfrm>
                    <a:off x="3404587" y="5622032"/>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446" name="Oval 445">
                    <a:extLst>
                      <a:ext uri="{FF2B5EF4-FFF2-40B4-BE49-F238E27FC236}">
                        <a16:creationId xmlns:a16="http://schemas.microsoft.com/office/drawing/2014/main" xmlns="" id="{73CD9D70-36F5-404E-8A60-1EC243B21155}"/>
                      </a:ext>
                    </a:extLst>
                  </p:cNvPr>
                  <p:cNvSpPr/>
                  <p:nvPr/>
                </p:nvSpPr>
                <p:spPr>
                  <a:xfrm>
                    <a:off x="3348045" y="4308379"/>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448" name="Oval 447">
                    <a:extLst>
                      <a:ext uri="{FF2B5EF4-FFF2-40B4-BE49-F238E27FC236}">
                        <a16:creationId xmlns:a16="http://schemas.microsoft.com/office/drawing/2014/main" xmlns="" id="{1891D67B-9257-9A40-8D8D-6C6DF198FBA3}"/>
                      </a:ext>
                    </a:extLst>
                  </p:cNvPr>
                  <p:cNvSpPr/>
                  <p:nvPr/>
                </p:nvSpPr>
                <p:spPr>
                  <a:xfrm>
                    <a:off x="2026371" y="5196280"/>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454" name="Oval 453">
                    <a:extLst>
                      <a:ext uri="{FF2B5EF4-FFF2-40B4-BE49-F238E27FC236}">
                        <a16:creationId xmlns:a16="http://schemas.microsoft.com/office/drawing/2014/main" xmlns="" id="{1A0A0A88-3E0F-FB41-B1CA-828877715942}"/>
                      </a:ext>
                    </a:extLst>
                  </p:cNvPr>
                  <p:cNvSpPr/>
                  <p:nvPr/>
                </p:nvSpPr>
                <p:spPr>
                  <a:xfrm>
                    <a:off x="3017956" y="5479397"/>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455" name="Oval 454">
                    <a:extLst>
                      <a:ext uri="{FF2B5EF4-FFF2-40B4-BE49-F238E27FC236}">
                        <a16:creationId xmlns:a16="http://schemas.microsoft.com/office/drawing/2014/main" xmlns="" id="{A10ED9ED-C6FA-E240-A8E4-AC2EA634CFC5}"/>
                      </a:ext>
                    </a:extLst>
                  </p:cNvPr>
                  <p:cNvSpPr/>
                  <p:nvPr/>
                </p:nvSpPr>
                <p:spPr>
                  <a:xfrm>
                    <a:off x="1173053" y="5713496"/>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457" name="Oval 456">
                    <a:extLst>
                      <a:ext uri="{FF2B5EF4-FFF2-40B4-BE49-F238E27FC236}">
                        <a16:creationId xmlns:a16="http://schemas.microsoft.com/office/drawing/2014/main" xmlns="" id="{F876DC2C-309E-3F43-A0DD-60703BA71408}"/>
                      </a:ext>
                    </a:extLst>
                  </p:cNvPr>
                  <p:cNvSpPr/>
                  <p:nvPr/>
                </p:nvSpPr>
                <p:spPr>
                  <a:xfrm>
                    <a:off x="3794226" y="4519073"/>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462" name="Oval 461">
                    <a:extLst>
                      <a:ext uri="{FF2B5EF4-FFF2-40B4-BE49-F238E27FC236}">
                        <a16:creationId xmlns:a16="http://schemas.microsoft.com/office/drawing/2014/main" xmlns="" id="{19A417B1-0943-7544-9FDA-C03D68EFB20F}"/>
                      </a:ext>
                    </a:extLst>
                  </p:cNvPr>
                  <p:cNvSpPr/>
                  <p:nvPr/>
                </p:nvSpPr>
                <p:spPr>
                  <a:xfrm>
                    <a:off x="4013885" y="4908762"/>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463" name="Oval 462">
                    <a:extLst>
                      <a:ext uri="{FF2B5EF4-FFF2-40B4-BE49-F238E27FC236}">
                        <a16:creationId xmlns:a16="http://schemas.microsoft.com/office/drawing/2014/main" xmlns="" id="{C97FBA88-01DC-0A44-9E7F-30910BFE38EC}"/>
                      </a:ext>
                    </a:extLst>
                  </p:cNvPr>
                  <p:cNvSpPr/>
                  <p:nvPr/>
                </p:nvSpPr>
                <p:spPr>
                  <a:xfrm>
                    <a:off x="3615090" y="5010869"/>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464" name="Oval 463">
                    <a:extLst>
                      <a:ext uri="{FF2B5EF4-FFF2-40B4-BE49-F238E27FC236}">
                        <a16:creationId xmlns:a16="http://schemas.microsoft.com/office/drawing/2014/main" xmlns="" id="{58E00EA3-8A35-4543-952B-9A079AC6E831}"/>
                      </a:ext>
                    </a:extLst>
                  </p:cNvPr>
                  <p:cNvSpPr/>
                  <p:nvPr/>
                </p:nvSpPr>
                <p:spPr>
                  <a:xfrm>
                    <a:off x="4388205" y="4651005"/>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307" name="Oval 306">
                    <a:extLst>
                      <a:ext uri="{FF2B5EF4-FFF2-40B4-BE49-F238E27FC236}">
                        <a16:creationId xmlns:a16="http://schemas.microsoft.com/office/drawing/2014/main" xmlns="" id="{2191C065-BDEA-084D-93D1-94BCF5E0BE30}"/>
                      </a:ext>
                    </a:extLst>
                  </p:cNvPr>
                  <p:cNvSpPr/>
                  <p:nvPr/>
                </p:nvSpPr>
                <p:spPr>
                  <a:xfrm>
                    <a:off x="2021753" y="5237843"/>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308" name="Oval 307">
                    <a:extLst>
                      <a:ext uri="{FF2B5EF4-FFF2-40B4-BE49-F238E27FC236}">
                        <a16:creationId xmlns:a16="http://schemas.microsoft.com/office/drawing/2014/main" xmlns="" id="{9AC4DFE9-0B98-444D-B092-AAE82753C624}"/>
                      </a:ext>
                    </a:extLst>
                  </p:cNvPr>
                  <p:cNvSpPr/>
                  <p:nvPr/>
                </p:nvSpPr>
                <p:spPr>
                  <a:xfrm>
                    <a:off x="2456971" y="5722756"/>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309" name="Oval 308">
                    <a:extLst>
                      <a:ext uri="{FF2B5EF4-FFF2-40B4-BE49-F238E27FC236}">
                        <a16:creationId xmlns:a16="http://schemas.microsoft.com/office/drawing/2014/main" xmlns="" id="{B3E5493D-373A-5745-B3DB-46F2190D04DF}"/>
                      </a:ext>
                    </a:extLst>
                  </p:cNvPr>
                  <p:cNvSpPr/>
                  <p:nvPr/>
                </p:nvSpPr>
                <p:spPr>
                  <a:xfrm>
                    <a:off x="4036922" y="4862581"/>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310" name="Oval 309">
                    <a:extLst>
                      <a:ext uri="{FF2B5EF4-FFF2-40B4-BE49-F238E27FC236}">
                        <a16:creationId xmlns:a16="http://schemas.microsoft.com/office/drawing/2014/main" xmlns="" id="{04A2DB54-16F6-4544-9CD4-223F874564AC}"/>
                      </a:ext>
                    </a:extLst>
                  </p:cNvPr>
                  <p:cNvSpPr/>
                  <p:nvPr/>
                </p:nvSpPr>
                <p:spPr>
                  <a:xfrm>
                    <a:off x="4342023" y="4618677"/>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311" name="Oval 310">
                    <a:extLst>
                      <a:ext uri="{FF2B5EF4-FFF2-40B4-BE49-F238E27FC236}">
                        <a16:creationId xmlns:a16="http://schemas.microsoft.com/office/drawing/2014/main" xmlns="" id="{A8E438DD-93B9-CA42-84AA-D454B3C91C6F}"/>
                      </a:ext>
                    </a:extLst>
                  </p:cNvPr>
                  <p:cNvSpPr/>
                  <p:nvPr/>
                </p:nvSpPr>
                <p:spPr>
                  <a:xfrm>
                    <a:off x="3392678" y="4327858"/>
                    <a:ext cx="87114" cy="8711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grpSp>
            <p:sp>
              <p:nvSpPr>
                <p:cNvPr id="400" name="Oval 399">
                  <a:extLst>
                    <a:ext uri="{FF2B5EF4-FFF2-40B4-BE49-F238E27FC236}">
                      <a16:creationId xmlns:a16="http://schemas.microsoft.com/office/drawing/2014/main" xmlns="" id="{C3386288-E183-014C-BFE3-45524B8A1433}"/>
                    </a:ext>
                  </a:extLst>
                </p:cNvPr>
                <p:cNvSpPr/>
                <p:nvPr/>
              </p:nvSpPr>
              <p:spPr>
                <a:xfrm>
                  <a:off x="3436235" y="4984308"/>
                  <a:ext cx="118065" cy="118065"/>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grpSp>
          <p:sp>
            <p:nvSpPr>
              <p:cNvPr id="467" name="TextBox 466">
                <a:extLst>
                  <a:ext uri="{FF2B5EF4-FFF2-40B4-BE49-F238E27FC236}">
                    <a16:creationId xmlns:a16="http://schemas.microsoft.com/office/drawing/2014/main" xmlns="" id="{A7C4E7E5-A9F4-7744-AB5B-254DE80FDB7C}"/>
                  </a:ext>
                </a:extLst>
              </p:cNvPr>
              <p:cNvSpPr txBox="1"/>
              <p:nvPr/>
            </p:nvSpPr>
            <p:spPr>
              <a:xfrm>
                <a:off x="1811598" y="4095648"/>
                <a:ext cx="2698175" cy="369332"/>
              </a:xfrm>
              <a:prstGeom prst="rect">
                <a:avLst/>
              </a:prstGeom>
              <a:noFill/>
            </p:spPr>
            <p:txBody>
              <a:bodyPr wrap="none" rtlCol="0">
                <a:spAutoFit/>
              </a:bodyPr>
              <a:lstStyle/>
              <a:p>
                <a:pPr algn="ctr"/>
                <a:r>
                  <a:rPr lang="en-US" b="1" dirty="0">
                    <a:latin typeface="Arial" panose="020B0604020202020204" pitchFamily="34" charset="0"/>
                    <a:cs typeface="Arial" panose="020B0604020202020204" pitchFamily="34" charset="0"/>
                  </a:rPr>
                  <a:t>MCC NETWORK SITES</a:t>
                </a:r>
              </a:p>
            </p:txBody>
          </p:sp>
        </p:grpSp>
        <p:sp>
          <p:nvSpPr>
            <p:cNvPr id="20" name="TextBox 19">
              <a:extLst>
                <a:ext uri="{FF2B5EF4-FFF2-40B4-BE49-F238E27FC236}">
                  <a16:creationId xmlns:a16="http://schemas.microsoft.com/office/drawing/2014/main" xmlns="" id="{C9CF6CD2-5C3D-2041-82D1-18447DBC9A70}"/>
                </a:ext>
              </a:extLst>
            </p:cNvPr>
            <p:cNvSpPr txBox="1"/>
            <p:nvPr/>
          </p:nvSpPr>
          <p:spPr>
            <a:xfrm>
              <a:off x="628073" y="4387274"/>
              <a:ext cx="2641600" cy="1077218"/>
            </a:xfrm>
            <a:prstGeom prst="rect">
              <a:avLst/>
            </a:prstGeom>
            <a:noFill/>
          </p:spPr>
          <p:txBody>
            <a:bodyPr wrap="square" rtlCol="0">
              <a:spAutoFit/>
            </a:bodyPr>
            <a:lstStyle/>
            <a:p>
              <a:r>
                <a:rPr lang="en-US" sz="1600" b="1" dirty="0"/>
                <a:t>~47% of all new cancer cases in KY (2019) were directly or indirectly cared for by MCC</a:t>
              </a:r>
            </a:p>
          </p:txBody>
        </p:sp>
      </p:grpSp>
    </p:spTree>
    <p:extLst>
      <p:ext uri="{BB962C8B-B14F-4D97-AF65-F5344CB8AC3E}">
        <p14:creationId xmlns:p14="http://schemas.microsoft.com/office/powerpoint/2010/main" val="200753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22"/>
                                        </p:tgtEl>
                                      </p:cBhvr>
                                      <p:by x="115000" y="115000"/>
                                    </p:animScale>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1000" fill="hold"/>
                                        <p:tgtEl>
                                          <p:spTgt spid="18"/>
                                        </p:tgtEl>
                                      </p:cBhvr>
                                      <p:by x="115000" y="115000"/>
                                    </p:animScale>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6" presetClass="emph" presetSubtype="0" decel="50000" fill="hold" nodeType="clickEffect">
                                  <p:stCondLst>
                                    <p:cond delay="0"/>
                                  </p:stCondLst>
                                  <p:childTnLst>
                                    <p:animScale>
                                      <p:cBhvr>
                                        <p:cTn id="14" dur="1000" fill="hold"/>
                                        <p:tgtEl>
                                          <p:spTgt spid="19"/>
                                        </p:tgtEl>
                                      </p:cBhvr>
                                      <p:by x="115000" y="1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77800" y="271053"/>
            <a:ext cx="11823699" cy="1470025"/>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3600" b="0" kern="1200">
                <a:solidFill>
                  <a:srgbClr val="005294"/>
                </a:solidFill>
                <a:latin typeface="Franklin Gothic Medium"/>
                <a:ea typeface="+mj-ea"/>
                <a:cs typeface="Franklin Gothic Medium"/>
              </a:defRPr>
            </a:lvl1pPr>
          </a:lstStyle>
          <a:p>
            <a:r>
              <a:rPr lang="en-US" sz="5400" dirty="0">
                <a:solidFill>
                  <a:srgbClr val="0032A0"/>
                </a:solidFill>
                <a:latin typeface="Franklin Gothic Demi" panose="020B0603020102020204" pitchFamily="34" charset="0"/>
                <a:cs typeface="Arial" panose="020B0604020202020204" pitchFamily="34" charset="0"/>
              </a:rPr>
              <a:t>IMPACT OF STATE FUNDING:</a:t>
            </a:r>
          </a:p>
          <a:p>
            <a:r>
              <a:rPr lang="en-US" dirty="0">
                <a:solidFill>
                  <a:srgbClr val="0032A0"/>
                </a:solidFill>
                <a:latin typeface="Arial" panose="020B0604020202020204" pitchFamily="34" charset="0"/>
                <a:cs typeface="Arial" panose="020B0604020202020204" pitchFamily="34" charset="0"/>
              </a:rPr>
              <a:t>Achieving NCI Designation and National Recognition</a:t>
            </a:r>
          </a:p>
        </p:txBody>
      </p:sp>
      <p:grpSp>
        <p:nvGrpSpPr>
          <p:cNvPr id="2" name="Group 1">
            <a:extLst>
              <a:ext uri="{FF2B5EF4-FFF2-40B4-BE49-F238E27FC236}">
                <a16:creationId xmlns:a16="http://schemas.microsoft.com/office/drawing/2014/main" xmlns="" id="{AEEE744B-CCC8-0743-8E84-7348B53D2BD7}"/>
              </a:ext>
            </a:extLst>
          </p:cNvPr>
          <p:cNvGrpSpPr/>
          <p:nvPr/>
        </p:nvGrpSpPr>
        <p:grpSpPr>
          <a:xfrm>
            <a:off x="-259727" y="3894020"/>
            <a:ext cx="12558269" cy="2963980"/>
            <a:chOff x="1524000" y="4315012"/>
            <a:chExt cx="9129813" cy="2154802"/>
          </a:xfrm>
        </p:grpSpPr>
        <p:pic>
          <p:nvPicPr>
            <p:cNvPr id="10" name="Picture 9" descr="A group of people standing in front of a crowd&#10;&#10;Description automatically generated">
              <a:extLst>
                <a:ext uri="{FF2B5EF4-FFF2-40B4-BE49-F238E27FC236}">
                  <a16:creationId xmlns:a16="http://schemas.microsoft.com/office/drawing/2014/main" xmlns="" id="{757BBDF7-1D22-5241-BED5-67C453503D8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524000" y="4315013"/>
              <a:ext cx="4517388" cy="2154801"/>
            </a:xfrm>
            <a:prstGeom prst="rect">
              <a:avLst/>
            </a:prstGeom>
          </p:spPr>
        </p:pic>
        <p:pic>
          <p:nvPicPr>
            <p:cNvPr id="6" name="Picture 5" descr="A group of people standing in front of a crowd posing for the camera&#10;&#10;Description automatically generated">
              <a:extLst>
                <a:ext uri="{FF2B5EF4-FFF2-40B4-BE49-F238E27FC236}">
                  <a16:creationId xmlns:a16="http://schemas.microsoft.com/office/drawing/2014/main" xmlns="" id="{E881302A-D763-A844-A691-6A7B4771AC9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154940" y="4315012"/>
              <a:ext cx="4498873" cy="2154801"/>
            </a:xfrm>
            <a:prstGeom prst="rect">
              <a:avLst/>
            </a:prstGeom>
          </p:spPr>
        </p:pic>
      </p:grpSp>
      <p:pic>
        <p:nvPicPr>
          <p:cNvPr id="4" name="Picture 3">
            <a:extLst>
              <a:ext uri="{FF2B5EF4-FFF2-40B4-BE49-F238E27FC236}">
                <a16:creationId xmlns:a16="http://schemas.microsoft.com/office/drawing/2014/main" xmlns="" id="{7942D764-6FEE-0B4C-974D-F048469A3A3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348226" y="2147212"/>
            <a:ext cx="2747774" cy="1099108"/>
          </a:xfrm>
          <a:prstGeom prst="rect">
            <a:avLst/>
          </a:prstGeom>
        </p:spPr>
      </p:pic>
      <p:pic>
        <p:nvPicPr>
          <p:cNvPr id="9" name="Picture 8" descr="Logo&#10;&#10;Description automatically generated">
            <a:extLst>
              <a:ext uri="{FF2B5EF4-FFF2-40B4-BE49-F238E27FC236}">
                <a16:creationId xmlns:a16="http://schemas.microsoft.com/office/drawing/2014/main" xmlns="" id="{20FD1519-6B5E-FF41-8ECE-567BF054C30B}"/>
              </a:ext>
            </a:extLst>
          </p:cNvPr>
          <p:cNvPicPr>
            <a:picLocks noChangeAspect="1"/>
          </p:cNvPicPr>
          <p:nvPr/>
        </p:nvPicPr>
        <p:blipFill>
          <a:blip r:embed="rId5"/>
          <a:stretch>
            <a:fillRect/>
          </a:stretch>
        </p:blipFill>
        <p:spPr>
          <a:xfrm>
            <a:off x="6514071" y="1741078"/>
            <a:ext cx="1969529" cy="1934148"/>
          </a:xfrm>
          <a:prstGeom prst="rect">
            <a:avLst/>
          </a:prstGeom>
        </p:spPr>
      </p:pic>
    </p:spTree>
    <p:extLst>
      <p:ext uri="{BB962C8B-B14F-4D97-AF65-F5344CB8AC3E}">
        <p14:creationId xmlns:p14="http://schemas.microsoft.com/office/powerpoint/2010/main" val="22354595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CD58BA7A-DFB3-BC4D-A39A-3C06C1605C2A}"/>
              </a:ext>
            </a:extLst>
          </p:cNvPr>
          <p:cNvGrpSpPr/>
          <p:nvPr/>
        </p:nvGrpSpPr>
        <p:grpSpPr>
          <a:xfrm>
            <a:off x="639754" y="2669367"/>
            <a:ext cx="10764846" cy="1015663"/>
            <a:chOff x="-884247" y="3508419"/>
            <a:chExt cx="10764846" cy="1015663"/>
          </a:xfrm>
        </p:grpSpPr>
        <p:sp>
          <p:nvSpPr>
            <p:cNvPr id="7" name="Rectangle 6">
              <a:extLst>
                <a:ext uri="{FF2B5EF4-FFF2-40B4-BE49-F238E27FC236}">
                  <a16:creationId xmlns:a16="http://schemas.microsoft.com/office/drawing/2014/main" xmlns="" id="{5ACE5F5C-CA1A-8C4E-A3A1-1F507CC4D548}"/>
                </a:ext>
              </a:extLst>
            </p:cNvPr>
            <p:cNvSpPr/>
            <p:nvPr/>
          </p:nvSpPr>
          <p:spPr>
            <a:xfrm>
              <a:off x="-884247" y="3627372"/>
              <a:ext cx="10764846" cy="657461"/>
            </a:xfrm>
            <a:prstGeom prst="rect">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Rockwell"/>
              </a:endParaRPr>
            </a:p>
          </p:txBody>
        </p:sp>
        <p:sp>
          <p:nvSpPr>
            <p:cNvPr id="16" name="TextBox 15">
              <a:extLst>
                <a:ext uri="{FF2B5EF4-FFF2-40B4-BE49-F238E27FC236}">
                  <a16:creationId xmlns:a16="http://schemas.microsoft.com/office/drawing/2014/main" xmlns="" id="{7004EA4E-1CA2-054D-8FEA-87B9BEB40B9C}"/>
                </a:ext>
              </a:extLst>
            </p:cNvPr>
            <p:cNvSpPr txBox="1"/>
            <p:nvPr/>
          </p:nvSpPr>
          <p:spPr>
            <a:xfrm>
              <a:off x="-884247" y="3508419"/>
              <a:ext cx="625492" cy="1015663"/>
            </a:xfrm>
            <a:prstGeom prst="rect">
              <a:avLst/>
            </a:prstGeom>
            <a:noFill/>
          </p:spPr>
          <p:txBody>
            <a:bodyPr wrap="none" rtlCol="0">
              <a:spAutoFit/>
            </a:bodyPr>
            <a:lstStyle/>
            <a:p>
              <a:r>
                <a:rPr lang="en-US" sz="6000" b="1" dirty="0">
                  <a:solidFill>
                    <a:srgbClr val="BF0000"/>
                  </a:solidFill>
                  <a:latin typeface="Rockwell"/>
                </a:rPr>
                <a:t>*</a:t>
              </a:r>
            </a:p>
          </p:txBody>
        </p:sp>
      </p:grpSp>
      <p:sp>
        <p:nvSpPr>
          <p:cNvPr id="5" name="Content Placeholder 4">
            <a:extLst>
              <a:ext uri="{FF2B5EF4-FFF2-40B4-BE49-F238E27FC236}">
                <a16:creationId xmlns:a16="http://schemas.microsoft.com/office/drawing/2014/main" xmlns="" id="{9522D30F-CEE9-E34B-AD0B-1AD2B5FF95E9}"/>
              </a:ext>
            </a:extLst>
          </p:cNvPr>
          <p:cNvSpPr>
            <a:spLocks noGrp="1"/>
          </p:cNvSpPr>
          <p:nvPr>
            <p:ph idx="1"/>
          </p:nvPr>
        </p:nvSpPr>
        <p:spPr>
          <a:xfrm>
            <a:off x="1352550" y="1502835"/>
            <a:ext cx="10052050" cy="2093295"/>
          </a:xfrm>
        </p:spPr>
        <p:txBody>
          <a:bodyPr>
            <a:normAutofit/>
          </a:bodyPr>
          <a:lstStyle/>
          <a:p>
            <a:pPr>
              <a:lnSpc>
                <a:spcPct val="120000"/>
              </a:lnSpc>
              <a:spcBef>
                <a:spcPts val="1200"/>
              </a:spcBef>
            </a:pPr>
            <a:r>
              <a:rPr lang="en-US" sz="2800" b="1" dirty="0"/>
              <a:t>Awarded initial designation (5 years) </a:t>
            </a:r>
            <a:r>
              <a:rPr lang="mr-IN" sz="2800" b="1" dirty="0"/>
              <a:t>–</a:t>
            </a:r>
            <a:r>
              <a:rPr lang="en-US" sz="2800" b="1" dirty="0"/>
              <a:t> July 2013</a:t>
            </a:r>
          </a:p>
          <a:p>
            <a:pPr>
              <a:lnSpc>
                <a:spcPct val="120000"/>
              </a:lnSpc>
              <a:spcBef>
                <a:spcPts val="1200"/>
              </a:spcBef>
            </a:pPr>
            <a:r>
              <a:rPr lang="en-US" sz="2800" b="1" dirty="0"/>
              <a:t>Successful renewal for another 5 years </a:t>
            </a:r>
            <a:r>
              <a:rPr lang="mr-IN" sz="2800" b="1" dirty="0"/>
              <a:t>–</a:t>
            </a:r>
            <a:r>
              <a:rPr lang="en-US" sz="2800" b="1" dirty="0"/>
              <a:t> July 2018</a:t>
            </a:r>
          </a:p>
          <a:p>
            <a:pPr>
              <a:lnSpc>
                <a:spcPct val="120000"/>
              </a:lnSpc>
              <a:spcBef>
                <a:spcPts val="1200"/>
              </a:spcBef>
            </a:pPr>
            <a:r>
              <a:rPr lang="en-US" sz="2800" b="1" dirty="0"/>
              <a:t>Application for Comprehensive Status </a:t>
            </a:r>
            <a:r>
              <a:rPr lang="mr-IN" sz="2800" b="1" dirty="0"/>
              <a:t>–</a:t>
            </a:r>
            <a:r>
              <a:rPr lang="en-US" sz="2800" b="1" dirty="0"/>
              <a:t> September 2022</a:t>
            </a:r>
          </a:p>
        </p:txBody>
      </p:sp>
      <p:sp>
        <p:nvSpPr>
          <p:cNvPr id="2" name="Title 1"/>
          <p:cNvSpPr>
            <a:spLocks noGrp="1"/>
          </p:cNvSpPr>
          <p:nvPr>
            <p:ph type="title"/>
          </p:nvPr>
        </p:nvSpPr>
        <p:spPr/>
        <p:txBody>
          <a:bodyPr/>
          <a:lstStyle/>
          <a:p>
            <a:r>
              <a:rPr lang="en-US" sz="4000" b="1" dirty="0"/>
              <a:t>MCC’s NCI Designation Path</a:t>
            </a:r>
          </a:p>
        </p:txBody>
      </p:sp>
      <p:grpSp>
        <p:nvGrpSpPr>
          <p:cNvPr id="3" name="Group 2">
            <a:extLst>
              <a:ext uri="{FF2B5EF4-FFF2-40B4-BE49-F238E27FC236}">
                <a16:creationId xmlns:a16="http://schemas.microsoft.com/office/drawing/2014/main" xmlns="" id="{4B19F875-7128-1644-847F-E8ABEECB191F}"/>
              </a:ext>
            </a:extLst>
          </p:cNvPr>
          <p:cNvGrpSpPr/>
          <p:nvPr/>
        </p:nvGrpSpPr>
        <p:grpSpPr>
          <a:xfrm>
            <a:off x="-38100" y="4306554"/>
            <a:ext cx="12219529" cy="2538746"/>
            <a:chOff x="1397896" y="4364386"/>
            <a:chExt cx="9461235" cy="1965679"/>
          </a:xfrm>
        </p:grpSpPr>
        <p:pic>
          <p:nvPicPr>
            <p:cNvPr id="15" name="Picture 14">
              <a:extLst>
                <a:ext uri="{FF2B5EF4-FFF2-40B4-BE49-F238E27FC236}">
                  <a16:creationId xmlns:a16="http://schemas.microsoft.com/office/drawing/2014/main" xmlns="" id="{A5A00175-66C9-3948-99D1-FE268841D61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344567" y="4365906"/>
              <a:ext cx="2743200" cy="1949895"/>
            </a:xfrm>
            <a:prstGeom prst="rect">
              <a:avLst/>
            </a:prstGeom>
            <a:ln w="38100" cmpd="sng">
              <a:solidFill>
                <a:schemeClr val="bg1"/>
              </a:solidFill>
            </a:ln>
          </p:spPr>
        </p:pic>
        <p:pic>
          <p:nvPicPr>
            <p:cNvPr id="17" name="Picture 16">
              <a:extLst>
                <a:ext uri="{FF2B5EF4-FFF2-40B4-BE49-F238E27FC236}">
                  <a16:creationId xmlns:a16="http://schemas.microsoft.com/office/drawing/2014/main" xmlns="" id="{5278EA93-4B23-334C-A2A6-F49B72842724}"/>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397896" y="4364386"/>
              <a:ext cx="2428127" cy="1945552"/>
            </a:xfrm>
            <a:prstGeom prst="rect">
              <a:avLst/>
            </a:prstGeom>
            <a:ln w="38100" cmpd="sng">
              <a:solidFill>
                <a:schemeClr val="bg1"/>
              </a:solidFill>
            </a:ln>
          </p:spPr>
        </p:pic>
        <p:pic>
          <p:nvPicPr>
            <p:cNvPr id="19" name="Picture 18">
              <a:extLst>
                <a:ext uri="{FF2B5EF4-FFF2-40B4-BE49-F238E27FC236}">
                  <a16:creationId xmlns:a16="http://schemas.microsoft.com/office/drawing/2014/main" xmlns="" id="{CE835768-1A55-D147-9825-4E0E28C27EF7}"/>
                </a:ext>
              </a:extLst>
            </p:cNvPr>
            <p:cNvPicPr>
              <a:picLocks noChangeAspect="1"/>
            </p:cNvPicPr>
            <p:nvPr/>
          </p:nvPicPr>
          <p:blipFill>
            <a:blip r:embed="rId5"/>
            <a:stretch>
              <a:fillRect/>
            </a:stretch>
          </p:blipFill>
          <p:spPr>
            <a:xfrm>
              <a:off x="7881585" y="4364387"/>
              <a:ext cx="2977546" cy="1965678"/>
            </a:xfrm>
            <a:prstGeom prst="rect">
              <a:avLst/>
            </a:prstGeom>
            <a:ln w="38100" cmpd="sng">
              <a:solidFill>
                <a:schemeClr val="bg1"/>
              </a:solidFill>
            </a:ln>
          </p:spPr>
        </p:pic>
        <p:pic>
          <p:nvPicPr>
            <p:cNvPr id="21" name="Picture 20">
              <a:extLst>
                <a:ext uri="{FF2B5EF4-FFF2-40B4-BE49-F238E27FC236}">
                  <a16:creationId xmlns:a16="http://schemas.microsoft.com/office/drawing/2014/main" xmlns="" id="{826982DF-0CC1-AD4D-9B59-C8676030F9AC}"/>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3029261" y="4364387"/>
              <a:ext cx="2315307" cy="1946059"/>
            </a:xfrm>
            <a:prstGeom prst="rect">
              <a:avLst/>
            </a:prstGeom>
            <a:ln w="38100" cmpd="sng">
              <a:solidFill>
                <a:schemeClr val="bg1"/>
              </a:solidFill>
            </a:ln>
          </p:spPr>
        </p:pic>
      </p:grpSp>
    </p:spTree>
    <p:extLst>
      <p:ext uri="{BB962C8B-B14F-4D97-AF65-F5344CB8AC3E}">
        <p14:creationId xmlns:p14="http://schemas.microsoft.com/office/powerpoint/2010/main" val="24969003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xplosion 1 4">
            <a:extLst>
              <a:ext uri="{FF2B5EF4-FFF2-40B4-BE49-F238E27FC236}">
                <a16:creationId xmlns:a16="http://schemas.microsoft.com/office/drawing/2014/main" xmlns="" id="{04FC1256-6920-B34F-BA59-F5FEE0A6E8BB}"/>
              </a:ext>
            </a:extLst>
          </p:cNvPr>
          <p:cNvSpPr/>
          <p:nvPr/>
        </p:nvSpPr>
        <p:spPr>
          <a:xfrm>
            <a:off x="5181597" y="5181605"/>
            <a:ext cx="5410200" cy="2692400"/>
          </a:xfrm>
          <a:prstGeom prst="irregularSeal1">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Rockwell"/>
            </a:endParaRPr>
          </a:p>
        </p:txBody>
      </p:sp>
      <p:sp>
        <p:nvSpPr>
          <p:cNvPr id="6" name="TextBox 5">
            <a:extLst>
              <a:ext uri="{FF2B5EF4-FFF2-40B4-BE49-F238E27FC236}">
                <a16:creationId xmlns:a16="http://schemas.microsoft.com/office/drawing/2014/main" xmlns="" id="{5B16236E-F432-9A42-82C8-CFA62992E05E}"/>
              </a:ext>
            </a:extLst>
          </p:cNvPr>
          <p:cNvSpPr txBox="1"/>
          <p:nvPr/>
        </p:nvSpPr>
        <p:spPr>
          <a:xfrm>
            <a:off x="5782249" y="5949612"/>
            <a:ext cx="4174067" cy="800219"/>
          </a:xfrm>
          <a:prstGeom prst="rect">
            <a:avLst/>
          </a:prstGeom>
          <a:noFill/>
        </p:spPr>
        <p:txBody>
          <a:bodyPr wrap="square" rtlCol="0">
            <a:spAutoFit/>
          </a:bodyPr>
          <a:lstStyle/>
          <a:p>
            <a:pPr algn="ctr"/>
            <a:r>
              <a:rPr lang="en-US" b="1" dirty="0">
                <a:solidFill>
                  <a:srgbClr val="0032A0"/>
                </a:solidFill>
                <a:latin typeface="Arial" panose="020B0604020202020204" pitchFamily="34" charset="0"/>
              </a:rPr>
              <a:t>July 12, 2013</a:t>
            </a:r>
            <a:endParaRPr lang="en-US" sz="1600" b="1" dirty="0">
              <a:solidFill>
                <a:srgbClr val="0032A0"/>
              </a:solidFill>
              <a:latin typeface="Arial" panose="020B0604020202020204" pitchFamily="34" charset="0"/>
            </a:endParaRPr>
          </a:p>
          <a:p>
            <a:pPr algn="ctr"/>
            <a:r>
              <a:rPr lang="en-US" sz="1400" b="1" dirty="0">
                <a:solidFill>
                  <a:srgbClr val="000000"/>
                </a:solidFill>
                <a:latin typeface="Arial" panose="020B0604020202020204" pitchFamily="34" charset="0"/>
              </a:rPr>
              <a:t>Markey Cancer Center became the 68</a:t>
            </a:r>
            <a:r>
              <a:rPr lang="en-US" sz="1400" b="1" baseline="30000" dirty="0">
                <a:solidFill>
                  <a:srgbClr val="000000"/>
                </a:solidFill>
                <a:latin typeface="Arial" panose="020B0604020202020204" pitchFamily="34" charset="0"/>
              </a:rPr>
              <a:t>th</a:t>
            </a:r>
            <a:r>
              <a:rPr lang="en-US" sz="1400" b="1" dirty="0">
                <a:solidFill>
                  <a:srgbClr val="000000"/>
                </a:solidFill>
                <a:latin typeface="Arial" panose="020B0604020202020204" pitchFamily="34" charset="0"/>
              </a:rPr>
              <a:t> </a:t>
            </a:r>
            <a:br>
              <a:rPr lang="en-US" sz="1400" b="1" dirty="0">
                <a:solidFill>
                  <a:srgbClr val="000000"/>
                </a:solidFill>
                <a:latin typeface="Arial" panose="020B0604020202020204" pitchFamily="34" charset="0"/>
              </a:rPr>
            </a:br>
            <a:r>
              <a:rPr lang="en-US" sz="1400" b="1" dirty="0">
                <a:solidFill>
                  <a:srgbClr val="000000"/>
                </a:solidFill>
                <a:latin typeface="Arial" panose="020B0604020202020204" pitchFamily="34" charset="0"/>
              </a:rPr>
              <a:t>NCI-designated cancer center in the U.S. </a:t>
            </a:r>
          </a:p>
        </p:txBody>
      </p:sp>
      <p:sp>
        <p:nvSpPr>
          <p:cNvPr id="7" name="5-Point Star 6">
            <a:extLst>
              <a:ext uri="{FF2B5EF4-FFF2-40B4-BE49-F238E27FC236}">
                <a16:creationId xmlns:a16="http://schemas.microsoft.com/office/drawing/2014/main" xmlns="" id="{DFE1542D-0C1F-BE44-82D3-992CF4910B72}"/>
              </a:ext>
            </a:extLst>
          </p:cNvPr>
          <p:cNvSpPr/>
          <p:nvPr/>
        </p:nvSpPr>
        <p:spPr>
          <a:xfrm>
            <a:off x="5621866" y="6206067"/>
            <a:ext cx="431800" cy="431800"/>
          </a:xfrm>
          <a:prstGeom prst="star5">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Rockwell"/>
            </a:endParaRPr>
          </a:p>
        </p:txBody>
      </p:sp>
      <p:sp>
        <p:nvSpPr>
          <p:cNvPr id="8" name="5-Point Star 7">
            <a:extLst>
              <a:ext uri="{FF2B5EF4-FFF2-40B4-BE49-F238E27FC236}">
                <a16:creationId xmlns:a16="http://schemas.microsoft.com/office/drawing/2014/main" xmlns="" id="{D986BAAD-AC68-8745-9C6A-2C516601F1E9}"/>
              </a:ext>
            </a:extLst>
          </p:cNvPr>
          <p:cNvSpPr/>
          <p:nvPr/>
        </p:nvSpPr>
        <p:spPr>
          <a:xfrm>
            <a:off x="9702800" y="6206067"/>
            <a:ext cx="431800" cy="431800"/>
          </a:xfrm>
          <a:prstGeom prst="star5">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Rockwell"/>
            </a:endParaRPr>
          </a:p>
        </p:txBody>
      </p:sp>
      <p:sp>
        <p:nvSpPr>
          <p:cNvPr id="2" name="Title 1">
            <a:extLst>
              <a:ext uri="{FF2B5EF4-FFF2-40B4-BE49-F238E27FC236}">
                <a16:creationId xmlns:a16="http://schemas.microsoft.com/office/drawing/2014/main" xmlns="" id="{DC8DAC97-274E-3347-B7C2-7D623FB7918A}"/>
              </a:ext>
            </a:extLst>
          </p:cNvPr>
          <p:cNvSpPr>
            <a:spLocks noGrp="1"/>
          </p:cNvSpPr>
          <p:nvPr>
            <p:ph type="title"/>
          </p:nvPr>
        </p:nvSpPr>
        <p:spPr>
          <a:xfrm>
            <a:off x="1524002" y="207171"/>
            <a:ext cx="9143999" cy="1116106"/>
          </a:xfrm>
        </p:spPr>
        <p:txBody>
          <a:bodyPr/>
          <a:lstStyle/>
          <a:p>
            <a:r>
              <a:rPr lang="en-US" b="1" dirty="0"/>
              <a:t>NCI-Designated Cancer Centers</a:t>
            </a:r>
          </a:p>
        </p:txBody>
      </p:sp>
      <p:pic>
        <p:nvPicPr>
          <p:cNvPr id="10" name="Picture 9" descr="A close up of a map&#10;&#10;Description automatically generated">
            <a:extLst>
              <a:ext uri="{FF2B5EF4-FFF2-40B4-BE49-F238E27FC236}">
                <a16:creationId xmlns:a16="http://schemas.microsoft.com/office/drawing/2014/main" xmlns="" id="{88F5D522-912A-624F-9DD9-2F3E1793ACA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1855"/>
          <a:stretch/>
        </p:blipFill>
        <p:spPr>
          <a:xfrm>
            <a:off x="1600058" y="535779"/>
            <a:ext cx="8875059" cy="6044936"/>
          </a:xfrm>
          <a:prstGeom prst="rect">
            <a:avLst/>
          </a:prstGeom>
        </p:spPr>
      </p:pic>
    </p:spTree>
    <p:extLst>
      <p:ext uri="{BB962C8B-B14F-4D97-AF65-F5344CB8AC3E}">
        <p14:creationId xmlns:p14="http://schemas.microsoft.com/office/powerpoint/2010/main" val="3721853204"/>
      </p:ext>
    </p:extLst>
  </p:cSld>
  <p:clrMapOvr>
    <a:masterClrMapping/>
  </p:clrMapOvr>
</p:sld>
</file>

<file path=ppt/theme/theme1.xml><?xml version="1.0" encoding="utf-8"?>
<a:theme xmlns:a="http://schemas.openxmlformats.org/drawingml/2006/main" name="1_Advantage">
  <a:themeElements>
    <a:clrScheme name="CCSG Colors">
      <a:dk1>
        <a:srgbClr val="000000"/>
      </a:dk1>
      <a:lt1>
        <a:srgbClr val="FFFFFF"/>
      </a:lt1>
      <a:dk2>
        <a:srgbClr val="0033A0"/>
      </a:dk2>
      <a:lt2>
        <a:srgbClr val="DCDDDE"/>
      </a:lt2>
      <a:accent1>
        <a:srgbClr val="D6D2C4"/>
      </a:accent1>
      <a:accent2>
        <a:srgbClr val="1B365D"/>
      </a:accent2>
      <a:accent3>
        <a:srgbClr val="B1C9E8"/>
      </a:accent3>
      <a:accent4>
        <a:srgbClr val="FFDC00"/>
      </a:accent4>
      <a:accent5>
        <a:srgbClr val="4CBCC0"/>
      </a:accent5>
      <a:accent6>
        <a:srgbClr val="FFA360"/>
      </a:accent6>
      <a:hlink>
        <a:srgbClr val="1E8AFF"/>
      </a:hlink>
      <a:folHlink>
        <a:srgbClr val="1E8A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tx1"/>
          </a:solid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Advantage">
  <a:themeElements>
    <a:clrScheme name="MCC Site Visit Color Scheme">
      <a:dk1>
        <a:srgbClr val="000000"/>
      </a:dk1>
      <a:lt1>
        <a:srgbClr val="FFFFFF"/>
      </a:lt1>
      <a:dk2>
        <a:srgbClr val="91ADDC"/>
      </a:dk2>
      <a:lt2>
        <a:srgbClr val="DF8400"/>
      </a:lt2>
      <a:accent1>
        <a:srgbClr val="0032A0"/>
      </a:accent1>
      <a:accent2>
        <a:srgbClr val="BF0000"/>
      </a:accent2>
      <a:accent3>
        <a:srgbClr val="656469"/>
      </a:accent3>
      <a:accent4>
        <a:srgbClr val="FFCE0F"/>
      </a:accent4>
      <a:accent5>
        <a:srgbClr val="66A91E"/>
      </a:accent5>
      <a:accent6>
        <a:srgbClr val="67448F"/>
      </a:accent6>
      <a:hlink>
        <a:srgbClr val="0563C1"/>
      </a:hlink>
      <a:folHlink>
        <a:srgbClr val="954F72"/>
      </a:folHlink>
    </a:clrScheme>
    <a:fontScheme name="Advantage">
      <a:majorFont>
        <a:latin typeface="Rockwell"/>
        <a:ea typeface=""/>
        <a:cs typeface=""/>
        <a:font script="Jpan" typeface="ＭＳ ゴシック"/>
      </a:majorFont>
      <a:minorFont>
        <a:latin typeface="Rockwell"/>
        <a:ea typeface=""/>
        <a:cs typeface=""/>
        <a:font script="Jpan" typeface="ＭＳ ゴシック"/>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45333</TotalTime>
  <Words>1186</Words>
  <Application>Microsoft Office PowerPoint</Application>
  <PresentationFormat>Widescreen</PresentationFormat>
  <Paragraphs>326</Paragraphs>
  <Slides>23</Slides>
  <Notes>12</Notes>
  <HiddenSlides>0</HiddenSlides>
  <MMClips>0</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23</vt:i4>
      </vt:variant>
    </vt:vector>
  </HeadingPairs>
  <TitlesOfParts>
    <vt:vector size="44" baseType="lpstr">
      <vt:lpstr>Arial</vt:lpstr>
      <vt:lpstr>Arial Black</vt:lpstr>
      <vt:lpstr>Arial Narrow</vt:lpstr>
      <vt:lpstr>Avenir Next Medium</vt:lpstr>
      <vt:lpstr>Calibri</vt:lpstr>
      <vt:lpstr>Courier New</vt:lpstr>
      <vt:lpstr>Franklin Gothic Book</vt:lpstr>
      <vt:lpstr>Franklin Gothic Demi</vt:lpstr>
      <vt:lpstr>Franklin Gothic Heavy</vt:lpstr>
      <vt:lpstr>Franklin Gothic Medium</vt:lpstr>
      <vt:lpstr>Franklin Gothic Medium Regular</vt:lpstr>
      <vt:lpstr>Microsoft Sans Serif</vt:lpstr>
      <vt:lpstr>PingFangSC-Regular</vt:lpstr>
      <vt:lpstr>Rockwell</vt:lpstr>
      <vt:lpstr>System Font Regular</vt:lpstr>
      <vt:lpstr>Tahoma</vt:lpstr>
      <vt:lpstr>Verdana</vt:lpstr>
      <vt:lpstr>Wingdings</vt:lpstr>
      <vt:lpstr>Wingdings 3</vt:lpstr>
      <vt:lpstr>1_Advantage</vt:lpstr>
      <vt:lpstr>Advantage</vt:lpstr>
      <vt:lpstr>PowerPoint Presentation</vt:lpstr>
      <vt:lpstr>Our Mission</vt:lpstr>
      <vt:lpstr>Kentucky’s Cancer Burden</vt:lpstr>
      <vt:lpstr>Burden of Cancer in Kentucky</vt:lpstr>
      <vt:lpstr>U.S. Counties with Persistent Poverty</vt:lpstr>
      <vt:lpstr>Markey Cancer Center’s Reach</vt:lpstr>
      <vt:lpstr>PowerPoint Presentation</vt:lpstr>
      <vt:lpstr>MCC’s NCI Designation Path</vt:lpstr>
      <vt:lpstr>NCI-Designated Cancer Centers</vt:lpstr>
      <vt:lpstr>Other Impacts of NCI Designation</vt:lpstr>
      <vt:lpstr>Increased Research Funding (Compared with 2018)</vt:lpstr>
      <vt:lpstr>PowerPoint Presentation</vt:lpstr>
      <vt:lpstr>Commitment to Our Community Outreach and Engagement (COE) Efforts</vt:lpstr>
      <vt:lpstr>MCC’s Ongoing Efforts for Diversity, Equity and Inclusion (DEI)</vt:lpstr>
      <vt:lpstr>Focus on Lung Cancer Prevention / Screening</vt:lpstr>
      <vt:lpstr>Focus on Obesity / Healthy Eating  in Kentucky’s Vulnerable Populations</vt:lpstr>
      <vt:lpstr>Cervical Cancer Prevention in Appalachia</vt:lpstr>
      <vt:lpstr>Markey-Led Viral Hepatitis Treatment Project</vt:lpstr>
      <vt:lpstr>From Kentucky Fields to the Clinic</vt:lpstr>
      <vt:lpstr>Taking ACTION to Train Appalachian Students (Appalachian Career Training In Oncology)</vt:lpstr>
      <vt:lpstr>Support From the State has Provided:</vt:lpstr>
      <vt:lpstr>PowerPoint Presentation</vt:lpstr>
      <vt:lpstr>Thank you!</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Jennifer F Rogers</dc:creator>
  <cp:keywords/>
  <dc:description/>
  <cp:lastModifiedBy>Smith, Nathan (LRC)</cp:lastModifiedBy>
  <cp:revision>1594</cp:revision>
  <cp:lastPrinted>2021-11-01T16:46:34Z</cp:lastPrinted>
  <dcterms:created xsi:type="dcterms:W3CDTF">2012-10-30T14:31:44Z</dcterms:created>
  <dcterms:modified xsi:type="dcterms:W3CDTF">2021-12-09T14:04:07Z</dcterms:modified>
  <cp:category/>
</cp:coreProperties>
</file>